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73" r:id="rId7"/>
    <p:sldId id="262" r:id="rId8"/>
    <p:sldId id="284" r:id="rId9"/>
    <p:sldId id="285" r:id="rId10"/>
    <p:sldId id="261" r:id="rId11"/>
    <p:sldId id="287" r:id="rId12"/>
    <p:sldId id="283" r:id="rId13"/>
    <p:sldId id="288" r:id="rId14"/>
    <p:sldId id="289" r:id="rId15"/>
    <p:sldId id="290" r:id="rId16"/>
    <p:sldId id="291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300" r:id="rId25"/>
    <p:sldId id="301" r:id="rId26"/>
    <p:sldId id="286" r:id="rId27"/>
    <p:sldId id="302" r:id="rId28"/>
    <p:sldId id="303" r:id="rId29"/>
    <p:sldId id="304" r:id="rId30"/>
    <p:sldId id="274" r:id="rId31"/>
    <p:sldId id="276" r:id="rId32"/>
    <p:sldId id="272" r:id="rId33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79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5F0AFB-CB1E-4130-AE91-44F895EC9432}" v="92" dt="2025-09-26T12:34:58.0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6" d="100"/>
          <a:sy n="96" d="100"/>
        </p:scale>
        <p:origin x="194" y="108"/>
      </p:cViewPr>
      <p:guideLst>
        <p:guide orient="horz" pos="2183"/>
        <p:guide pos="37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rmila Brezinová" userId="3d7d4a39-a55e-4248-bec3-65672c49cf13" providerId="ADAL" clId="{D633546F-E1FB-4645-BA2B-DD3050E4AD01}"/>
    <pc:docChg chg="undo custSel modSld">
      <pc:chgData name="Jarmila Brezinová" userId="3d7d4a39-a55e-4248-bec3-65672c49cf13" providerId="ADAL" clId="{D633546F-E1FB-4645-BA2B-DD3050E4AD01}" dt="2025-09-26T12:42:13.140" v="811" actId="962"/>
      <pc:docMkLst>
        <pc:docMk/>
      </pc:docMkLst>
      <pc:sldChg chg="modSp mod">
        <pc:chgData name="Jarmila Brezinová" userId="3d7d4a39-a55e-4248-bec3-65672c49cf13" providerId="ADAL" clId="{D633546F-E1FB-4645-BA2B-DD3050E4AD01}" dt="2025-09-26T11:43:35.928" v="17" actId="962"/>
        <pc:sldMkLst>
          <pc:docMk/>
          <pc:sldMk cId="2787295681" sldId="256"/>
        </pc:sldMkLst>
        <pc:picChg chg="mod">
          <ac:chgData name="Jarmila Brezinová" userId="3d7d4a39-a55e-4248-bec3-65672c49cf13" providerId="ADAL" clId="{D633546F-E1FB-4645-BA2B-DD3050E4AD01}" dt="2025-09-26T11:43:35.928" v="17" actId="962"/>
          <ac:picMkLst>
            <pc:docMk/>
            <pc:sldMk cId="2787295681" sldId="256"/>
            <ac:picMk id="4" creationId="{C207FCE5-29E0-915C-E4D4-BED68CAE8514}"/>
          </ac:picMkLst>
        </pc:picChg>
      </pc:sldChg>
      <pc:sldChg chg="modSp mod">
        <pc:chgData name="Jarmila Brezinová" userId="3d7d4a39-a55e-4248-bec3-65672c49cf13" providerId="ADAL" clId="{D633546F-E1FB-4645-BA2B-DD3050E4AD01}" dt="2025-09-26T12:31:41.932" v="581" actId="962"/>
        <pc:sldMkLst>
          <pc:docMk/>
          <pc:sldMk cId="2620310267" sldId="257"/>
        </pc:sldMkLst>
        <pc:spChg chg="mod">
          <ac:chgData name="Jarmila Brezinová" userId="3d7d4a39-a55e-4248-bec3-65672c49cf13" providerId="ADAL" clId="{D633546F-E1FB-4645-BA2B-DD3050E4AD01}" dt="2025-09-26T12:31:41.932" v="581" actId="962"/>
          <ac:spMkLst>
            <pc:docMk/>
            <pc:sldMk cId="2620310267" sldId="257"/>
            <ac:spMk id="7" creationId="{F04016A1-1F07-CF2A-1808-0572BBD6D596}"/>
          </ac:spMkLst>
        </pc:spChg>
        <pc:grpChg chg="mod">
          <ac:chgData name="Jarmila Brezinová" userId="3d7d4a39-a55e-4248-bec3-65672c49cf13" providerId="ADAL" clId="{D633546F-E1FB-4645-BA2B-DD3050E4AD01}" dt="2025-09-26T11:44:25.083" v="117" actId="962"/>
          <ac:grpSpMkLst>
            <pc:docMk/>
            <pc:sldMk cId="2620310267" sldId="257"/>
            <ac:grpSpMk id="4" creationId="{C0C96359-6470-4EC7-B10C-9757191912CD}"/>
          </ac:grpSpMkLst>
        </pc:grpChg>
        <pc:picChg chg="mod">
          <ac:chgData name="Jarmila Brezinová" userId="3d7d4a39-a55e-4248-bec3-65672c49cf13" providerId="ADAL" clId="{D633546F-E1FB-4645-BA2B-DD3050E4AD01}" dt="2025-09-26T12:31:13.612" v="532" actId="962"/>
          <ac:picMkLst>
            <pc:docMk/>
            <pc:sldMk cId="2620310267" sldId="257"/>
            <ac:picMk id="2" creationId="{86AEDFEC-3B59-63EE-21D8-606BF80AD27B}"/>
          </ac:picMkLst>
        </pc:picChg>
        <pc:picChg chg="mod">
          <ac:chgData name="Jarmila Brezinová" userId="3d7d4a39-a55e-4248-bec3-65672c49cf13" providerId="ADAL" clId="{D633546F-E1FB-4645-BA2B-DD3050E4AD01}" dt="2025-09-26T12:31:15.741" v="533" actId="962"/>
          <ac:picMkLst>
            <pc:docMk/>
            <pc:sldMk cId="2620310267" sldId="257"/>
            <ac:picMk id="3" creationId="{1BCEC142-841E-4248-EB0F-98C146F9813B}"/>
          </ac:picMkLst>
        </pc:picChg>
        <pc:picChg chg="mod">
          <ac:chgData name="Jarmila Brezinová" userId="3d7d4a39-a55e-4248-bec3-65672c49cf13" providerId="ADAL" clId="{D633546F-E1FB-4645-BA2B-DD3050E4AD01}" dt="2025-09-26T12:31:35.024" v="579" actId="962"/>
          <ac:picMkLst>
            <pc:docMk/>
            <pc:sldMk cId="2620310267" sldId="257"/>
            <ac:picMk id="10" creationId="{486DE9AB-AF44-7172-378E-9238F745471F}"/>
          </ac:picMkLst>
        </pc:picChg>
      </pc:sldChg>
      <pc:sldChg chg="modSp mod">
        <pc:chgData name="Jarmila Brezinová" userId="3d7d4a39-a55e-4248-bec3-65672c49cf13" providerId="ADAL" clId="{D633546F-E1FB-4645-BA2B-DD3050E4AD01}" dt="2025-09-26T12:33:50.903" v="610" actId="962"/>
        <pc:sldMkLst>
          <pc:docMk/>
          <pc:sldMk cId="1586006977" sldId="261"/>
        </pc:sldMkLst>
        <pc:spChg chg="mod">
          <ac:chgData name="Jarmila Brezinová" userId="3d7d4a39-a55e-4248-bec3-65672c49cf13" providerId="ADAL" clId="{D633546F-E1FB-4645-BA2B-DD3050E4AD01}" dt="2025-09-26T12:33:40.955" v="608" actId="962"/>
          <ac:spMkLst>
            <pc:docMk/>
            <pc:sldMk cId="1586006977" sldId="261"/>
            <ac:spMk id="4" creationId="{8BCC7AF2-9538-8127-A766-E186DD38AB7A}"/>
          </ac:spMkLst>
        </pc:spChg>
        <pc:spChg chg="mod">
          <ac:chgData name="Jarmila Brezinová" userId="3d7d4a39-a55e-4248-bec3-65672c49cf13" providerId="ADAL" clId="{D633546F-E1FB-4645-BA2B-DD3050E4AD01}" dt="2025-09-26T12:33:50.903" v="610" actId="962"/>
          <ac:spMkLst>
            <pc:docMk/>
            <pc:sldMk cId="1586006977" sldId="261"/>
            <ac:spMk id="7" creationId="{593C59CA-CD9C-91BC-DF10-54212745E8F2}"/>
          </ac:spMkLst>
        </pc:spChg>
      </pc:sldChg>
      <pc:sldChg chg="modSp mod">
        <pc:chgData name="Jarmila Brezinová" userId="3d7d4a39-a55e-4248-bec3-65672c49cf13" providerId="ADAL" clId="{D633546F-E1FB-4645-BA2B-DD3050E4AD01}" dt="2025-09-26T12:32:16.654" v="591" actId="962"/>
        <pc:sldMkLst>
          <pc:docMk/>
          <pc:sldMk cId="3307800672" sldId="262"/>
        </pc:sldMkLst>
        <pc:spChg chg="mod">
          <ac:chgData name="Jarmila Brezinová" userId="3d7d4a39-a55e-4248-bec3-65672c49cf13" providerId="ADAL" clId="{D633546F-E1FB-4645-BA2B-DD3050E4AD01}" dt="2025-09-26T12:32:16.654" v="591" actId="962"/>
          <ac:spMkLst>
            <pc:docMk/>
            <pc:sldMk cId="3307800672" sldId="262"/>
            <ac:spMk id="2" creationId="{40CE5546-CC2C-31B3-06E9-19783ECBCD43}"/>
          </ac:spMkLst>
        </pc:spChg>
        <pc:spChg chg="mod">
          <ac:chgData name="Jarmila Brezinová" userId="3d7d4a39-a55e-4248-bec3-65672c49cf13" providerId="ADAL" clId="{D633546F-E1FB-4645-BA2B-DD3050E4AD01}" dt="2025-09-26T12:32:10.115" v="589" actId="962"/>
          <ac:spMkLst>
            <pc:docMk/>
            <pc:sldMk cId="3307800672" sldId="262"/>
            <ac:spMk id="3" creationId="{5849D632-B429-3F3A-8B28-8E6EDEA4CBBC}"/>
          </ac:spMkLst>
        </pc:spChg>
        <pc:spChg chg="mod">
          <ac:chgData name="Jarmila Brezinová" userId="3d7d4a39-a55e-4248-bec3-65672c49cf13" providerId="ADAL" clId="{D633546F-E1FB-4645-BA2B-DD3050E4AD01}" dt="2025-09-26T12:32:03.201" v="587" actId="962"/>
          <ac:spMkLst>
            <pc:docMk/>
            <pc:sldMk cId="3307800672" sldId="262"/>
            <ac:spMk id="4" creationId="{F14F9F91-8286-BBD6-E5D4-84F6677DD077}"/>
          </ac:spMkLst>
        </pc:spChg>
      </pc:sldChg>
      <pc:sldChg chg="modSp mod">
        <pc:chgData name="Jarmila Brezinová" userId="3d7d4a39-a55e-4248-bec3-65672c49cf13" providerId="ADAL" clId="{D633546F-E1FB-4645-BA2B-DD3050E4AD01}" dt="2025-09-26T11:49:33.051" v="531" actId="962"/>
        <pc:sldMkLst>
          <pc:docMk/>
          <pc:sldMk cId="2788997053" sldId="272"/>
        </pc:sldMkLst>
        <pc:picChg chg="mod">
          <ac:chgData name="Jarmila Brezinová" userId="3d7d4a39-a55e-4248-bec3-65672c49cf13" providerId="ADAL" clId="{D633546F-E1FB-4645-BA2B-DD3050E4AD01}" dt="2025-09-26T11:49:33.051" v="531" actId="962"/>
          <ac:picMkLst>
            <pc:docMk/>
            <pc:sldMk cId="2788997053" sldId="272"/>
            <ac:picMk id="4" creationId="{64E3A21C-D1AB-7B06-02A4-B7B416467D63}"/>
          </ac:picMkLst>
        </pc:picChg>
      </pc:sldChg>
      <pc:sldChg chg="modSp mod">
        <pc:chgData name="Jarmila Brezinová" userId="3d7d4a39-a55e-4248-bec3-65672c49cf13" providerId="ADAL" clId="{D633546F-E1FB-4645-BA2B-DD3050E4AD01}" dt="2025-09-26T12:31:54.752" v="585" actId="962"/>
        <pc:sldMkLst>
          <pc:docMk/>
          <pc:sldMk cId="1727014165" sldId="273"/>
        </pc:sldMkLst>
        <pc:spChg chg="mod">
          <ac:chgData name="Jarmila Brezinová" userId="3d7d4a39-a55e-4248-bec3-65672c49cf13" providerId="ADAL" clId="{D633546F-E1FB-4645-BA2B-DD3050E4AD01}" dt="2025-09-26T12:31:50.621" v="583" actId="962"/>
          <ac:spMkLst>
            <pc:docMk/>
            <pc:sldMk cId="1727014165" sldId="273"/>
            <ac:spMk id="2" creationId="{E03F37EF-0B58-D957-6853-0E39A568E39F}"/>
          </ac:spMkLst>
        </pc:spChg>
        <pc:spChg chg="mod">
          <ac:chgData name="Jarmila Brezinová" userId="3d7d4a39-a55e-4248-bec3-65672c49cf13" providerId="ADAL" clId="{D633546F-E1FB-4645-BA2B-DD3050E4AD01}" dt="2025-09-26T12:31:54.752" v="585" actId="962"/>
          <ac:spMkLst>
            <pc:docMk/>
            <pc:sldMk cId="1727014165" sldId="273"/>
            <ac:spMk id="6" creationId="{1C3BEBE4-8D56-B488-995A-82EC973B2AEB}"/>
          </ac:spMkLst>
        </pc:spChg>
      </pc:sldChg>
      <pc:sldChg chg="modSp mod">
        <pc:chgData name="Jarmila Brezinová" userId="3d7d4a39-a55e-4248-bec3-65672c49cf13" providerId="ADAL" clId="{D633546F-E1FB-4645-BA2B-DD3050E4AD01}" dt="2025-09-26T12:41:52.399" v="805" actId="962"/>
        <pc:sldMkLst>
          <pc:docMk/>
          <pc:sldMk cId="4101784255" sldId="274"/>
        </pc:sldMkLst>
        <pc:spChg chg="mod">
          <ac:chgData name="Jarmila Brezinová" userId="3d7d4a39-a55e-4248-bec3-65672c49cf13" providerId="ADAL" clId="{D633546F-E1FB-4645-BA2B-DD3050E4AD01}" dt="2025-09-26T12:41:48.482" v="803" actId="962"/>
          <ac:spMkLst>
            <pc:docMk/>
            <pc:sldMk cId="4101784255" sldId="274"/>
            <ac:spMk id="4" creationId="{46F50E61-8C21-D53F-95B5-F25EFD316223}"/>
          </ac:spMkLst>
        </pc:spChg>
        <pc:spChg chg="mod">
          <ac:chgData name="Jarmila Brezinová" userId="3d7d4a39-a55e-4248-bec3-65672c49cf13" providerId="ADAL" clId="{D633546F-E1FB-4645-BA2B-DD3050E4AD01}" dt="2025-09-26T12:41:52.399" v="805" actId="962"/>
          <ac:spMkLst>
            <pc:docMk/>
            <pc:sldMk cId="4101784255" sldId="274"/>
            <ac:spMk id="9" creationId="{C1F82B98-8BE9-6102-6B0D-955AAA6F28BF}"/>
          </ac:spMkLst>
        </pc:spChg>
      </pc:sldChg>
      <pc:sldChg chg="modSp mod">
        <pc:chgData name="Jarmila Brezinová" userId="3d7d4a39-a55e-4248-bec3-65672c49cf13" providerId="ADAL" clId="{D633546F-E1FB-4645-BA2B-DD3050E4AD01}" dt="2025-09-26T12:42:13.140" v="811" actId="962"/>
        <pc:sldMkLst>
          <pc:docMk/>
          <pc:sldMk cId="1836767086" sldId="276"/>
        </pc:sldMkLst>
        <pc:spChg chg="mod">
          <ac:chgData name="Jarmila Brezinová" userId="3d7d4a39-a55e-4248-bec3-65672c49cf13" providerId="ADAL" clId="{D633546F-E1FB-4645-BA2B-DD3050E4AD01}" dt="2025-09-26T12:41:59.002" v="807" actId="962"/>
          <ac:spMkLst>
            <pc:docMk/>
            <pc:sldMk cId="1836767086" sldId="276"/>
            <ac:spMk id="4" creationId="{A8C74537-2A0F-9F4A-AC31-119F055FF52F}"/>
          </ac:spMkLst>
        </pc:spChg>
        <pc:spChg chg="mod">
          <ac:chgData name="Jarmila Brezinová" userId="3d7d4a39-a55e-4248-bec3-65672c49cf13" providerId="ADAL" clId="{D633546F-E1FB-4645-BA2B-DD3050E4AD01}" dt="2025-09-26T12:42:13.140" v="811" actId="962"/>
          <ac:spMkLst>
            <pc:docMk/>
            <pc:sldMk cId="1836767086" sldId="276"/>
            <ac:spMk id="5" creationId="{5EBD40A4-B1B6-D669-2C50-4BAEB79C2E5E}"/>
          </ac:spMkLst>
        </pc:spChg>
        <pc:spChg chg="mod">
          <ac:chgData name="Jarmila Brezinová" userId="3d7d4a39-a55e-4248-bec3-65672c49cf13" providerId="ADAL" clId="{D633546F-E1FB-4645-BA2B-DD3050E4AD01}" dt="2025-09-26T12:42:08.295" v="809" actId="962"/>
          <ac:spMkLst>
            <pc:docMk/>
            <pc:sldMk cId="1836767086" sldId="276"/>
            <ac:spMk id="6" creationId="{32A45A0C-F775-DE5B-CD6F-6E103BEB2053}"/>
          </ac:spMkLst>
        </pc:spChg>
      </pc:sldChg>
      <pc:sldChg chg="modSp mod">
        <pc:chgData name="Jarmila Brezinová" userId="3d7d4a39-a55e-4248-bec3-65672c49cf13" providerId="ADAL" clId="{D633546F-E1FB-4645-BA2B-DD3050E4AD01}" dt="2025-09-26T12:35:06.436" v="653" actId="962"/>
        <pc:sldMkLst>
          <pc:docMk/>
          <pc:sldMk cId="2368377955" sldId="283"/>
        </pc:sldMkLst>
        <pc:spChg chg="mod">
          <ac:chgData name="Jarmila Brezinová" userId="3d7d4a39-a55e-4248-bec3-65672c49cf13" providerId="ADAL" clId="{D633546F-E1FB-4645-BA2B-DD3050E4AD01}" dt="2025-09-26T12:34:13.662" v="616" actId="962"/>
          <ac:spMkLst>
            <pc:docMk/>
            <pc:sldMk cId="2368377955" sldId="283"/>
            <ac:spMk id="3" creationId="{0A641BD2-A581-6C36-46F1-679DE0DFA836}"/>
          </ac:spMkLst>
        </pc:spChg>
        <pc:spChg chg="mod">
          <ac:chgData name="Jarmila Brezinová" userId="3d7d4a39-a55e-4248-bec3-65672c49cf13" providerId="ADAL" clId="{D633546F-E1FB-4645-BA2B-DD3050E4AD01}" dt="2025-09-26T12:34:23.700" v="618" actId="962"/>
          <ac:spMkLst>
            <pc:docMk/>
            <pc:sldMk cId="2368377955" sldId="283"/>
            <ac:spMk id="20" creationId="{D9E070BF-DA1B-1DB6-8362-4F59CF00FFD0}"/>
          </ac:spMkLst>
        </pc:spChg>
        <pc:spChg chg="mod">
          <ac:chgData name="Jarmila Brezinová" userId="3d7d4a39-a55e-4248-bec3-65672c49cf13" providerId="ADAL" clId="{D633546F-E1FB-4645-BA2B-DD3050E4AD01}" dt="2025-09-26T12:35:06.436" v="653" actId="962"/>
          <ac:spMkLst>
            <pc:docMk/>
            <pc:sldMk cId="2368377955" sldId="283"/>
            <ac:spMk id="21" creationId="{A99AA7DA-7C0C-6161-9D67-19F0DAEB292D}"/>
          </ac:spMkLst>
        </pc:spChg>
        <pc:picChg chg="mod">
          <ac:chgData name="Jarmila Brezinová" userId="3d7d4a39-a55e-4248-bec3-65672c49cf13" providerId="ADAL" clId="{D633546F-E1FB-4645-BA2B-DD3050E4AD01}" dt="2025-09-26T11:47:04.254" v="369" actId="962"/>
          <ac:picMkLst>
            <pc:docMk/>
            <pc:sldMk cId="2368377955" sldId="283"/>
            <ac:picMk id="2" creationId="{D3EF36AC-8A39-FCA6-F059-53885302A703}"/>
          </ac:picMkLst>
        </pc:picChg>
        <pc:cxnChg chg="mod">
          <ac:chgData name="Jarmila Brezinová" userId="3d7d4a39-a55e-4248-bec3-65672c49cf13" providerId="ADAL" clId="{D633546F-E1FB-4645-BA2B-DD3050E4AD01}" dt="2025-09-26T12:34:32.150" v="644" actId="962"/>
          <ac:cxnSpMkLst>
            <pc:docMk/>
            <pc:sldMk cId="2368377955" sldId="283"/>
            <ac:cxnSpMk id="23" creationId="{8F722DA9-7FA5-9597-4BD0-88E3F16A96FF}"/>
          </ac:cxnSpMkLst>
        </pc:cxnChg>
        <pc:cxnChg chg="mod">
          <ac:chgData name="Jarmila Brezinová" userId="3d7d4a39-a55e-4248-bec3-65672c49cf13" providerId="ADAL" clId="{D633546F-E1FB-4645-BA2B-DD3050E4AD01}" dt="2025-09-26T12:34:37.741" v="646" actId="962"/>
          <ac:cxnSpMkLst>
            <pc:docMk/>
            <pc:sldMk cId="2368377955" sldId="283"/>
            <ac:cxnSpMk id="24" creationId="{3A823239-75B6-D041-761E-AEDD89DA2C00}"/>
          </ac:cxnSpMkLst>
        </pc:cxnChg>
        <pc:cxnChg chg="mod">
          <ac:chgData name="Jarmila Brezinová" userId="3d7d4a39-a55e-4248-bec3-65672c49cf13" providerId="ADAL" clId="{D633546F-E1FB-4645-BA2B-DD3050E4AD01}" dt="2025-09-26T12:34:40.927" v="648" actId="962"/>
          <ac:cxnSpMkLst>
            <pc:docMk/>
            <pc:sldMk cId="2368377955" sldId="283"/>
            <ac:cxnSpMk id="25" creationId="{B59AA21A-1354-5476-7AF8-EDB2DA4EE4A0}"/>
          </ac:cxnSpMkLst>
        </pc:cxnChg>
        <pc:cxnChg chg="mod">
          <ac:chgData name="Jarmila Brezinová" userId="3d7d4a39-a55e-4248-bec3-65672c49cf13" providerId="ADAL" clId="{D633546F-E1FB-4645-BA2B-DD3050E4AD01}" dt="2025-09-26T12:34:46.337" v="650" actId="962"/>
          <ac:cxnSpMkLst>
            <pc:docMk/>
            <pc:sldMk cId="2368377955" sldId="283"/>
            <ac:cxnSpMk id="26" creationId="{A262DBEC-F41E-0302-B737-777639991155}"/>
          </ac:cxnSpMkLst>
        </pc:cxnChg>
      </pc:sldChg>
      <pc:sldChg chg="modSp mod">
        <pc:chgData name="Jarmila Brezinová" userId="3d7d4a39-a55e-4248-bec3-65672c49cf13" providerId="ADAL" clId="{D633546F-E1FB-4645-BA2B-DD3050E4AD01}" dt="2025-09-26T12:32:35.850" v="595" actId="962"/>
        <pc:sldMkLst>
          <pc:docMk/>
          <pc:sldMk cId="3413479548" sldId="284"/>
        </pc:sldMkLst>
        <pc:spChg chg="mod">
          <ac:chgData name="Jarmila Brezinová" userId="3d7d4a39-a55e-4248-bec3-65672c49cf13" providerId="ADAL" clId="{D633546F-E1FB-4645-BA2B-DD3050E4AD01}" dt="2025-09-26T12:32:27.636" v="593" actId="962"/>
          <ac:spMkLst>
            <pc:docMk/>
            <pc:sldMk cId="3413479548" sldId="284"/>
            <ac:spMk id="6" creationId="{8BDE275D-C53F-44D0-7E67-527DEE13E09E}"/>
          </ac:spMkLst>
        </pc:spChg>
        <pc:spChg chg="mod">
          <ac:chgData name="Jarmila Brezinová" userId="3d7d4a39-a55e-4248-bec3-65672c49cf13" providerId="ADAL" clId="{D633546F-E1FB-4645-BA2B-DD3050E4AD01}" dt="2025-09-26T12:32:35.850" v="595" actId="962"/>
          <ac:spMkLst>
            <pc:docMk/>
            <pc:sldMk cId="3413479548" sldId="284"/>
            <ac:spMk id="9" creationId="{B01206E3-63D7-F02A-0B7B-540C2437CC01}"/>
          </ac:spMkLst>
        </pc:spChg>
        <pc:picChg chg="mod">
          <ac:chgData name="Jarmila Brezinová" userId="3d7d4a39-a55e-4248-bec3-65672c49cf13" providerId="ADAL" clId="{D633546F-E1FB-4645-BA2B-DD3050E4AD01}" dt="2025-09-26T11:45:43.655" v="197" actId="962"/>
          <ac:picMkLst>
            <pc:docMk/>
            <pc:sldMk cId="3413479548" sldId="284"/>
            <ac:picMk id="5" creationId="{050E09BD-C848-4217-4A68-CE1C4F2EC0B6}"/>
          </ac:picMkLst>
        </pc:picChg>
      </pc:sldChg>
      <pc:sldChg chg="modSp mod">
        <pc:chgData name="Jarmila Brezinová" userId="3d7d4a39-a55e-4248-bec3-65672c49cf13" providerId="ADAL" clId="{D633546F-E1FB-4645-BA2B-DD3050E4AD01}" dt="2025-09-26T12:33:23.401" v="606" actId="962"/>
        <pc:sldMkLst>
          <pc:docMk/>
          <pc:sldMk cId="1346972568" sldId="285"/>
        </pc:sldMkLst>
        <pc:spChg chg="mod">
          <ac:chgData name="Jarmila Brezinová" userId="3d7d4a39-a55e-4248-bec3-65672c49cf13" providerId="ADAL" clId="{D633546F-E1FB-4645-BA2B-DD3050E4AD01}" dt="2025-09-26T12:33:23.401" v="606" actId="962"/>
          <ac:spMkLst>
            <pc:docMk/>
            <pc:sldMk cId="1346972568" sldId="285"/>
            <ac:spMk id="4" creationId="{CAA28792-1D5F-6750-FE18-B6A8C8CB3B2B}"/>
          </ac:spMkLst>
        </pc:spChg>
        <pc:spChg chg="mod">
          <ac:chgData name="Jarmila Brezinová" userId="3d7d4a39-a55e-4248-bec3-65672c49cf13" providerId="ADAL" clId="{D633546F-E1FB-4645-BA2B-DD3050E4AD01}" dt="2025-09-26T12:32:43.815" v="597" actId="962"/>
          <ac:spMkLst>
            <pc:docMk/>
            <pc:sldMk cId="1346972568" sldId="285"/>
            <ac:spMk id="6" creationId="{C20B36E3-2841-EC96-E079-06E3CE65E9CE}"/>
          </ac:spMkLst>
        </pc:spChg>
        <pc:spChg chg="mod">
          <ac:chgData name="Jarmila Brezinová" userId="3d7d4a39-a55e-4248-bec3-65672c49cf13" providerId="ADAL" clId="{D633546F-E1FB-4645-BA2B-DD3050E4AD01}" dt="2025-09-26T12:33:08.798" v="601" actId="962"/>
          <ac:spMkLst>
            <pc:docMk/>
            <pc:sldMk cId="1346972568" sldId="285"/>
            <ac:spMk id="14" creationId="{4976719A-9AD0-32A7-74C3-F207C5060541}"/>
          </ac:spMkLst>
        </pc:spChg>
        <pc:spChg chg="mod">
          <ac:chgData name="Jarmila Brezinová" userId="3d7d4a39-a55e-4248-bec3-65672c49cf13" providerId="ADAL" clId="{D633546F-E1FB-4645-BA2B-DD3050E4AD01}" dt="2025-09-26T12:33:17.756" v="604" actId="962"/>
          <ac:spMkLst>
            <pc:docMk/>
            <pc:sldMk cId="1346972568" sldId="285"/>
            <ac:spMk id="16" creationId="{C05208FB-5358-D93D-7008-5E83ED0586AD}"/>
          </ac:spMkLst>
        </pc:spChg>
        <pc:grpChg chg="mod">
          <ac:chgData name="Jarmila Brezinová" userId="3d7d4a39-a55e-4248-bec3-65672c49cf13" providerId="ADAL" clId="{D633546F-E1FB-4645-BA2B-DD3050E4AD01}" dt="2025-09-26T11:46:18.911" v="327" actId="962"/>
          <ac:grpSpMkLst>
            <pc:docMk/>
            <pc:sldMk cId="1346972568" sldId="285"/>
            <ac:grpSpMk id="5" creationId="{6566BBC3-1E88-6B07-16F6-262F7380EAE8}"/>
          </ac:grpSpMkLst>
        </pc:grpChg>
        <pc:picChg chg="mod">
          <ac:chgData name="Jarmila Brezinová" userId="3d7d4a39-a55e-4248-bec3-65672c49cf13" providerId="ADAL" clId="{D633546F-E1FB-4645-BA2B-DD3050E4AD01}" dt="2025-09-26T12:32:55.346" v="599" actId="962"/>
          <ac:picMkLst>
            <pc:docMk/>
            <pc:sldMk cId="1346972568" sldId="285"/>
            <ac:picMk id="3" creationId="{3312BC76-85C2-1932-D167-AEE5589D77B4}"/>
          </ac:picMkLst>
        </pc:picChg>
        <pc:picChg chg="mod">
          <ac:chgData name="Jarmila Brezinová" userId="3d7d4a39-a55e-4248-bec3-65672c49cf13" providerId="ADAL" clId="{D633546F-E1FB-4645-BA2B-DD3050E4AD01}" dt="2025-09-26T11:46:39.629" v="367" actId="962"/>
          <ac:picMkLst>
            <pc:docMk/>
            <pc:sldMk cId="1346972568" sldId="285"/>
            <ac:picMk id="8" creationId="{486AC4EE-C388-5CB0-A20E-FCCFB69C6575}"/>
          </ac:picMkLst>
        </pc:picChg>
        <pc:cxnChg chg="mod">
          <ac:chgData name="Jarmila Brezinová" userId="3d7d4a39-a55e-4248-bec3-65672c49cf13" providerId="ADAL" clId="{D633546F-E1FB-4645-BA2B-DD3050E4AD01}" dt="2025-09-26T12:33:12.060" v="602" actId="962"/>
          <ac:cxnSpMkLst>
            <pc:docMk/>
            <pc:sldMk cId="1346972568" sldId="285"/>
            <ac:cxnSpMk id="13" creationId="{58212488-0AF2-AAE1-DA3E-6D1894A834EA}"/>
          </ac:cxnSpMkLst>
        </pc:cxnChg>
      </pc:sldChg>
      <pc:sldChg chg="modSp mod">
        <pc:chgData name="Jarmila Brezinová" userId="3d7d4a39-a55e-4248-bec3-65672c49cf13" providerId="ADAL" clId="{D633546F-E1FB-4645-BA2B-DD3050E4AD01}" dt="2025-09-26T12:41:00.179" v="789" actId="962"/>
        <pc:sldMkLst>
          <pc:docMk/>
          <pc:sldMk cId="3419599195" sldId="286"/>
        </pc:sldMkLst>
        <pc:spChg chg="mod">
          <ac:chgData name="Jarmila Brezinová" userId="3d7d4a39-a55e-4248-bec3-65672c49cf13" providerId="ADAL" clId="{D633546F-E1FB-4645-BA2B-DD3050E4AD01}" dt="2025-09-26T12:40:54.532" v="787" actId="962"/>
          <ac:spMkLst>
            <pc:docMk/>
            <pc:sldMk cId="3419599195" sldId="286"/>
            <ac:spMk id="4" creationId="{AB3B6A28-767B-57B2-8DC9-92222369E1A9}"/>
          </ac:spMkLst>
        </pc:spChg>
        <pc:spChg chg="mod">
          <ac:chgData name="Jarmila Brezinová" userId="3d7d4a39-a55e-4248-bec3-65672c49cf13" providerId="ADAL" clId="{D633546F-E1FB-4645-BA2B-DD3050E4AD01}" dt="2025-09-26T12:41:00.179" v="789" actId="962"/>
          <ac:spMkLst>
            <pc:docMk/>
            <pc:sldMk cId="3419599195" sldId="286"/>
            <ac:spMk id="8" creationId="{EA29025A-846D-2D08-24BA-5C7B2AB6DC45}"/>
          </ac:spMkLst>
        </pc:spChg>
        <pc:picChg chg="mod">
          <ac:chgData name="Jarmila Brezinová" userId="3d7d4a39-a55e-4248-bec3-65672c49cf13" providerId="ADAL" clId="{D633546F-E1FB-4645-BA2B-DD3050E4AD01}" dt="2025-09-26T11:49:14.668" v="513" actId="962"/>
          <ac:picMkLst>
            <pc:docMk/>
            <pc:sldMk cId="3419599195" sldId="286"/>
            <ac:picMk id="7" creationId="{CE1C154C-AF18-914E-FA90-F9E823A0469E}"/>
          </ac:picMkLst>
        </pc:picChg>
      </pc:sldChg>
      <pc:sldChg chg="modSp mod">
        <pc:chgData name="Jarmila Brezinová" userId="3d7d4a39-a55e-4248-bec3-65672c49cf13" providerId="ADAL" clId="{D633546F-E1FB-4645-BA2B-DD3050E4AD01}" dt="2025-09-26T12:34:05.512" v="614" actId="962"/>
        <pc:sldMkLst>
          <pc:docMk/>
          <pc:sldMk cId="3358282659" sldId="287"/>
        </pc:sldMkLst>
        <pc:spChg chg="mod">
          <ac:chgData name="Jarmila Brezinová" userId="3d7d4a39-a55e-4248-bec3-65672c49cf13" providerId="ADAL" clId="{D633546F-E1FB-4645-BA2B-DD3050E4AD01}" dt="2025-09-26T12:34:00.946" v="612" actId="962"/>
          <ac:spMkLst>
            <pc:docMk/>
            <pc:sldMk cId="3358282659" sldId="287"/>
            <ac:spMk id="4" creationId="{C28F290A-A388-1BDE-B78B-F60EFAAB583A}"/>
          </ac:spMkLst>
        </pc:spChg>
        <pc:spChg chg="mod">
          <ac:chgData name="Jarmila Brezinová" userId="3d7d4a39-a55e-4248-bec3-65672c49cf13" providerId="ADAL" clId="{D633546F-E1FB-4645-BA2B-DD3050E4AD01}" dt="2025-09-26T12:34:05.512" v="614" actId="962"/>
          <ac:spMkLst>
            <pc:docMk/>
            <pc:sldMk cId="3358282659" sldId="287"/>
            <ac:spMk id="7" creationId="{4D3D2BA6-99B8-C614-94EF-0EF7DECE7123}"/>
          </ac:spMkLst>
        </pc:spChg>
      </pc:sldChg>
      <pc:sldChg chg="addSp delSp modSp mod">
        <pc:chgData name="Jarmila Brezinová" userId="3d7d4a39-a55e-4248-bec3-65672c49cf13" providerId="ADAL" clId="{D633546F-E1FB-4645-BA2B-DD3050E4AD01}" dt="2025-09-26T12:36:02.587" v="699" actId="962"/>
        <pc:sldMkLst>
          <pc:docMk/>
          <pc:sldMk cId="445715529" sldId="288"/>
        </pc:sldMkLst>
        <pc:spChg chg="mod">
          <ac:chgData name="Jarmila Brezinová" userId="3d7d4a39-a55e-4248-bec3-65672c49cf13" providerId="ADAL" clId="{D633546F-E1FB-4645-BA2B-DD3050E4AD01}" dt="2025-09-26T12:35:16.070" v="655" actId="962"/>
          <ac:spMkLst>
            <pc:docMk/>
            <pc:sldMk cId="445715529" sldId="288"/>
            <ac:spMk id="3" creationId="{10A2F521-4907-8D9A-0059-DC77AFF29AB9}"/>
          </ac:spMkLst>
        </pc:spChg>
        <pc:spChg chg="add del">
          <ac:chgData name="Jarmila Brezinová" userId="3d7d4a39-a55e-4248-bec3-65672c49cf13" providerId="ADAL" clId="{D633546F-E1FB-4645-BA2B-DD3050E4AD01}" dt="2025-09-26T11:47:17.076" v="371" actId="22"/>
          <ac:spMkLst>
            <pc:docMk/>
            <pc:sldMk cId="445715529" sldId="288"/>
            <ac:spMk id="7" creationId="{068CC15D-9DD4-D4B9-AE43-75C96738712A}"/>
          </ac:spMkLst>
        </pc:spChg>
        <pc:spChg chg="mod">
          <ac:chgData name="Jarmila Brezinová" userId="3d7d4a39-a55e-4248-bec3-65672c49cf13" providerId="ADAL" clId="{D633546F-E1FB-4645-BA2B-DD3050E4AD01}" dt="2025-09-26T12:35:54.397" v="697" actId="962"/>
          <ac:spMkLst>
            <pc:docMk/>
            <pc:sldMk cId="445715529" sldId="288"/>
            <ac:spMk id="8" creationId="{CCDB6F51-CD23-55B2-0800-C5E716DD0F24}"/>
          </ac:spMkLst>
        </pc:spChg>
        <pc:spChg chg="mod">
          <ac:chgData name="Jarmila Brezinová" userId="3d7d4a39-a55e-4248-bec3-65672c49cf13" providerId="ADAL" clId="{D633546F-E1FB-4645-BA2B-DD3050E4AD01}" dt="2025-09-26T12:36:02.587" v="699" actId="962"/>
          <ac:spMkLst>
            <pc:docMk/>
            <pc:sldMk cId="445715529" sldId="288"/>
            <ac:spMk id="14" creationId="{E59BEE91-1695-9B84-1BEA-24EA43B5A2A4}"/>
          </ac:spMkLst>
        </pc:spChg>
        <pc:spChg chg="mod">
          <ac:chgData name="Jarmila Brezinová" userId="3d7d4a39-a55e-4248-bec3-65672c49cf13" providerId="ADAL" clId="{D633546F-E1FB-4645-BA2B-DD3050E4AD01}" dt="2025-09-26T12:35:21.978" v="657" actId="962"/>
          <ac:spMkLst>
            <pc:docMk/>
            <pc:sldMk cId="445715529" sldId="288"/>
            <ac:spMk id="15" creationId="{B2829629-298A-1FFB-4A59-DBBC89DFFDCD}"/>
          </ac:spMkLst>
        </pc:spChg>
        <pc:picChg chg="mod">
          <ac:chgData name="Jarmila Brezinová" userId="3d7d4a39-a55e-4248-bec3-65672c49cf13" providerId="ADAL" clId="{D633546F-E1FB-4645-BA2B-DD3050E4AD01}" dt="2025-09-26T11:47:21.045" v="373" actId="962"/>
          <ac:picMkLst>
            <pc:docMk/>
            <pc:sldMk cId="445715529" sldId="288"/>
            <ac:picMk id="5" creationId="{3D587D33-F4A6-B986-0C1E-4CB4A34323D9}"/>
          </ac:picMkLst>
        </pc:picChg>
        <pc:cxnChg chg="mod">
          <ac:chgData name="Jarmila Brezinová" userId="3d7d4a39-a55e-4248-bec3-65672c49cf13" providerId="ADAL" clId="{D633546F-E1FB-4645-BA2B-DD3050E4AD01}" dt="2025-09-26T12:35:46.360" v="695" actId="962"/>
          <ac:cxnSpMkLst>
            <pc:docMk/>
            <pc:sldMk cId="445715529" sldId="288"/>
            <ac:cxnSpMk id="6" creationId="{CA5CFA96-D0FD-16D1-2B35-8A6794BDAF32}"/>
          </ac:cxnSpMkLst>
        </pc:cxnChg>
        <pc:cxnChg chg="mod">
          <ac:chgData name="Jarmila Brezinová" userId="3d7d4a39-a55e-4248-bec3-65672c49cf13" providerId="ADAL" clId="{D633546F-E1FB-4645-BA2B-DD3050E4AD01}" dt="2025-09-26T12:35:34.213" v="691" actId="962"/>
          <ac:cxnSpMkLst>
            <pc:docMk/>
            <pc:sldMk cId="445715529" sldId="288"/>
            <ac:cxnSpMk id="9" creationId="{6F471D5B-E0E5-E4E9-E237-8BD87D9C37BB}"/>
          </ac:cxnSpMkLst>
        </pc:cxnChg>
        <pc:cxnChg chg="mod">
          <ac:chgData name="Jarmila Brezinová" userId="3d7d4a39-a55e-4248-bec3-65672c49cf13" providerId="ADAL" clId="{D633546F-E1FB-4645-BA2B-DD3050E4AD01}" dt="2025-09-26T12:35:43.391" v="693" actId="962"/>
          <ac:cxnSpMkLst>
            <pc:docMk/>
            <pc:sldMk cId="445715529" sldId="288"/>
            <ac:cxnSpMk id="10" creationId="{D3FD3DC1-90F9-C18A-AF24-7D347300B464}"/>
          </ac:cxnSpMkLst>
        </pc:cxnChg>
      </pc:sldChg>
      <pc:sldChg chg="modSp mod">
        <pc:chgData name="Jarmila Brezinová" userId="3d7d4a39-a55e-4248-bec3-65672c49cf13" providerId="ADAL" clId="{D633546F-E1FB-4645-BA2B-DD3050E4AD01}" dt="2025-09-26T12:36:20.353" v="703" actId="962"/>
        <pc:sldMkLst>
          <pc:docMk/>
          <pc:sldMk cId="1333343477" sldId="289"/>
        </pc:sldMkLst>
        <pc:spChg chg="mod">
          <ac:chgData name="Jarmila Brezinová" userId="3d7d4a39-a55e-4248-bec3-65672c49cf13" providerId="ADAL" clId="{D633546F-E1FB-4645-BA2B-DD3050E4AD01}" dt="2025-09-26T12:36:14.253" v="701" actId="962"/>
          <ac:spMkLst>
            <pc:docMk/>
            <pc:sldMk cId="1333343477" sldId="289"/>
            <ac:spMk id="3" creationId="{AD69E31D-9286-E990-3933-B29E4439C825}"/>
          </ac:spMkLst>
        </pc:spChg>
        <pc:spChg chg="mod">
          <ac:chgData name="Jarmila Brezinová" userId="3d7d4a39-a55e-4248-bec3-65672c49cf13" providerId="ADAL" clId="{D633546F-E1FB-4645-BA2B-DD3050E4AD01}" dt="2025-09-26T12:36:20.353" v="703" actId="962"/>
          <ac:spMkLst>
            <pc:docMk/>
            <pc:sldMk cId="1333343477" sldId="289"/>
            <ac:spMk id="12" creationId="{6447EF7D-D322-5C7B-FDEC-D6D0E3F8C53A}"/>
          </ac:spMkLst>
        </pc:spChg>
      </pc:sldChg>
      <pc:sldChg chg="modSp mod">
        <pc:chgData name="Jarmila Brezinová" userId="3d7d4a39-a55e-4248-bec3-65672c49cf13" providerId="ADAL" clId="{D633546F-E1FB-4645-BA2B-DD3050E4AD01}" dt="2025-09-26T12:36:42.987" v="707" actId="962"/>
        <pc:sldMkLst>
          <pc:docMk/>
          <pc:sldMk cId="3497106629" sldId="290"/>
        </pc:sldMkLst>
        <pc:spChg chg="mod">
          <ac:chgData name="Jarmila Brezinová" userId="3d7d4a39-a55e-4248-bec3-65672c49cf13" providerId="ADAL" clId="{D633546F-E1FB-4645-BA2B-DD3050E4AD01}" dt="2025-09-26T12:36:35.006" v="705" actId="962"/>
          <ac:spMkLst>
            <pc:docMk/>
            <pc:sldMk cId="3497106629" sldId="290"/>
            <ac:spMk id="2" creationId="{0DE50A58-A597-FDF3-702F-18AB75A123C9}"/>
          </ac:spMkLst>
        </pc:spChg>
        <pc:spChg chg="mod">
          <ac:chgData name="Jarmila Brezinová" userId="3d7d4a39-a55e-4248-bec3-65672c49cf13" providerId="ADAL" clId="{D633546F-E1FB-4645-BA2B-DD3050E4AD01}" dt="2025-09-26T12:36:42.987" v="707" actId="962"/>
          <ac:spMkLst>
            <pc:docMk/>
            <pc:sldMk cId="3497106629" sldId="290"/>
            <ac:spMk id="12" creationId="{C0DACCDB-CA4C-2266-9E3D-498944855D53}"/>
          </ac:spMkLst>
        </pc:spChg>
      </pc:sldChg>
      <pc:sldChg chg="modSp mod">
        <pc:chgData name="Jarmila Brezinová" userId="3d7d4a39-a55e-4248-bec3-65672c49cf13" providerId="ADAL" clId="{D633546F-E1FB-4645-BA2B-DD3050E4AD01}" dt="2025-09-26T12:37:10.049" v="711" actId="962"/>
        <pc:sldMkLst>
          <pc:docMk/>
          <pc:sldMk cId="152966857" sldId="291"/>
        </pc:sldMkLst>
        <pc:spChg chg="mod">
          <ac:chgData name="Jarmila Brezinová" userId="3d7d4a39-a55e-4248-bec3-65672c49cf13" providerId="ADAL" clId="{D633546F-E1FB-4645-BA2B-DD3050E4AD01}" dt="2025-09-26T12:36:54.128" v="709" actId="962"/>
          <ac:spMkLst>
            <pc:docMk/>
            <pc:sldMk cId="152966857" sldId="291"/>
            <ac:spMk id="2" creationId="{B1E1308E-A8AB-3C70-E4B2-9EC3239BEBEF}"/>
          </ac:spMkLst>
        </pc:spChg>
        <pc:spChg chg="mod">
          <ac:chgData name="Jarmila Brezinová" userId="3d7d4a39-a55e-4248-bec3-65672c49cf13" providerId="ADAL" clId="{D633546F-E1FB-4645-BA2B-DD3050E4AD01}" dt="2025-09-26T12:37:10.049" v="711" actId="962"/>
          <ac:spMkLst>
            <pc:docMk/>
            <pc:sldMk cId="152966857" sldId="291"/>
            <ac:spMk id="12" creationId="{8F0DC112-9B81-DCA0-8A41-01B59A844730}"/>
          </ac:spMkLst>
        </pc:spChg>
      </pc:sldChg>
      <pc:sldChg chg="modSp mod">
        <pc:chgData name="Jarmila Brezinová" userId="3d7d4a39-a55e-4248-bec3-65672c49cf13" providerId="ADAL" clId="{D633546F-E1FB-4645-BA2B-DD3050E4AD01}" dt="2025-09-26T12:37:24.052" v="715" actId="962"/>
        <pc:sldMkLst>
          <pc:docMk/>
          <pc:sldMk cId="1616771389" sldId="293"/>
        </pc:sldMkLst>
        <pc:spChg chg="mod">
          <ac:chgData name="Jarmila Brezinová" userId="3d7d4a39-a55e-4248-bec3-65672c49cf13" providerId="ADAL" clId="{D633546F-E1FB-4645-BA2B-DD3050E4AD01}" dt="2025-09-26T12:37:16.724" v="713" actId="962"/>
          <ac:spMkLst>
            <pc:docMk/>
            <pc:sldMk cId="1616771389" sldId="293"/>
            <ac:spMk id="2" creationId="{EB89BC84-98DE-E1DF-235A-08CF7C512C04}"/>
          </ac:spMkLst>
        </pc:spChg>
        <pc:spChg chg="mod">
          <ac:chgData name="Jarmila Brezinová" userId="3d7d4a39-a55e-4248-bec3-65672c49cf13" providerId="ADAL" clId="{D633546F-E1FB-4645-BA2B-DD3050E4AD01}" dt="2025-09-26T12:37:24.052" v="715" actId="962"/>
          <ac:spMkLst>
            <pc:docMk/>
            <pc:sldMk cId="1616771389" sldId="293"/>
            <ac:spMk id="6" creationId="{DF2606DC-878F-DBDB-ED95-B5DF199C5B7C}"/>
          </ac:spMkLst>
        </pc:spChg>
        <pc:picChg chg="mod">
          <ac:chgData name="Jarmila Brezinová" userId="3d7d4a39-a55e-4248-bec3-65672c49cf13" providerId="ADAL" clId="{D633546F-E1FB-4645-BA2B-DD3050E4AD01}" dt="2025-09-26T11:47:36.297" v="375" actId="962"/>
          <ac:picMkLst>
            <pc:docMk/>
            <pc:sldMk cId="1616771389" sldId="293"/>
            <ac:picMk id="8" creationId="{E3E3D794-331D-F9FA-3208-2B52F35A22E8}"/>
          </ac:picMkLst>
        </pc:picChg>
      </pc:sldChg>
      <pc:sldChg chg="modSp mod">
        <pc:chgData name="Jarmila Brezinová" userId="3d7d4a39-a55e-4248-bec3-65672c49cf13" providerId="ADAL" clId="{D633546F-E1FB-4645-BA2B-DD3050E4AD01}" dt="2025-09-26T12:37:44.697" v="719" actId="962"/>
        <pc:sldMkLst>
          <pc:docMk/>
          <pc:sldMk cId="4329395" sldId="294"/>
        </pc:sldMkLst>
        <pc:spChg chg="mod">
          <ac:chgData name="Jarmila Brezinová" userId="3d7d4a39-a55e-4248-bec3-65672c49cf13" providerId="ADAL" clId="{D633546F-E1FB-4645-BA2B-DD3050E4AD01}" dt="2025-09-26T12:37:37.736" v="717" actId="962"/>
          <ac:spMkLst>
            <pc:docMk/>
            <pc:sldMk cId="4329395" sldId="294"/>
            <ac:spMk id="2" creationId="{D4C423A7-54EB-BD2E-C52F-29A06C17EB59}"/>
          </ac:spMkLst>
        </pc:spChg>
        <pc:spChg chg="mod">
          <ac:chgData name="Jarmila Brezinová" userId="3d7d4a39-a55e-4248-bec3-65672c49cf13" providerId="ADAL" clId="{D633546F-E1FB-4645-BA2B-DD3050E4AD01}" dt="2025-09-26T12:37:44.697" v="719" actId="962"/>
          <ac:spMkLst>
            <pc:docMk/>
            <pc:sldMk cId="4329395" sldId="294"/>
            <ac:spMk id="5" creationId="{BAB28714-A18C-2353-E23F-F0CFE055ECC5}"/>
          </ac:spMkLst>
        </pc:spChg>
        <pc:picChg chg="mod">
          <ac:chgData name="Jarmila Brezinová" userId="3d7d4a39-a55e-4248-bec3-65672c49cf13" providerId="ADAL" clId="{D633546F-E1FB-4645-BA2B-DD3050E4AD01}" dt="2025-09-26T11:48:16.478" v="413" actId="962"/>
          <ac:picMkLst>
            <pc:docMk/>
            <pc:sldMk cId="4329395" sldId="294"/>
            <ac:picMk id="7" creationId="{E4A77103-A766-717A-7B14-2EDF76659CCC}"/>
          </ac:picMkLst>
        </pc:picChg>
        <pc:picChg chg="mod">
          <ac:chgData name="Jarmila Brezinová" userId="3d7d4a39-a55e-4248-bec3-65672c49cf13" providerId="ADAL" clId="{D633546F-E1FB-4645-BA2B-DD3050E4AD01}" dt="2025-09-26T11:48:02.399" v="411" actId="962"/>
          <ac:picMkLst>
            <pc:docMk/>
            <pc:sldMk cId="4329395" sldId="294"/>
            <ac:picMk id="3074" creationId="{5B829838-6562-8E8F-C228-859DEFA935EA}"/>
          </ac:picMkLst>
        </pc:picChg>
        <pc:picChg chg="mod">
          <ac:chgData name="Jarmila Brezinová" userId="3d7d4a39-a55e-4248-bec3-65672c49cf13" providerId="ADAL" clId="{D633546F-E1FB-4645-BA2B-DD3050E4AD01}" dt="2025-09-26T11:48:35.983" v="465" actId="962"/>
          <ac:picMkLst>
            <pc:docMk/>
            <pc:sldMk cId="4329395" sldId="294"/>
            <ac:picMk id="3076" creationId="{88A49D63-2A02-EAA3-83F2-0A82474BCE5D}"/>
          </ac:picMkLst>
        </pc:picChg>
      </pc:sldChg>
      <pc:sldChg chg="modSp mod">
        <pc:chgData name="Jarmila Brezinová" userId="3d7d4a39-a55e-4248-bec3-65672c49cf13" providerId="ADAL" clId="{D633546F-E1FB-4645-BA2B-DD3050E4AD01}" dt="2025-09-26T12:38:00.526" v="723" actId="962"/>
        <pc:sldMkLst>
          <pc:docMk/>
          <pc:sldMk cId="1672000434" sldId="295"/>
        </pc:sldMkLst>
        <pc:spChg chg="mod">
          <ac:chgData name="Jarmila Brezinová" userId="3d7d4a39-a55e-4248-bec3-65672c49cf13" providerId="ADAL" clId="{D633546F-E1FB-4645-BA2B-DD3050E4AD01}" dt="2025-09-26T12:37:51.194" v="721" actId="962"/>
          <ac:spMkLst>
            <pc:docMk/>
            <pc:sldMk cId="1672000434" sldId="295"/>
            <ac:spMk id="3" creationId="{F454DBC0-296A-FD35-E900-8C463B8F4AC0}"/>
          </ac:spMkLst>
        </pc:spChg>
        <pc:spChg chg="mod">
          <ac:chgData name="Jarmila Brezinová" userId="3d7d4a39-a55e-4248-bec3-65672c49cf13" providerId="ADAL" clId="{D633546F-E1FB-4645-BA2B-DD3050E4AD01}" dt="2025-09-26T12:38:00.526" v="723" actId="962"/>
          <ac:spMkLst>
            <pc:docMk/>
            <pc:sldMk cId="1672000434" sldId="295"/>
            <ac:spMk id="12" creationId="{CB026E38-C0BA-5FCE-087A-9A14CE0006E3}"/>
          </ac:spMkLst>
        </pc:spChg>
      </pc:sldChg>
      <pc:sldChg chg="modSp mod">
        <pc:chgData name="Jarmila Brezinová" userId="3d7d4a39-a55e-4248-bec3-65672c49cf13" providerId="ADAL" clId="{D633546F-E1FB-4645-BA2B-DD3050E4AD01}" dt="2025-09-26T12:38:25.592" v="729" actId="962"/>
        <pc:sldMkLst>
          <pc:docMk/>
          <pc:sldMk cId="9170743" sldId="296"/>
        </pc:sldMkLst>
        <pc:spChg chg="mod">
          <ac:chgData name="Jarmila Brezinová" userId="3d7d4a39-a55e-4248-bec3-65672c49cf13" providerId="ADAL" clId="{D633546F-E1FB-4645-BA2B-DD3050E4AD01}" dt="2025-09-26T12:38:19.412" v="727" actId="962"/>
          <ac:spMkLst>
            <pc:docMk/>
            <pc:sldMk cId="9170743" sldId="296"/>
            <ac:spMk id="3" creationId="{D4FDC163-B3C9-3FD6-6A46-AEFD0757A777}"/>
          </ac:spMkLst>
        </pc:spChg>
        <pc:spChg chg="mod">
          <ac:chgData name="Jarmila Brezinová" userId="3d7d4a39-a55e-4248-bec3-65672c49cf13" providerId="ADAL" clId="{D633546F-E1FB-4645-BA2B-DD3050E4AD01}" dt="2025-09-26T12:38:25.592" v="729" actId="962"/>
          <ac:spMkLst>
            <pc:docMk/>
            <pc:sldMk cId="9170743" sldId="296"/>
            <ac:spMk id="12" creationId="{5F84058F-3E38-B35A-8226-C7182CDFDF95}"/>
          </ac:spMkLst>
        </pc:spChg>
      </pc:sldChg>
      <pc:sldChg chg="modSp mod">
        <pc:chgData name="Jarmila Brezinová" userId="3d7d4a39-a55e-4248-bec3-65672c49cf13" providerId="ADAL" clId="{D633546F-E1FB-4645-BA2B-DD3050E4AD01}" dt="2025-09-26T12:39:13.067" v="767" actId="962"/>
        <pc:sldMkLst>
          <pc:docMk/>
          <pc:sldMk cId="1562934835" sldId="297"/>
        </pc:sldMkLst>
        <pc:spChg chg="mod">
          <ac:chgData name="Jarmila Brezinová" userId="3d7d4a39-a55e-4248-bec3-65672c49cf13" providerId="ADAL" clId="{D633546F-E1FB-4645-BA2B-DD3050E4AD01}" dt="2025-09-26T12:38:33.292" v="731" actId="962"/>
          <ac:spMkLst>
            <pc:docMk/>
            <pc:sldMk cId="1562934835" sldId="297"/>
            <ac:spMk id="3" creationId="{3E738F37-6101-00EA-88A4-BBA39BF50E06}"/>
          </ac:spMkLst>
        </pc:spChg>
        <pc:spChg chg="mod">
          <ac:chgData name="Jarmila Brezinová" userId="3d7d4a39-a55e-4248-bec3-65672c49cf13" providerId="ADAL" clId="{D633546F-E1FB-4645-BA2B-DD3050E4AD01}" dt="2025-09-26T12:39:07.720" v="765" actId="962"/>
          <ac:spMkLst>
            <pc:docMk/>
            <pc:sldMk cId="1562934835" sldId="297"/>
            <ac:spMk id="8" creationId="{4C2028D9-FC13-38AC-A471-3A96632E5E6C}"/>
          </ac:spMkLst>
        </pc:spChg>
        <pc:spChg chg="mod">
          <ac:chgData name="Jarmila Brezinová" userId="3d7d4a39-a55e-4248-bec3-65672c49cf13" providerId="ADAL" clId="{D633546F-E1FB-4645-BA2B-DD3050E4AD01}" dt="2025-09-26T12:39:13.067" v="767" actId="962"/>
          <ac:spMkLst>
            <pc:docMk/>
            <pc:sldMk cId="1562934835" sldId="297"/>
            <ac:spMk id="14" creationId="{096CA542-91A0-3EC2-4986-CC605C3C9174}"/>
          </ac:spMkLst>
        </pc:spChg>
        <pc:spChg chg="mod">
          <ac:chgData name="Jarmila Brezinová" userId="3d7d4a39-a55e-4248-bec3-65672c49cf13" providerId="ADAL" clId="{D633546F-E1FB-4645-BA2B-DD3050E4AD01}" dt="2025-09-26T12:38:38.780" v="733" actId="962"/>
          <ac:spMkLst>
            <pc:docMk/>
            <pc:sldMk cId="1562934835" sldId="297"/>
            <ac:spMk id="15" creationId="{AFCAED89-79B8-5398-2388-C4BE354D1FBB}"/>
          </ac:spMkLst>
        </pc:spChg>
        <pc:picChg chg="mod">
          <ac:chgData name="Jarmila Brezinová" userId="3d7d4a39-a55e-4248-bec3-65672c49cf13" providerId="ADAL" clId="{D633546F-E1FB-4645-BA2B-DD3050E4AD01}" dt="2025-09-26T11:48:55.616" v="511" actId="962"/>
          <ac:picMkLst>
            <pc:docMk/>
            <pc:sldMk cId="1562934835" sldId="297"/>
            <ac:picMk id="4" creationId="{EAF44BD3-56B7-AD4B-7812-A9DA385EE42B}"/>
          </ac:picMkLst>
        </pc:picChg>
        <pc:cxnChg chg="mod">
          <ac:chgData name="Jarmila Brezinová" userId="3d7d4a39-a55e-4248-bec3-65672c49cf13" providerId="ADAL" clId="{D633546F-E1FB-4645-BA2B-DD3050E4AD01}" dt="2025-09-26T12:39:03.407" v="763" actId="962"/>
          <ac:cxnSpMkLst>
            <pc:docMk/>
            <pc:sldMk cId="1562934835" sldId="297"/>
            <ac:cxnSpMk id="6" creationId="{F16FA3F8-196F-EB31-E42D-0EE2485B942E}"/>
          </ac:cxnSpMkLst>
        </pc:cxnChg>
        <pc:cxnChg chg="mod">
          <ac:chgData name="Jarmila Brezinová" userId="3d7d4a39-a55e-4248-bec3-65672c49cf13" providerId="ADAL" clId="{D633546F-E1FB-4645-BA2B-DD3050E4AD01}" dt="2025-09-26T12:38:52.073" v="759" actId="962"/>
          <ac:cxnSpMkLst>
            <pc:docMk/>
            <pc:sldMk cId="1562934835" sldId="297"/>
            <ac:cxnSpMk id="9" creationId="{4EC92ABE-FED5-8AF1-1A7C-B8000832A848}"/>
          </ac:cxnSpMkLst>
        </pc:cxnChg>
        <pc:cxnChg chg="mod">
          <ac:chgData name="Jarmila Brezinová" userId="3d7d4a39-a55e-4248-bec3-65672c49cf13" providerId="ADAL" clId="{D633546F-E1FB-4645-BA2B-DD3050E4AD01}" dt="2025-09-26T12:38:59.374" v="761" actId="962"/>
          <ac:cxnSpMkLst>
            <pc:docMk/>
            <pc:sldMk cId="1562934835" sldId="297"/>
            <ac:cxnSpMk id="10" creationId="{2E99A340-B7FF-E83F-1F92-99890C952CA7}"/>
          </ac:cxnSpMkLst>
        </pc:cxnChg>
      </pc:sldChg>
      <pc:sldChg chg="modSp mod">
        <pc:chgData name="Jarmila Brezinová" userId="3d7d4a39-a55e-4248-bec3-65672c49cf13" providerId="ADAL" clId="{D633546F-E1FB-4645-BA2B-DD3050E4AD01}" dt="2025-09-26T12:39:38.129" v="771" actId="962"/>
        <pc:sldMkLst>
          <pc:docMk/>
          <pc:sldMk cId="2664916333" sldId="298"/>
        </pc:sldMkLst>
        <pc:spChg chg="mod">
          <ac:chgData name="Jarmila Brezinová" userId="3d7d4a39-a55e-4248-bec3-65672c49cf13" providerId="ADAL" clId="{D633546F-E1FB-4645-BA2B-DD3050E4AD01}" dt="2025-09-26T12:39:33.501" v="769" actId="962"/>
          <ac:spMkLst>
            <pc:docMk/>
            <pc:sldMk cId="2664916333" sldId="298"/>
            <ac:spMk id="3" creationId="{F549A997-B9DE-16A0-BC34-1AA0EC0FAB5F}"/>
          </ac:spMkLst>
        </pc:spChg>
        <pc:spChg chg="mod">
          <ac:chgData name="Jarmila Brezinová" userId="3d7d4a39-a55e-4248-bec3-65672c49cf13" providerId="ADAL" clId="{D633546F-E1FB-4645-BA2B-DD3050E4AD01}" dt="2025-09-26T12:39:38.129" v="771" actId="962"/>
          <ac:spMkLst>
            <pc:docMk/>
            <pc:sldMk cId="2664916333" sldId="298"/>
            <ac:spMk id="12" creationId="{E49705D8-8F0F-E3C4-6B10-7FE9E2CB3926}"/>
          </ac:spMkLst>
        </pc:spChg>
      </pc:sldChg>
      <pc:sldChg chg="modSp mod">
        <pc:chgData name="Jarmila Brezinová" userId="3d7d4a39-a55e-4248-bec3-65672c49cf13" providerId="ADAL" clId="{D633546F-E1FB-4645-BA2B-DD3050E4AD01}" dt="2025-09-26T12:40:01.009" v="776" actId="962"/>
        <pc:sldMkLst>
          <pc:docMk/>
          <pc:sldMk cId="1008892729" sldId="299"/>
        </pc:sldMkLst>
        <pc:spChg chg="mod">
          <ac:chgData name="Jarmila Brezinová" userId="3d7d4a39-a55e-4248-bec3-65672c49cf13" providerId="ADAL" clId="{D633546F-E1FB-4645-BA2B-DD3050E4AD01}" dt="2025-09-26T12:39:44.710" v="773" actId="962"/>
          <ac:spMkLst>
            <pc:docMk/>
            <pc:sldMk cId="1008892729" sldId="299"/>
            <ac:spMk id="3" creationId="{A789457C-33A8-2181-9979-DA97DB8381B9}"/>
          </ac:spMkLst>
        </pc:spChg>
        <pc:spChg chg="mod">
          <ac:chgData name="Jarmila Brezinová" userId="3d7d4a39-a55e-4248-bec3-65672c49cf13" providerId="ADAL" clId="{D633546F-E1FB-4645-BA2B-DD3050E4AD01}" dt="2025-09-26T12:40:01.009" v="776" actId="962"/>
          <ac:spMkLst>
            <pc:docMk/>
            <pc:sldMk cId="1008892729" sldId="299"/>
            <ac:spMk id="12" creationId="{9CA98426-8A26-08B8-5ECE-65EBA898910B}"/>
          </ac:spMkLst>
        </pc:spChg>
        <pc:picChg chg="mod">
          <ac:chgData name="Jarmila Brezinová" userId="3d7d4a39-a55e-4248-bec3-65672c49cf13" providerId="ADAL" clId="{D633546F-E1FB-4645-BA2B-DD3050E4AD01}" dt="2025-09-26T12:39:51.322" v="774" actId="962"/>
          <ac:picMkLst>
            <pc:docMk/>
            <pc:sldMk cId="1008892729" sldId="299"/>
            <ac:picMk id="4" creationId="{E9D75DA8-B550-D7CE-A606-C19DCBD915E3}"/>
          </ac:picMkLst>
        </pc:picChg>
      </pc:sldChg>
      <pc:sldChg chg="modSp mod">
        <pc:chgData name="Jarmila Brezinová" userId="3d7d4a39-a55e-4248-bec3-65672c49cf13" providerId="ADAL" clId="{D633546F-E1FB-4645-BA2B-DD3050E4AD01}" dt="2025-09-26T12:40:23.565" v="780" actId="962"/>
        <pc:sldMkLst>
          <pc:docMk/>
          <pc:sldMk cId="2176149927" sldId="300"/>
        </pc:sldMkLst>
        <pc:spChg chg="mod">
          <ac:chgData name="Jarmila Brezinová" userId="3d7d4a39-a55e-4248-bec3-65672c49cf13" providerId="ADAL" clId="{D633546F-E1FB-4645-BA2B-DD3050E4AD01}" dt="2025-09-26T12:40:15.600" v="778" actId="962"/>
          <ac:spMkLst>
            <pc:docMk/>
            <pc:sldMk cId="2176149927" sldId="300"/>
            <ac:spMk id="3" creationId="{FFA5DA30-0460-D828-3E00-D287E63D9548}"/>
          </ac:spMkLst>
        </pc:spChg>
        <pc:spChg chg="mod">
          <ac:chgData name="Jarmila Brezinová" userId="3d7d4a39-a55e-4248-bec3-65672c49cf13" providerId="ADAL" clId="{D633546F-E1FB-4645-BA2B-DD3050E4AD01}" dt="2025-09-26T12:40:23.565" v="780" actId="962"/>
          <ac:spMkLst>
            <pc:docMk/>
            <pc:sldMk cId="2176149927" sldId="300"/>
            <ac:spMk id="12" creationId="{A6C5145D-4DB2-61E7-DFAE-16609CA6249F}"/>
          </ac:spMkLst>
        </pc:spChg>
      </pc:sldChg>
      <pc:sldChg chg="modSp mod">
        <pc:chgData name="Jarmila Brezinová" userId="3d7d4a39-a55e-4248-bec3-65672c49cf13" providerId="ADAL" clId="{D633546F-E1FB-4645-BA2B-DD3050E4AD01}" dt="2025-09-26T12:40:43.103" v="785" actId="962"/>
        <pc:sldMkLst>
          <pc:docMk/>
          <pc:sldMk cId="3918282280" sldId="301"/>
        </pc:sldMkLst>
        <pc:spChg chg="mod">
          <ac:chgData name="Jarmila Brezinová" userId="3d7d4a39-a55e-4248-bec3-65672c49cf13" providerId="ADAL" clId="{D633546F-E1FB-4645-BA2B-DD3050E4AD01}" dt="2025-09-26T12:40:31.946" v="782" actId="962"/>
          <ac:spMkLst>
            <pc:docMk/>
            <pc:sldMk cId="3918282280" sldId="301"/>
            <ac:spMk id="3" creationId="{540E1A81-CDDD-49E1-8767-B5C5846582FD}"/>
          </ac:spMkLst>
        </pc:spChg>
        <pc:spChg chg="mod">
          <ac:chgData name="Jarmila Brezinová" userId="3d7d4a39-a55e-4248-bec3-65672c49cf13" providerId="ADAL" clId="{D633546F-E1FB-4645-BA2B-DD3050E4AD01}" dt="2025-09-26T12:40:43.103" v="785" actId="962"/>
          <ac:spMkLst>
            <pc:docMk/>
            <pc:sldMk cId="3918282280" sldId="301"/>
            <ac:spMk id="12" creationId="{1236AF70-53AC-8056-4BF1-FF0CD373E099}"/>
          </ac:spMkLst>
        </pc:spChg>
        <pc:picChg chg="mod">
          <ac:chgData name="Jarmila Brezinová" userId="3d7d4a39-a55e-4248-bec3-65672c49cf13" providerId="ADAL" clId="{D633546F-E1FB-4645-BA2B-DD3050E4AD01}" dt="2025-09-26T12:40:36.078" v="783" actId="962"/>
          <ac:picMkLst>
            <pc:docMk/>
            <pc:sldMk cId="3918282280" sldId="301"/>
            <ac:picMk id="5" creationId="{EFB68964-5044-3EEB-444D-7FD403C023EF}"/>
          </ac:picMkLst>
        </pc:picChg>
      </pc:sldChg>
      <pc:sldChg chg="modSp mod">
        <pc:chgData name="Jarmila Brezinová" userId="3d7d4a39-a55e-4248-bec3-65672c49cf13" providerId="ADAL" clId="{D633546F-E1FB-4645-BA2B-DD3050E4AD01}" dt="2025-09-26T12:41:15.686" v="793" actId="962"/>
        <pc:sldMkLst>
          <pc:docMk/>
          <pc:sldMk cId="2067158717" sldId="302"/>
        </pc:sldMkLst>
        <pc:spChg chg="mod">
          <ac:chgData name="Jarmila Brezinová" userId="3d7d4a39-a55e-4248-bec3-65672c49cf13" providerId="ADAL" clId="{D633546F-E1FB-4645-BA2B-DD3050E4AD01}" dt="2025-09-26T12:41:11.121" v="791" actId="962"/>
          <ac:spMkLst>
            <pc:docMk/>
            <pc:sldMk cId="2067158717" sldId="302"/>
            <ac:spMk id="4" creationId="{EB90945C-265E-0459-F604-17B75AE896D3}"/>
          </ac:spMkLst>
        </pc:spChg>
        <pc:spChg chg="mod">
          <ac:chgData name="Jarmila Brezinová" userId="3d7d4a39-a55e-4248-bec3-65672c49cf13" providerId="ADAL" clId="{D633546F-E1FB-4645-BA2B-DD3050E4AD01}" dt="2025-09-26T12:41:15.686" v="793" actId="962"/>
          <ac:spMkLst>
            <pc:docMk/>
            <pc:sldMk cId="2067158717" sldId="302"/>
            <ac:spMk id="7" creationId="{6657DFD6-6F89-A3DE-7E9A-851F01DF5389}"/>
          </ac:spMkLst>
        </pc:spChg>
      </pc:sldChg>
      <pc:sldChg chg="modSp mod">
        <pc:chgData name="Jarmila Brezinová" userId="3d7d4a39-a55e-4248-bec3-65672c49cf13" providerId="ADAL" clId="{D633546F-E1FB-4645-BA2B-DD3050E4AD01}" dt="2025-09-26T12:41:29.409" v="797" actId="962"/>
        <pc:sldMkLst>
          <pc:docMk/>
          <pc:sldMk cId="308551255" sldId="303"/>
        </pc:sldMkLst>
        <pc:spChg chg="mod">
          <ac:chgData name="Jarmila Brezinová" userId="3d7d4a39-a55e-4248-bec3-65672c49cf13" providerId="ADAL" clId="{D633546F-E1FB-4645-BA2B-DD3050E4AD01}" dt="2025-09-26T12:41:22.793" v="795" actId="962"/>
          <ac:spMkLst>
            <pc:docMk/>
            <pc:sldMk cId="308551255" sldId="303"/>
            <ac:spMk id="4" creationId="{EDE7C499-1C18-2300-BBED-93665CF3E97C}"/>
          </ac:spMkLst>
        </pc:spChg>
        <pc:spChg chg="mod">
          <ac:chgData name="Jarmila Brezinová" userId="3d7d4a39-a55e-4248-bec3-65672c49cf13" providerId="ADAL" clId="{D633546F-E1FB-4645-BA2B-DD3050E4AD01}" dt="2025-09-26T12:41:29.409" v="797" actId="962"/>
          <ac:spMkLst>
            <pc:docMk/>
            <pc:sldMk cId="308551255" sldId="303"/>
            <ac:spMk id="7" creationId="{7A605E9A-A5E3-C876-C9CF-16B64C008A9A}"/>
          </ac:spMkLst>
        </pc:spChg>
      </pc:sldChg>
      <pc:sldChg chg="modSp mod">
        <pc:chgData name="Jarmila Brezinová" userId="3d7d4a39-a55e-4248-bec3-65672c49cf13" providerId="ADAL" clId="{D633546F-E1FB-4645-BA2B-DD3050E4AD01}" dt="2025-09-26T12:41:41.063" v="801" actId="962"/>
        <pc:sldMkLst>
          <pc:docMk/>
          <pc:sldMk cId="2595854019" sldId="304"/>
        </pc:sldMkLst>
        <pc:spChg chg="mod">
          <ac:chgData name="Jarmila Brezinová" userId="3d7d4a39-a55e-4248-bec3-65672c49cf13" providerId="ADAL" clId="{D633546F-E1FB-4645-BA2B-DD3050E4AD01}" dt="2025-09-26T12:41:36.221" v="799" actId="962"/>
          <ac:spMkLst>
            <pc:docMk/>
            <pc:sldMk cId="2595854019" sldId="304"/>
            <ac:spMk id="4" creationId="{652C5798-03C2-4FE6-4CDF-92D0538019F6}"/>
          </ac:spMkLst>
        </pc:spChg>
        <pc:spChg chg="mod">
          <ac:chgData name="Jarmila Brezinová" userId="3d7d4a39-a55e-4248-bec3-65672c49cf13" providerId="ADAL" clId="{D633546F-E1FB-4645-BA2B-DD3050E4AD01}" dt="2025-09-26T12:41:41.063" v="801" actId="962"/>
          <ac:spMkLst>
            <pc:docMk/>
            <pc:sldMk cId="2595854019" sldId="304"/>
            <ac:spMk id="7" creationId="{6A2E2633-2424-ED04-3190-473162DAD6B8}"/>
          </ac:spMkLst>
        </pc:spChg>
      </pc:sldChg>
    </pc:docChg>
  </pc:docChgLst>
  <pc:docChgLst>
    <pc:chgData name="Jana Kopanicová" userId="fa2f2569-42a3-4167-a05c-140082c137bb" providerId="ADAL" clId="{948F729E-7206-4E96-A57B-20CF88CDBD8F}"/>
    <pc:docChg chg="undo custSel addSld delSld modSld sldOrd">
      <pc:chgData name="Jana Kopanicová" userId="fa2f2569-42a3-4167-a05c-140082c137bb" providerId="ADAL" clId="{948F729E-7206-4E96-A57B-20CF88CDBD8F}" dt="2025-09-21T16:45:49.580" v="8167" actId="164"/>
      <pc:docMkLst>
        <pc:docMk/>
      </pc:docMkLst>
      <pc:sldChg chg="addSp modSp">
        <pc:chgData name="Jana Kopanicová" userId="fa2f2569-42a3-4167-a05c-140082c137bb" providerId="ADAL" clId="{948F729E-7206-4E96-A57B-20CF88CDBD8F}" dt="2025-09-21T16:38:58.618" v="7998" actId="164"/>
        <pc:sldMkLst>
          <pc:docMk/>
          <pc:sldMk cId="2620310267" sldId="257"/>
        </pc:sldMkLst>
        <pc:spChg chg="mod">
          <ac:chgData name="Jana Kopanicová" userId="fa2f2569-42a3-4167-a05c-140082c137bb" providerId="ADAL" clId="{948F729E-7206-4E96-A57B-20CF88CDBD8F}" dt="2025-09-21T16:38:58.618" v="7998" actId="164"/>
          <ac:spMkLst>
            <pc:docMk/>
            <pc:sldMk cId="2620310267" sldId="257"/>
            <ac:spMk id="7" creationId="{F04016A1-1F07-CF2A-1808-0572BBD6D596}"/>
          </ac:spMkLst>
        </pc:spChg>
        <pc:spChg chg="mod">
          <ac:chgData name="Jana Kopanicová" userId="fa2f2569-42a3-4167-a05c-140082c137bb" providerId="ADAL" clId="{948F729E-7206-4E96-A57B-20CF88CDBD8F}" dt="2025-09-21T16:38:58.618" v="7998" actId="164"/>
          <ac:spMkLst>
            <pc:docMk/>
            <pc:sldMk cId="2620310267" sldId="257"/>
            <ac:spMk id="18" creationId="{7D2FE461-628C-1E9B-3B0E-342F375FCB89}"/>
          </ac:spMkLst>
        </pc:spChg>
        <pc:spChg chg="mod">
          <ac:chgData name="Jana Kopanicová" userId="fa2f2569-42a3-4167-a05c-140082c137bb" providerId="ADAL" clId="{948F729E-7206-4E96-A57B-20CF88CDBD8F}" dt="2025-09-21T16:38:58.618" v="7998" actId="164"/>
          <ac:spMkLst>
            <pc:docMk/>
            <pc:sldMk cId="2620310267" sldId="257"/>
            <ac:spMk id="19" creationId="{FFEB8E4D-16FA-B295-7F89-D446BD67F67D}"/>
          </ac:spMkLst>
        </pc:spChg>
        <pc:grpChg chg="add mod">
          <ac:chgData name="Jana Kopanicová" userId="fa2f2569-42a3-4167-a05c-140082c137bb" providerId="ADAL" clId="{948F729E-7206-4E96-A57B-20CF88CDBD8F}" dt="2025-09-21T16:38:58.618" v="7998" actId="164"/>
          <ac:grpSpMkLst>
            <pc:docMk/>
            <pc:sldMk cId="2620310267" sldId="257"/>
            <ac:grpSpMk id="4" creationId="{C0C96359-6470-4EC7-B10C-9757191912CD}"/>
          </ac:grpSpMkLst>
        </pc:grpChg>
        <pc:picChg chg="mod">
          <ac:chgData name="Jana Kopanicová" userId="fa2f2569-42a3-4167-a05c-140082c137bb" providerId="ADAL" clId="{948F729E-7206-4E96-A57B-20CF88CDBD8F}" dt="2025-09-21T16:38:58.618" v="7998" actId="164"/>
          <ac:picMkLst>
            <pc:docMk/>
            <pc:sldMk cId="2620310267" sldId="257"/>
            <ac:picMk id="2" creationId="{86AEDFEC-3B59-63EE-21D8-606BF80AD27B}"/>
          </ac:picMkLst>
        </pc:picChg>
        <pc:picChg chg="mod">
          <ac:chgData name="Jana Kopanicová" userId="fa2f2569-42a3-4167-a05c-140082c137bb" providerId="ADAL" clId="{948F729E-7206-4E96-A57B-20CF88CDBD8F}" dt="2025-09-21T16:38:58.618" v="7998" actId="164"/>
          <ac:picMkLst>
            <pc:docMk/>
            <pc:sldMk cId="2620310267" sldId="257"/>
            <ac:picMk id="3" creationId="{1BCEC142-841E-4248-EB0F-98C146F9813B}"/>
          </ac:picMkLst>
        </pc:picChg>
        <pc:picChg chg="mod">
          <ac:chgData name="Jana Kopanicová" userId="fa2f2569-42a3-4167-a05c-140082c137bb" providerId="ADAL" clId="{948F729E-7206-4E96-A57B-20CF88CDBD8F}" dt="2025-09-21T16:38:58.618" v="7998" actId="164"/>
          <ac:picMkLst>
            <pc:docMk/>
            <pc:sldMk cId="2620310267" sldId="257"/>
            <ac:picMk id="10" creationId="{486DE9AB-AF44-7172-378E-9238F745471F}"/>
          </ac:picMkLst>
        </pc:picChg>
      </pc:sldChg>
      <pc:sldChg chg="del">
        <pc:chgData name="Jana Kopanicová" userId="fa2f2569-42a3-4167-a05c-140082c137bb" providerId="ADAL" clId="{948F729E-7206-4E96-A57B-20CF88CDBD8F}" dt="2025-09-19T08:42:43.608" v="3" actId="2696"/>
        <pc:sldMkLst>
          <pc:docMk/>
          <pc:sldMk cId="1368079260" sldId="258"/>
        </pc:sldMkLst>
      </pc:sldChg>
      <pc:sldChg chg="del">
        <pc:chgData name="Jana Kopanicová" userId="fa2f2569-42a3-4167-a05c-140082c137bb" providerId="ADAL" clId="{948F729E-7206-4E96-A57B-20CF88CDBD8F}" dt="2025-09-19T08:42:43.608" v="3" actId="2696"/>
        <pc:sldMkLst>
          <pc:docMk/>
          <pc:sldMk cId="2145634138" sldId="260"/>
        </pc:sldMkLst>
      </pc:sldChg>
      <pc:sldChg chg="addSp delSp modSp add del mod ord">
        <pc:chgData name="Jana Kopanicová" userId="fa2f2569-42a3-4167-a05c-140082c137bb" providerId="ADAL" clId="{948F729E-7206-4E96-A57B-20CF88CDBD8F}" dt="2025-09-21T16:40:11.601" v="8003" actId="164"/>
        <pc:sldMkLst>
          <pc:docMk/>
          <pc:sldMk cId="1586006977" sldId="261"/>
        </pc:sldMkLst>
        <pc:spChg chg="mod">
          <ac:chgData name="Jana Kopanicová" userId="fa2f2569-42a3-4167-a05c-140082c137bb" providerId="ADAL" clId="{948F729E-7206-4E96-A57B-20CF88CDBD8F}" dt="2025-09-21T16:40:11.601" v="8003" actId="164"/>
          <ac:spMkLst>
            <pc:docMk/>
            <pc:sldMk cId="1586006977" sldId="261"/>
            <ac:spMk id="4" creationId="{8BCC7AF2-9538-8127-A766-E186DD38AB7A}"/>
          </ac:spMkLst>
        </pc:spChg>
        <pc:spChg chg="add mod">
          <ac:chgData name="Jana Kopanicová" userId="fa2f2569-42a3-4167-a05c-140082c137bb" providerId="ADAL" clId="{948F729E-7206-4E96-A57B-20CF88CDBD8F}" dt="2025-09-21T16:40:11.601" v="8003" actId="164"/>
          <ac:spMkLst>
            <pc:docMk/>
            <pc:sldMk cId="1586006977" sldId="261"/>
            <ac:spMk id="7" creationId="{593C59CA-CD9C-91BC-DF10-54212745E8F2}"/>
          </ac:spMkLst>
        </pc:spChg>
        <pc:grpChg chg="add mod">
          <ac:chgData name="Jana Kopanicová" userId="fa2f2569-42a3-4167-a05c-140082c137bb" providerId="ADAL" clId="{948F729E-7206-4E96-A57B-20CF88CDBD8F}" dt="2025-09-21T16:40:11.601" v="8003" actId="164"/>
          <ac:grpSpMkLst>
            <pc:docMk/>
            <pc:sldMk cId="1586006977" sldId="261"/>
            <ac:grpSpMk id="2" creationId="{FD4F5C0F-E4A3-B5BD-71DF-A8C03AEF220B}"/>
          </ac:grpSpMkLst>
        </pc:grpChg>
      </pc:sldChg>
      <pc:sldChg chg="addSp modSp ord">
        <pc:chgData name="Jana Kopanicová" userId="fa2f2569-42a3-4167-a05c-140082c137bb" providerId="ADAL" clId="{948F729E-7206-4E96-A57B-20CF88CDBD8F}" dt="2025-09-21T16:39:42.649" v="8000" actId="164"/>
        <pc:sldMkLst>
          <pc:docMk/>
          <pc:sldMk cId="3307800672" sldId="262"/>
        </pc:sldMkLst>
        <pc:spChg chg="mod">
          <ac:chgData name="Jana Kopanicová" userId="fa2f2569-42a3-4167-a05c-140082c137bb" providerId="ADAL" clId="{948F729E-7206-4E96-A57B-20CF88CDBD8F}" dt="2025-09-21T16:39:42.649" v="8000" actId="164"/>
          <ac:spMkLst>
            <pc:docMk/>
            <pc:sldMk cId="3307800672" sldId="262"/>
            <ac:spMk id="2" creationId="{40CE5546-CC2C-31B3-06E9-19783ECBCD43}"/>
          </ac:spMkLst>
        </pc:spChg>
        <pc:spChg chg="mod">
          <ac:chgData name="Jana Kopanicová" userId="fa2f2569-42a3-4167-a05c-140082c137bb" providerId="ADAL" clId="{948F729E-7206-4E96-A57B-20CF88CDBD8F}" dt="2025-09-21T16:39:42.649" v="8000" actId="164"/>
          <ac:spMkLst>
            <pc:docMk/>
            <pc:sldMk cId="3307800672" sldId="262"/>
            <ac:spMk id="3" creationId="{5849D632-B429-3F3A-8B28-8E6EDEA4CBBC}"/>
          </ac:spMkLst>
        </pc:spChg>
        <pc:spChg chg="mod">
          <ac:chgData name="Jana Kopanicová" userId="fa2f2569-42a3-4167-a05c-140082c137bb" providerId="ADAL" clId="{948F729E-7206-4E96-A57B-20CF88CDBD8F}" dt="2025-09-21T16:39:42.649" v="8000" actId="164"/>
          <ac:spMkLst>
            <pc:docMk/>
            <pc:sldMk cId="3307800672" sldId="262"/>
            <ac:spMk id="4" creationId="{F14F9F91-8286-BBD6-E5D4-84F6677DD077}"/>
          </ac:spMkLst>
        </pc:spChg>
        <pc:grpChg chg="add mod">
          <ac:chgData name="Jana Kopanicová" userId="fa2f2569-42a3-4167-a05c-140082c137bb" providerId="ADAL" clId="{948F729E-7206-4E96-A57B-20CF88CDBD8F}" dt="2025-09-21T16:39:42.649" v="8000" actId="164"/>
          <ac:grpSpMkLst>
            <pc:docMk/>
            <pc:sldMk cId="3307800672" sldId="262"/>
            <ac:grpSpMk id="5" creationId="{F151E608-B78B-D961-4320-2163FA06D2DD}"/>
          </ac:grpSpMkLst>
        </pc:grpChg>
      </pc:sldChg>
      <pc:sldChg chg="del">
        <pc:chgData name="Jana Kopanicová" userId="fa2f2569-42a3-4167-a05c-140082c137bb" providerId="ADAL" clId="{948F729E-7206-4E96-A57B-20CF88CDBD8F}" dt="2025-09-19T08:42:43.608" v="3" actId="2696"/>
        <pc:sldMkLst>
          <pc:docMk/>
          <pc:sldMk cId="2366976810" sldId="263"/>
        </pc:sldMkLst>
      </pc:sldChg>
      <pc:sldChg chg="del">
        <pc:chgData name="Jana Kopanicová" userId="fa2f2569-42a3-4167-a05c-140082c137bb" providerId="ADAL" clId="{948F729E-7206-4E96-A57B-20CF88CDBD8F}" dt="2025-09-19T08:42:43.608" v="3" actId="2696"/>
        <pc:sldMkLst>
          <pc:docMk/>
          <pc:sldMk cId="1239470537" sldId="264"/>
        </pc:sldMkLst>
      </pc:sldChg>
      <pc:sldChg chg="addSp modSp mod">
        <pc:chgData name="Jana Kopanicová" userId="fa2f2569-42a3-4167-a05c-140082c137bb" providerId="ADAL" clId="{948F729E-7206-4E96-A57B-20CF88CDBD8F}" dt="2025-09-21T16:39:31.993" v="7999" actId="164"/>
        <pc:sldMkLst>
          <pc:docMk/>
          <pc:sldMk cId="1727014165" sldId="273"/>
        </pc:sldMkLst>
        <pc:spChg chg="mod">
          <ac:chgData name="Jana Kopanicová" userId="fa2f2569-42a3-4167-a05c-140082c137bb" providerId="ADAL" clId="{948F729E-7206-4E96-A57B-20CF88CDBD8F}" dt="2025-09-21T16:39:31.993" v="7999" actId="164"/>
          <ac:spMkLst>
            <pc:docMk/>
            <pc:sldMk cId="1727014165" sldId="273"/>
            <ac:spMk id="2" creationId="{E03F37EF-0B58-D957-6853-0E39A568E39F}"/>
          </ac:spMkLst>
        </pc:spChg>
        <pc:spChg chg="mod">
          <ac:chgData name="Jana Kopanicová" userId="fa2f2569-42a3-4167-a05c-140082c137bb" providerId="ADAL" clId="{948F729E-7206-4E96-A57B-20CF88CDBD8F}" dt="2025-09-21T16:39:31.993" v="7999" actId="164"/>
          <ac:spMkLst>
            <pc:docMk/>
            <pc:sldMk cId="1727014165" sldId="273"/>
            <ac:spMk id="6" creationId="{1C3BEBE4-8D56-B488-995A-82EC973B2AEB}"/>
          </ac:spMkLst>
        </pc:spChg>
        <pc:grpChg chg="add mod">
          <ac:chgData name="Jana Kopanicová" userId="fa2f2569-42a3-4167-a05c-140082c137bb" providerId="ADAL" clId="{948F729E-7206-4E96-A57B-20CF88CDBD8F}" dt="2025-09-21T16:39:31.993" v="7999" actId="164"/>
          <ac:grpSpMkLst>
            <pc:docMk/>
            <pc:sldMk cId="1727014165" sldId="273"/>
            <ac:grpSpMk id="3" creationId="{2A94AFE8-0472-D652-FACB-DA975FD0CC50}"/>
          </ac:grpSpMkLst>
        </pc:grpChg>
      </pc:sldChg>
      <pc:sldChg chg="addSp modSp mod ord">
        <pc:chgData name="Jana Kopanicová" userId="fa2f2569-42a3-4167-a05c-140082c137bb" providerId="ADAL" clId="{948F729E-7206-4E96-A57B-20CF88CDBD8F}" dt="2025-09-21T16:43:41.405" v="8023" actId="164"/>
        <pc:sldMkLst>
          <pc:docMk/>
          <pc:sldMk cId="4101784255" sldId="274"/>
        </pc:sldMkLst>
        <pc:spChg chg="mod">
          <ac:chgData name="Jana Kopanicová" userId="fa2f2569-42a3-4167-a05c-140082c137bb" providerId="ADAL" clId="{948F729E-7206-4E96-A57B-20CF88CDBD8F}" dt="2025-09-21T16:43:41.405" v="8023" actId="164"/>
          <ac:spMkLst>
            <pc:docMk/>
            <pc:sldMk cId="4101784255" sldId="274"/>
            <ac:spMk id="4" creationId="{46F50E61-8C21-D53F-95B5-F25EFD316223}"/>
          </ac:spMkLst>
        </pc:spChg>
        <pc:spChg chg="mod">
          <ac:chgData name="Jana Kopanicová" userId="fa2f2569-42a3-4167-a05c-140082c137bb" providerId="ADAL" clId="{948F729E-7206-4E96-A57B-20CF88CDBD8F}" dt="2025-09-21T16:43:41.405" v="8023" actId="164"/>
          <ac:spMkLst>
            <pc:docMk/>
            <pc:sldMk cId="4101784255" sldId="274"/>
            <ac:spMk id="7" creationId="{27DA5003-A4DF-ABD4-363F-DE121EAD7485}"/>
          </ac:spMkLst>
        </pc:spChg>
        <pc:spChg chg="mod">
          <ac:chgData name="Jana Kopanicová" userId="fa2f2569-42a3-4167-a05c-140082c137bb" providerId="ADAL" clId="{948F729E-7206-4E96-A57B-20CF88CDBD8F}" dt="2025-09-21T16:43:41.405" v="8023" actId="164"/>
          <ac:spMkLst>
            <pc:docMk/>
            <pc:sldMk cId="4101784255" sldId="274"/>
            <ac:spMk id="9" creationId="{C1F82B98-8BE9-6102-6B0D-955AAA6F28BF}"/>
          </ac:spMkLst>
        </pc:spChg>
        <pc:grpChg chg="add mod">
          <ac:chgData name="Jana Kopanicová" userId="fa2f2569-42a3-4167-a05c-140082c137bb" providerId="ADAL" clId="{948F729E-7206-4E96-A57B-20CF88CDBD8F}" dt="2025-09-21T16:43:41.405" v="8023" actId="164"/>
          <ac:grpSpMkLst>
            <pc:docMk/>
            <pc:sldMk cId="4101784255" sldId="274"/>
            <ac:grpSpMk id="2" creationId="{0C2DF185-1838-1150-E2D0-220ADE535098}"/>
          </ac:grpSpMkLst>
        </pc:grpChg>
      </pc:sldChg>
      <pc:sldChg chg="del">
        <pc:chgData name="Jana Kopanicová" userId="fa2f2569-42a3-4167-a05c-140082c137bb" providerId="ADAL" clId="{948F729E-7206-4E96-A57B-20CF88CDBD8F}" dt="2025-09-19T08:42:17.147" v="2" actId="2696"/>
        <pc:sldMkLst>
          <pc:docMk/>
          <pc:sldMk cId="1881892208" sldId="275"/>
        </pc:sldMkLst>
      </pc:sldChg>
      <pc:sldChg chg="addSp modSp mod">
        <pc:chgData name="Jana Kopanicová" userId="fa2f2569-42a3-4167-a05c-140082c137bb" providerId="ADAL" clId="{948F729E-7206-4E96-A57B-20CF88CDBD8F}" dt="2025-09-21T16:43:48.510" v="8024" actId="164"/>
        <pc:sldMkLst>
          <pc:docMk/>
          <pc:sldMk cId="1836767086" sldId="276"/>
        </pc:sldMkLst>
        <pc:spChg chg="mod">
          <ac:chgData name="Jana Kopanicová" userId="fa2f2569-42a3-4167-a05c-140082c137bb" providerId="ADAL" clId="{948F729E-7206-4E96-A57B-20CF88CDBD8F}" dt="2025-09-21T16:43:48.510" v="8024" actId="164"/>
          <ac:spMkLst>
            <pc:docMk/>
            <pc:sldMk cId="1836767086" sldId="276"/>
            <ac:spMk id="4" creationId="{A8C74537-2A0F-9F4A-AC31-119F055FF52F}"/>
          </ac:spMkLst>
        </pc:spChg>
        <pc:spChg chg="mod">
          <ac:chgData name="Jana Kopanicová" userId="fa2f2569-42a3-4167-a05c-140082c137bb" providerId="ADAL" clId="{948F729E-7206-4E96-A57B-20CF88CDBD8F}" dt="2025-09-21T16:43:48.510" v="8024" actId="164"/>
          <ac:spMkLst>
            <pc:docMk/>
            <pc:sldMk cId="1836767086" sldId="276"/>
            <ac:spMk id="5" creationId="{5EBD40A4-B1B6-D669-2C50-4BAEB79C2E5E}"/>
          </ac:spMkLst>
        </pc:spChg>
        <pc:spChg chg="mod">
          <ac:chgData name="Jana Kopanicová" userId="fa2f2569-42a3-4167-a05c-140082c137bb" providerId="ADAL" clId="{948F729E-7206-4E96-A57B-20CF88CDBD8F}" dt="2025-09-21T16:43:48.510" v="8024" actId="164"/>
          <ac:spMkLst>
            <pc:docMk/>
            <pc:sldMk cId="1836767086" sldId="276"/>
            <ac:spMk id="6" creationId="{32A45A0C-F775-DE5B-CD6F-6E103BEB2053}"/>
          </ac:spMkLst>
        </pc:spChg>
        <pc:grpChg chg="add mod">
          <ac:chgData name="Jana Kopanicová" userId="fa2f2569-42a3-4167-a05c-140082c137bb" providerId="ADAL" clId="{948F729E-7206-4E96-A57B-20CF88CDBD8F}" dt="2025-09-21T16:43:48.510" v="8024" actId="164"/>
          <ac:grpSpMkLst>
            <pc:docMk/>
            <pc:sldMk cId="1836767086" sldId="276"/>
            <ac:grpSpMk id="2" creationId="{9FCFAB19-551C-F5EE-70A6-1D56C8DA41C3}"/>
          </ac:grpSpMkLst>
        </pc:grpChg>
      </pc:sldChg>
      <pc:sldChg chg="del">
        <pc:chgData name="Jana Kopanicová" userId="fa2f2569-42a3-4167-a05c-140082c137bb" providerId="ADAL" clId="{948F729E-7206-4E96-A57B-20CF88CDBD8F}" dt="2025-09-19T08:42:43.608" v="3" actId="2696"/>
        <pc:sldMkLst>
          <pc:docMk/>
          <pc:sldMk cId="2071460889" sldId="278"/>
        </pc:sldMkLst>
      </pc:sldChg>
      <pc:sldChg chg="del">
        <pc:chgData name="Jana Kopanicová" userId="fa2f2569-42a3-4167-a05c-140082c137bb" providerId="ADAL" clId="{948F729E-7206-4E96-A57B-20CF88CDBD8F}" dt="2025-09-19T08:42:43.608" v="3" actId="2696"/>
        <pc:sldMkLst>
          <pc:docMk/>
          <pc:sldMk cId="2381578505" sldId="279"/>
        </pc:sldMkLst>
      </pc:sldChg>
      <pc:sldChg chg="del">
        <pc:chgData name="Jana Kopanicová" userId="fa2f2569-42a3-4167-a05c-140082c137bb" providerId="ADAL" clId="{948F729E-7206-4E96-A57B-20CF88CDBD8F}" dt="2025-09-19T08:42:43.608" v="3" actId="2696"/>
        <pc:sldMkLst>
          <pc:docMk/>
          <pc:sldMk cId="2866301778" sldId="280"/>
        </pc:sldMkLst>
      </pc:sldChg>
      <pc:sldChg chg="del">
        <pc:chgData name="Jana Kopanicová" userId="fa2f2569-42a3-4167-a05c-140082c137bb" providerId="ADAL" clId="{948F729E-7206-4E96-A57B-20CF88CDBD8F}" dt="2025-09-19T08:42:43.608" v="3" actId="2696"/>
        <pc:sldMkLst>
          <pc:docMk/>
          <pc:sldMk cId="1328895614" sldId="281"/>
        </pc:sldMkLst>
      </pc:sldChg>
      <pc:sldChg chg="del">
        <pc:chgData name="Jana Kopanicová" userId="fa2f2569-42a3-4167-a05c-140082c137bb" providerId="ADAL" clId="{948F729E-7206-4E96-A57B-20CF88CDBD8F}" dt="2025-09-19T08:42:43.608" v="3" actId="2696"/>
        <pc:sldMkLst>
          <pc:docMk/>
          <pc:sldMk cId="2866401354" sldId="282"/>
        </pc:sldMkLst>
      </pc:sldChg>
      <pc:sldChg chg="addSp delSp modSp mod ord">
        <pc:chgData name="Jana Kopanicová" userId="fa2f2569-42a3-4167-a05c-140082c137bb" providerId="ADAL" clId="{948F729E-7206-4E96-A57B-20CF88CDBD8F}" dt="2025-09-21T16:40:38.669" v="8005" actId="164"/>
        <pc:sldMkLst>
          <pc:docMk/>
          <pc:sldMk cId="2368377955" sldId="283"/>
        </pc:sldMkLst>
        <pc:spChg chg="add mod">
          <ac:chgData name="Jana Kopanicová" userId="fa2f2569-42a3-4167-a05c-140082c137bb" providerId="ADAL" clId="{948F729E-7206-4E96-A57B-20CF88CDBD8F}" dt="2025-09-21T16:40:38.669" v="8005" actId="164"/>
          <ac:spMkLst>
            <pc:docMk/>
            <pc:sldMk cId="2368377955" sldId="283"/>
            <ac:spMk id="3" creationId="{0A641BD2-A581-6C36-46F1-679DE0DFA836}"/>
          </ac:spMkLst>
        </pc:spChg>
        <pc:spChg chg="mod">
          <ac:chgData name="Jana Kopanicová" userId="fa2f2569-42a3-4167-a05c-140082c137bb" providerId="ADAL" clId="{948F729E-7206-4E96-A57B-20CF88CDBD8F}" dt="2025-09-21T16:40:38.669" v="8005" actId="164"/>
          <ac:spMkLst>
            <pc:docMk/>
            <pc:sldMk cId="2368377955" sldId="283"/>
            <ac:spMk id="20" creationId="{D9E070BF-DA1B-1DB6-8362-4F59CF00FFD0}"/>
          </ac:spMkLst>
        </pc:spChg>
        <pc:spChg chg="mod">
          <ac:chgData name="Jana Kopanicová" userId="fa2f2569-42a3-4167-a05c-140082c137bb" providerId="ADAL" clId="{948F729E-7206-4E96-A57B-20CF88CDBD8F}" dt="2025-09-21T16:40:38.669" v="8005" actId="164"/>
          <ac:spMkLst>
            <pc:docMk/>
            <pc:sldMk cId="2368377955" sldId="283"/>
            <ac:spMk id="21" creationId="{A99AA7DA-7C0C-6161-9D67-19F0DAEB292D}"/>
          </ac:spMkLst>
        </pc:spChg>
        <pc:grpChg chg="add mod">
          <ac:chgData name="Jana Kopanicová" userId="fa2f2569-42a3-4167-a05c-140082c137bb" providerId="ADAL" clId="{948F729E-7206-4E96-A57B-20CF88CDBD8F}" dt="2025-09-21T16:40:38.669" v="8005" actId="164"/>
          <ac:grpSpMkLst>
            <pc:docMk/>
            <pc:sldMk cId="2368377955" sldId="283"/>
            <ac:grpSpMk id="4" creationId="{F2F54A7C-CA05-F69B-A107-B1CF725ABC09}"/>
          </ac:grpSpMkLst>
        </pc:grpChg>
        <pc:picChg chg="add mod">
          <ac:chgData name="Jana Kopanicová" userId="fa2f2569-42a3-4167-a05c-140082c137bb" providerId="ADAL" clId="{948F729E-7206-4E96-A57B-20CF88CDBD8F}" dt="2025-09-21T16:40:38.669" v="8005" actId="164"/>
          <ac:picMkLst>
            <pc:docMk/>
            <pc:sldMk cId="2368377955" sldId="283"/>
            <ac:picMk id="2" creationId="{D3EF36AC-8A39-FCA6-F059-53885302A703}"/>
          </ac:picMkLst>
        </pc:picChg>
        <pc:cxnChg chg="mod">
          <ac:chgData name="Jana Kopanicová" userId="fa2f2569-42a3-4167-a05c-140082c137bb" providerId="ADAL" clId="{948F729E-7206-4E96-A57B-20CF88CDBD8F}" dt="2025-09-21T16:40:38.669" v="8005" actId="164"/>
          <ac:cxnSpMkLst>
            <pc:docMk/>
            <pc:sldMk cId="2368377955" sldId="283"/>
            <ac:cxnSpMk id="23" creationId="{8F722DA9-7FA5-9597-4BD0-88E3F16A96FF}"/>
          </ac:cxnSpMkLst>
        </pc:cxnChg>
        <pc:cxnChg chg="mod">
          <ac:chgData name="Jana Kopanicová" userId="fa2f2569-42a3-4167-a05c-140082c137bb" providerId="ADAL" clId="{948F729E-7206-4E96-A57B-20CF88CDBD8F}" dt="2025-09-21T16:40:38.669" v="8005" actId="164"/>
          <ac:cxnSpMkLst>
            <pc:docMk/>
            <pc:sldMk cId="2368377955" sldId="283"/>
            <ac:cxnSpMk id="24" creationId="{3A823239-75B6-D041-761E-AEDD89DA2C00}"/>
          </ac:cxnSpMkLst>
        </pc:cxnChg>
        <pc:cxnChg chg="mod">
          <ac:chgData name="Jana Kopanicová" userId="fa2f2569-42a3-4167-a05c-140082c137bb" providerId="ADAL" clId="{948F729E-7206-4E96-A57B-20CF88CDBD8F}" dt="2025-09-21T16:40:38.669" v="8005" actId="164"/>
          <ac:cxnSpMkLst>
            <pc:docMk/>
            <pc:sldMk cId="2368377955" sldId="283"/>
            <ac:cxnSpMk id="25" creationId="{B59AA21A-1354-5476-7AF8-EDB2DA4EE4A0}"/>
          </ac:cxnSpMkLst>
        </pc:cxnChg>
        <pc:cxnChg chg="mod">
          <ac:chgData name="Jana Kopanicová" userId="fa2f2569-42a3-4167-a05c-140082c137bb" providerId="ADAL" clId="{948F729E-7206-4E96-A57B-20CF88CDBD8F}" dt="2025-09-21T16:40:38.669" v="8005" actId="164"/>
          <ac:cxnSpMkLst>
            <pc:docMk/>
            <pc:sldMk cId="2368377955" sldId="283"/>
            <ac:cxnSpMk id="26" creationId="{A262DBEC-F41E-0302-B737-777639991155}"/>
          </ac:cxnSpMkLst>
        </pc:cxnChg>
      </pc:sldChg>
      <pc:sldChg chg="add del">
        <pc:chgData name="Jana Kopanicová" userId="fa2f2569-42a3-4167-a05c-140082c137bb" providerId="ADAL" clId="{948F729E-7206-4E96-A57B-20CF88CDBD8F}" dt="2025-09-19T08:43:46.101" v="12" actId="2696"/>
        <pc:sldMkLst>
          <pc:docMk/>
          <pc:sldMk cId="913032749" sldId="284"/>
        </pc:sldMkLst>
      </pc:sldChg>
      <pc:sldChg chg="new del">
        <pc:chgData name="Jana Kopanicová" userId="fa2f2569-42a3-4167-a05c-140082c137bb" providerId="ADAL" clId="{948F729E-7206-4E96-A57B-20CF88CDBD8F}" dt="2025-09-19T08:43:05.367" v="5" actId="680"/>
        <pc:sldMkLst>
          <pc:docMk/>
          <pc:sldMk cId="3272817514" sldId="284"/>
        </pc:sldMkLst>
      </pc:sldChg>
      <pc:sldChg chg="addSp delSp modSp new mod ord">
        <pc:chgData name="Jana Kopanicová" userId="fa2f2569-42a3-4167-a05c-140082c137bb" providerId="ADAL" clId="{948F729E-7206-4E96-A57B-20CF88CDBD8F}" dt="2025-09-21T16:39:52.207" v="8001" actId="164"/>
        <pc:sldMkLst>
          <pc:docMk/>
          <pc:sldMk cId="3413479548" sldId="284"/>
        </pc:sldMkLst>
        <pc:spChg chg="add mod">
          <ac:chgData name="Jana Kopanicová" userId="fa2f2569-42a3-4167-a05c-140082c137bb" providerId="ADAL" clId="{948F729E-7206-4E96-A57B-20CF88CDBD8F}" dt="2025-09-21T16:39:52.207" v="8001" actId="164"/>
          <ac:spMkLst>
            <pc:docMk/>
            <pc:sldMk cId="3413479548" sldId="284"/>
            <ac:spMk id="6" creationId="{8BDE275D-C53F-44D0-7E67-527DEE13E09E}"/>
          </ac:spMkLst>
        </pc:spChg>
        <pc:spChg chg="add mod">
          <ac:chgData name="Jana Kopanicová" userId="fa2f2569-42a3-4167-a05c-140082c137bb" providerId="ADAL" clId="{948F729E-7206-4E96-A57B-20CF88CDBD8F}" dt="2025-09-19T08:48:39.244" v="98" actId="1036"/>
          <ac:spMkLst>
            <pc:docMk/>
            <pc:sldMk cId="3413479548" sldId="284"/>
            <ac:spMk id="7" creationId="{F01288B2-9DF0-4B9E-AF67-7BC360930B07}"/>
          </ac:spMkLst>
        </pc:spChg>
        <pc:spChg chg="add mod">
          <ac:chgData name="Jana Kopanicová" userId="fa2f2569-42a3-4167-a05c-140082c137bb" providerId="ADAL" clId="{948F729E-7206-4E96-A57B-20CF88CDBD8F}" dt="2025-09-21T16:39:52.207" v="8001" actId="164"/>
          <ac:spMkLst>
            <pc:docMk/>
            <pc:sldMk cId="3413479548" sldId="284"/>
            <ac:spMk id="9" creationId="{B01206E3-63D7-F02A-0B7B-540C2437CC01}"/>
          </ac:spMkLst>
        </pc:spChg>
        <pc:grpChg chg="add mod">
          <ac:chgData name="Jana Kopanicová" userId="fa2f2569-42a3-4167-a05c-140082c137bb" providerId="ADAL" clId="{948F729E-7206-4E96-A57B-20CF88CDBD8F}" dt="2025-09-21T16:39:52.207" v="8001" actId="164"/>
          <ac:grpSpMkLst>
            <pc:docMk/>
            <pc:sldMk cId="3413479548" sldId="284"/>
            <ac:grpSpMk id="2" creationId="{3ED85731-C338-E438-9E6A-CD5B1E7904A7}"/>
          </ac:grpSpMkLst>
        </pc:grpChg>
        <pc:picChg chg="add mod">
          <ac:chgData name="Jana Kopanicová" userId="fa2f2569-42a3-4167-a05c-140082c137bb" providerId="ADAL" clId="{948F729E-7206-4E96-A57B-20CF88CDBD8F}" dt="2025-09-21T16:39:52.207" v="8001" actId="164"/>
          <ac:picMkLst>
            <pc:docMk/>
            <pc:sldMk cId="3413479548" sldId="284"/>
            <ac:picMk id="5" creationId="{050E09BD-C848-4217-4A68-CE1C4F2EC0B6}"/>
          </ac:picMkLst>
        </pc:picChg>
      </pc:sldChg>
      <pc:sldChg chg="new del">
        <pc:chgData name="Jana Kopanicová" userId="fa2f2569-42a3-4167-a05c-140082c137bb" providerId="ADAL" clId="{948F729E-7206-4E96-A57B-20CF88CDBD8F}" dt="2025-09-19T08:49:37.492" v="122" actId="680"/>
        <pc:sldMkLst>
          <pc:docMk/>
          <pc:sldMk cId="415062845" sldId="285"/>
        </pc:sldMkLst>
      </pc:sldChg>
      <pc:sldChg chg="addSp delSp modSp add mod">
        <pc:chgData name="Jana Kopanicová" userId="fa2f2569-42a3-4167-a05c-140082c137bb" providerId="ADAL" clId="{948F729E-7206-4E96-A57B-20CF88CDBD8F}" dt="2025-09-21T16:45:49.580" v="8167" actId="164"/>
        <pc:sldMkLst>
          <pc:docMk/>
          <pc:sldMk cId="1346972568" sldId="285"/>
        </pc:sldMkLst>
        <pc:spChg chg="add mod">
          <ac:chgData name="Jana Kopanicová" userId="fa2f2569-42a3-4167-a05c-140082c137bb" providerId="ADAL" clId="{948F729E-7206-4E96-A57B-20CF88CDBD8F}" dt="2025-09-21T16:45:49.580" v="8167" actId="164"/>
          <ac:spMkLst>
            <pc:docMk/>
            <pc:sldMk cId="1346972568" sldId="285"/>
            <ac:spMk id="4" creationId="{CAA28792-1D5F-6750-FE18-B6A8C8CB3B2B}"/>
          </ac:spMkLst>
        </pc:spChg>
        <pc:spChg chg="mod">
          <ac:chgData name="Jana Kopanicová" userId="fa2f2569-42a3-4167-a05c-140082c137bb" providerId="ADAL" clId="{948F729E-7206-4E96-A57B-20CF88CDBD8F}" dt="2025-09-21T16:45:47.079" v="8166" actId="164"/>
          <ac:spMkLst>
            <pc:docMk/>
            <pc:sldMk cId="1346972568" sldId="285"/>
            <ac:spMk id="6" creationId="{C20B36E3-2841-EC96-E079-06E3CE65E9CE}"/>
          </ac:spMkLst>
        </pc:spChg>
        <pc:spChg chg="add mod">
          <ac:chgData name="Jana Kopanicová" userId="fa2f2569-42a3-4167-a05c-140082c137bb" providerId="ADAL" clId="{948F729E-7206-4E96-A57B-20CF88CDBD8F}" dt="2025-09-21T16:45:47.079" v="8166" actId="164"/>
          <ac:spMkLst>
            <pc:docMk/>
            <pc:sldMk cId="1346972568" sldId="285"/>
            <ac:spMk id="14" creationId="{4976719A-9AD0-32A7-74C3-F207C5060541}"/>
          </ac:spMkLst>
        </pc:spChg>
        <pc:spChg chg="add mod">
          <ac:chgData name="Jana Kopanicová" userId="fa2f2569-42a3-4167-a05c-140082c137bb" providerId="ADAL" clId="{948F729E-7206-4E96-A57B-20CF88CDBD8F}" dt="2025-09-21T16:45:47.079" v="8166" actId="164"/>
          <ac:spMkLst>
            <pc:docMk/>
            <pc:sldMk cId="1346972568" sldId="285"/>
            <ac:spMk id="16" creationId="{C05208FB-5358-D93D-7008-5E83ED0586AD}"/>
          </ac:spMkLst>
        </pc:spChg>
        <pc:grpChg chg="add mod">
          <ac:chgData name="Jana Kopanicová" userId="fa2f2569-42a3-4167-a05c-140082c137bb" providerId="ADAL" clId="{948F729E-7206-4E96-A57B-20CF88CDBD8F}" dt="2025-09-21T16:45:49.580" v="8167" actId="164"/>
          <ac:grpSpMkLst>
            <pc:docMk/>
            <pc:sldMk cId="1346972568" sldId="285"/>
            <ac:grpSpMk id="2" creationId="{360585A6-87B5-5322-66C5-E8798C3D79AE}"/>
          </ac:grpSpMkLst>
        </pc:grpChg>
        <pc:grpChg chg="add mod">
          <ac:chgData name="Jana Kopanicová" userId="fa2f2569-42a3-4167-a05c-140082c137bb" providerId="ADAL" clId="{948F729E-7206-4E96-A57B-20CF88CDBD8F}" dt="2025-09-21T16:45:49.580" v="8167" actId="164"/>
          <ac:grpSpMkLst>
            <pc:docMk/>
            <pc:sldMk cId="1346972568" sldId="285"/>
            <ac:grpSpMk id="5" creationId="{6566BBC3-1E88-6B07-16F6-262F7380EAE8}"/>
          </ac:grpSpMkLst>
        </pc:grpChg>
        <pc:picChg chg="add mod">
          <ac:chgData name="Jana Kopanicová" userId="fa2f2569-42a3-4167-a05c-140082c137bb" providerId="ADAL" clId="{948F729E-7206-4E96-A57B-20CF88CDBD8F}" dt="2025-09-21T16:45:47.079" v="8166" actId="164"/>
          <ac:picMkLst>
            <pc:docMk/>
            <pc:sldMk cId="1346972568" sldId="285"/>
            <ac:picMk id="3" creationId="{3312BC76-85C2-1932-D167-AEE5589D77B4}"/>
          </ac:picMkLst>
        </pc:picChg>
        <pc:picChg chg="add mod">
          <ac:chgData name="Jana Kopanicová" userId="fa2f2569-42a3-4167-a05c-140082c137bb" providerId="ADAL" clId="{948F729E-7206-4E96-A57B-20CF88CDBD8F}" dt="2025-09-21T16:45:47.079" v="8166" actId="164"/>
          <ac:picMkLst>
            <pc:docMk/>
            <pc:sldMk cId="1346972568" sldId="285"/>
            <ac:picMk id="8" creationId="{486AC4EE-C388-5CB0-A20E-FCCFB69C6575}"/>
          </ac:picMkLst>
        </pc:picChg>
        <pc:cxnChg chg="add mod">
          <ac:chgData name="Jana Kopanicová" userId="fa2f2569-42a3-4167-a05c-140082c137bb" providerId="ADAL" clId="{948F729E-7206-4E96-A57B-20CF88CDBD8F}" dt="2025-09-19T08:54:22.658" v="249" actId="14100"/>
          <ac:cxnSpMkLst>
            <pc:docMk/>
            <pc:sldMk cId="1346972568" sldId="285"/>
            <ac:cxnSpMk id="13" creationId="{58212488-0AF2-AAE1-DA3E-6D1894A834EA}"/>
          </ac:cxnSpMkLst>
        </pc:cxnChg>
      </pc:sldChg>
      <pc:sldChg chg="del">
        <pc:chgData name="Jana Kopanicová" userId="fa2f2569-42a3-4167-a05c-140082c137bb" providerId="ADAL" clId="{948F729E-7206-4E96-A57B-20CF88CDBD8F}" dt="2025-09-19T08:42:43.608" v="3" actId="2696"/>
        <pc:sldMkLst>
          <pc:docMk/>
          <pc:sldMk cId="3116017690" sldId="285"/>
        </pc:sldMkLst>
      </pc:sldChg>
      <pc:sldChg chg="add del">
        <pc:chgData name="Jana Kopanicová" userId="fa2f2569-42a3-4167-a05c-140082c137bb" providerId="ADAL" clId="{948F729E-7206-4E96-A57B-20CF88CDBD8F}" dt="2025-09-19T08:43:46.101" v="12" actId="2696"/>
        <pc:sldMkLst>
          <pc:docMk/>
          <pc:sldMk cId="4015248379" sldId="285"/>
        </pc:sldMkLst>
      </pc:sldChg>
      <pc:sldChg chg="del">
        <pc:chgData name="Jana Kopanicová" userId="fa2f2569-42a3-4167-a05c-140082c137bb" providerId="ADAL" clId="{948F729E-7206-4E96-A57B-20CF88CDBD8F}" dt="2025-09-19T08:42:43.608" v="3" actId="2696"/>
        <pc:sldMkLst>
          <pc:docMk/>
          <pc:sldMk cId="524993518" sldId="286"/>
        </pc:sldMkLst>
      </pc:sldChg>
      <pc:sldChg chg="addSp delSp modSp add mod">
        <pc:chgData name="Jana Kopanicová" userId="fa2f2569-42a3-4167-a05c-140082c137bb" providerId="ADAL" clId="{948F729E-7206-4E96-A57B-20CF88CDBD8F}" dt="2025-09-21T16:43:10.386" v="8019" actId="164"/>
        <pc:sldMkLst>
          <pc:docMk/>
          <pc:sldMk cId="3419599195" sldId="286"/>
        </pc:sldMkLst>
        <pc:spChg chg="mod">
          <ac:chgData name="Jana Kopanicová" userId="fa2f2569-42a3-4167-a05c-140082c137bb" providerId="ADAL" clId="{948F729E-7206-4E96-A57B-20CF88CDBD8F}" dt="2025-09-21T16:43:10.386" v="8019" actId="164"/>
          <ac:spMkLst>
            <pc:docMk/>
            <pc:sldMk cId="3419599195" sldId="286"/>
            <ac:spMk id="4" creationId="{AB3B6A28-767B-57B2-8DC9-92222369E1A9}"/>
          </ac:spMkLst>
        </pc:spChg>
        <pc:spChg chg="mod">
          <ac:chgData name="Jana Kopanicová" userId="fa2f2569-42a3-4167-a05c-140082c137bb" providerId="ADAL" clId="{948F729E-7206-4E96-A57B-20CF88CDBD8F}" dt="2025-09-21T16:43:10.386" v="8019" actId="164"/>
          <ac:spMkLst>
            <pc:docMk/>
            <pc:sldMk cId="3419599195" sldId="286"/>
            <ac:spMk id="8" creationId="{EA29025A-846D-2D08-24BA-5C7B2AB6DC45}"/>
          </ac:spMkLst>
        </pc:spChg>
        <pc:grpChg chg="add mod">
          <ac:chgData name="Jana Kopanicová" userId="fa2f2569-42a3-4167-a05c-140082c137bb" providerId="ADAL" clId="{948F729E-7206-4E96-A57B-20CF88CDBD8F}" dt="2025-09-21T16:43:10.386" v="8019" actId="164"/>
          <ac:grpSpMkLst>
            <pc:docMk/>
            <pc:sldMk cId="3419599195" sldId="286"/>
            <ac:grpSpMk id="2" creationId="{53121C82-80DC-569D-531A-FF58056DEFB9}"/>
          </ac:grpSpMkLst>
        </pc:grpChg>
        <pc:picChg chg="add mod">
          <ac:chgData name="Jana Kopanicová" userId="fa2f2569-42a3-4167-a05c-140082c137bb" providerId="ADAL" clId="{948F729E-7206-4E96-A57B-20CF88CDBD8F}" dt="2025-09-21T16:43:10.386" v="8019" actId="164"/>
          <ac:picMkLst>
            <pc:docMk/>
            <pc:sldMk cId="3419599195" sldId="286"/>
            <ac:picMk id="7" creationId="{CE1C154C-AF18-914E-FA90-F9E823A0469E}"/>
          </ac:picMkLst>
        </pc:picChg>
      </pc:sldChg>
      <pc:sldChg chg="add del">
        <pc:chgData name="Jana Kopanicová" userId="fa2f2569-42a3-4167-a05c-140082c137bb" providerId="ADAL" clId="{948F729E-7206-4E96-A57B-20CF88CDBD8F}" dt="2025-09-19T08:43:46.101" v="12" actId="2696"/>
        <pc:sldMkLst>
          <pc:docMk/>
          <pc:sldMk cId="3968837808" sldId="286"/>
        </pc:sldMkLst>
      </pc:sldChg>
      <pc:sldChg chg="del">
        <pc:chgData name="Jana Kopanicová" userId="fa2f2569-42a3-4167-a05c-140082c137bb" providerId="ADAL" clId="{948F729E-7206-4E96-A57B-20CF88CDBD8F}" dt="2025-09-19T08:42:43.608" v="3" actId="2696"/>
        <pc:sldMkLst>
          <pc:docMk/>
          <pc:sldMk cId="1249217223" sldId="287"/>
        </pc:sldMkLst>
      </pc:sldChg>
      <pc:sldChg chg="add del">
        <pc:chgData name="Jana Kopanicová" userId="fa2f2569-42a3-4167-a05c-140082c137bb" providerId="ADAL" clId="{948F729E-7206-4E96-A57B-20CF88CDBD8F}" dt="2025-09-19T08:43:46.101" v="12" actId="2696"/>
        <pc:sldMkLst>
          <pc:docMk/>
          <pc:sldMk cId="2509300730" sldId="287"/>
        </pc:sldMkLst>
      </pc:sldChg>
      <pc:sldChg chg="addSp modSp add mod">
        <pc:chgData name="Jana Kopanicová" userId="fa2f2569-42a3-4167-a05c-140082c137bb" providerId="ADAL" clId="{948F729E-7206-4E96-A57B-20CF88CDBD8F}" dt="2025-09-21T16:40:19.884" v="8004" actId="164"/>
        <pc:sldMkLst>
          <pc:docMk/>
          <pc:sldMk cId="3358282659" sldId="287"/>
        </pc:sldMkLst>
        <pc:spChg chg="mod">
          <ac:chgData name="Jana Kopanicová" userId="fa2f2569-42a3-4167-a05c-140082c137bb" providerId="ADAL" clId="{948F729E-7206-4E96-A57B-20CF88CDBD8F}" dt="2025-09-21T16:40:19.884" v="8004" actId="164"/>
          <ac:spMkLst>
            <pc:docMk/>
            <pc:sldMk cId="3358282659" sldId="287"/>
            <ac:spMk id="4" creationId="{C28F290A-A388-1BDE-B78B-F60EFAAB583A}"/>
          </ac:spMkLst>
        </pc:spChg>
        <pc:spChg chg="mod">
          <ac:chgData name="Jana Kopanicová" userId="fa2f2569-42a3-4167-a05c-140082c137bb" providerId="ADAL" clId="{948F729E-7206-4E96-A57B-20CF88CDBD8F}" dt="2025-09-21T16:40:19.884" v="8004" actId="164"/>
          <ac:spMkLst>
            <pc:docMk/>
            <pc:sldMk cId="3358282659" sldId="287"/>
            <ac:spMk id="7" creationId="{4D3D2BA6-99B8-C614-94EF-0EF7DECE7123}"/>
          </ac:spMkLst>
        </pc:spChg>
        <pc:grpChg chg="add mod">
          <ac:chgData name="Jana Kopanicová" userId="fa2f2569-42a3-4167-a05c-140082c137bb" providerId="ADAL" clId="{948F729E-7206-4E96-A57B-20CF88CDBD8F}" dt="2025-09-21T16:40:19.884" v="8004" actId="164"/>
          <ac:grpSpMkLst>
            <pc:docMk/>
            <pc:sldMk cId="3358282659" sldId="287"/>
            <ac:grpSpMk id="2" creationId="{7A1F74FB-FE7F-57C8-3271-92B1E002B2D5}"/>
          </ac:grpSpMkLst>
        </pc:grpChg>
      </pc:sldChg>
      <pc:sldChg chg="addSp delSp modSp add mod">
        <pc:chgData name="Jana Kopanicová" userId="fa2f2569-42a3-4167-a05c-140082c137bb" providerId="ADAL" clId="{948F729E-7206-4E96-A57B-20CF88CDBD8F}" dt="2025-09-21T16:40:59.576" v="8006" actId="164"/>
        <pc:sldMkLst>
          <pc:docMk/>
          <pc:sldMk cId="445715529" sldId="288"/>
        </pc:sldMkLst>
        <pc:spChg chg="mod">
          <ac:chgData name="Jana Kopanicová" userId="fa2f2569-42a3-4167-a05c-140082c137bb" providerId="ADAL" clId="{948F729E-7206-4E96-A57B-20CF88CDBD8F}" dt="2025-09-21T16:40:59.576" v="8006" actId="164"/>
          <ac:spMkLst>
            <pc:docMk/>
            <pc:sldMk cId="445715529" sldId="288"/>
            <ac:spMk id="3" creationId="{10A2F521-4907-8D9A-0059-DC77AFF29AB9}"/>
          </ac:spMkLst>
        </pc:spChg>
        <pc:spChg chg="add mod">
          <ac:chgData name="Jana Kopanicová" userId="fa2f2569-42a3-4167-a05c-140082c137bb" providerId="ADAL" clId="{948F729E-7206-4E96-A57B-20CF88CDBD8F}" dt="2025-09-21T16:40:59.576" v="8006" actId="164"/>
          <ac:spMkLst>
            <pc:docMk/>
            <pc:sldMk cId="445715529" sldId="288"/>
            <ac:spMk id="8" creationId="{CCDB6F51-CD23-55B2-0800-C5E716DD0F24}"/>
          </ac:spMkLst>
        </pc:spChg>
        <pc:spChg chg="add mod">
          <ac:chgData name="Jana Kopanicová" userId="fa2f2569-42a3-4167-a05c-140082c137bb" providerId="ADAL" clId="{948F729E-7206-4E96-A57B-20CF88CDBD8F}" dt="2025-09-21T16:40:59.576" v="8006" actId="164"/>
          <ac:spMkLst>
            <pc:docMk/>
            <pc:sldMk cId="445715529" sldId="288"/>
            <ac:spMk id="14" creationId="{E59BEE91-1695-9B84-1BEA-24EA43B5A2A4}"/>
          </ac:spMkLst>
        </pc:spChg>
        <pc:spChg chg="add mod">
          <ac:chgData name="Jana Kopanicová" userId="fa2f2569-42a3-4167-a05c-140082c137bb" providerId="ADAL" clId="{948F729E-7206-4E96-A57B-20CF88CDBD8F}" dt="2025-09-21T16:40:59.576" v="8006" actId="164"/>
          <ac:spMkLst>
            <pc:docMk/>
            <pc:sldMk cId="445715529" sldId="288"/>
            <ac:spMk id="15" creationId="{B2829629-298A-1FFB-4A59-DBBC89DFFDCD}"/>
          </ac:spMkLst>
        </pc:spChg>
        <pc:grpChg chg="add mod">
          <ac:chgData name="Jana Kopanicová" userId="fa2f2569-42a3-4167-a05c-140082c137bb" providerId="ADAL" clId="{948F729E-7206-4E96-A57B-20CF88CDBD8F}" dt="2025-09-21T16:40:59.576" v="8006" actId="164"/>
          <ac:grpSpMkLst>
            <pc:docMk/>
            <pc:sldMk cId="445715529" sldId="288"/>
            <ac:grpSpMk id="2" creationId="{3F75C8D4-2514-10CE-F673-1C7E5EC94CA8}"/>
          </ac:grpSpMkLst>
        </pc:grpChg>
        <pc:picChg chg="add mod">
          <ac:chgData name="Jana Kopanicová" userId="fa2f2569-42a3-4167-a05c-140082c137bb" providerId="ADAL" clId="{948F729E-7206-4E96-A57B-20CF88CDBD8F}" dt="2025-09-21T16:40:59.576" v="8006" actId="164"/>
          <ac:picMkLst>
            <pc:docMk/>
            <pc:sldMk cId="445715529" sldId="288"/>
            <ac:picMk id="5" creationId="{3D587D33-F4A6-B986-0C1E-4CB4A34323D9}"/>
          </ac:picMkLst>
        </pc:picChg>
        <pc:cxnChg chg="add mod">
          <ac:chgData name="Jana Kopanicová" userId="fa2f2569-42a3-4167-a05c-140082c137bb" providerId="ADAL" clId="{948F729E-7206-4E96-A57B-20CF88CDBD8F}" dt="2025-09-21T16:40:59.576" v="8006" actId="164"/>
          <ac:cxnSpMkLst>
            <pc:docMk/>
            <pc:sldMk cId="445715529" sldId="288"/>
            <ac:cxnSpMk id="6" creationId="{CA5CFA96-D0FD-16D1-2B35-8A6794BDAF32}"/>
          </ac:cxnSpMkLst>
        </pc:cxnChg>
        <pc:cxnChg chg="add mod">
          <ac:chgData name="Jana Kopanicová" userId="fa2f2569-42a3-4167-a05c-140082c137bb" providerId="ADAL" clId="{948F729E-7206-4E96-A57B-20CF88CDBD8F}" dt="2025-09-21T16:40:59.576" v="8006" actId="164"/>
          <ac:cxnSpMkLst>
            <pc:docMk/>
            <pc:sldMk cId="445715529" sldId="288"/>
            <ac:cxnSpMk id="9" creationId="{6F471D5B-E0E5-E4E9-E237-8BD87D9C37BB}"/>
          </ac:cxnSpMkLst>
        </pc:cxnChg>
        <pc:cxnChg chg="add mod">
          <ac:chgData name="Jana Kopanicová" userId="fa2f2569-42a3-4167-a05c-140082c137bb" providerId="ADAL" clId="{948F729E-7206-4E96-A57B-20CF88CDBD8F}" dt="2025-09-21T16:40:59.576" v="8006" actId="164"/>
          <ac:cxnSpMkLst>
            <pc:docMk/>
            <pc:sldMk cId="445715529" sldId="288"/>
            <ac:cxnSpMk id="10" creationId="{D3FD3DC1-90F9-C18A-AF24-7D347300B464}"/>
          </ac:cxnSpMkLst>
        </pc:cxnChg>
      </pc:sldChg>
      <pc:sldChg chg="del">
        <pc:chgData name="Jana Kopanicová" userId="fa2f2569-42a3-4167-a05c-140082c137bb" providerId="ADAL" clId="{948F729E-7206-4E96-A57B-20CF88CDBD8F}" dt="2025-09-19T08:42:43.608" v="3" actId="2696"/>
        <pc:sldMkLst>
          <pc:docMk/>
          <pc:sldMk cId="2583107642" sldId="288"/>
        </pc:sldMkLst>
      </pc:sldChg>
      <pc:sldChg chg="addSp delSp modSp add del mod">
        <pc:chgData name="Jana Kopanicová" userId="fa2f2569-42a3-4167-a05c-140082c137bb" providerId="ADAL" clId="{948F729E-7206-4E96-A57B-20CF88CDBD8F}" dt="2025-09-19T11:07:25.365" v="984" actId="2696"/>
        <pc:sldMkLst>
          <pc:docMk/>
          <pc:sldMk cId="2704757306" sldId="288"/>
        </pc:sldMkLst>
      </pc:sldChg>
      <pc:sldChg chg="add del">
        <pc:chgData name="Jana Kopanicová" userId="fa2f2569-42a3-4167-a05c-140082c137bb" providerId="ADAL" clId="{948F729E-7206-4E96-A57B-20CF88CDBD8F}" dt="2025-09-19T08:43:46.101" v="12" actId="2696"/>
        <pc:sldMkLst>
          <pc:docMk/>
          <pc:sldMk cId="3209872021" sldId="288"/>
        </pc:sldMkLst>
      </pc:sldChg>
      <pc:sldChg chg="del">
        <pc:chgData name="Jana Kopanicová" userId="fa2f2569-42a3-4167-a05c-140082c137bb" providerId="ADAL" clId="{948F729E-7206-4E96-A57B-20CF88CDBD8F}" dt="2025-09-19T08:42:43.608" v="3" actId="2696"/>
        <pc:sldMkLst>
          <pc:docMk/>
          <pc:sldMk cId="538775561" sldId="289"/>
        </pc:sldMkLst>
      </pc:sldChg>
      <pc:sldChg chg="add del">
        <pc:chgData name="Jana Kopanicová" userId="fa2f2569-42a3-4167-a05c-140082c137bb" providerId="ADAL" clId="{948F729E-7206-4E96-A57B-20CF88CDBD8F}" dt="2025-09-19T08:43:46.101" v="12" actId="2696"/>
        <pc:sldMkLst>
          <pc:docMk/>
          <pc:sldMk cId="952258050" sldId="289"/>
        </pc:sldMkLst>
      </pc:sldChg>
      <pc:sldChg chg="addSp delSp modSp add del mod">
        <pc:chgData name="Jana Kopanicová" userId="fa2f2569-42a3-4167-a05c-140082c137bb" providerId="ADAL" clId="{948F729E-7206-4E96-A57B-20CF88CDBD8F}" dt="2025-09-21T16:41:08.077" v="8007" actId="164"/>
        <pc:sldMkLst>
          <pc:docMk/>
          <pc:sldMk cId="1333343477" sldId="289"/>
        </pc:sldMkLst>
        <pc:spChg chg="mod">
          <ac:chgData name="Jana Kopanicová" userId="fa2f2569-42a3-4167-a05c-140082c137bb" providerId="ADAL" clId="{948F729E-7206-4E96-A57B-20CF88CDBD8F}" dt="2025-09-21T16:41:08.077" v="8007" actId="164"/>
          <ac:spMkLst>
            <pc:docMk/>
            <pc:sldMk cId="1333343477" sldId="289"/>
            <ac:spMk id="3" creationId="{AD69E31D-9286-E990-3933-B29E4439C825}"/>
          </ac:spMkLst>
        </pc:spChg>
        <pc:spChg chg="add mod">
          <ac:chgData name="Jana Kopanicová" userId="fa2f2569-42a3-4167-a05c-140082c137bb" providerId="ADAL" clId="{948F729E-7206-4E96-A57B-20CF88CDBD8F}" dt="2025-09-21T16:41:08.077" v="8007" actId="164"/>
          <ac:spMkLst>
            <pc:docMk/>
            <pc:sldMk cId="1333343477" sldId="289"/>
            <ac:spMk id="12" creationId="{6447EF7D-D322-5C7B-FDEC-D6D0E3F8C53A}"/>
          </ac:spMkLst>
        </pc:spChg>
        <pc:grpChg chg="add mod">
          <ac:chgData name="Jana Kopanicová" userId="fa2f2569-42a3-4167-a05c-140082c137bb" providerId="ADAL" clId="{948F729E-7206-4E96-A57B-20CF88CDBD8F}" dt="2025-09-21T16:41:08.077" v="8007" actId="164"/>
          <ac:grpSpMkLst>
            <pc:docMk/>
            <pc:sldMk cId="1333343477" sldId="289"/>
            <ac:grpSpMk id="2" creationId="{5478FA47-EA3D-C82B-C635-F66211590B68}"/>
          </ac:grpSpMkLst>
        </pc:grpChg>
      </pc:sldChg>
      <pc:sldChg chg="del">
        <pc:chgData name="Jana Kopanicová" userId="fa2f2569-42a3-4167-a05c-140082c137bb" providerId="ADAL" clId="{948F729E-7206-4E96-A57B-20CF88CDBD8F}" dt="2025-09-19T08:42:43.608" v="3" actId="2696"/>
        <pc:sldMkLst>
          <pc:docMk/>
          <pc:sldMk cId="2370923916" sldId="290"/>
        </pc:sldMkLst>
      </pc:sldChg>
      <pc:sldChg chg="addSp delSp modSp add mod">
        <pc:chgData name="Jana Kopanicová" userId="fa2f2569-42a3-4167-a05c-140082c137bb" providerId="ADAL" clId="{948F729E-7206-4E96-A57B-20CF88CDBD8F}" dt="2025-09-21T16:41:16.887" v="8008" actId="164"/>
        <pc:sldMkLst>
          <pc:docMk/>
          <pc:sldMk cId="3497106629" sldId="290"/>
        </pc:sldMkLst>
        <pc:spChg chg="add mod">
          <ac:chgData name="Jana Kopanicová" userId="fa2f2569-42a3-4167-a05c-140082c137bb" providerId="ADAL" clId="{948F729E-7206-4E96-A57B-20CF88CDBD8F}" dt="2025-09-21T16:41:16.887" v="8008" actId="164"/>
          <ac:spMkLst>
            <pc:docMk/>
            <pc:sldMk cId="3497106629" sldId="290"/>
            <ac:spMk id="2" creationId="{0DE50A58-A597-FDF3-702F-18AB75A123C9}"/>
          </ac:spMkLst>
        </pc:spChg>
        <pc:spChg chg="add del mod">
          <ac:chgData name="Jana Kopanicová" userId="fa2f2569-42a3-4167-a05c-140082c137bb" providerId="ADAL" clId="{948F729E-7206-4E96-A57B-20CF88CDBD8F}" dt="2025-09-21T16:41:16.887" v="8008" actId="164"/>
          <ac:spMkLst>
            <pc:docMk/>
            <pc:sldMk cId="3497106629" sldId="290"/>
            <ac:spMk id="12" creationId="{C0DACCDB-CA4C-2266-9E3D-498944855D53}"/>
          </ac:spMkLst>
        </pc:spChg>
        <pc:grpChg chg="add mod">
          <ac:chgData name="Jana Kopanicová" userId="fa2f2569-42a3-4167-a05c-140082c137bb" providerId="ADAL" clId="{948F729E-7206-4E96-A57B-20CF88CDBD8F}" dt="2025-09-21T16:41:16.887" v="8008" actId="164"/>
          <ac:grpSpMkLst>
            <pc:docMk/>
            <pc:sldMk cId="3497106629" sldId="290"/>
            <ac:grpSpMk id="3" creationId="{B6A9574C-DE9B-F51D-37FC-75C64AEEB9D2}"/>
          </ac:grpSpMkLst>
        </pc:grpChg>
      </pc:sldChg>
      <pc:sldChg chg="addSp delSp modSp add mod">
        <pc:chgData name="Jana Kopanicová" userId="fa2f2569-42a3-4167-a05c-140082c137bb" providerId="ADAL" clId="{948F729E-7206-4E96-A57B-20CF88CDBD8F}" dt="2025-09-21T16:41:27.922" v="8009" actId="164"/>
        <pc:sldMkLst>
          <pc:docMk/>
          <pc:sldMk cId="152966857" sldId="291"/>
        </pc:sldMkLst>
        <pc:spChg chg="add mod">
          <ac:chgData name="Jana Kopanicová" userId="fa2f2569-42a3-4167-a05c-140082c137bb" providerId="ADAL" clId="{948F729E-7206-4E96-A57B-20CF88CDBD8F}" dt="2025-09-21T16:41:27.922" v="8009" actId="164"/>
          <ac:spMkLst>
            <pc:docMk/>
            <pc:sldMk cId="152966857" sldId="291"/>
            <ac:spMk id="2" creationId="{B1E1308E-A8AB-3C70-E4B2-9EC3239BEBEF}"/>
          </ac:spMkLst>
        </pc:spChg>
        <pc:spChg chg="mod">
          <ac:chgData name="Jana Kopanicová" userId="fa2f2569-42a3-4167-a05c-140082c137bb" providerId="ADAL" clId="{948F729E-7206-4E96-A57B-20CF88CDBD8F}" dt="2025-09-21T16:41:27.922" v="8009" actId="164"/>
          <ac:spMkLst>
            <pc:docMk/>
            <pc:sldMk cId="152966857" sldId="291"/>
            <ac:spMk id="12" creationId="{8F0DC112-9B81-DCA0-8A41-01B59A844730}"/>
          </ac:spMkLst>
        </pc:spChg>
        <pc:grpChg chg="add mod">
          <ac:chgData name="Jana Kopanicová" userId="fa2f2569-42a3-4167-a05c-140082c137bb" providerId="ADAL" clId="{948F729E-7206-4E96-A57B-20CF88CDBD8F}" dt="2025-09-21T16:41:27.922" v="8009" actId="164"/>
          <ac:grpSpMkLst>
            <pc:docMk/>
            <pc:sldMk cId="152966857" sldId="291"/>
            <ac:grpSpMk id="3" creationId="{8F49610D-765D-30CC-1048-EB24A9908415}"/>
          </ac:grpSpMkLst>
        </pc:grpChg>
      </pc:sldChg>
      <pc:sldChg chg="del">
        <pc:chgData name="Jana Kopanicová" userId="fa2f2569-42a3-4167-a05c-140082c137bb" providerId="ADAL" clId="{948F729E-7206-4E96-A57B-20CF88CDBD8F}" dt="2025-09-19T08:42:43.608" v="3" actId="2696"/>
        <pc:sldMkLst>
          <pc:docMk/>
          <pc:sldMk cId="3208361060" sldId="291"/>
        </pc:sldMkLst>
      </pc:sldChg>
      <pc:sldChg chg="del">
        <pc:chgData name="Jana Kopanicová" userId="fa2f2569-42a3-4167-a05c-140082c137bb" providerId="ADAL" clId="{948F729E-7206-4E96-A57B-20CF88CDBD8F}" dt="2025-09-19T08:42:43.608" v="3" actId="2696"/>
        <pc:sldMkLst>
          <pc:docMk/>
          <pc:sldMk cId="1420182672" sldId="292"/>
        </pc:sldMkLst>
      </pc:sldChg>
      <pc:sldChg chg="addSp delSp modSp add del mod">
        <pc:chgData name="Jana Kopanicová" userId="fa2f2569-42a3-4167-a05c-140082c137bb" providerId="ADAL" clId="{948F729E-7206-4E96-A57B-20CF88CDBD8F}" dt="2025-09-20T18:53:49.812" v="4213" actId="2696"/>
        <pc:sldMkLst>
          <pc:docMk/>
          <pc:sldMk cId="1859686024" sldId="292"/>
        </pc:sldMkLst>
      </pc:sldChg>
      <pc:sldChg chg="del">
        <pc:chgData name="Jana Kopanicová" userId="fa2f2569-42a3-4167-a05c-140082c137bb" providerId="ADAL" clId="{948F729E-7206-4E96-A57B-20CF88CDBD8F}" dt="2025-09-19T08:42:43.608" v="3" actId="2696"/>
        <pc:sldMkLst>
          <pc:docMk/>
          <pc:sldMk cId="1611292663" sldId="293"/>
        </pc:sldMkLst>
      </pc:sldChg>
      <pc:sldChg chg="addSp delSp modSp add mod">
        <pc:chgData name="Jana Kopanicová" userId="fa2f2569-42a3-4167-a05c-140082c137bb" providerId="ADAL" clId="{948F729E-7206-4E96-A57B-20CF88CDBD8F}" dt="2025-09-21T16:41:36.756" v="8010" actId="164"/>
        <pc:sldMkLst>
          <pc:docMk/>
          <pc:sldMk cId="1616771389" sldId="293"/>
        </pc:sldMkLst>
        <pc:spChg chg="add mod">
          <ac:chgData name="Jana Kopanicová" userId="fa2f2569-42a3-4167-a05c-140082c137bb" providerId="ADAL" clId="{948F729E-7206-4E96-A57B-20CF88CDBD8F}" dt="2025-09-21T16:41:36.756" v="8010" actId="164"/>
          <ac:spMkLst>
            <pc:docMk/>
            <pc:sldMk cId="1616771389" sldId="293"/>
            <ac:spMk id="2" creationId="{EB89BC84-98DE-E1DF-235A-08CF7C512C04}"/>
          </ac:spMkLst>
        </pc:spChg>
        <pc:spChg chg="add mod">
          <ac:chgData name="Jana Kopanicová" userId="fa2f2569-42a3-4167-a05c-140082c137bb" providerId="ADAL" clId="{948F729E-7206-4E96-A57B-20CF88CDBD8F}" dt="2025-09-21T16:41:36.756" v="8010" actId="164"/>
          <ac:spMkLst>
            <pc:docMk/>
            <pc:sldMk cId="1616771389" sldId="293"/>
            <ac:spMk id="6" creationId="{DF2606DC-878F-DBDB-ED95-B5DF199C5B7C}"/>
          </ac:spMkLst>
        </pc:spChg>
        <pc:grpChg chg="add mod">
          <ac:chgData name="Jana Kopanicová" userId="fa2f2569-42a3-4167-a05c-140082c137bb" providerId="ADAL" clId="{948F729E-7206-4E96-A57B-20CF88CDBD8F}" dt="2025-09-21T16:41:36.756" v="8010" actId="164"/>
          <ac:grpSpMkLst>
            <pc:docMk/>
            <pc:sldMk cId="1616771389" sldId="293"/>
            <ac:grpSpMk id="3" creationId="{FEB10823-938A-0887-A146-01DC581D1623}"/>
          </ac:grpSpMkLst>
        </pc:grpChg>
        <pc:picChg chg="add mod">
          <ac:chgData name="Jana Kopanicová" userId="fa2f2569-42a3-4167-a05c-140082c137bb" providerId="ADAL" clId="{948F729E-7206-4E96-A57B-20CF88CDBD8F}" dt="2025-09-21T16:41:36.756" v="8010" actId="164"/>
          <ac:picMkLst>
            <pc:docMk/>
            <pc:sldMk cId="1616771389" sldId="293"/>
            <ac:picMk id="8" creationId="{E3E3D794-331D-F9FA-3208-2B52F35A22E8}"/>
          </ac:picMkLst>
        </pc:picChg>
      </pc:sldChg>
      <pc:sldChg chg="addSp delSp modSp add mod">
        <pc:chgData name="Jana Kopanicová" userId="fa2f2569-42a3-4167-a05c-140082c137bb" providerId="ADAL" clId="{948F729E-7206-4E96-A57B-20CF88CDBD8F}" dt="2025-09-21T16:41:46.380" v="8011" actId="164"/>
        <pc:sldMkLst>
          <pc:docMk/>
          <pc:sldMk cId="4329395" sldId="294"/>
        </pc:sldMkLst>
        <pc:spChg chg="add mod">
          <ac:chgData name="Jana Kopanicová" userId="fa2f2569-42a3-4167-a05c-140082c137bb" providerId="ADAL" clId="{948F729E-7206-4E96-A57B-20CF88CDBD8F}" dt="2025-09-21T16:41:46.380" v="8011" actId="164"/>
          <ac:spMkLst>
            <pc:docMk/>
            <pc:sldMk cId="4329395" sldId="294"/>
            <ac:spMk id="2" creationId="{D4C423A7-54EB-BD2E-C52F-29A06C17EB59}"/>
          </ac:spMkLst>
        </pc:spChg>
        <pc:spChg chg="add mod">
          <ac:chgData name="Jana Kopanicová" userId="fa2f2569-42a3-4167-a05c-140082c137bb" providerId="ADAL" clId="{948F729E-7206-4E96-A57B-20CF88CDBD8F}" dt="2025-09-21T16:41:46.380" v="8011" actId="164"/>
          <ac:spMkLst>
            <pc:docMk/>
            <pc:sldMk cId="4329395" sldId="294"/>
            <ac:spMk id="5" creationId="{BAB28714-A18C-2353-E23F-F0CFE055ECC5}"/>
          </ac:spMkLst>
        </pc:spChg>
        <pc:grpChg chg="add mod">
          <ac:chgData name="Jana Kopanicová" userId="fa2f2569-42a3-4167-a05c-140082c137bb" providerId="ADAL" clId="{948F729E-7206-4E96-A57B-20CF88CDBD8F}" dt="2025-09-21T16:41:46.380" v="8011" actId="164"/>
          <ac:grpSpMkLst>
            <pc:docMk/>
            <pc:sldMk cId="4329395" sldId="294"/>
            <ac:grpSpMk id="3" creationId="{F5C5C523-ED20-6D1D-5FF5-55E223930C0B}"/>
          </ac:grpSpMkLst>
        </pc:grpChg>
        <pc:picChg chg="add mod">
          <ac:chgData name="Jana Kopanicová" userId="fa2f2569-42a3-4167-a05c-140082c137bb" providerId="ADAL" clId="{948F729E-7206-4E96-A57B-20CF88CDBD8F}" dt="2025-09-21T16:41:46.380" v="8011" actId="164"/>
          <ac:picMkLst>
            <pc:docMk/>
            <pc:sldMk cId="4329395" sldId="294"/>
            <ac:picMk id="7" creationId="{E4A77103-A766-717A-7B14-2EDF76659CCC}"/>
          </ac:picMkLst>
        </pc:picChg>
        <pc:picChg chg="add mod">
          <ac:chgData name="Jana Kopanicová" userId="fa2f2569-42a3-4167-a05c-140082c137bb" providerId="ADAL" clId="{948F729E-7206-4E96-A57B-20CF88CDBD8F}" dt="2025-09-21T16:41:46.380" v="8011" actId="164"/>
          <ac:picMkLst>
            <pc:docMk/>
            <pc:sldMk cId="4329395" sldId="294"/>
            <ac:picMk id="3074" creationId="{5B829838-6562-8E8F-C228-859DEFA935EA}"/>
          </ac:picMkLst>
        </pc:picChg>
        <pc:picChg chg="add mod">
          <ac:chgData name="Jana Kopanicová" userId="fa2f2569-42a3-4167-a05c-140082c137bb" providerId="ADAL" clId="{948F729E-7206-4E96-A57B-20CF88CDBD8F}" dt="2025-09-21T16:41:46.380" v="8011" actId="164"/>
          <ac:picMkLst>
            <pc:docMk/>
            <pc:sldMk cId="4329395" sldId="294"/>
            <ac:picMk id="3076" creationId="{88A49D63-2A02-EAA3-83F2-0A82474BCE5D}"/>
          </ac:picMkLst>
        </pc:picChg>
      </pc:sldChg>
      <pc:sldChg chg="del">
        <pc:chgData name="Jana Kopanicová" userId="fa2f2569-42a3-4167-a05c-140082c137bb" providerId="ADAL" clId="{948F729E-7206-4E96-A57B-20CF88CDBD8F}" dt="2025-09-19T08:42:43.608" v="3" actId="2696"/>
        <pc:sldMkLst>
          <pc:docMk/>
          <pc:sldMk cId="139629400" sldId="294"/>
        </pc:sldMkLst>
      </pc:sldChg>
      <pc:sldChg chg="del">
        <pc:chgData name="Jana Kopanicová" userId="fa2f2569-42a3-4167-a05c-140082c137bb" providerId="ADAL" clId="{948F729E-7206-4E96-A57B-20CF88CDBD8F}" dt="2025-09-19T08:42:43.608" v="3" actId="2696"/>
        <pc:sldMkLst>
          <pc:docMk/>
          <pc:sldMk cId="1268127255" sldId="295"/>
        </pc:sldMkLst>
      </pc:sldChg>
      <pc:sldChg chg="addSp delSp modSp add mod ord">
        <pc:chgData name="Jana Kopanicová" userId="fa2f2569-42a3-4167-a05c-140082c137bb" providerId="ADAL" clId="{948F729E-7206-4E96-A57B-20CF88CDBD8F}" dt="2025-09-21T16:41:53.783" v="8012" actId="164"/>
        <pc:sldMkLst>
          <pc:docMk/>
          <pc:sldMk cId="1672000434" sldId="295"/>
        </pc:sldMkLst>
        <pc:spChg chg="mod">
          <ac:chgData name="Jana Kopanicová" userId="fa2f2569-42a3-4167-a05c-140082c137bb" providerId="ADAL" clId="{948F729E-7206-4E96-A57B-20CF88CDBD8F}" dt="2025-09-21T16:41:53.783" v="8012" actId="164"/>
          <ac:spMkLst>
            <pc:docMk/>
            <pc:sldMk cId="1672000434" sldId="295"/>
            <ac:spMk id="3" creationId="{F454DBC0-296A-FD35-E900-8C463B8F4AC0}"/>
          </ac:spMkLst>
        </pc:spChg>
        <pc:spChg chg="mod">
          <ac:chgData name="Jana Kopanicová" userId="fa2f2569-42a3-4167-a05c-140082c137bb" providerId="ADAL" clId="{948F729E-7206-4E96-A57B-20CF88CDBD8F}" dt="2025-09-21T16:41:53.783" v="8012" actId="164"/>
          <ac:spMkLst>
            <pc:docMk/>
            <pc:sldMk cId="1672000434" sldId="295"/>
            <ac:spMk id="12" creationId="{CB026E38-C0BA-5FCE-087A-9A14CE0006E3}"/>
          </ac:spMkLst>
        </pc:spChg>
        <pc:grpChg chg="add mod">
          <ac:chgData name="Jana Kopanicová" userId="fa2f2569-42a3-4167-a05c-140082c137bb" providerId="ADAL" clId="{948F729E-7206-4E96-A57B-20CF88CDBD8F}" dt="2025-09-21T16:41:53.783" v="8012" actId="164"/>
          <ac:grpSpMkLst>
            <pc:docMk/>
            <pc:sldMk cId="1672000434" sldId="295"/>
            <ac:grpSpMk id="2" creationId="{4FB43590-B2C9-43CF-7B00-5EDD3D0F730D}"/>
          </ac:grpSpMkLst>
        </pc:grpChg>
      </pc:sldChg>
      <pc:sldChg chg="addSp modSp add mod">
        <pc:chgData name="Jana Kopanicová" userId="fa2f2569-42a3-4167-a05c-140082c137bb" providerId="ADAL" clId="{948F729E-7206-4E96-A57B-20CF88CDBD8F}" dt="2025-09-21T16:42:01.245" v="8013" actId="164"/>
        <pc:sldMkLst>
          <pc:docMk/>
          <pc:sldMk cId="9170743" sldId="296"/>
        </pc:sldMkLst>
        <pc:spChg chg="mod">
          <ac:chgData name="Jana Kopanicová" userId="fa2f2569-42a3-4167-a05c-140082c137bb" providerId="ADAL" clId="{948F729E-7206-4E96-A57B-20CF88CDBD8F}" dt="2025-09-21T16:42:01.245" v="8013" actId="164"/>
          <ac:spMkLst>
            <pc:docMk/>
            <pc:sldMk cId="9170743" sldId="296"/>
            <ac:spMk id="3" creationId="{D4FDC163-B3C9-3FD6-6A46-AEFD0757A777}"/>
          </ac:spMkLst>
        </pc:spChg>
        <pc:spChg chg="mod">
          <ac:chgData name="Jana Kopanicová" userId="fa2f2569-42a3-4167-a05c-140082c137bb" providerId="ADAL" clId="{948F729E-7206-4E96-A57B-20CF88CDBD8F}" dt="2025-09-21T16:42:01.245" v="8013" actId="164"/>
          <ac:spMkLst>
            <pc:docMk/>
            <pc:sldMk cId="9170743" sldId="296"/>
            <ac:spMk id="12" creationId="{5F84058F-3E38-B35A-8226-C7182CDFDF95}"/>
          </ac:spMkLst>
        </pc:spChg>
        <pc:grpChg chg="add mod">
          <ac:chgData name="Jana Kopanicová" userId="fa2f2569-42a3-4167-a05c-140082c137bb" providerId="ADAL" clId="{948F729E-7206-4E96-A57B-20CF88CDBD8F}" dt="2025-09-21T16:42:01.245" v="8013" actId="164"/>
          <ac:grpSpMkLst>
            <pc:docMk/>
            <pc:sldMk cId="9170743" sldId="296"/>
            <ac:grpSpMk id="2" creationId="{7B841A09-B359-A02C-EB40-FD1D9A02806C}"/>
          </ac:grpSpMkLst>
        </pc:grpChg>
      </pc:sldChg>
      <pc:sldChg chg="del">
        <pc:chgData name="Jana Kopanicová" userId="fa2f2569-42a3-4167-a05c-140082c137bb" providerId="ADAL" clId="{948F729E-7206-4E96-A57B-20CF88CDBD8F}" dt="2025-09-19T08:42:43.608" v="3" actId="2696"/>
        <pc:sldMkLst>
          <pc:docMk/>
          <pc:sldMk cId="2754628755" sldId="296"/>
        </pc:sldMkLst>
      </pc:sldChg>
      <pc:sldChg chg="addSp delSp modSp add mod ord">
        <pc:chgData name="Jana Kopanicová" userId="fa2f2569-42a3-4167-a05c-140082c137bb" providerId="ADAL" clId="{948F729E-7206-4E96-A57B-20CF88CDBD8F}" dt="2025-09-21T16:42:15.405" v="8014" actId="164"/>
        <pc:sldMkLst>
          <pc:docMk/>
          <pc:sldMk cId="1562934835" sldId="297"/>
        </pc:sldMkLst>
        <pc:spChg chg="mod">
          <ac:chgData name="Jana Kopanicová" userId="fa2f2569-42a3-4167-a05c-140082c137bb" providerId="ADAL" clId="{948F729E-7206-4E96-A57B-20CF88CDBD8F}" dt="2025-09-21T16:42:15.405" v="8014" actId="164"/>
          <ac:spMkLst>
            <pc:docMk/>
            <pc:sldMk cId="1562934835" sldId="297"/>
            <ac:spMk id="3" creationId="{3E738F37-6101-00EA-88A4-BBA39BF50E06}"/>
          </ac:spMkLst>
        </pc:spChg>
        <pc:spChg chg="mod">
          <ac:chgData name="Jana Kopanicová" userId="fa2f2569-42a3-4167-a05c-140082c137bb" providerId="ADAL" clId="{948F729E-7206-4E96-A57B-20CF88CDBD8F}" dt="2025-09-21T16:42:15.405" v="8014" actId="164"/>
          <ac:spMkLst>
            <pc:docMk/>
            <pc:sldMk cId="1562934835" sldId="297"/>
            <ac:spMk id="8" creationId="{4C2028D9-FC13-38AC-A471-3A96632E5E6C}"/>
          </ac:spMkLst>
        </pc:spChg>
        <pc:spChg chg="mod">
          <ac:chgData name="Jana Kopanicová" userId="fa2f2569-42a3-4167-a05c-140082c137bb" providerId="ADAL" clId="{948F729E-7206-4E96-A57B-20CF88CDBD8F}" dt="2025-09-21T16:42:15.405" v="8014" actId="164"/>
          <ac:spMkLst>
            <pc:docMk/>
            <pc:sldMk cId="1562934835" sldId="297"/>
            <ac:spMk id="14" creationId="{096CA542-91A0-3EC2-4986-CC605C3C9174}"/>
          </ac:spMkLst>
        </pc:spChg>
        <pc:spChg chg="mod">
          <ac:chgData name="Jana Kopanicová" userId="fa2f2569-42a3-4167-a05c-140082c137bb" providerId="ADAL" clId="{948F729E-7206-4E96-A57B-20CF88CDBD8F}" dt="2025-09-21T16:42:15.405" v="8014" actId="164"/>
          <ac:spMkLst>
            <pc:docMk/>
            <pc:sldMk cId="1562934835" sldId="297"/>
            <ac:spMk id="15" creationId="{AFCAED89-79B8-5398-2388-C4BE354D1FBB}"/>
          </ac:spMkLst>
        </pc:spChg>
        <pc:grpChg chg="add mod">
          <ac:chgData name="Jana Kopanicová" userId="fa2f2569-42a3-4167-a05c-140082c137bb" providerId="ADAL" clId="{948F729E-7206-4E96-A57B-20CF88CDBD8F}" dt="2025-09-21T16:42:15.405" v="8014" actId="164"/>
          <ac:grpSpMkLst>
            <pc:docMk/>
            <pc:sldMk cId="1562934835" sldId="297"/>
            <ac:grpSpMk id="2" creationId="{5D7F2BBA-5C5E-E600-23E4-6201C58501D0}"/>
          </ac:grpSpMkLst>
        </pc:grpChg>
        <pc:picChg chg="add mod ord">
          <ac:chgData name="Jana Kopanicová" userId="fa2f2569-42a3-4167-a05c-140082c137bb" providerId="ADAL" clId="{948F729E-7206-4E96-A57B-20CF88CDBD8F}" dt="2025-09-21T16:42:15.405" v="8014" actId="164"/>
          <ac:picMkLst>
            <pc:docMk/>
            <pc:sldMk cId="1562934835" sldId="297"/>
            <ac:picMk id="4" creationId="{EAF44BD3-56B7-AD4B-7812-A9DA385EE42B}"/>
          </ac:picMkLst>
        </pc:picChg>
        <pc:cxnChg chg="mod">
          <ac:chgData name="Jana Kopanicová" userId="fa2f2569-42a3-4167-a05c-140082c137bb" providerId="ADAL" clId="{948F729E-7206-4E96-A57B-20CF88CDBD8F}" dt="2025-09-21T16:42:15.405" v="8014" actId="164"/>
          <ac:cxnSpMkLst>
            <pc:docMk/>
            <pc:sldMk cId="1562934835" sldId="297"/>
            <ac:cxnSpMk id="6" creationId="{F16FA3F8-196F-EB31-E42D-0EE2485B942E}"/>
          </ac:cxnSpMkLst>
        </pc:cxnChg>
        <pc:cxnChg chg="mod">
          <ac:chgData name="Jana Kopanicová" userId="fa2f2569-42a3-4167-a05c-140082c137bb" providerId="ADAL" clId="{948F729E-7206-4E96-A57B-20CF88CDBD8F}" dt="2025-09-21T16:42:15.405" v="8014" actId="164"/>
          <ac:cxnSpMkLst>
            <pc:docMk/>
            <pc:sldMk cId="1562934835" sldId="297"/>
            <ac:cxnSpMk id="9" creationId="{4EC92ABE-FED5-8AF1-1A7C-B8000832A848}"/>
          </ac:cxnSpMkLst>
        </pc:cxnChg>
        <pc:cxnChg chg="mod">
          <ac:chgData name="Jana Kopanicová" userId="fa2f2569-42a3-4167-a05c-140082c137bb" providerId="ADAL" clId="{948F729E-7206-4E96-A57B-20CF88CDBD8F}" dt="2025-09-21T16:42:15.405" v="8014" actId="164"/>
          <ac:cxnSpMkLst>
            <pc:docMk/>
            <pc:sldMk cId="1562934835" sldId="297"/>
            <ac:cxnSpMk id="10" creationId="{2E99A340-B7FF-E83F-1F92-99890C952CA7}"/>
          </ac:cxnSpMkLst>
        </pc:cxnChg>
      </pc:sldChg>
      <pc:sldChg chg="del">
        <pc:chgData name="Jana Kopanicová" userId="fa2f2569-42a3-4167-a05c-140082c137bb" providerId="ADAL" clId="{948F729E-7206-4E96-A57B-20CF88CDBD8F}" dt="2025-09-19T08:42:43.608" v="3" actId="2696"/>
        <pc:sldMkLst>
          <pc:docMk/>
          <pc:sldMk cId="3382877047" sldId="297"/>
        </pc:sldMkLst>
      </pc:sldChg>
      <pc:sldChg chg="addSp modSp add mod ord">
        <pc:chgData name="Jana Kopanicová" userId="fa2f2569-42a3-4167-a05c-140082c137bb" providerId="ADAL" clId="{948F729E-7206-4E96-A57B-20CF88CDBD8F}" dt="2025-09-21T16:42:23.519" v="8015" actId="164"/>
        <pc:sldMkLst>
          <pc:docMk/>
          <pc:sldMk cId="2664916333" sldId="298"/>
        </pc:sldMkLst>
        <pc:spChg chg="mod">
          <ac:chgData name="Jana Kopanicová" userId="fa2f2569-42a3-4167-a05c-140082c137bb" providerId="ADAL" clId="{948F729E-7206-4E96-A57B-20CF88CDBD8F}" dt="2025-09-21T16:42:23.519" v="8015" actId="164"/>
          <ac:spMkLst>
            <pc:docMk/>
            <pc:sldMk cId="2664916333" sldId="298"/>
            <ac:spMk id="3" creationId="{F549A997-B9DE-16A0-BC34-1AA0EC0FAB5F}"/>
          </ac:spMkLst>
        </pc:spChg>
        <pc:spChg chg="mod">
          <ac:chgData name="Jana Kopanicová" userId="fa2f2569-42a3-4167-a05c-140082c137bb" providerId="ADAL" clId="{948F729E-7206-4E96-A57B-20CF88CDBD8F}" dt="2025-09-21T16:42:23.519" v="8015" actId="164"/>
          <ac:spMkLst>
            <pc:docMk/>
            <pc:sldMk cId="2664916333" sldId="298"/>
            <ac:spMk id="12" creationId="{E49705D8-8F0F-E3C4-6B10-7FE9E2CB3926}"/>
          </ac:spMkLst>
        </pc:spChg>
        <pc:grpChg chg="add mod">
          <ac:chgData name="Jana Kopanicová" userId="fa2f2569-42a3-4167-a05c-140082c137bb" providerId="ADAL" clId="{948F729E-7206-4E96-A57B-20CF88CDBD8F}" dt="2025-09-21T16:42:23.519" v="8015" actId="164"/>
          <ac:grpSpMkLst>
            <pc:docMk/>
            <pc:sldMk cId="2664916333" sldId="298"/>
            <ac:grpSpMk id="2" creationId="{4C440FD7-944B-5584-DFA1-9C118A926C47}"/>
          </ac:grpSpMkLst>
        </pc:grpChg>
      </pc:sldChg>
      <pc:sldChg chg="del">
        <pc:chgData name="Jana Kopanicová" userId="fa2f2569-42a3-4167-a05c-140082c137bb" providerId="ADAL" clId="{948F729E-7206-4E96-A57B-20CF88CDBD8F}" dt="2025-09-19T08:42:43.608" v="3" actId="2696"/>
        <pc:sldMkLst>
          <pc:docMk/>
          <pc:sldMk cId="3133447104" sldId="298"/>
        </pc:sldMkLst>
      </pc:sldChg>
      <pc:sldChg chg="addSp delSp modSp add mod">
        <pc:chgData name="Jana Kopanicová" userId="fa2f2569-42a3-4167-a05c-140082c137bb" providerId="ADAL" clId="{948F729E-7206-4E96-A57B-20CF88CDBD8F}" dt="2025-09-21T16:42:33.635" v="8016" actId="164"/>
        <pc:sldMkLst>
          <pc:docMk/>
          <pc:sldMk cId="1008892729" sldId="299"/>
        </pc:sldMkLst>
        <pc:spChg chg="mod">
          <ac:chgData name="Jana Kopanicová" userId="fa2f2569-42a3-4167-a05c-140082c137bb" providerId="ADAL" clId="{948F729E-7206-4E96-A57B-20CF88CDBD8F}" dt="2025-09-21T16:42:33.635" v="8016" actId="164"/>
          <ac:spMkLst>
            <pc:docMk/>
            <pc:sldMk cId="1008892729" sldId="299"/>
            <ac:spMk id="3" creationId="{A789457C-33A8-2181-9979-DA97DB8381B9}"/>
          </ac:spMkLst>
        </pc:spChg>
        <pc:spChg chg="mod">
          <ac:chgData name="Jana Kopanicová" userId="fa2f2569-42a3-4167-a05c-140082c137bb" providerId="ADAL" clId="{948F729E-7206-4E96-A57B-20CF88CDBD8F}" dt="2025-09-21T16:42:33.635" v="8016" actId="164"/>
          <ac:spMkLst>
            <pc:docMk/>
            <pc:sldMk cId="1008892729" sldId="299"/>
            <ac:spMk id="12" creationId="{9CA98426-8A26-08B8-5ECE-65EBA898910B}"/>
          </ac:spMkLst>
        </pc:spChg>
        <pc:grpChg chg="add mod">
          <ac:chgData name="Jana Kopanicová" userId="fa2f2569-42a3-4167-a05c-140082c137bb" providerId="ADAL" clId="{948F729E-7206-4E96-A57B-20CF88CDBD8F}" dt="2025-09-21T16:42:33.635" v="8016" actId="164"/>
          <ac:grpSpMkLst>
            <pc:docMk/>
            <pc:sldMk cId="1008892729" sldId="299"/>
            <ac:grpSpMk id="2" creationId="{80713BE4-3588-C3E6-D7DA-A23899D4C45C}"/>
          </ac:grpSpMkLst>
        </pc:grpChg>
        <pc:picChg chg="add mod">
          <ac:chgData name="Jana Kopanicová" userId="fa2f2569-42a3-4167-a05c-140082c137bb" providerId="ADAL" clId="{948F729E-7206-4E96-A57B-20CF88CDBD8F}" dt="2025-09-21T16:42:33.635" v="8016" actId="164"/>
          <ac:picMkLst>
            <pc:docMk/>
            <pc:sldMk cId="1008892729" sldId="299"/>
            <ac:picMk id="4" creationId="{E9D75DA8-B550-D7CE-A606-C19DCBD915E3}"/>
          </ac:picMkLst>
        </pc:picChg>
      </pc:sldChg>
      <pc:sldChg chg="del">
        <pc:chgData name="Jana Kopanicová" userId="fa2f2569-42a3-4167-a05c-140082c137bb" providerId="ADAL" clId="{948F729E-7206-4E96-A57B-20CF88CDBD8F}" dt="2025-09-19T08:42:43.608" v="3" actId="2696"/>
        <pc:sldMkLst>
          <pc:docMk/>
          <pc:sldMk cId="3179113897" sldId="299"/>
        </pc:sldMkLst>
      </pc:sldChg>
      <pc:sldChg chg="del">
        <pc:chgData name="Jana Kopanicová" userId="fa2f2569-42a3-4167-a05c-140082c137bb" providerId="ADAL" clId="{948F729E-7206-4E96-A57B-20CF88CDBD8F}" dt="2025-09-19T08:42:43.608" v="3" actId="2696"/>
        <pc:sldMkLst>
          <pc:docMk/>
          <pc:sldMk cId="1129278438" sldId="300"/>
        </pc:sldMkLst>
      </pc:sldChg>
      <pc:sldChg chg="addSp delSp modSp add mod">
        <pc:chgData name="Jana Kopanicová" userId="fa2f2569-42a3-4167-a05c-140082c137bb" providerId="ADAL" clId="{948F729E-7206-4E96-A57B-20CF88CDBD8F}" dt="2025-09-21T16:42:44.255" v="8017" actId="164"/>
        <pc:sldMkLst>
          <pc:docMk/>
          <pc:sldMk cId="2176149927" sldId="300"/>
        </pc:sldMkLst>
        <pc:spChg chg="mod">
          <ac:chgData name="Jana Kopanicová" userId="fa2f2569-42a3-4167-a05c-140082c137bb" providerId="ADAL" clId="{948F729E-7206-4E96-A57B-20CF88CDBD8F}" dt="2025-09-21T16:42:44.255" v="8017" actId="164"/>
          <ac:spMkLst>
            <pc:docMk/>
            <pc:sldMk cId="2176149927" sldId="300"/>
            <ac:spMk id="3" creationId="{FFA5DA30-0460-D828-3E00-D287E63D9548}"/>
          </ac:spMkLst>
        </pc:spChg>
        <pc:spChg chg="mod">
          <ac:chgData name="Jana Kopanicová" userId="fa2f2569-42a3-4167-a05c-140082c137bb" providerId="ADAL" clId="{948F729E-7206-4E96-A57B-20CF88CDBD8F}" dt="2025-09-21T16:42:44.255" v="8017" actId="164"/>
          <ac:spMkLst>
            <pc:docMk/>
            <pc:sldMk cId="2176149927" sldId="300"/>
            <ac:spMk id="12" creationId="{A6C5145D-4DB2-61E7-DFAE-16609CA6249F}"/>
          </ac:spMkLst>
        </pc:spChg>
        <pc:grpChg chg="add mod">
          <ac:chgData name="Jana Kopanicová" userId="fa2f2569-42a3-4167-a05c-140082c137bb" providerId="ADAL" clId="{948F729E-7206-4E96-A57B-20CF88CDBD8F}" dt="2025-09-21T16:42:44.255" v="8017" actId="164"/>
          <ac:grpSpMkLst>
            <pc:docMk/>
            <pc:sldMk cId="2176149927" sldId="300"/>
            <ac:grpSpMk id="2" creationId="{E221769C-4ED4-DE9F-3B73-56AC417F0EB5}"/>
          </ac:grpSpMkLst>
        </pc:grpChg>
        <pc:picChg chg="add mod">
          <ac:chgData name="Jana Kopanicová" userId="fa2f2569-42a3-4167-a05c-140082c137bb" providerId="ADAL" clId="{948F729E-7206-4E96-A57B-20CF88CDBD8F}" dt="2025-09-21T16:42:44.255" v="8017" actId="164"/>
          <ac:picMkLst>
            <pc:docMk/>
            <pc:sldMk cId="2176149927" sldId="300"/>
            <ac:picMk id="5" creationId="{1A660F1F-9517-9A56-D675-EC5B7BA03923}"/>
          </ac:picMkLst>
        </pc:picChg>
      </pc:sldChg>
      <pc:sldChg chg="del">
        <pc:chgData name="Jana Kopanicová" userId="fa2f2569-42a3-4167-a05c-140082c137bb" providerId="ADAL" clId="{948F729E-7206-4E96-A57B-20CF88CDBD8F}" dt="2025-09-19T08:42:43.608" v="3" actId="2696"/>
        <pc:sldMkLst>
          <pc:docMk/>
          <pc:sldMk cId="2261941412" sldId="301"/>
        </pc:sldMkLst>
      </pc:sldChg>
      <pc:sldChg chg="addSp modSp add mod">
        <pc:chgData name="Jana Kopanicová" userId="fa2f2569-42a3-4167-a05c-140082c137bb" providerId="ADAL" clId="{948F729E-7206-4E96-A57B-20CF88CDBD8F}" dt="2025-09-21T16:43:02.686" v="8018" actId="164"/>
        <pc:sldMkLst>
          <pc:docMk/>
          <pc:sldMk cId="3918282280" sldId="301"/>
        </pc:sldMkLst>
        <pc:spChg chg="mod">
          <ac:chgData name="Jana Kopanicová" userId="fa2f2569-42a3-4167-a05c-140082c137bb" providerId="ADAL" clId="{948F729E-7206-4E96-A57B-20CF88CDBD8F}" dt="2025-09-21T16:43:02.686" v="8018" actId="164"/>
          <ac:spMkLst>
            <pc:docMk/>
            <pc:sldMk cId="3918282280" sldId="301"/>
            <ac:spMk id="3" creationId="{540E1A81-CDDD-49E1-8767-B5C5846582FD}"/>
          </ac:spMkLst>
        </pc:spChg>
        <pc:spChg chg="mod">
          <ac:chgData name="Jana Kopanicová" userId="fa2f2569-42a3-4167-a05c-140082c137bb" providerId="ADAL" clId="{948F729E-7206-4E96-A57B-20CF88CDBD8F}" dt="2025-09-21T16:43:02.686" v="8018" actId="164"/>
          <ac:spMkLst>
            <pc:docMk/>
            <pc:sldMk cId="3918282280" sldId="301"/>
            <ac:spMk id="12" creationId="{1236AF70-53AC-8056-4BF1-FF0CD373E099}"/>
          </ac:spMkLst>
        </pc:spChg>
        <pc:grpChg chg="add mod">
          <ac:chgData name="Jana Kopanicová" userId="fa2f2569-42a3-4167-a05c-140082c137bb" providerId="ADAL" clId="{948F729E-7206-4E96-A57B-20CF88CDBD8F}" dt="2025-09-21T16:43:02.686" v="8018" actId="164"/>
          <ac:grpSpMkLst>
            <pc:docMk/>
            <pc:sldMk cId="3918282280" sldId="301"/>
            <ac:grpSpMk id="2" creationId="{3C842EA0-97CE-1996-77E2-3CF11545826A}"/>
          </ac:grpSpMkLst>
        </pc:grpChg>
        <pc:picChg chg="mod">
          <ac:chgData name="Jana Kopanicová" userId="fa2f2569-42a3-4167-a05c-140082c137bb" providerId="ADAL" clId="{948F729E-7206-4E96-A57B-20CF88CDBD8F}" dt="2025-09-21T16:43:02.686" v="8018" actId="164"/>
          <ac:picMkLst>
            <pc:docMk/>
            <pc:sldMk cId="3918282280" sldId="301"/>
            <ac:picMk id="5" creationId="{EFB68964-5044-3EEB-444D-7FD403C023EF}"/>
          </ac:picMkLst>
        </pc:picChg>
      </pc:sldChg>
      <pc:sldChg chg="addSp modSp add mod ord">
        <pc:chgData name="Jana Kopanicová" userId="fa2f2569-42a3-4167-a05c-140082c137bb" providerId="ADAL" clId="{948F729E-7206-4E96-A57B-20CF88CDBD8F}" dt="2025-09-21T16:43:16.996" v="8020" actId="164"/>
        <pc:sldMkLst>
          <pc:docMk/>
          <pc:sldMk cId="2067158717" sldId="302"/>
        </pc:sldMkLst>
        <pc:spChg chg="mod">
          <ac:chgData name="Jana Kopanicová" userId="fa2f2569-42a3-4167-a05c-140082c137bb" providerId="ADAL" clId="{948F729E-7206-4E96-A57B-20CF88CDBD8F}" dt="2025-09-21T16:43:16.996" v="8020" actId="164"/>
          <ac:spMkLst>
            <pc:docMk/>
            <pc:sldMk cId="2067158717" sldId="302"/>
            <ac:spMk id="4" creationId="{EB90945C-265E-0459-F604-17B75AE896D3}"/>
          </ac:spMkLst>
        </pc:spChg>
        <pc:spChg chg="mod">
          <ac:chgData name="Jana Kopanicová" userId="fa2f2569-42a3-4167-a05c-140082c137bb" providerId="ADAL" clId="{948F729E-7206-4E96-A57B-20CF88CDBD8F}" dt="2025-09-21T16:43:16.996" v="8020" actId="164"/>
          <ac:spMkLst>
            <pc:docMk/>
            <pc:sldMk cId="2067158717" sldId="302"/>
            <ac:spMk id="7" creationId="{6657DFD6-6F89-A3DE-7E9A-851F01DF5389}"/>
          </ac:spMkLst>
        </pc:spChg>
        <pc:grpChg chg="add mod">
          <ac:chgData name="Jana Kopanicová" userId="fa2f2569-42a3-4167-a05c-140082c137bb" providerId="ADAL" clId="{948F729E-7206-4E96-A57B-20CF88CDBD8F}" dt="2025-09-21T16:43:16.996" v="8020" actId="164"/>
          <ac:grpSpMkLst>
            <pc:docMk/>
            <pc:sldMk cId="2067158717" sldId="302"/>
            <ac:grpSpMk id="2" creationId="{36A8E761-016E-03EC-2B70-F948AA9DAB1F}"/>
          </ac:grpSpMkLst>
        </pc:grpChg>
      </pc:sldChg>
      <pc:sldChg chg="del">
        <pc:chgData name="Jana Kopanicová" userId="fa2f2569-42a3-4167-a05c-140082c137bb" providerId="ADAL" clId="{948F729E-7206-4E96-A57B-20CF88CDBD8F}" dt="2025-09-19T08:42:43.608" v="3" actId="2696"/>
        <pc:sldMkLst>
          <pc:docMk/>
          <pc:sldMk cId="3702004594" sldId="302"/>
        </pc:sldMkLst>
      </pc:sldChg>
      <pc:sldChg chg="addSp modSp add mod">
        <pc:chgData name="Jana Kopanicová" userId="fa2f2569-42a3-4167-a05c-140082c137bb" providerId="ADAL" clId="{948F729E-7206-4E96-A57B-20CF88CDBD8F}" dt="2025-09-21T16:43:24.523" v="8021" actId="164"/>
        <pc:sldMkLst>
          <pc:docMk/>
          <pc:sldMk cId="308551255" sldId="303"/>
        </pc:sldMkLst>
        <pc:spChg chg="mod">
          <ac:chgData name="Jana Kopanicová" userId="fa2f2569-42a3-4167-a05c-140082c137bb" providerId="ADAL" clId="{948F729E-7206-4E96-A57B-20CF88CDBD8F}" dt="2025-09-21T16:43:24.523" v="8021" actId="164"/>
          <ac:spMkLst>
            <pc:docMk/>
            <pc:sldMk cId="308551255" sldId="303"/>
            <ac:spMk id="4" creationId="{EDE7C499-1C18-2300-BBED-93665CF3E97C}"/>
          </ac:spMkLst>
        </pc:spChg>
        <pc:spChg chg="mod">
          <ac:chgData name="Jana Kopanicová" userId="fa2f2569-42a3-4167-a05c-140082c137bb" providerId="ADAL" clId="{948F729E-7206-4E96-A57B-20CF88CDBD8F}" dt="2025-09-21T16:43:24.523" v="8021" actId="164"/>
          <ac:spMkLst>
            <pc:docMk/>
            <pc:sldMk cId="308551255" sldId="303"/>
            <ac:spMk id="7" creationId="{7A605E9A-A5E3-C876-C9CF-16B64C008A9A}"/>
          </ac:spMkLst>
        </pc:spChg>
        <pc:grpChg chg="add mod">
          <ac:chgData name="Jana Kopanicová" userId="fa2f2569-42a3-4167-a05c-140082c137bb" providerId="ADAL" clId="{948F729E-7206-4E96-A57B-20CF88CDBD8F}" dt="2025-09-21T16:43:24.523" v="8021" actId="164"/>
          <ac:grpSpMkLst>
            <pc:docMk/>
            <pc:sldMk cId="308551255" sldId="303"/>
            <ac:grpSpMk id="2" creationId="{5FEDE1FA-ED21-2040-4B37-967229B230D0}"/>
          </ac:grpSpMkLst>
        </pc:grpChg>
      </pc:sldChg>
      <pc:sldChg chg="del">
        <pc:chgData name="Jana Kopanicová" userId="fa2f2569-42a3-4167-a05c-140082c137bb" providerId="ADAL" clId="{948F729E-7206-4E96-A57B-20CF88CDBD8F}" dt="2025-09-19T08:42:43.608" v="3" actId="2696"/>
        <pc:sldMkLst>
          <pc:docMk/>
          <pc:sldMk cId="3910657488" sldId="303"/>
        </pc:sldMkLst>
      </pc:sldChg>
      <pc:sldChg chg="addSp modSp add mod">
        <pc:chgData name="Jana Kopanicová" userId="fa2f2569-42a3-4167-a05c-140082c137bb" providerId="ADAL" clId="{948F729E-7206-4E96-A57B-20CF88CDBD8F}" dt="2025-09-21T16:43:30.124" v="8022" actId="164"/>
        <pc:sldMkLst>
          <pc:docMk/>
          <pc:sldMk cId="2595854019" sldId="304"/>
        </pc:sldMkLst>
        <pc:spChg chg="mod">
          <ac:chgData name="Jana Kopanicová" userId="fa2f2569-42a3-4167-a05c-140082c137bb" providerId="ADAL" clId="{948F729E-7206-4E96-A57B-20CF88CDBD8F}" dt="2025-09-21T16:43:30.124" v="8022" actId="164"/>
          <ac:spMkLst>
            <pc:docMk/>
            <pc:sldMk cId="2595854019" sldId="304"/>
            <ac:spMk id="4" creationId="{652C5798-03C2-4FE6-4CDF-92D0538019F6}"/>
          </ac:spMkLst>
        </pc:spChg>
        <pc:spChg chg="mod">
          <ac:chgData name="Jana Kopanicová" userId="fa2f2569-42a3-4167-a05c-140082c137bb" providerId="ADAL" clId="{948F729E-7206-4E96-A57B-20CF88CDBD8F}" dt="2025-09-21T16:43:30.124" v="8022" actId="164"/>
          <ac:spMkLst>
            <pc:docMk/>
            <pc:sldMk cId="2595854019" sldId="304"/>
            <ac:spMk id="7" creationId="{6A2E2633-2424-ED04-3190-473162DAD6B8}"/>
          </ac:spMkLst>
        </pc:spChg>
        <pc:grpChg chg="add mod">
          <ac:chgData name="Jana Kopanicová" userId="fa2f2569-42a3-4167-a05c-140082c137bb" providerId="ADAL" clId="{948F729E-7206-4E96-A57B-20CF88CDBD8F}" dt="2025-09-21T16:43:30.124" v="8022" actId="164"/>
          <ac:grpSpMkLst>
            <pc:docMk/>
            <pc:sldMk cId="2595854019" sldId="304"/>
            <ac:grpSpMk id="2" creationId="{CD691691-CCC9-EAFB-C8C7-3E6F20AFD682}"/>
          </ac:grpSpMkLst>
        </pc:grpChg>
      </pc:sldChg>
      <pc:sldChg chg="del">
        <pc:chgData name="Jana Kopanicová" userId="fa2f2569-42a3-4167-a05c-140082c137bb" providerId="ADAL" clId="{948F729E-7206-4E96-A57B-20CF88CDBD8F}" dt="2025-09-19T08:42:43.608" v="3" actId="2696"/>
        <pc:sldMkLst>
          <pc:docMk/>
          <pc:sldMk cId="2718162299" sldId="304"/>
        </pc:sldMkLst>
      </pc:sldChg>
      <pc:sldChg chg="del">
        <pc:chgData name="Jana Kopanicová" userId="fa2f2569-42a3-4167-a05c-140082c137bb" providerId="ADAL" clId="{948F729E-7206-4E96-A57B-20CF88CDBD8F}" dt="2025-09-19T08:42:43.608" v="3" actId="2696"/>
        <pc:sldMkLst>
          <pc:docMk/>
          <pc:sldMk cId="1306440996" sldId="305"/>
        </pc:sldMkLst>
      </pc:sldChg>
      <pc:sldChg chg="del">
        <pc:chgData name="Jana Kopanicová" userId="fa2f2569-42a3-4167-a05c-140082c137bb" providerId="ADAL" clId="{948F729E-7206-4E96-A57B-20CF88CDBD8F}" dt="2025-09-19T08:42:43.608" v="3" actId="2696"/>
        <pc:sldMkLst>
          <pc:docMk/>
          <pc:sldMk cId="3334700067" sldId="306"/>
        </pc:sldMkLst>
      </pc:sldChg>
    </pc:docChg>
  </pc:docChgLst>
  <pc:docChgLst>
    <pc:chgData name="Jana Kopanicová" userId="fa2f2569-42a3-4167-a05c-140082c137bb" providerId="ADAL" clId="{A2315455-AD39-4008-9860-18568A3D62AF}"/>
    <pc:docChg chg="undo redo custSel addSld delSld modSld sldOrd">
      <pc:chgData name="Jana Kopanicová" userId="fa2f2569-42a3-4167-a05c-140082c137bb" providerId="ADAL" clId="{A2315455-AD39-4008-9860-18568A3D62AF}" dt="2025-08-07T11:27:18.268" v="7791" actId="20577"/>
      <pc:docMkLst>
        <pc:docMk/>
      </pc:docMkLst>
      <pc:sldChg chg="addSp delSp modSp mod">
        <pc:chgData name="Jana Kopanicová" userId="fa2f2569-42a3-4167-a05c-140082c137bb" providerId="ADAL" clId="{A2315455-AD39-4008-9860-18568A3D62AF}" dt="2025-08-03T13:49:36.527" v="5098" actId="1076"/>
        <pc:sldMkLst>
          <pc:docMk/>
          <pc:sldMk cId="2620310267" sldId="257"/>
        </pc:sldMkLst>
      </pc:sldChg>
      <pc:sldChg chg="addSp delSp modSp mod ord">
        <pc:chgData name="Jana Kopanicová" userId="fa2f2569-42a3-4167-a05c-140082c137bb" providerId="ADAL" clId="{A2315455-AD39-4008-9860-18568A3D62AF}" dt="2025-08-07T11:27:18.268" v="7791" actId="20577"/>
        <pc:sldMkLst>
          <pc:docMk/>
          <pc:sldMk cId="1368079260" sldId="258"/>
        </pc:sldMkLst>
      </pc:sldChg>
      <pc:sldChg chg="delSp modSp del mod">
        <pc:chgData name="Jana Kopanicová" userId="fa2f2569-42a3-4167-a05c-140082c137bb" providerId="ADAL" clId="{A2315455-AD39-4008-9860-18568A3D62AF}" dt="2025-08-01T08:03:54.749" v="3523" actId="2696"/>
        <pc:sldMkLst>
          <pc:docMk/>
          <pc:sldMk cId="1088882826" sldId="259"/>
        </pc:sldMkLst>
      </pc:sldChg>
      <pc:sldChg chg="addSp delSp modSp mod ord">
        <pc:chgData name="Jana Kopanicová" userId="fa2f2569-42a3-4167-a05c-140082c137bb" providerId="ADAL" clId="{A2315455-AD39-4008-9860-18568A3D62AF}" dt="2025-08-06T21:35:30.274" v="7355" actId="692"/>
        <pc:sldMkLst>
          <pc:docMk/>
          <pc:sldMk cId="2145634138" sldId="260"/>
        </pc:sldMkLst>
      </pc:sldChg>
      <pc:sldChg chg="addSp delSp modSp mod ord">
        <pc:chgData name="Jana Kopanicová" userId="fa2f2569-42a3-4167-a05c-140082c137bb" providerId="ADAL" clId="{A2315455-AD39-4008-9860-18568A3D62AF}" dt="2025-08-07T10:46:13.103" v="7736" actId="20577"/>
        <pc:sldMkLst>
          <pc:docMk/>
          <pc:sldMk cId="1586006977" sldId="261"/>
        </pc:sldMkLst>
      </pc:sldChg>
      <pc:sldChg chg="addSp delSp modSp mod ord modAnim">
        <pc:chgData name="Jana Kopanicová" userId="fa2f2569-42a3-4167-a05c-140082c137bb" providerId="ADAL" clId="{A2315455-AD39-4008-9860-18568A3D62AF}" dt="2025-08-07T11:03:11.726" v="7750"/>
        <pc:sldMkLst>
          <pc:docMk/>
          <pc:sldMk cId="3307800672" sldId="262"/>
        </pc:sldMkLst>
      </pc:sldChg>
      <pc:sldChg chg="addSp delSp modSp mod ord">
        <pc:chgData name="Jana Kopanicová" userId="fa2f2569-42a3-4167-a05c-140082c137bb" providerId="ADAL" clId="{A2315455-AD39-4008-9860-18568A3D62AF}" dt="2025-08-06T21:08:19.879" v="6571"/>
        <pc:sldMkLst>
          <pc:docMk/>
          <pc:sldMk cId="2366976810" sldId="263"/>
        </pc:sldMkLst>
      </pc:sldChg>
      <pc:sldChg chg="addSp modSp mod">
        <pc:chgData name="Jana Kopanicová" userId="fa2f2569-42a3-4167-a05c-140082c137bb" providerId="ADAL" clId="{A2315455-AD39-4008-9860-18568A3D62AF}" dt="2025-08-06T21:35:52.829" v="7375" actId="692"/>
        <pc:sldMkLst>
          <pc:docMk/>
          <pc:sldMk cId="1239470537" sldId="264"/>
        </pc:sldMkLst>
      </pc:sldChg>
      <pc:sldChg chg="modSp del mod">
        <pc:chgData name="Jana Kopanicová" userId="fa2f2569-42a3-4167-a05c-140082c137bb" providerId="ADAL" clId="{A2315455-AD39-4008-9860-18568A3D62AF}" dt="2025-08-01T08:02:56.475" v="3510" actId="2696"/>
        <pc:sldMkLst>
          <pc:docMk/>
          <pc:sldMk cId="2392480658" sldId="265"/>
        </pc:sldMkLst>
      </pc:sldChg>
      <pc:sldChg chg="modSp del mod">
        <pc:chgData name="Jana Kopanicová" userId="fa2f2569-42a3-4167-a05c-140082c137bb" providerId="ADAL" clId="{A2315455-AD39-4008-9860-18568A3D62AF}" dt="2025-08-01T08:03:02.257" v="3511" actId="2696"/>
        <pc:sldMkLst>
          <pc:docMk/>
          <pc:sldMk cId="965408676" sldId="266"/>
        </pc:sldMkLst>
      </pc:sldChg>
      <pc:sldChg chg="del">
        <pc:chgData name="Jana Kopanicová" userId="fa2f2569-42a3-4167-a05c-140082c137bb" providerId="ADAL" clId="{A2315455-AD39-4008-9860-18568A3D62AF}" dt="2025-07-28T12:49:22.591" v="2491" actId="2696"/>
        <pc:sldMkLst>
          <pc:docMk/>
          <pc:sldMk cId="2573986705" sldId="267"/>
        </pc:sldMkLst>
      </pc:sldChg>
      <pc:sldChg chg="del">
        <pc:chgData name="Jana Kopanicová" userId="fa2f2569-42a3-4167-a05c-140082c137bb" providerId="ADAL" clId="{A2315455-AD39-4008-9860-18568A3D62AF}" dt="2025-08-01T08:02:13.903" v="3494" actId="2696"/>
        <pc:sldMkLst>
          <pc:docMk/>
          <pc:sldMk cId="4225550017" sldId="268"/>
        </pc:sldMkLst>
      </pc:sldChg>
      <pc:sldChg chg="del">
        <pc:chgData name="Jana Kopanicová" userId="fa2f2569-42a3-4167-a05c-140082c137bb" providerId="ADAL" clId="{A2315455-AD39-4008-9860-18568A3D62AF}" dt="2025-08-01T08:02:17.732" v="3495" actId="2696"/>
        <pc:sldMkLst>
          <pc:docMk/>
          <pc:sldMk cId="1266310951" sldId="269"/>
        </pc:sldMkLst>
      </pc:sldChg>
      <pc:sldChg chg="modSp del mod">
        <pc:chgData name="Jana Kopanicová" userId="fa2f2569-42a3-4167-a05c-140082c137bb" providerId="ADAL" clId="{A2315455-AD39-4008-9860-18568A3D62AF}" dt="2025-08-01T08:02:20.412" v="3496" actId="2696"/>
        <pc:sldMkLst>
          <pc:docMk/>
          <pc:sldMk cId="527000535" sldId="270"/>
        </pc:sldMkLst>
      </pc:sldChg>
      <pc:sldChg chg="del">
        <pc:chgData name="Jana Kopanicová" userId="fa2f2569-42a3-4167-a05c-140082c137bb" providerId="ADAL" clId="{A2315455-AD39-4008-9860-18568A3D62AF}" dt="2025-07-28T12:45:53.632" v="2251" actId="2696"/>
        <pc:sldMkLst>
          <pc:docMk/>
          <pc:sldMk cId="1448245044" sldId="271"/>
        </pc:sldMkLst>
      </pc:sldChg>
      <pc:sldChg chg="addSp delSp modSp new mod">
        <pc:chgData name="Jana Kopanicová" userId="fa2f2569-42a3-4167-a05c-140082c137bb" providerId="ADAL" clId="{A2315455-AD39-4008-9860-18568A3D62AF}" dt="2025-08-03T13:51:49.775" v="5101" actId="20577"/>
        <pc:sldMkLst>
          <pc:docMk/>
          <pc:sldMk cId="1727014165" sldId="273"/>
        </pc:sldMkLst>
      </pc:sldChg>
      <pc:sldChg chg="new del">
        <pc:chgData name="Jana Kopanicová" userId="fa2f2569-42a3-4167-a05c-140082c137bb" providerId="ADAL" clId="{A2315455-AD39-4008-9860-18568A3D62AF}" dt="2025-07-28T11:35:09.438" v="1103" actId="2696"/>
        <pc:sldMkLst>
          <pc:docMk/>
          <pc:sldMk cId="2256321433" sldId="274"/>
        </pc:sldMkLst>
      </pc:sldChg>
      <pc:sldChg chg="addSp delSp modSp add mod ord">
        <pc:chgData name="Jana Kopanicová" userId="fa2f2569-42a3-4167-a05c-140082c137bb" providerId="ADAL" clId="{A2315455-AD39-4008-9860-18568A3D62AF}" dt="2025-08-03T13:57:09.734" v="5160" actId="20577"/>
        <pc:sldMkLst>
          <pc:docMk/>
          <pc:sldMk cId="4101784255" sldId="274"/>
        </pc:sldMkLst>
      </pc:sldChg>
      <pc:sldChg chg="addSp delSp modSp new mod ord">
        <pc:chgData name="Jana Kopanicová" userId="fa2f2569-42a3-4167-a05c-140082c137bb" providerId="ADAL" clId="{A2315455-AD39-4008-9860-18568A3D62AF}" dt="2025-08-01T08:05:25.787" v="3536" actId="20577"/>
        <pc:sldMkLst>
          <pc:docMk/>
          <pc:sldMk cId="1881892208" sldId="275"/>
        </pc:sldMkLst>
      </pc:sldChg>
      <pc:sldChg chg="addSp delSp modSp new mod ord">
        <pc:chgData name="Jana Kopanicová" userId="fa2f2569-42a3-4167-a05c-140082c137bb" providerId="ADAL" clId="{A2315455-AD39-4008-9860-18568A3D62AF}" dt="2025-08-03T13:32:07.242" v="4509" actId="113"/>
        <pc:sldMkLst>
          <pc:docMk/>
          <pc:sldMk cId="1836767086" sldId="276"/>
        </pc:sldMkLst>
      </pc:sldChg>
      <pc:sldChg chg="addSp delSp modSp new del mod">
        <pc:chgData name="Jana Kopanicová" userId="fa2f2569-42a3-4167-a05c-140082c137bb" providerId="ADAL" clId="{A2315455-AD39-4008-9860-18568A3D62AF}" dt="2025-08-01T08:03:50.782" v="3522" actId="2696"/>
        <pc:sldMkLst>
          <pc:docMk/>
          <pc:sldMk cId="3274777973" sldId="277"/>
        </pc:sldMkLst>
      </pc:sldChg>
      <pc:sldChg chg="addSp delSp modSp new add del mod">
        <pc:chgData name="Jana Kopanicová" userId="fa2f2569-42a3-4167-a05c-140082c137bb" providerId="ADAL" clId="{A2315455-AD39-4008-9860-18568A3D62AF}" dt="2025-08-06T20:28:57.811" v="5952" actId="20577"/>
        <pc:sldMkLst>
          <pc:docMk/>
          <pc:sldMk cId="2071460889" sldId="278"/>
        </pc:sldMkLst>
      </pc:sldChg>
      <pc:sldChg chg="addSp delSp modSp new mod">
        <pc:chgData name="Jana Kopanicová" userId="fa2f2569-42a3-4167-a05c-140082c137bb" providerId="ADAL" clId="{A2315455-AD39-4008-9860-18568A3D62AF}" dt="2025-08-06T20:28:55.093" v="5951" actId="20577"/>
        <pc:sldMkLst>
          <pc:docMk/>
          <pc:sldMk cId="2381578505" sldId="279"/>
        </pc:sldMkLst>
      </pc:sldChg>
      <pc:sldChg chg="addSp delSp modSp new mod">
        <pc:chgData name="Jana Kopanicová" userId="fa2f2569-42a3-4167-a05c-140082c137bb" providerId="ADAL" clId="{A2315455-AD39-4008-9860-18568A3D62AF}" dt="2025-08-06T20:29:00.576" v="5953" actId="20577"/>
        <pc:sldMkLst>
          <pc:docMk/>
          <pc:sldMk cId="2866301778" sldId="280"/>
        </pc:sldMkLst>
      </pc:sldChg>
      <pc:sldChg chg="addSp delSp modSp add mod">
        <pc:chgData name="Jana Kopanicová" userId="fa2f2569-42a3-4167-a05c-140082c137bb" providerId="ADAL" clId="{A2315455-AD39-4008-9860-18568A3D62AF}" dt="2025-08-07T11:21:27.622" v="7789" actId="20577"/>
        <pc:sldMkLst>
          <pc:docMk/>
          <pc:sldMk cId="1328895614" sldId="281"/>
        </pc:sldMkLst>
      </pc:sldChg>
      <pc:sldChg chg="addSp delSp modSp new del mod">
        <pc:chgData name="Jana Kopanicová" userId="fa2f2569-42a3-4167-a05c-140082c137bb" providerId="ADAL" clId="{A2315455-AD39-4008-9860-18568A3D62AF}" dt="2025-07-30T05:29:08.340" v="3406" actId="2696"/>
        <pc:sldMkLst>
          <pc:docMk/>
          <pc:sldMk cId="2902887436" sldId="281"/>
        </pc:sldMkLst>
      </pc:sldChg>
      <pc:sldChg chg="add del">
        <pc:chgData name="Jana Kopanicová" userId="fa2f2569-42a3-4167-a05c-140082c137bb" providerId="ADAL" clId="{A2315455-AD39-4008-9860-18568A3D62AF}" dt="2025-07-30T05:29:10.897" v="3407" actId="2696"/>
        <pc:sldMkLst>
          <pc:docMk/>
          <pc:sldMk cId="1774254824" sldId="282"/>
        </pc:sldMkLst>
      </pc:sldChg>
      <pc:sldChg chg="addSp delSp modSp add mod">
        <pc:chgData name="Jana Kopanicová" userId="fa2f2569-42a3-4167-a05c-140082c137bb" providerId="ADAL" clId="{A2315455-AD39-4008-9860-18568A3D62AF}" dt="2025-08-06T20:29:16.693" v="5957" actId="20577"/>
        <pc:sldMkLst>
          <pc:docMk/>
          <pc:sldMk cId="2866401354" sldId="282"/>
        </pc:sldMkLst>
      </pc:sldChg>
      <pc:sldChg chg="addSp delSp modSp new mod">
        <pc:chgData name="Jana Kopanicová" userId="fa2f2569-42a3-4167-a05c-140082c137bb" providerId="ADAL" clId="{A2315455-AD39-4008-9860-18568A3D62AF}" dt="2025-08-07T11:08:25.048" v="7785" actId="21"/>
        <pc:sldMkLst>
          <pc:docMk/>
          <pc:sldMk cId="2368377955" sldId="283"/>
        </pc:sldMkLst>
      </pc:sldChg>
      <pc:sldChg chg="addSp modSp new del mod">
        <pc:chgData name="Jana Kopanicová" userId="fa2f2569-42a3-4167-a05c-140082c137bb" providerId="ADAL" clId="{A2315455-AD39-4008-9860-18568A3D62AF}" dt="2025-08-06T21:40:07.732" v="7605" actId="2696"/>
        <pc:sldMkLst>
          <pc:docMk/>
          <pc:sldMk cId="2920641201" sldId="284"/>
        </pc:sldMkLst>
      </pc:sldChg>
      <pc:sldChg chg="addSp modSp add mod ord">
        <pc:chgData name="Jana Kopanicová" userId="fa2f2569-42a3-4167-a05c-140082c137bb" providerId="ADAL" clId="{A2315455-AD39-4008-9860-18568A3D62AF}" dt="2025-08-06T20:28:51.884" v="5950" actId="20577"/>
        <pc:sldMkLst>
          <pc:docMk/>
          <pc:sldMk cId="3116017690" sldId="285"/>
        </pc:sldMkLst>
      </pc:sldChg>
      <pc:sldChg chg="addSp delSp modSp add mod">
        <pc:chgData name="Jana Kopanicová" userId="fa2f2569-42a3-4167-a05c-140082c137bb" providerId="ADAL" clId="{A2315455-AD39-4008-9860-18568A3D62AF}" dt="2025-08-06T20:29:03.871" v="5954" actId="20577"/>
        <pc:sldMkLst>
          <pc:docMk/>
          <pc:sldMk cId="524993518" sldId="286"/>
        </pc:sldMkLst>
      </pc:sldChg>
      <pc:sldChg chg="addSp modSp add mod">
        <pc:chgData name="Jana Kopanicová" userId="fa2f2569-42a3-4167-a05c-140082c137bb" providerId="ADAL" clId="{A2315455-AD39-4008-9860-18568A3D62AF}" dt="2025-08-06T20:29:13.145" v="5956" actId="20577"/>
        <pc:sldMkLst>
          <pc:docMk/>
          <pc:sldMk cId="1249217223" sldId="287"/>
        </pc:sldMkLst>
      </pc:sldChg>
      <pc:sldChg chg="addSp modSp add mod">
        <pc:chgData name="Jana Kopanicová" userId="fa2f2569-42a3-4167-a05c-140082c137bb" providerId="ADAL" clId="{A2315455-AD39-4008-9860-18568A3D62AF}" dt="2025-08-06T20:29:26.146" v="5960" actId="20577"/>
        <pc:sldMkLst>
          <pc:docMk/>
          <pc:sldMk cId="2583107642" sldId="288"/>
        </pc:sldMkLst>
      </pc:sldChg>
      <pc:sldChg chg="addSp modSp add mod">
        <pc:chgData name="Jana Kopanicová" userId="fa2f2569-42a3-4167-a05c-140082c137bb" providerId="ADAL" clId="{A2315455-AD39-4008-9860-18568A3D62AF}" dt="2025-08-06T20:33:30.773" v="6062" actId="15"/>
        <pc:sldMkLst>
          <pc:docMk/>
          <pc:sldMk cId="538775561" sldId="289"/>
        </pc:sldMkLst>
      </pc:sldChg>
      <pc:sldChg chg="addSp modSp add del mod">
        <pc:chgData name="Jana Kopanicová" userId="fa2f2569-42a3-4167-a05c-140082c137bb" providerId="ADAL" clId="{A2315455-AD39-4008-9860-18568A3D62AF}" dt="2025-08-06T20:33:22.156" v="6051" actId="15"/>
        <pc:sldMkLst>
          <pc:docMk/>
          <pc:sldMk cId="2370923916" sldId="290"/>
        </pc:sldMkLst>
      </pc:sldChg>
      <pc:sldChg chg="addSp modSp add mod">
        <pc:chgData name="Jana Kopanicová" userId="fa2f2569-42a3-4167-a05c-140082c137bb" providerId="ADAL" clId="{A2315455-AD39-4008-9860-18568A3D62AF}" dt="2025-08-06T20:33:16.945" v="6046" actId="15"/>
        <pc:sldMkLst>
          <pc:docMk/>
          <pc:sldMk cId="3208361060" sldId="291"/>
        </pc:sldMkLst>
      </pc:sldChg>
      <pc:sldChg chg="addSp modSp add mod">
        <pc:chgData name="Jana Kopanicová" userId="fa2f2569-42a3-4167-a05c-140082c137bb" providerId="ADAL" clId="{A2315455-AD39-4008-9860-18568A3D62AF}" dt="2025-08-06T20:29:22.992" v="5959" actId="20577"/>
        <pc:sldMkLst>
          <pc:docMk/>
          <pc:sldMk cId="1420182672" sldId="292"/>
        </pc:sldMkLst>
      </pc:sldChg>
      <pc:sldChg chg="modSp add mod">
        <pc:chgData name="Jana Kopanicová" userId="fa2f2569-42a3-4167-a05c-140082c137bb" providerId="ADAL" clId="{A2315455-AD39-4008-9860-18568A3D62AF}" dt="2025-08-06T20:29:28.871" v="5961" actId="20577"/>
        <pc:sldMkLst>
          <pc:docMk/>
          <pc:sldMk cId="1611292663" sldId="293"/>
        </pc:sldMkLst>
      </pc:sldChg>
      <pc:sldChg chg="addSp delSp modSp add mod">
        <pc:chgData name="Jana Kopanicová" userId="fa2f2569-42a3-4167-a05c-140082c137bb" providerId="ADAL" clId="{A2315455-AD39-4008-9860-18568A3D62AF}" dt="2025-08-06T20:40:49.212" v="6165"/>
        <pc:sldMkLst>
          <pc:docMk/>
          <pc:sldMk cId="139629400" sldId="294"/>
        </pc:sldMkLst>
      </pc:sldChg>
      <pc:sldChg chg="addSp modSp add mod">
        <pc:chgData name="Jana Kopanicová" userId="fa2f2569-42a3-4167-a05c-140082c137bb" providerId="ADAL" clId="{A2315455-AD39-4008-9860-18568A3D62AF}" dt="2025-08-06T20:37:12.673" v="6120" actId="14100"/>
        <pc:sldMkLst>
          <pc:docMk/>
          <pc:sldMk cId="1268127255" sldId="295"/>
        </pc:sldMkLst>
      </pc:sldChg>
      <pc:sldChg chg="add del">
        <pc:chgData name="Jana Kopanicová" userId="fa2f2569-42a3-4167-a05c-140082c137bb" providerId="ADAL" clId="{A2315455-AD39-4008-9860-18568A3D62AF}" dt="2025-08-06T20:28:07.982" v="5947" actId="2696"/>
        <pc:sldMkLst>
          <pc:docMk/>
          <pc:sldMk cId="1975719587" sldId="295"/>
        </pc:sldMkLst>
      </pc:sldChg>
      <pc:sldChg chg="addSp delSp modSp add mod">
        <pc:chgData name="Jana Kopanicová" userId="fa2f2569-42a3-4167-a05c-140082c137bb" providerId="ADAL" clId="{A2315455-AD39-4008-9860-18568A3D62AF}" dt="2025-08-06T20:45:17.059" v="6257" actId="14100"/>
        <pc:sldMkLst>
          <pc:docMk/>
          <pc:sldMk cId="2754628755" sldId="296"/>
        </pc:sldMkLst>
      </pc:sldChg>
      <pc:sldChg chg="addSp delSp modSp add mod">
        <pc:chgData name="Jana Kopanicová" userId="fa2f2569-42a3-4167-a05c-140082c137bb" providerId="ADAL" clId="{A2315455-AD39-4008-9860-18568A3D62AF}" dt="2025-08-06T20:48:41.941" v="6306" actId="20577"/>
        <pc:sldMkLst>
          <pc:docMk/>
          <pc:sldMk cId="3382877047" sldId="297"/>
        </pc:sldMkLst>
      </pc:sldChg>
      <pc:sldChg chg="addSp delSp modSp add mod">
        <pc:chgData name="Jana Kopanicová" userId="fa2f2569-42a3-4167-a05c-140082c137bb" providerId="ADAL" clId="{A2315455-AD39-4008-9860-18568A3D62AF}" dt="2025-08-06T20:54:28.046" v="6390" actId="14100"/>
        <pc:sldMkLst>
          <pc:docMk/>
          <pc:sldMk cId="3133447104" sldId="298"/>
        </pc:sldMkLst>
      </pc:sldChg>
      <pc:sldChg chg="delSp modSp add del mod">
        <pc:chgData name="Jana Kopanicová" userId="fa2f2569-42a3-4167-a05c-140082c137bb" providerId="ADAL" clId="{A2315455-AD39-4008-9860-18568A3D62AF}" dt="2025-08-06T20:55:55.111" v="6406" actId="2696"/>
        <pc:sldMkLst>
          <pc:docMk/>
          <pc:sldMk cId="316567359" sldId="299"/>
        </pc:sldMkLst>
      </pc:sldChg>
      <pc:sldChg chg="addSp delSp modSp add mod ord">
        <pc:chgData name="Jana Kopanicová" userId="fa2f2569-42a3-4167-a05c-140082c137bb" providerId="ADAL" clId="{A2315455-AD39-4008-9860-18568A3D62AF}" dt="2025-08-06T20:57:40.529" v="6433" actId="14100"/>
        <pc:sldMkLst>
          <pc:docMk/>
          <pc:sldMk cId="3179113897" sldId="299"/>
        </pc:sldMkLst>
      </pc:sldChg>
      <pc:sldChg chg="addSp delSp modSp add mod">
        <pc:chgData name="Jana Kopanicová" userId="fa2f2569-42a3-4167-a05c-140082c137bb" providerId="ADAL" clId="{A2315455-AD39-4008-9860-18568A3D62AF}" dt="2025-08-06T21:01:20.117" v="6481" actId="14100"/>
        <pc:sldMkLst>
          <pc:docMk/>
          <pc:sldMk cId="1129278438" sldId="300"/>
        </pc:sldMkLst>
      </pc:sldChg>
      <pc:sldChg chg="addSp modSp add mod">
        <pc:chgData name="Jana Kopanicová" userId="fa2f2569-42a3-4167-a05c-140082c137bb" providerId="ADAL" clId="{A2315455-AD39-4008-9860-18568A3D62AF}" dt="2025-08-06T21:01:51.583" v="6484" actId="14100"/>
        <pc:sldMkLst>
          <pc:docMk/>
          <pc:sldMk cId="2261941412" sldId="301"/>
        </pc:sldMkLst>
      </pc:sldChg>
      <pc:sldChg chg="addSp delSp modSp add mod">
        <pc:chgData name="Jana Kopanicová" userId="fa2f2569-42a3-4167-a05c-140082c137bb" providerId="ADAL" clId="{A2315455-AD39-4008-9860-18568A3D62AF}" dt="2025-08-06T21:07:13.709" v="6565" actId="1076"/>
        <pc:sldMkLst>
          <pc:docMk/>
          <pc:sldMk cId="3702004594" sldId="302"/>
        </pc:sldMkLst>
      </pc:sldChg>
      <pc:sldChg chg="addSp delSp modSp add mod">
        <pc:chgData name="Jana Kopanicová" userId="fa2f2569-42a3-4167-a05c-140082c137bb" providerId="ADAL" clId="{A2315455-AD39-4008-9860-18568A3D62AF}" dt="2025-08-07T11:06:15.760" v="7762" actId="1037"/>
        <pc:sldMkLst>
          <pc:docMk/>
          <pc:sldMk cId="3910657488" sldId="303"/>
        </pc:sldMkLst>
      </pc:sldChg>
      <pc:sldChg chg="addSp delSp modSp add mod">
        <pc:chgData name="Jana Kopanicová" userId="fa2f2569-42a3-4167-a05c-140082c137bb" providerId="ADAL" clId="{A2315455-AD39-4008-9860-18568A3D62AF}" dt="2025-08-07T11:06:22.704" v="7772" actId="1038"/>
        <pc:sldMkLst>
          <pc:docMk/>
          <pc:sldMk cId="2718162299" sldId="304"/>
        </pc:sldMkLst>
      </pc:sldChg>
      <pc:sldChg chg="addSp delSp modSp add mod">
        <pc:chgData name="Jana Kopanicová" userId="fa2f2569-42a3-4167-a05c-140082c137bb" providerId="ADAL" clId="{A2315455-AD39-4008-9860-18568A3D62AF}" dt="2025-08-07T11:06:28.032" v="7783" actId="1037"/>
        <pc:sldMkLst>
          <pc:docMk/>
          <pc:sldMk cId="1306440996" sldId="305"/>
        </pc:sldMkLst>
      </pc:sldChg>
      <pc:sldChg chg="modSp add del mod">
        <pc:chgData name="Jana Kopanicová" userId="fa2f2569-42a3-4167-a05c-140082c137bb" providerId="ADAL" clId="{A2315455-AD39-4008-9860-18568A3D62AF}" dt="2025-08-06T21:19:04.547" v="6733" actId="2696"/>
        <pc:sldMkLst>
          <pc:docMk/>
          <pc:sldMk cId="2440844530" sldId="306"/>
        </pc:sldMkLst>
      </pc:sldChg>
      <pc:sldChg chg="addSp delSp modSp add mod">
        <pc:chgData name="Jana Kopanicová" userId="fa2f2569-42a3-4167-a05c-140082c137bb" providerId="ADAL" clId="{A2315455-AD39-4008-9860-18568A3D62AF}" dt="2025-08-07T05:03:04.911" v="7705" actId="29295"/>
        <pc:sldMkLst>
          <pc:docMk/>
          <pc:sldMk cId="3334700067" sldId="30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7F758A-6FE2-35CF-7595-0752363222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BE0A0DD-44F0-53AD-5D93-C5A3A4D58C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934D7725-2FEE-6AAE-86DF-0A44B2D72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7BF38-8572-433A-B1E3-C40370C58C19}" type="datetimeFigureOut">
              <a:rPr lang="sk-SK" smtClean="0"/>
              <a:t>26. 9. 2025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662A2E70-496A-DDDF-E04F-FAD4A74E8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4757ACF8-2DBC-33A9-FEA4-E8D6D5893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BFEF6-89FA-4C28-BB3B-FC5061E552F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8938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82CA74-97AD-3F83-5FB0-03A21A0AB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8D9FBA94-1592-5E10-18E0-5331AABA06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2934CF4-A6F5-6F36-3A6B-6683A3E67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7BF38-8572-433A-B1E3-C40370C58C19}" type="datetimeFigureOut">
              <a:rPr lang="sk-SK" smtClean="0"/>
              <a:t>26. 9. 2025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5CB63D05-072D-1377-0B40-BA7635993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9AA81FCC-B98A-0361-2220-49EB4F8E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BFEF6-89FA-4C28-BB3B-FC5061E552F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8341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D5FCF6FC-A5F5-4968-0BBE-83E90DD85D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E361D729-024E-194B-D134-3751024A0B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046B5670-62D7-B62F-5B3F-8E2DF261C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7BF38-8572-433A-B1E3-C40370C58C19}" type="datetimeFigureOut">
              <a:rPr lang="sk-SK" smtClean="0"/>
              <a:t>26. 9. 2025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3181CC24-C1D0-3DD3-95C4-16B1E8791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18449915-7F10-D0CA-C0A4-6CADF7B3A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BFEF6-89FA-4C28-BB3B-FC5061E552F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55231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6874A6-5FCA-0E5E-D9B8-21E708B26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BBE9711-C62C-22CE-1F73-946810EC3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1E67F60-1332-4270-88D0-BE378AB7C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7BF38-8572-433A-B1E3-C40370C58C19}" type="datetimeFigureOut">
              <a:rPr lang="sk-SK" smtClean="0"/>
              <a:t>26. 9. 2025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BF85BCBE-8706-D26F-245B-5FBFED9C8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FA4C2540-8743-73F7-6491-067D20533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BFEF6-89FA-4C28-BB3B-FC5061E552F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50996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6419CC-36A0-D3BE-0091-848ED9B89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EEDB45D-1B0A-67E4-CD10-E3A5C01E52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58E97E75-C1AD-5588-4384-2B320259F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7BF38-8572-433A-B1E3-C40370C58C19}" type="datetimeFigureOut">
              <a:rPr lang="sk-SK" smtClean="0"/>
              <a:t>26. 9. 2025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30C59FF3-C29F-AD9A-FAB7-6391A01B2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A8C4CC40-5BA3-5D74-0E2F-E0A6C8E65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BFEF6-89FA-4C28-BB3B-FC5061E552F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04143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823C92-E9C1-28E7-D02D-20CF22B3E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21F3678-F833-C1DD-F0EC-EB4A0B2F3D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0925B085-3376-307E-D4A6-85081E2270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CBC325C1-B5E7-14EA-25F4-2339A6D6A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7BF38-8572-433A-B1E3-C40370C58C19}" type="datetimeFigureOut">
              <a:rPr lang="sk-SK" smtClean="0"/>
              <a:t>26. 9. 2025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BCC371ED-A6F6-2CF9-E946-DB018211E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6E01F6A4-A213-A19E-179A-03FBF7FC3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BFEF6-89FA-4C28-BB3B-FC5061E552F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91270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321F8C-FDDE-F6DB-370E-34185B1E5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D3D4C2D-D1BE-9D47-885B-47DE3C1538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47BADFD9-4B0F-5950-49FB-CB2CB7E42E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4A8D3F5-EA7C-809D-C847-C066919977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A3E6A912-9A9E-7A54-0122-793A54646A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D9A7F069-7439-7272-3585-33DC65089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7BF38-8572-433A-B1E3-C40370C58C19}" type="datetimeFigureOut">
              <a:rPr lang="sk-SK" smtClean="0"/>
              <a:t>26. 9. 2025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E92F3CB3-89CA-68F6-A667-5922B74C3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7306C5E7-A99F-D74D-9AFC-8564AD035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BFEF6-89FA-4C28-BB3B-FC5061E552F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17314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035CAE-6983-E021-EAC4-17B70A8B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1CCEB91E-074D-B617-D753-051325696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7BF38-8572-433A-B1E3-C40370C58C19}" type="datetimeFigureOut">
              <a:rPr lang="sk-SK" smtClean="0"/>
              <a:t>26. 9. 2025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E42FD53E-A697-F7C0-7850-9D59405F9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4830F258-2249-3495-FCDD-1C435EE3C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BFEF6-89FA-4C28-BB3B-FC5061E552F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78249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48612EB1-E761-1C1A-52A4-A2CC2BB15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7BF38-8572-433A-B1E3-C40370C58C19}" type="datetimeFigureOut">
              <a:rPr lang="sk-SK" smtClean="0"/>
              <a:t>26. 9. 2025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5ED110D0-1CD4-4A52-5AED-171789D29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8E7A2927-8E3E-76D8-2C06-01E3849AC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BFEF6-89FA-4C28-BB3B-FC5061E552F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02389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AA3A3B-BB52-202F-B706-C8F3E5687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C843B3C-58FF-334B-75B4-39DCF3791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2B01C8F-8BB4-2ED8-A2AB-09AF213173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975F91CC-1616-3ABF-2CD5-F8CBF7B14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7BF38-8572-433A-B1E3-C40370C58C19}" type="datetimeFigureOut">
              <a:rPr lang="sk-SK" smtClean="0"/>
              <a:t>26. 9. 2025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2C4CC01C-38C0-F643-9825-AF8827CE9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94D63394-0B2D-C60E-D27E-40AC17025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BFEF6-89FA-4C28-BB3B-FC5061E552F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23768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C96740-7DE8-66AF-4CE1-2E3708F7C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6133D2DF-C5AD-C03E-5820-5945FE2EBB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9DFE972-9161-4A12-2339-9CE12FD93F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81653C55-06AC-B335-BCA0-B2094C15E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7BF38-8572-433A-B1E3-C40370C58C19}" type="datetimeFigureOut">
              <a:rPr lang="sk-SK" smtClean="0"/>
              <a:t>26. 9. 2025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C676CAF9-041A-C386-2B2A-37191C238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09161514-8099-4EF5-77DC-46C6EB6B9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BFEF6-89FA-4C28-BB3B-FC5061E552F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07367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C0DCE919-280D-EE64-A8BF-1D0F13B8B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B480CCB-FABE-93AA-A5F7-1255B3DB3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9925F3F8-85F9-6DE8-E1EF-5879950433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7BF38-8572-433A-B1E3-C40370C58C19}" type="datetimeFigureOut">
              <a:rPr lang="sk-SK" smtClean="0"/>
              <a:t>26. 9. 2025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0B7CBD57-3594-625B-4006-8784912CCF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7C2E54CC-7B82-A32D-6C6B-1C890AB709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BFEF6-89FA-4C28-BB3B-FC5061E552F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60078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Logo ÚSŽZ">
            <a:extLst>
              <a:ext uri="{FF2B5EF4-FFF2-40B4-BE49-F238E27FC236}">
                <a16:creationId xmlns:a16="http://schemas.microsoft.com/office/drawing/2014/main" id="{C207FCE5-29E0-915C-E4D4-BED68CAE8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054" y="811762"/>
            <a:ext cx="10640220" cy="510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295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468E67-BB07-C93E-E3B1-4457E3C86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3F75C8D4-2514-10CE-F673-1C7E5EC94CA8}"/>
              </a:ext>
            </a:extLst>
          </p:cNvPr>
          <p:cNvGrpSpPr/>
          <p:nvPr/>
        </p:nvGrpSpPr>
        <p:grpSpPr>
          <a:xfrm>
            <a:off x="258792" y="205274"/>
            <a:ext cx="11835442" cy="5859616"/>
            <a:chOff x="258792" y="205274"/>
            <a:chExt cx="11835442" cy="5859616"/>
          </a:xfrm>
        </p:grpSpPr>
        <p:sp>
          <p:nvSpPr>
            <p:cNvPr id="3" name="BlokTextu 2" descr="DIS – FO - oblasť vzdelávanie&#10;">
              <a:extLst>
                <a:ext uri="{FF2B5EF4-FFF2-40B4-BE49-F238E27FC236}">
                  <a16:creationId xmlns:a16="http://schemas.microsoft.com/office/drawing/2014/main" id="{10A2F521-4907-8D9A-0059-DC77AFF29AB9}"/>
                </a:ext>
              </a:extLst>
            </p:cNvPr>
            <p:cNvSpPr txBox="1"/>
            <p:nvPr/>
          </p:nvSpPr>
          <p:spPr>
            <a:xfrm>
              <a:off x="2900297" y="205274"/>
              <a:ext cx="6318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28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DIS – FO - oblasť vzdelávanie</a:t>
              </a:r>
            </a:p>
          </p:txBody>
        </p:sp>
        <p:pic>
          <p:nvPicPr>
            <p:cNvPr id="5" name="Obrázok 4" descr="printscreen po prihlásení do Dotačného informačného systému">
              <a:extLst>
                <a:ext uri="{FF2B5EF4-FFF2-40B4-BE49-F238E27FC236}">
                  <a16:creationId xmlns:a16="http://schemas.microsoft.com/office/drawing/2014/main" id="{3D587D33-F4A6-B986-0C1E-4CB4A34323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35420" y="2529815"/>
              <a:ext cx="6697010" cy="2143424"/>
            </a:xfrm>
            <a:prstGeom prst="rect">
              <a:avLst/>
            </a:prstGeom>
          </p:spPr>
        </p:pic>
        <p:cxnSp>
          <p:nvCxnSpPr>
            <p:cNvPr id="6" name="Rovná spojovacia šípka 5" descr="červená šípka">
              <a:extLst>
                <a:ext uri="{FF2B5EF4-FFF2-40B4-BE49-F238E27FC236}">
                  <a16:creationId xmlns:a16="http://schemas.microsoft.com/office/drawing/2014/main" id="{CA5CFA96-D0FD-16D1-2B35-8A6794BDAF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87908" y="4313208"/>
              <a:ext cx="0" cy="87803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BlokTextu 7" descr="Krajanské aktivity vykonávate vo svojom mene ako samostatná osoba a nie ako súčasť združenia/spolku&#10;">
              <a:extLst>
                <a:ext uri="{FF2B5EF4-FFF2-40B4-BE49-F238E27FC236}">
                  <a16:creationId xmlns:a16="http://schemas.microsoft.com/office/drawing/2014/main" id="{CCDB6F51-CD23-55B2-0800-C5E716DD0F24}"/>
                </a:ext>
              </a:extLst>
            </p:cNvPr>
            <p:cNvSpPr txBox="1"/>
            <p:nvPr/>
          </p:nvSpPr>
          <p:spPr>
            <a:xfrm>
              <a:off x="4912726" y="5357004"/>
              <a:ext cx="718150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2000" dirty="0">
                  <a:latin typeface="Comic Sans MS" panose="030F0702030302020204" pitchFamily="66" charset="0"/>
                </a:rPr>
                <a:t>Krajanské aktivity vykonávate vo svojom mene ako samostatná osoba a nie ako súčasť združenia/spolku</a:t>
              </a:r>
              <a:endParaRPr lang="sk-SK" sz="2000" b="1" dirty="0">
                <a:solidFill>
                  <a:srgbClr val="00B050"/>
                </a:solidFill>
                <a:latin typeface="Comic Sans MS" panose="030F0702030302020204" pitchFamily="66" charset="0"/>
              </a:endParaRPr>
            </a:p>
          </p:txBody>
        </p:sp>
        <p:cxnSp>
          <p:nvCxnSpPr>
            <p:cNvPr id="9" name="Rovná spojovacia šípka 8" descr="červená šípka">
              <a:extLst>
                <a:ext uri="{FF2B5EF4-FFF2-40B4-BE49-F238E27FC236}">
                  <a16:creationId xmlns:a16="http://schemas.microsoft.com/office/drawing/2014/main" id="{6F471D5B-E0E5-E4E9-E237-8BD87D9C37BB}"/>
                </a:ext>
              </a:extLst>
            </p:cNvPr>
            <p:cNvCxnSpPr>
              <a:cxnSpLocks/>
            </p:cNvCxnSpPr>
            <p:nvPr/>
          </p:nvCxnSpPr>
          <p:spPr>
            <a:xfrm>
              <a:off x="5887908" y="2350273"/>
              <a:ext cx="0" cy="100109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ovná spojovacia šípka 9" descr="červená šípka">
              <a:extLst>
                <a:ext uri="{FF2B5EF4-FFF2-40B4-BE49-F238E27FC236}">
                  <a16:creationId xmlns:a16="http://schemas.microsoft.com/office/drawing/2014/main" id="{D3FD3DC1-90F9-C18A-AF24-7D347300B464}"/>
                </a:ext>
              </a:extLst>
            </p:cNvPr>
            <p:cNvCxnSpPr>
              <a:cxnSpLocks/>
            </p:cNvCxnSpPr>
            <p:nvPr/>
          </p:nvCxnSpPr>
          <p:spPr>
            <a:xfrm>
              <a:off x="4622701" y="3872329"/>
              <a:ext cx="1087986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lokTextu 13" descr="Krajanské aktivity vykonávate v mene združenia/spolku, ktorého ste členom alebo s ním úzko spolupracujete a z relevantných dôvodov si sami nemôžu podať žiadosť&#10;">
              <a:extLst>
                <a:ext uri="{FF2B5EF4-FFF2-40B4-BE49-F238E27FC236}">
                  <a16:creationId xmlns:a16="http://schemas.microsoft.com/office/drawing/2014/main" id="{E59BEE91-1695-9B84-1BEA-24EA43B5A2A4}"/>
                </a:ext>
              </a:extLst>
            </p:cNvPr>
            <p:cNvSpPr txBox="1"/>
            <p:nvPr/>
          </p:nvSpPr>
          <p:spPr>
            <a:xfrm>
              <a:off x="258792" y="2874491"/>
              <a:ext cx="4580625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2000" dirty="0">
                  <a:latin typeface="Comic Sans MS" panose="030F0702030302020204" pitchFamily="66" charset="0"/>
                </a:rPr>
                <a:t>Krajanské aktivity vykonávate v mene združenia/spolku, ktorého ste členom alebo s ním úzko spolupracujete a z relevantných dôvodov si sami nemôžu podať žiadosť</a:t>
              </a:r>
              <a:endParaRPr lang="sk-SK" sz="2000" b="1" dirty="0">
                <a:solidFill>
                  <a:srgbClr val="00B05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5" name="BlokTextu 14" descr="Krajanské aktivity vykonávate v mene vzdelávacieho centra/školy, ktorého ste členom alebo s ním úzko spolupracujete a z relevantných dôvodov si sami nemôžu podať žiadosť&#10;">
              <a:extLst>
                <a:ext uri="{FF2B5EF4-FFF2-40B4-BE49-F238E27FC236}">
                  <a16:creationId xmlns:a16="http://schemas.microsoft.com/office/drawing/2014/main" id="{B2829629-298A-1FFB-4A59-DBBC89DFFDCD}"/>
                </a:ext>
              </a:extLst>
            </p:cNvPr>
            <p:cNvSpPr txBox="1"/>
            <p:nvPr/>
          </p:nvSpPr>
          <p:spPr>
            <a:xfrm>
              <a:off x="4912726" y="861068"/>
              <a:ext cx="718150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2000" dirty="0">
                  <a:latin typeface="Comic Sans MS" panose="030F0702030302020204" pitchFamily="66" charset="0"/>
                </a:rPr>
                <a:t>Krajanské aktivity vykonávate v mene vzdelávacieho centra/školy, ktorého ste členom alebo s ním úzko spolupracujete a z relevantných dôvodov si sami nemôžu podať žiadosť</a:t>
              </a:r>
              <a:endParaRPr lang="sk-SK" sz="2000" b="1" dirty="0">
                <a:solidFill>
                  <a:srgbClr val="00B050"/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5715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092CA2-E069-F3BE-7D92-69BAF8A810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5478FA47-EA3D-C82B-C635-F66211590B68}"/>
              </a:ext>
            </a:extLst>
          </p:cNvPr>
          <p:cNvGrpSpPr/>
          <p:nvPr/>
        </p:nvGrpSpPr>
        <p:grpSpPr>
          <a:xfrm>
            <a:off x="268124" y="195944"/>
            <a:ext cx="10789867" cy="3747489"/>
            <a:chOff x="268124" y="195944"/>
            <a:chExt cx="10789867" cy="3747489"/>
          </a:xfrm>
        </p:grpSpPr>
        <p:sp>
          <p:nvSpPr>
            <p:cNvPr id="3" name="BlokTextu 2" descr="DIS – FO – oblasť vzdelávanie&#10;- aktivity vykonávate pre vzdelávacie centrum/školu&#10;">
              <a:extLst>
                <a:ext uri="{FF2B5EF4-FFF2-40B4-BE49-F238E27FC236}">
                  <a16:creationId xmlns:a16="http://schemas.microsoft.com/office/drawing/2014/main" id="{AD69E31D-9286-E990-3933-B29E4439C825}"/>
                </a:ext>
              </a:extLst>
            </p:cNvPr>
            <p:cNvSpPr txBox="1"/>
            <p:nvPr/>
          </p:nvSpPr>
          <p:spPr>
            <a:xfrm>
              <a:off x="1060985" y="195944"/>
              <a:ext cx="999700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28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DIS – FO – oblasť vzdelávanie</a:t>
              </a:r>
            </a:p>
            <a:p>
              <a:pPr algn="ctr"/>
              <a:r>
                <a:rPr lang="sk-SK" sz="28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- aktivity vykonávate pre vzdelávacie centrum/školu</a:t>
              </a:r>
            </a:p>
          </p:txBody>
        </p:sp>
        <p:sp>
          <p:nvSpPr>
            <p:cNvPr id="12" name="BlokTextu 11" descr="Názov vzdelávacieho centra/školy – pre ktoré budete pýtať dotácie&#10;&#10;Typ zariadenia – napr. vzdelávacie centrum, víkendová škola, materská škola a pod.&#10;&#10;Rok založenia vzdelávacieho centra/školy&#10;&#10;Mesto, v ktorom prebieha vzdelávanie&#10;">
              <a:extLst>
                <a:ext uri="{FF2B5EF4-FFF2-40B4-BE49-F238E27FC236}">
                  <a16:creationId xmlns:a16="http://schemas.microsoft.com/office/drawing/2014/main" id="{6447EF7D-D322-5C7B-FDEC-D6D0E3F8C53A}"/>
                </a:ext>
              </a:extLst>
            </p:cNvPr>
            <p:cNvSpPr txBox="1"/>
            <p:nvPr/>
          </p:nvSpPr>
          <p:spPr>
            <a:xfrm>
              <a:off x="268124" y="1696664"/>
              <a:ext cx="10610491" cy="22467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sk-SK" sz="2000" u="sng" dirty="0">
                  <a:latin typeface="Comic Sans MS" panose="030F0702030302020204" pitchFamily="66" charset="0"/>
                </a:rPr>
                <a:t>Názov vzdelávacieho centra/školy </a:t>
              </a:r>
              <a:r>
                <a:rPr lang="sk-SK" sz="20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– </a:t>
              </a:r>
              <a:r>
                <a:rPr lang="sk-SK" sz="2000" dirty="0">
                  <a:latin typeface="Comic Sans MS" panose="030F0702030302020204" pitchFamily="66" charset="0"/>
                </a:rPr>
                <a:t>pre ktoré budete pýtať dotácie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sk-SK" sz="2000" dirty="0">
                <a:latin typeface="Comic Sans MS" panose="030F0702030302020204" pitchFamily="66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sk-SK" sz="2000" u="sng" dirty="0">
                  <a:latin typeface="Comic Sans MS" panose="030F0702030302020204" pitchFamily="66" charset="0"/>
                </a:rPr>
                <a:t>Typ zariadenia </a:t>
              </a:r>
              <a:r>
                <a:rPr lang="sk-SK" sz="20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–</a:t>
              </a:r>
              <a:r>
                <a:rPr lang="sk-SK" sz="2000" dirty="0">
                  <a:latin typeface="Comic Sans MS" panose="030F0702030302020204" pitchFamily="66" charset="0"/>
                </a:rPr>
                <a:t> napr. vzdelávacie centrum, víkendová škola, materská škola a pod.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sk-SK" sz="2000" dirty="0">
                <a:latin typeface="Comic Sans MS" panose="030F0702030302020204" pitchFamily="66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sk-SK" sz="2000" u="sng" dirty="0">
                  <a:latin typeface="Comic Sans MS" panose="030F0702030302020204" pitchFamily="66" charset="0"/>
                </a:rPr>
                <a:t>Rok založenia vzdelávacieho centra/školy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sk-SK" sz="2000" dirty="0">
                <a:latin typeface="Comic Sans MS" panose="030F0702030302020204" pitchFamily="66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sk-SK" sz="2000" u="sng" dirty="0">
                  <a:latin typeface="Comic Sans MS" panose="030F0702030302020204" pitchFamily="66" charset="0"/>
                </a:rPr>
                <a:t>Mesto, v ktorom prebieha vzdelávanie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3343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5449AF-5B55-F3F6-6AF9-7EFD31842D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2">
            <a:extLst>
              <a:ext uri="{FF2B5EF4-FFF2-40B4-BE49-F238E27FC236}">
                <a16:creationId xmlns:a16="http://schemas.microsoft.com/office/drawing/2014/main" id="{B6A9574C-DE9B-F51D-37FC-75C64AEEB9D2}"/>
              </a:ext>
            </a:extLst>
          </p:cNvPr>
          <p:cNvGrpSpPr/>
          <p:nvPr/>
        </p:nvGrpSpPr>
        <p:grpSpPr>
          <a:xfrm>
            <a:off x="276045" y="202270"/>
            <a:ext cx="11852695" cy="6025223"/>
            <a:chOff x="276045" y="202270"/>
            <a:chExt cx="11852695" cy="6025223"/>
          </a:xfrm>
        </p:grpSpPr>
        <p:sp>
          <p:nvSpPr>
            <p:cNvPr id="12" name="BlokTextu 11" descr="Údaje, ktoré je nutné pravidelne na začiatku školského roku aktualizovať:&#10;&#10;Veková kategória žiakov/študentov v aktuálnom školskom roku&#10;&#10;Počet žiakov/študentov spolu v aktuálnom školskom roku – všetci žiaci navštevujúci predmetné zariadenie bez ohľadu na národnosť a štátnu príslušnosť&#10;    z toho počet žiakov/študentov slovenskej národnosti v aktuálnom školskom roku&#10;&#10;Počet tried a rozdelenie tried podľa veku detí v aktuálnom školskom roku – napr. 1. trieda – 10 detí vo veku 7 až 9 rokov; 2. trieda – 8 detí vo veku 10 až 12 rokov a pod.&#10;&#10;Počet detí, ktoré sa pripravujú na rozdielové skúšky zo slovenského jazyka v aktuálnom školskom roku&#10;&#10;Počet pedagogických pracovníkov spolu – všetci pedagogický zamestnanci pracujúci v predmetnom zariadení bez ohľadu na národnosť a štátnu príslušnosť &#10;    z toho počet pedagogických pracovníkov slovenskej národnosti&#10;">
              <a:extLst>
                <a:ext uri="{FF2B5EF4-FFF2-40B4-BE49-F238E27FC236}">
                  <a16:creationId xmlns:a16="http://schemas.microsoft.com/office/drawing/2014/main" id="{C0DACCDB-CA4C-2266-9E3D-498944855D53}"/>
                </a:ext>
              </a:extLst>
            </p:cNvPr>
            <p:cNvSpPr txBox="1"/>
            <p:nvPr/>
          </p:nvSpPr>
          <p:spPr>
            <a:xfrm>
              <a:off x="276045" y="1703178"/>
              <a:ext cx="11852695" cy="45243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sk-SK" b="1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Údaje, ktoré je nutné pravidelne na začiatku školského roku aktualizovať:</a:t>
              </a:r>
            </a:p>
            <a:p>
              <a:endParaRPr lang="sk-SK" dirty="0">
                <a:latin typeface="Comic Sans MS" panose="030F0702030302020204" pitchFamily="66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sk-SK" u="sng" dirty="0">
                  <a:latin typeface="Comic Sans MS" panose="030F0702030302020204" pitchFamily="66" charset="0"/>
                </a:rPr>
                <a:t>Veková kategória žiakov/študentov v aktuálnom školskom roku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sk-SK" dirty="0">
                <a:latin typeface="Comic Sans MS" panose="030F0702030302020204" pitchFamily="66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sk-SK" u="sng" dirty="0">
                  <a:latin typeface="Comic Sans MS" panose="030F0702030302020204" pitchFamily="66" charset="0"/>
                </a:rPr>
                <a:t>Počet žiakov/študentov spolu v aktuálnom školskom roku </a:t>
              </a:r>
              <a:r>
                <a:rPr lang="sk-SK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–</a:t>
              </a:r>
              <a:r>
                <a:rPr lang="sk-SK" dirty="0">
                  <a:latin typeface="Comic Sans MS" panose="030F0702030302020204" pitchFamily="66" charset="0"/>
                </a:rPr>
                <a:t> všetci žiaci navštevujúci predmetné zariadenie bez ohľadu na národnosť a štátnu príslušnosť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sk-SK" dirty="0">
                  <a:latin typeface="Comic Sans MS" panose="030F0702030302020204" pitchFamily="66" charset="0"/>
                </a:rPr>
                <a:t>    </a:t>
              </a:r>
              <a:r>
                <a:rPr lang="sk-SK" u="sng" dirty="0">
                  <a:latin typeface="Comic Sans MS" panose="030F0702030302020204" pitchFamily="66" charset="0"/>
                </a:rPr>
                <a:t>z toho počet žiakov/študentov slovenskej národnosti v aktuálnom školskom roku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sk-SK" dirty="0">
                <a:latin typeface="Comic Sans MS" panose="030F0702030302020204" pitchFamily="66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sk-SK" u="sng" dirty="0">
                  <a:latin typeface="Comic Sans MS" panose="030F0702030302020204" pitchFamily="66" charset="0"/>
                </a:rPr>
                <a:t>Počet tried a rozdelenie tried podľa veku detí v aktuálnom školskom roku </a:t>
              </a:r>
              <a:r>
                <a:rPr lang="sk-SK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–</a:t>
              </a:r>
              <a:r>
                <a:rPr lang="sk-SK" dirty="0">
                  <a:latin typeface="Comic Sans MS" panose="030F0702030302020204" pitchFamily="66" charset="0"/>
                </a:rPr>
                <a:t> napr. 1. trieda – 10 detí vo veku 7 až 9 rokov; 2. trieda – 8 detí vo veku 10 až 12 rokov a pod.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sk-SK" dirty="0">
                <a:latin typeface="Comic Sans MS" panose="030F0702030302020204" pitchFamily="66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sk-SK" u="sng" dirty="0">
                  <a:latin typeface="Comic Sans MS" panose="030F0702030302020204" pitchFamily="66" charset="0"/>
                </a:rPr>
                <a:t>Počet detí, ktoré sa pripravujú na rozdielové skúšky zo slovenského jazyka v aktuálnom školskom roku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sk-SK" dirty="0">
                <a:latin typeface="Comic Sans MS" panose="030F0702030302020204" pitchFamily="66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sk-SK" u="sng" dirty="0">
                  <a:latin typeface="Comic Sans MS" panose="030F0702030302020204" pitchFamily="66" charset="0"/>
                </a:rPr>
                <a:t>Počet pedagogických pracovníkov spolu</a:t>
              </a:r>
              <a:r>
                <a:rPr lang="sk-SK" dirty="0">
                  <a:latin typeface="Comic Sans MS" panose="030F0702030302020204" pitchFamily="66" charset="0"/>
                </a:rPr>
                <a:t> </a:t>
              </a:r>
              <a:r>
                <a:rPr lang="sk-SK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–</a:t>
              </a:r>
              <a:r>
                <a:rPr lang="sk-SK" dirty="0">
                  <a:latin typeface="Comic Sans MS" panose="030F0702030302020204" pitchFamily="66" charset="0"/>
                </a:rPr>
                <a:t> všetci pedagogický zamestnanci pracujúci v predmetnom zariadení bez ohľadu na národnosť a štátnu príslušnosť </a:t>
              </a:r>
              <a:endParaRPr lang="sk-SK" u="sng" dirty="0">
                <a:latin typeface="Comic Sans MS" panose="030F0702030302020204" pitchFamily="66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sk-SK" dirty="0">
                  <a:latin typeface="Comic Sans MS" panose="030F0702030302020204" pitchFamily="66" charset="0"/>
                </a:rPr>
                <a:t>    </a:t>
              </a:r>
              <a:r>
                <a:rPr lang="sk-SK" u="sng" dirty="0">
                  <a:latin typeface="Comic Sans MS" panose="030F0702030302020204" pitchFamily="66" charset="0"/>
                </a:rPr>
                <a:t>z toho počet pedagogických pracovníkov slovenskej národnosti</a:t>
              </a:r>
            </a:p>
          </p:txBody>
        </p:sp>
        <p:sp>
          <p:nvSpPr>
            <p:cNvPr id="2" name="BlokTextu 1" descr="DIS – FO – oblasť vzdelávanie&#10;- aktivity vykonávate pre vzdelávacie centrum/školu&#10;">
              <a:extLst>
                <a:ext uri="{FF2B5EF4-FFF2-40B4-BE49-F238E27FC236}">
                  <a16:creationId xmlns:a16="http://schemas.microsoft.com/office/drawing/2014/main" id="{0DE50A58-A597-FDF3-702F-18AB75A123C9}"/>
                </a:ext>
              </a:extLst>
            </p:cNvPr>
            <p:cNvSpPr txBox="1"/>
            <p:nvPr/>
          </p:nvSpPr>
          <p:spPr>
            <a:xfrm>
              <a:off x="1097497" y="202270"/>
              <a:ext cx="999700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28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DIS – FO – oblasť vzdelávanie</a:t>
              </a:r>
            </a:p>
            <a:p>
              <a:pPr algn="ctr"/>
              <a:r>
                <a:rPr lang="sk-SK" sz="28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- aktivity vykonávate pre vzdelávacie centrum/školu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97106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7D97E1-4F97-8B4C-B611-6F2C6E4D8C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2">
            <a:extLst>
              <a:ext uri="{FF2B5EF4-FFF2-40B4-BE49-F238E27FC236}">
                <a16:creationId xmlns:a16="http://schemas.microsoft.com/office/drawing/2014/main" id="{8F49610D-765D-30CC-1048-EB24A9908415}"/>
              </a:ext>
            </a:extLst>
          </p:cNvPr>
          <p:cNvGrpSpPr/>
          <p:nvPr/>
        </p:nvGrpSpPr>
        <p:grpSpPr>
          <a:xfrm>
            <a:off x="276045" y="202270"/>
            <a:ext cx="12059024" cy="6711926"/>
            <a:chOff x="276045" y="202270"/>
            <a:chExt cx="12059024" cy="6711926"/>
          </a:xfrm>
        </p:grpSpPr>
        <p:sp>
          <p:nvSpPr>
            <p:cNvPr id="12" name="BlokTextu 11" descr="Jazyky, v ktorých prebieha vzdelávanie – všetky jazyky, v ktorých prebieha vyučovanie a jedným z nich by mala byť slovenčina&#10;&#10;Ako často prebieha vzdelávanie – napr. 1x týždenne 4 hod; denne; každý druhý víkend 3 hodiny a pod.&#10;&#10;Garant vzdelávania – najčastejšie riaditeľ alebo vedúci vzdelávacieho centra; musí mať pedagogické vzdelanie&#10;&#10;Kópia diplomu garanta (povinná príloha)&#10;&#10;Iné krajanské aktivity okrem vyučovania – napr. kultúrne aktivity, vydávanie slovenského časopisu a pod.&#10;&#10;Iné zdroje financovia pravidelnej činnosti – napr. školné, sponzorské dary, príjmy zo vstupeniek a pod.&#10;&#10;Mesačný/ročný poplatok (školné) za jedno dieťa – uviesť, či sa jedná o mesačný alebo ročný poplatok a v akej mene&#10;&#10;Vzdelávanie prebieha:  Vlastné priestory&#10;   Prenajaté priestory - zazmluvnené obdobie prenájmu priestorov&#10;          - ročný poplatok za prenájom priestorov – uveďte sumu aj menu&#10;">
              <a:extLst>
                <a:ext uri="{FF2B5EF4-FFF2-40B4-BE49-F238E27FC236}">
                  <a16:creationId xmlns:a16="http://schemas.microsoft.com/office/drawing/2014/main" id="{8F0DC112-9B81-DCA0-8A41-01B59A844730}"/>
                </a:ext>
              </a:extLst>
            </p:cNvPr>
            <p:cNvSpPr txBox="1"/>
            <p:nvPr/>
          </p:nvSpPr>
          <p:spPr>
            <a:xfrm>
              <a:off x="276045" y="1281885"/>
              <a:ext cx="12059024" cy="563231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sk-SK" u="sng" dirty="0">
                  <a:latin typeface="Comic Sans MS" panose="030F0702030302020204" pitchFamily="66" charset="0"/>
                </a:rPr>
                <a:t>Jazyky, v ktorých prebieha vzdelávanie</a:t>
              </a:r>
              <a:r>
                <a:rPr lang="sk-SK" dirty="0">
                  <a:latin typeface="Comic Sans MS" panose="030F0702030302020204" pitchFamily="66" charset="0"/>
                </a:rPr>
                <a:t> </a:t>
              </a:r>
              <a:r>
                <a:rPr lang="sk-SK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– </a:t>
              </a:r>
              <a:r>
                <a:rPr lang="sk-SK" dirty="0">
                  <a:latin typeface="Comic Sans MS" panose="030F0702030302020204" pitchFamily="66" charset="0"/>
                </a:rPr>
                <a:t>všetky jazyky, v ktorých prebieha vyučovanie a jedným z nich by mala byť slovenčina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sk-SK" u="sng" dirty="0">
                <a:latin typeface="Comic Sans MS" panose="030F0702030302020204" pitchFamily="66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sk-SK" u="sng" dirty="0">
                  <a:latin typeface="Comic Sans MS" panose="030F0702030302020204" pitchFamily="66" charset="0"/>
                </a:rPr>
                <a:t>Ako často prebieha vzdelávanie</a:t>
              </a:r>
              <a:r>
                <a:rPr lang="sk-SK" dirty="0">
                  <a:latin typeface="Comic Sans MS" panose="030F0702030302020204" pitchFamily="66" charset="0"/>
                </a:rPr>
                <a:t> </a:t>
              </a:r>
              <a:r>
                <a:rPr lang="sk-SK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–</a:t>
              </a:r>
              <a:r>
                <a:rPr lang="sk-SK" dirty="0">
                  <a:latin typeface="Comic Sans MS" panose="030F0702030302020204" pitchFamily="66" charset="0"/>
                </a:rPr>
                <a:t> napr. 1x týždenne 4 hod; denne; každý druhý víkend 3 hodiny a pod.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sk-SK" u="sng" dirty="0">
                <a:latin typeface="Comic Sans MS" panose="030F0702030302020204" pitchFamily="66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sk-SK" u="sng" dirty="0">
                  <a:latin typeface="Comic Sans MS" panose="030F0702030302020204" pitchFamily="66" charset="0"/>
                </a:rPr>
                <a:t>Garant vzdelávania</a:t>
              </a:r>
              <a:r>
                <a:rPr lang="sk-SK" dirty="0">
                  <a:latin typeface="Comic Sans MS" panose="030F0702030302020204" pitchFamily="66" charset="0"/>
                </a:rPr>
                <a:t> </a:t>
              </a:r>
              <a:r>
                <a:rPr lang="sk-SK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–</a:t>
              </a:r>
              <a:r>
                <a:rPr lang="sk-SK" dirty="0">
                  <a:latin typeface="Comic Sans MS" panose="030F0702030302020204" pitchFamily="66" charset="0"/>
                </a:rPr>
                <a:t> najčastejšie riaditeľ alebo vedúci vzdelávacieho centra; musí mať pedagogické vzdelanie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sk-SK" u="sng" dirty="0">
                <a:latin typeface="Comic Sans MS" panose="030F0702030302020204" pitchFamily="66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sk-SK" u="sng" dirty="0">
                  <a:latin typeface="Comic Sans MS" panose="030F0702030302020204" pitchFamily="66" charset="0"/>
                </a:rPr>
                <a:t>Kópia diplomu garanta (povinná príloha)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sk-SK" u="sng" dirty="0">
                <a:latin typeface="Comic Sans MS" panose="030F0702030302020204" pitchFamily="66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sk-SK" u="sng" dirty="0">
                  <a:latin typeface="Comic Sans MS" panose="030F0702030302020204" pitchFamily="66" charset="0"/>
                </a:rPr>
                <a:t>Iné krajanské aktivity okrem vyučovania</a:t>
              </a:r>
              <a:r>
                <a:rPr lang="sk-SK" dirty="0">
                  <a:latin typeface="Comic Sans MS" panose="030F0702030302020204" pitchFamily="66" charset="0"/>
                </a:rPr>
                <a:t> </a:t>
              </a:r>
              <a:r>
                <a:rPr lang="sk-SK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– </a:t>
              </a:r>
              <a:r>
                <a:rPr lang="sk-SK" dirty="0">
                  <a:latin typeface="Comic Sans MS" panose="030F0702030302020204" pitchFamily="66" charset="0"/>
                </a:rPr>
                <a:t>napr. kultúrne aktivity, vydávanie slovenského časopisu a pod.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sk-SK" u="sng" dirty="0">
                <a:latin typeface="Comic Sans MS" panose="030F0702030302020204" pitchFamily="66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sk-SK" u="sng" dirty="0">
                  <a:latin typeface="Comic Sans MS" panose="030F0702030302020204" pitchFamily="66" charset="0"/>
                </a:rPr>
                <a:t>Iné zdroje financovia pravidelnej činnosti</a:t>
              </a:r>
              <a:r>
                <a:rPr lang="sk-SK" dirty="0">
                  <a:latin typeface="Comic Sans MS" panose="030F0702030302020204" pitchFamily="66" charset="0"/>
                </a:rPr>
                <a:t> </a:t>
              </a:r>
              <a:r>
                <a:rPr lang="sk-SK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–</a:t>
              </a:r>
              <a:r>
                <a:rPr lang="sk-SK" dirty="0">
                  <a:latin typeface="Comic Sans MS" panose="030F0702030302020204" pitchFamily="66" charset="0"/>
                </a:rPr>
                <a:t> napr. školné, sponzorské dary, príjmy zo vstupeniek a pod.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sk-SK" u="sng" dirty="0">
                <a:latin typeface="Comic Sans MS" panose="030F0702030302020204" pitchFamily="66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sk-SK" u="sng" dirty="0">
                  <a:latin typeface="Comic Sans MS" panose="030F0702030302020204" pitchFamily="66" charset="0"/>
                </a:rPr>
                <a:t>Mesačný/ročný poplatok (školné) za jedno dieťa</a:t>
              </a:r>
              <a:r>
                <a:rPr lang="sk-SK" dirty="0">
                  <a:latin typeface="Comic Sans MS" panose="030F0702030302020204" pitchFamily="66" charset="0"/>
                </a:rPr>
                <a:t> </a:t>
              </a:r>
              <a:r>
                <a:rPr lang="sk-SK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–</a:t>
              </a:r>
              <a:r>
                <a:rPr lang="sk-SK" dirty="0">
                  <a:latin typeface="Comic Sans MS" panose="030F0702030302020204" pitchFamily="66" charset="0"/>
                </a:rPr>
                <a:t> uviesť, či sa jedná o mesačný alebo ročný poplatok a v akej mene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sk-SK" u="sng" dirty="0">
                <a:latin typeface="Comic Sans MS" panose="030F0702030302020204" pitchFamily="66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sk-SK" u="sng" dirty="0">
                  <a:latin typeface="Comic Sans MS" panose="030F0702030302020204" pitchFamily="66" charset="0"/>
                </a:rPr>
                <a:t>Vzdelávanie prebieha:  Vlastné priestory</a:t>
              </a:r>
            </a:p>
            <a:p>
              <a:r>
                <a:rPr lang="sk-SK" dirty="0">
                  <a:latin typeface="Comic Sans MS" panose="030F0702030302020204" pitchFamily="66" charset="0"/>
                </a:rPr>
                <a:t>			</a:t>
              </a:r>
              <a:r>
                <a:rPr lang="sk-SK" u="sng" dirty="0">
                  <a:latin typeface="Comic Sans MS" panose="030F0702030302020204" pitchFamily="66" charset="0"/>
                </a:rPr>
                <a:t>Prenajaté priestory - </a:t>
              </a:r>
              <a:r>
                <a:rPr lang="sk-SK" u="sng" dirty="0" err="1">
                  <a:latin typeface="Comic Sans MS" panose="030F0702030302020204" pitchFamily="66" charset="0"/>
                </a:rPr>
                <a:t>zazmluvnené</a:t>
              </a:r>
              <a:r>
                <a:rPr lang="sk-SK" u="sng" dirty="0">
                  <a:latin typeface="Comic Sans MS" panose="030F0702030302020204" pitchFamily="66" charset="0"/>
                </a:rPr>
                <a:t> obdobie prenájmu priestorov</a:t>
              </a:r>
            </a:p>
            <a:p>
              <a:r>
                <a:rPr lang="sk-SK" dirty="0">
                  <a:latin typeface="Comic Sans MS" panose="030F0702030302020204" pitchFamily="66" charset="0"/>
                </a:rPr>
                <a:t>					     </a:t>
              </a:r>
              <a:r>
                <a:rPr lang="sk-SK" u="sng" dirty="0">
                  <a:latin typeface="Comic Sans MS" panose="030F0702030302020204" pitchFamily="66" charset="0"/>
                </a:rPr>
                <a:t>- ročný poplatok za prenájom priestorov </a:t>
              </a:r>
              <a:r>
                <a:rPr lang="sk-SK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–</a:t>
              </a:r>
              <a:r>
                <a:rPr lang="sk-SK" dirty="0">
                  <a:latin typeface="Comic Sans MS" panose="030F0702030302020204" pitchFamily="66" charset="0"/>
                </a:rPr>
                <a:t> uveďte sumu aj menu</a:t>
              </a:r>
            </a:p>
          </p:txBody>
        </p:sp>
        <p:sp>
          <p:nvSpPr>
            <p:cNvPr id="2" name="BlokTextu 1" descr="DIS – FO – oblasť vzdelávanie&#10;- aktivity vykonávate pre vzdelávacie centrum/školu&#10;">
              <a:extLst>
                <a:ext uri="{FF2B5EF4-FFF2-40B4-BE49-F238E27FC236}">
                  <a16:creationId xmlns:a16="http://schemas.microsoft.com/office/drawing/2014/main" id="{B1E1308E-A8AB-3C70-E4B2-9EC3239BEBEF}"/>
                </a:ext>
              </a:extLst>
            </p:cNvPr>
            <p:cNvSpPr txBox="1"/>
            <p:nvPr/>
          </p:nvSpPr>
          <p:spPr>
            <a:xfrm>
              <a:off x="1060985" y="202270"/>
              <a:ext cx="999700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28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DIS – FO – oblasť vzdelávanie</a:t>
              </a:r>
            </a:p>
            <a:p>
              <a:pPr algn="ctr"/>
              <a:r>
                <a:rPr lang="sk-SK" sz="28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- aktivity vykonávate pre vzdelávacie centrum/školu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9668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40DA53-6309-9552-666E-99063477C9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2">
            <a:extLst>
              <a:ext uri="{FF2B5EF4-FFF2-40B4-BE49-F238E27FC236}">
                <a16:creationId xmlns:a16="http://schemas.microsoft.com/office/drawing/2014/main" id="{FEB10823-938A-0887-A146-01DC581D1623}"/>
              </a:ext>
            </a:extLst>
          </p:cNvPr>
          <p:cNvGrpSpPr/>
          <p:nvPr/>
        </p:nvGrpSpPr>
        <p:grpSpPr>
          <a:xfrm>
            <a:off x="267419" y="202270"/>
            <a:ext cx="11808010" cy="6042113"/>
            <a:chOff x="267419" y="202270"/>
            <a:chExt cx="11808010" cy="6042113"/>
          </a:xfrm>
        </p:grpSpPr>
        <p:sp>
          <p:nvSpPr>
            <p:cNvPr id="6" name="BlokTextu 5" descr="Spolupráca s inými krajanskými organizáciami – iné krajanské združenia/spolky, s ktorými pravidelne spolupracujete; názov spolku, od ktorého roku resp. koľko rokov a ako spolupracujete; napr. slovenský folklórny spolok Včeličky – od roku 2017 – spoluorganizácia vianočného večierku&#10;&#10;&#10;Spolupráca s inými organizáciami – iné ako krajanské centrá/združenia/spolky, s ktorými pravidelne spolupracujete; názov spolku, od ktorého roku resp. koľko rokov a ako spolupracujete; napr. americký spolok skautov – od roku 2017 – spoluorganizácia cezpoľného behu&#10;&#10;&#10;Spolupráca s miestnou/regionálnou samosprávou – miestna/regionálna samospráva, s ktorou pravidelne spolupracujete; názov samosprávy, od ktorého roku resp. koľko rokov a ako spolupracujete; napr. Obecný úrad Partizánske – 2020 – účasť na miestnych trhoch&#10;">
              <a:extLst>
                <a:ext uri="{FF2B5EF4-FFF2-40B4-BE49-F238E27FC236}">
                  <a16:creationId xmlns:a16="http://schemas.microsoft.com/office/drawing/2014/main" id="{DF2606DC-878F-DBDB-ED95-B5DF199C5B7C}"/>
                </a:ext>
              </a:extLst>
            </p:cNvPr>
            <p:cNvSpPr txBox="1"/>
            <p:nvPr/>
          </p:nvSpPr>
          <p:spPr>
            <a:xfrm>
              <a:off x="267419" y="1720068"/>
              <a:ext cx="8913903" cy="45243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l-PL" u="sng" dirty="0">
                  <a:latin typeface="Comic Sans MS" panose="030F0702030302020204" pitchFamily="66" charset="0"/>
                </a:rPr>
                <a:t>Spolupráca s inými krajanskými organizáciami </a:t>
              </a:r>
              <a:r>
                <a:rPr lang="sk-SK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– </a:t>
              </a:r>
              <a:r>
                <a:rPr lang="sk-SK" dirty="0">
                  <a:latin typeface="Comic Sans MS" panose="030F0702030302020204" pitchFamily="66" charset="0"/>
                </a:rPr>
                <a:t>iné krajanské združenia/spolky, s ktorými pravidelne spolupracujete; názov spolku, od ktorého roku resp. koľko rokov a ako spolupracujete; napr. slovenský folklórny spolok Včeličky – od roku 2017 – </a:t>
              </a:r>
              <a:r>
                <a:rPr lang="sk-SK" dirty="0" err="1">
                  <a:latin typeface="Comic Sans MS" panose="030F0702030302020204" pitchFamily="66" charset="0"/>
                </a:rPr>
                <a:t>spoluorganizácia</a:t>
              </a:r>
              <a:r>
                <a:rPr lang="sk-SK" dirty="0">
                  <a:latin typeface="Comic Sans MS" panose="030F0702030302020204" pitchFamily="66" charset="0"/>
                </a:rPr>
                <a:t> vianočného večierku</a:t>
              </a:r>
            </a:p>
            <a:p>
              <a:endParaRPr lang="sk-SK" u="sng" dirty="0">
                <a:latin typeface="Comic Sans MS" panose="030F0702030302020204" pitchFamily="66" charset="0"/>
              </a:endParaRPr>
            </a:p>
            <a:p>
              <a:endParaRPr lang="sk-SK" u="sng" dirty="0">
                <a:latin typeface="Comic Sans MS" panose="030F0702030302020204" pitchFamily="66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l-PL" u="sng" dirty="0">
                  <a:latin typeface="Comic Sans MS" panose="030F0702030302020204" pitchFamily="66" charset="0"/>
                </a:rPr>
                <a:t>Spolupráca s inými organizáciami </a:t>
              </a:r>
              <a:r>
                <a:rPr lang="sk-SK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–</a:t>
              </a:r>
              <a:r>
                <a:rPr lang="sk-SK" dirty="0">
                  <a:latin typeface="Comic Sans MS" panose="030F0702030302020204" pitchFamily="66" charset="0"/>
                </a:rPr>
                <a:t> iné ako krajanské centrá/združenia/spolky, s ktorými pravidelne spolupracujete; názov spolku, od ktorého roku resp. koľko rokov a ako spolupracujete; napr. americký spolok skautov – od roku 2017 – </a:t>
              </a:r>
              <a:r>
                <a:rPr lang="sk-SK" dirty="0" err="1">
                  <a:latin typeface="Comic Sans MS" panose="030F0702030302020204" pitchFamily="66" charset="0"/>
                </a:rPr>
                <a:t>spoluorganizácia</a:t>
              </a:r>
              <a:r>
                <a:rPr lang="sk-SK" dirty="0">
                  <a:latin typeface="Comic Sans MS" panose="030F0702030302020204" pitchFamily="66" charset="0"/>
                </a:rPr>
                <a:t> cezpoľného behu</a:t>
              </a:r>
            </a:p>
            <a:p>
              <a:endParaRPr lang="sk-SK" u="sng" dirty="0">
                <a:latin typeface="Comic Sans MS" panose="030F0702030302020204" pitchFamily="66" charset="0"/>
              </a:endParaRPr>
            </a:p>
            <a:p>
              <a:endParaRPr lang="sk-SK" u="sng" dirty="0">
                <a:latin typeface="Comic Sans MS" panose="030F0702030302020204" pitchFamily="66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sk-SK" u="sng" dirty="0">
                  <a:latin typeface="Comic Sans MS" panose="030F0702030302020204" pitchFamily="66" charset="0"/>
                </a:rPr>
                <a:t>Spolupráca s miestnou/regionálnou samosprávou </a:t>
              </a:r>
              <a:r>
                <a:rPr lang="sk-SK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–</a:t>
              </a:r>
              <a:r>
                <a:rPr lang="sk-SK" dirty="0">
                  <a:latin typeface="Comic Sans MS" panose="030F0702030302020204" pitchFamily="66" charset="0"/>
                </a:rPr>
                <a:t> miestna/regionálna samospráva, s ktorou pravidelne spolupracujete; názov samosprávy, od ktorého roku resp. koľko rokov a ako spolupracujete; napr. Obecný úrad Partizánske – 2020 – účasť na miestnych trhoch</a:t>
              </a:r>
              <a:endParaRPr lang="sk-SK" u="sng" dirty="0">
                <a:latin typeface="Comic Sans MS" panose="030F0702030302020204" pitchFamily="66" charset="0"/>
              </a:endParaRPr>
            </a:p>
          </p:txBody>
        </p:sp>
        <p:pic>
          <p:nvPicPr>
            <p:cNvPr id="8" name="Obrázok 7" descr="printscreen po prihlásení do Dotačného informačného systému">
              <a:extLst>
                <a:ext uri="{FF2B5EF4-FFF2-40B4-BE49-F238E27FC236}">
                  <a16:creationId xmlns:a16="http://schemas.microsoft.com/office/drawing/2014/main" id="{E3E3D794-331D-F9FA-3208-2B52F35A22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81323" y="1644125"/>
              <a:ext cx="2894106" cy="4597880"/>
            </a:xfrm>
            <a:prstGeom prst="rect">
              <a:avLst/>
            </a:prstGeom>
          </p:spPr>
        </p:pic>
        <p:sp>
          <p:nvSpPr>
            <p:cNvPr id="2" name="BlokTextu 1" descr="DIS – FO – oblasť vzdelávanie&#10;- aktivity vykonávate pre vzdelávacie centrum/školu&#10;">
              <a:extLst>
                <a:ext uri="{FF2B5EF4-FFF2-40B4-BE49-F238E27FC236}">
                  <a16:creationId xmlns:a16="http://schemas.microsoft.com/office/drawing/2014/main" id="{EB89BC84-98DE-E1DF-235A-08CF7C512C04}"/>
                </a:ext>
              </a:extLst>
            </p:cNvPr>
            <p:cNvSpPr txBox="1"/>
            <p:nvPr/>
          </p:nvSpPr>
          <p:spPr>
            <a:xfrm>
              <a:off x="1060985" y="202270"/>
              <a:ext cx="999700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28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DIS – FO – oblasť vzdelávanie</a:t>
              </a:r>
            </a:p>
            <a:p>
              <a:pPr algn="ctr"/>
              <a:r>
                <a:rPr lang="sk-SK" sz="28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- aktivity vykonávate pre vzdelávacie centrum/školu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167713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88FC86-E941-68BA-043C-533E1515BB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2">
            <a:extLst>
              <a:ext uri="{FF2B5EF4-FFF2-40B4-BE49-F238E27FC236}">
                <a16:creationId xmlns:a16="http://schemas.microsoft.com/office/drawing/2014/main" id="{F5C5C523-ED20-6D1D-5FF5-55E223930C0B}"/>
              </a:ext>
            </a:extLst>
          </p:cNvPr>
          <p:cNvGrpSpPr/>
          <p:nvPr/>
        </p:nvGrpSpPr>
        <p:grpSpPr>
          <a:xfrm>
            <a:off x="286828" y="202270"/>
            <a:ext cx="11816032" cy="6145794"/>
            <a:chOff x="286828" y="202270"/>
            <a:chExt cx="11816032" cy="6145794"/>
          </a:xfrm>
        </p:grpSpPr>
        <p:sp>
          <p:nvSpPr>
            <p:cNvPr id="5" name="BlokTextu 4" descr="Prílohy (fotky) – aspoň 1 foto z vyučovacieho procesu alebo z už uskutočnenej vzdelávacej aktivity; aspoň 1 foto priestorov vzdelávacieho centra/školy; aspoň 1 foto vonkajších priestorov v prípade, že budova, v ktorej prebieha výučba je vo vlastníctve vzdelávacieho centra/školy&#10;">
              <a:extLst>
                <a:ext uri="{FF2B5EF4-FFF2-40B4-BE49-F238E27FC236}">
                  <a16:creationId xmlns:a16="http://schemas.microsoft.com/office/drawing/2014/main" id="{BAB28714-A18C-2353-E23F-F0CFE055ECC5}"/>
                </a:ext>
              </a:extLst>
            </p:cNvPr>
            <p:cNvSpPr txBox="1"/>
            <p:nvPr/>
          </p:nvSpPr>
          <p:spPr>
            <a:xfrm>
              <a:off x="286828" y="1710167"/>
              <a:ext cx="11816032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sk-SK" u="sng" dirty="0">
                  <a:latin typeface="Comic Sans MS" panose="030F0702030302020204" pitchFamily="66" charset="0"/>
                </a:rPr>
                <a:t>Prílohy (fotky) </a:t>
              </a:r>
              <a:r>
                <a:rPr lang="sk-SK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–</a:t>
              </a:r>
              <a:r>
                <a:rPr lang="sk-SK" dirty="0">
                  <a:latin typeface="Comic Sans MS" panose="030F0702030302020204" pitchFamily="66" charset="0"/>
                </a:rPr>
                <a:t> aspoň 1 </a:t>
              </a:r>
              <a:r>
                <a:rPr lang="sk-SK" dirty="0" err="1">
                  <a:latin typeface="Comic Sans MS" panose="030F0702030302020204" pitchFamily="66" charset="0"/>
                </a:rPr>
                <a:t>foto</a:t>
              </a:r>
              <a:r>
                <a:rPr lang="sk-SK" dirty="0">
                  <a:latin typeface="Comic Sans MS" panose="030F0702030302020204" pitchFamily="66" charset="0"/>
                </a:rPr>
                <a:t> z vyučovacieho procesu alebo z už uskutočnenej vzdelávacej aktivity; aspoň 1 </a:t>
              </a:r>
              <a:r>
                <a:rPr lang="sk-SK" dirty="0" err="1">
                  <a:latin typeface="Comic Sans MS" panose="030F0702030302020204" pitchFamily="66" charset="0"/>
                </a:rPr>
                <a:t>foto</a:t>
              </a:r>
              <a:r>
                <a:rPr lang="sk-SK" dirty="0">
                  <a:latin typeface="Comic Sans MS" panose="030F0702030302020204" pitchFamily="66" charset="0"/>
                </a:rPr>
                <a:t> priestorov vzdelávacieho centra/školy; aspoň 1 </a:t>
              </a:r>
              <a:r>
                <a:rPr lang="sk-SK" dirty="0" err="1">
                  <a:latin typeface="Comic Sans MS" panose="030F0702030302020204" pitchFamily="66" charset="0"/>
                </a:rPr>
                <a:t>foto</a:t>
              </a:r>
              <a:r>
                <a:rPr lang="sk-SK" dirty="0">
                  <a:latin typeface="Comic Sans MS" panose="030F0702030302020204" pitchFamily="66" charset="0"/>
                </a:rPr>
                <a:t> vonkajších priestorov v prípade, že budova, v ktorej prebieha výučba je vo vlastníctve vzdelávacieho centra/školy</a:t>
              </a:r>
            </a:p>
          </p:txBody>
        </p:sp>
        <p:pic>
          <p:nvPicPr>
            <p:cNvPr id="3074" name="Picture 2" descr="trieda, vyučovanie">
              <a:extLst>
                <a:ext uri="{FF2B5EF4-FFF2-40B4-BE49-F238E27FC236}">
                  <a16:creationId xmlns:a16="http://schemas.microsoft.com/office/drawing/2014/main" id="{5B829838-6562-8E8F-C228-859DEFA935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828" y="2925367"/>
              <a:ext cx="3339771" cy="22224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Priestory školy - Základná škola Zvolen - záber budovy zvonku">
              <a:extLst>
                <a:ext uri="{FF2B5EF4-FFF2-40B4-BE49-F238E27FC236}">
                  <a16:creationId xmlns:a16="http://schemas.microsoft.com/office/drawing/2014/main" id="{88A49D63-2A02-EAA3-83F2-0A82474BCE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26753" y="3947602"/>
              <a:ext cx="3217114" cy="2400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Obrázok 6" descr="trieda, vyučovanie">
              <a:extLst>
                <a:ext uri="{FF2B5EF4-FFF2-40B4-BE49-F238E27FC236}">
                  <a16:creationId xmlns:a16="http://schemas.microsoft.com/office/drawing/2014/main" id="{E4A77103-A766-717A-7B14-2EDF76659C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26172" y="3429001"/>
              <a:ext cx="4101008" cy="2278338"/>
            </a:xfrm>
            <a:prstGeom prst="rect">
              <a:avLst/>
            </a:prstGeom>
          </p:spPr>
        </p:pic>
        <p:sp>
          <p:nvSpPr>
            <p:cNvPr id="2" name="BlokTextu 1" descr="DIS – FO – oblasť vzdelávanie&#10;- aktivity vykonávate pre vzdelávacie centrum/školu&#10;">
              <a:extLst>
                <a:ext uri="{FF2B5EF4-FFF2-40B4-BE49-F238E27FC236}">
                  <a16:creationId xmlns:a16="http://schemas.microsoft.com/office/drawing/2014/main" id="{D4C423A7-54EB-BD2E-C52F-29A06C17EB59}"/>
                </a:ext>
              </a:extLst>
            </p:cNvPr>
            <p:cNvSpPr txBox="1"/>
            <p:nvPr/>
          </p:nvSpPr>
          <p:spPr>
            <a:xfrm>
              <a:off x="1060985" y="202270"/>
              <a:ext cx="999700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28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DIS – FO – oblasť vzdelávanie</a:t>
              </a:r>
            </a:p>
            <a:p>
              <a:pPr algn="ctr"/>
              <a:r>
                <a:rPr lang="sk-SK" sz="28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- aktivity vykonávate pre vzdelávacie centrum/školu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3293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AD6D1A-233A-A006-AA8E-0E852C8B8C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4FB43590-B2C9-43CF-7B00-5EDD3D0F730D}"/>
              </a:ext>
            </a:extLst>
          </p:cNvPr>
          <p:cNvGrpSpPr/>
          <p:nvPr/>
        </p:nvGrpSpPr>
        <p:grpSpPr>
          <a:xfrm>
            <a:off x="268123" y="195944"/>
            <a:ext cx="11923877" cy="6191040"/>
            <a:chOff x="268123" y="195944"/>
            <a:chExt cx="11923877" cy="6191040"/>
          </a:xfrm>
        </p:grpSpPr>
        <p:sp>
          <p:nvSpPr>
            <p:cNvPr id="3" name="BlokTextu 2" descr="DIS – FO – oblasť vzdelávanie&#10;- aktivity vykonávate pre inú organizáciu/inštitúciu&#10;">
              <a:extLst>
                <a:ext uri="{FF2B5EF4-FFF2-40B4-BE49-F238E27FC236}">
                  <a16:creationId xmlns:a16="http://schemas.microsoft.com/office/drawing/2014/main" id="{F454DBC0-296A-FD35-E900-8C463B8F4AC0}"/>
                </a:ext>
              </a:extLst>
            </p:cNvPr>
            <p:cNvSpPr txBox="1"/>
            <p:nvPr/>
          </p:nvSpPr>
          <p:spPr>
            <a:xfrm>
              <a:off x="1060985" y="195944"/>
              <a:ext cx="999700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28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DIS – FO – oblasť vzdelávanie</a:t>
              </a:r>
            </a:p>
            <a:p>
              <a:pPr algn="ctr"/>
              <a:r>
                <a:rPr lang="sk-SK" sz="28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- aktivity vykonávate pre inú organizáciu/inštitúciu</a:t>
              </a:r>
            </a:p>
          </p:txBody>
        </p:sp>
        <p:sp>
          <p:nvSpPr>
            <p:cNvPr id="12" name="BlokTextu 11" descr="Názov zariadenia – názov spolu/združenia pre ktoré budete pýtať dotácie&#10;&#10;Typ zariadenia – napr. folklórny súbor pri víkendovej škole, nezisková organizácia a pod.&#10;&#10;Rok založenia spolku&#10;&#10;Mesto pôsobenia spolku&#10;&#10;Hlavné krajanské aktivity počas roka – pravidelne sa opakujúce krajanské aktivity v (spolu)organizácii združenia; pravidelne navštevované krajanské aktivity &#10;&#10;Iné krajanské aktivity počas roka - nepravidelne sa opakujúce krajanské aktivity v (spolu)organizácii združenia; nepravidelne navštevované krajanské aktivity&#10;&#10;Prílohy (fotodokumentácia aktivít spolku) – aspoň 1 foto z už uskutočnenej/navštívenej aktivity&#10;">
              <a:extLst>
                <a:ext uri="{FF2B5EF4-FFF2-40B4-BE49-F238E27FC236}">
                  <a16:creationId xmlns:a16="http://schemas.microsoft.com/office/drawing/2014/main" id="{CB026E38-C0BA-5FCE-087A-9A14CE0006E3}"/>
                </a:ext>
              </a:extLst>
            </p:cNvPr>
            <p:cNvSpPr txBox="1"/>
            <p:nvPr/>
          </p:nvSpPr>
          <p:spPr>
            <a:xfrm>
              <a:off x="268123" y="1678003"/>
              <a:ext cx="11923877" cy="47089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sk-SK" sz="2000" u="sng" dirty="0">
                  <a:latin typeface="Comic Sans MS" panose="030F0702030302020204" pitchFamily="66" charset="0"/>
                </a:rPr>
                <a:t>Názov zariadenia</a:t>
              </a:r>
              <a:r>
                <a:rPr lang="sk-SK" sz="2000" dirty="0">
                  <a:latin typeface="Comic Sans MS" panose="030F0702030302020204" pitchFamily="66" charset="0"/>
                </a:rPr>
                <a:t> </a:t>
              </a:r>
              <a:r>
                <a:rPr lang="sk-SK" sz="20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–</a:t>
              </a:r>
              <a:r>
                <a:rPr lang="sk-SK" sz="2000" dirty="0">
                  <a:latin typeface="Comic Sans MS" panose="030F0702030302020204" pitchFamily="66" charset="0"/>
                </a:rPr>
                <a:t> názov spolu/združenia pre ktoré budete pýtať dotácie</a:t>
              </a:r>
              <a:endParaRPr lang="sk-SK" sz="2000" u="sng" dirty="0">
                <a:latin typeface="Comic Sans MS" panose="030F0702030302020204" pitchFamily="66" charset="0"/>
              </a:endParaRPr>
            </a:p>
            <a:p>
              <a:endParaRPr lang="sk-SK" sz="2000" u="sng" dirty="0">
                <a:latin typeface="Comic Sans MS" panose="030F0702030302020204" pitchFamily="66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sk-SK" sz="2000" u="sng" dirty="0">
                  <a:latin typeface="Comic Sans MS" panose="030F0702030302020204" pitchFamily="66" charset="0"/>
                </a:rPr>
                <a:t>Typ zariadenia</a:t>
              </a:r>
              <a:r>
                <a:rPr lang="sk-SK" sz="2000" dirty="0">
                  <a:latin typeface="Comic Sans MS" panose="030F0702030302020204" pitchFamily="66" charset="0"/>
                </a:rPr>
                <a:t> </a:t>
              </a:r>
              <a:r>
                <a:rPr lang="sk-SK" sz="20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–</a:t>
              </a:r>
              <a:r>
                <a:rPr lang="sk-SK" sz="2000" dirty="0">
                  <a:latin typeface="Comic Sans MS" panose="030F0702030302020204" pitchFamily="66" charset="0"/>
                </a:rPr>
                <a:t> napr. folklórny súbor pri víkendovej škole, nezisková organizácia a pod.</a:t>
              </a:r>
            </a:p>
            <a:p>
              <a:endParaRPr lang="sk-SK" sz="2000" u="sng" dirty="0">
                <a:latin typeface="Comic Sans MS" panose="030F0702030302020204" pitchFamily="66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sk-SK" sz="2000" u="sng" dirty="0">
                  <a:latin typeface="Comic Sans MS" panose="030F0702030302020204" pitchFamily="66" charset="0"/>
                </a:rPr>
                <a:t>Rok založenia spolku</a:t>
              </a:r>
            </a:p>
            <a:p>
              <a:endParaRPr lang="sk-SK" sz="2000" u="sng" dirty="0">
                <a:latin typeface="Comic Sans MS" panose="030F0702030302020204" pitchFamily="66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sk-SK" sz="2000" u="sng" dirty="0">
                  <a:latin typeface="Comic Sans MS" panose="030F0702030302020204" pitchFamily="66" charset="0"/>
                </a:rPr>
                <a:t>Mesto pôsobenia spolku</a:t>
              </a:r>
            </a:p>
            <a:p>
              <a:endParaRPr lang="sk-SK" sz="2000" u="sng" dirty="0">
                <a:latin typeface="Comic Sans MS" panose="030F0702030302020204" pitchFamily="66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sk-SK" sz="2000" u="sng" dirty="0">
                  <a:latin typeface="Comic Sans MS" panose="030F0702030302020204" pitchFamily="66" charset="0"/>
                </a:rPr>
                <a:t>Hlavné krajanské aktivity počas roka</a:t>
              </a:r>
              <a:r>
                <a:rPr lang="sk-SK" sz="2000" dirty="0">
                  <a:latin typeface="Comic Sans MS" panose="030F0702030302020204" pitchFamily="66" charset="0"/>
                </a:rPr>
                <a:t> </a:t>
              </a:r>
              <a:r>
                <a:rPr lang="sk-SK" sz="20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–</a:t>
              </a:r>
              <a:r>
                <a:rPr lang="sk-SK" sz="2000" dirty="0">
                  <a:latin typeface="Comic Sans MS" panose="030F0702030302020204" pitchFamily="66" charset="0"/>
                </a:rPr>
                <a:t> pravidelne sa opakujúce krajanské aktivity v (spolu)organizácii združenia; pravidelne navštevované krajanské aktivity </a:t>
              </a:r>
              <a:endParaRPr lang="sk-SK" sz="2000" u="sng" dirty="0">
                <a:latin typeface="Comic Sans MS" panose="030F0702030302020204" pitchFamily="66" charset="0"/>
              </a:endParaRPr>
            </a:p>
            <a:p>
              <a:endParaRPr lang="sk-SK" sz="2000" u="sng" dirty="0">
                <a:latin typeface="Comic Sans MS" panose="030F0702030302020204" pitchFamily="66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sk-SK" sz="2000" u="sng" dirty="0">
                  <a:latin typeface="Comic Sans MS" panose="030F0702030302020204" pitchFamily="66" charset="0"/>
                </a:rPr>
                <a:t>Iné krajanské aktivity počas roka</a:t>
              </a:r>
              <a:r>
                <a:rPr lang="sk-SK" sz="2000" dirty="0">
                  <a:latin typeface="Comic Sans MS" panose="030F0702030302020204" pitchFamily="66" charset="0"/>
                </a:rPr>
                <a:t> </a:t>
              </a:r>
              <a:r>
                <a:rPr lang="sk-SK" sz="20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- </a:t>
              </a:r>
              <a:r>
                <a:rPr lang="sk-SK" sz="2000" dirty="0">
                  <a:latin typeface="Comic Sans MS" panose="030F0702030302020204" pitchFamily="66" charset="0"/>
                </a:rPr>
                <a:t>nepravidelne sa opakujúce krajanské aktivity v (spolu)organizácii združenia; nepravidelne navštevované krajanské aktivity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sk-SK" sz="2000" u="sng" dirty="0">
                <a:latin typeface="Comic Sans MS" panose="030F0702030302020204" pitchFamily="66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sk-SK" sz="2000" u="sng" dirty="0">
                  <a:latin typeface="Comic Sans MS" panose="030F0702030302020204" pitchFamily="66" charset="0"/>
                </a:rPr>
                <a:t>Prílohy (fotodokumentácia aktivít spolku)</a:t>
              </a:r>
              <a:r>
                <a:rPr lang="sk-SK" sz="2000" dirty="0">
                  <a:latin typeface="Comic Sans MS" panose="030F0702030302020204" pitchFamily="66" charset="0"/>
                </a:rPr>
                <a:t> </a:t>
              </a:r>
              <a:r>
                <a:rPr lang="sk-SK" sz="20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–</a:t>
              </a:r>
              <a:r>
                <a:rPr lang="sk-SK" sz="2000" dirty="0">
                  <a:latin typeface="Comic Sans MS" panose="030F0702030302020204" pitchFamily="66" charset="0"/>
                </a:rPr>
                <a:t> aspoň 1 </a:t>
              </a:r>
              <a:r>
                <a:rPr lang="sk-SK" sz="2000" dirty="0" err="1">
                  <a:latin typeface="Comic Sans MS" panose="030F0702030302020204" pitchFamily="66" charset="0"/>
                </a:rPr>
                <a:t>foto</a:t>
              </a:r>
              <a:r>
                <a:rPr lang="sk-SK" sz="2000" dirty="0">
                  <a:latin typeface="Comic Sans MS" panose="030F0702030302020204" pitchFamily="66" charset="0"/>
                </a:rPr>
                <a:t> z už uskutočnenej/navštívenej aktivity</a:t>
              </a:r>
              <a:endParaRPr lang="sk-SK" sz="2000" u="sng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20004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950B53-4F14-FEFB-A8DA-4FDC4ACD10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7B841A09-B359-A02C-EB40-FD1D9A02806C}"/>
              </a:ext>
            </a:extLst>
          </p:cNvPr>
          <p:cNvGrpSpPr/>
          <p:nvPr/>
        </p:nvGrpSpPr>
        <p:grpSpPr>
          <a:xfrm>
            <a:off x="268123" y="195944"/>
            <a:ext cx="11923877" cy="4344381"/>
            <a:chOff x="268123" y="195944"/>
            <a:chExt cx="11923877" cy="4344381"/>
          </a:xfrm>
        </p:grpSpPr>
        <p:sp>
          <p:nvSpPr>
            <p:cNvPr id="3" name="BlokTextu 2" descr="DIS – FO – oblasť vzdelávanie&#10;- aktivity vykonávate sám/a za seba&#10;">
              <a:extLst>
                <a:ext uri="{FF2B5EF4-FFF2-40B4-BE49-F238E27FC236}">
                  <a16:creationId xmlns:a16="http://schemas.microsoft.com/office/drawing/2014/main" id="{D4FDC163-B3C9-3FD6-6A46-AEFD0757A777}"/>
                </a:ext>
              </a:extLst>
            </p:cNvPr>
            <p:cNvSpPr txBox="1"/>
            <p:nvPr/>
          </p:nvSpPr>
          <p:spPr>
            <a:xfrm>
              <a:off x="1060985" y="195944"/>
              <a:ext cx="999700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28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DIS – FO – oblasť vzdelávanie</a:t>
              </a:r>
            </a:p>
            <a:p>
              <a:pPr algn="ctr"/>
              <a:r>
                <a:rPr lang="sk-SK" sz="28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- aktivity vykonávate sám/a za seba</a:t>
              </a:r>
            </a:p>
          </p:txBody>
        </p:sp>
        <p:sp>
          <p:nvSpPr>
            <p:cNvPr id="12" name="BlokTextu 11" descr="Mesto pôsobenia&#10;&#10;Hlavné krajanské aktivity počas roka - pravidelne sa opakujúce krajanské aktivity vo vašej (spolu)organizácii; pravidelne navštevované krajanské aktivity &#10;&#10;Iné krajanské aktivity počas roka - nepravidelne sa opakujúce krajanské aktivity vo vašej (spolu)organizácii; nepravidelne navštevované krajanské aktivity&#10;&#10;Dĺžka pôsobenia v krajanskej oblasti&#10;">
              <a:extLst>
                <a:ext uri="{FF2B5EF4-FFF2-40B4-BE49-F238E27FC236}">
                  <a16:creationId xmlns:a16="http://schemas.microsoft.com/office/drawing/2014/main" id="{5F84058F-3E38-B35A-8226-C7182CDFDF95}"/>
                </a:ext>
              </a:extLst>
            </p:cNvPr>
            <p:cNvSpPr txBox="1"/>
            <p:nvPr/>
          </p:nvSpPr>
          <p:spPr>
            <a:xfrm>
              <a:off x="268123" y="1678003"/>
              <a:ext cx="11923877" cy="28623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sk-SK" sz="2000" u="sng" dirty="0">
                  <a:latin typeface="Comic Sans MS" panose="030F0702030302020204" pitchFamily="66" charset="0"/>
                </a:rPr>
                <a:t>Mesto pôsobenia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sk-SK" sz="2000" u="sng" dirty="0">
                <a:latin typeface="Comic Sans MS" panose="030F0702030302020204" pitchFamily="66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sk-SK" sz="2000" u="sng" dirty="0">
                  <a:latin typeface="Comic Sans MS" panose="030F0702030302020204" pitchFamily="66" charset="0"/>
                </a:rPr>
                <a:t>Hlavné krajanské aktivity počas roka</a:t>
              </a:r>
              <a:r>
                <a:rPr lang="sk-SK" sz="2000" dirty="0">
                  <a:latin typeface="Comic Sans MS" panose="030F0702030302020204" pitchFamily="66" charset="0"/>
                </a:rPr>
                <a:t> </a:t>
              </a:r>
              <a:r>
                <a:rPr lang="sk-SK" sz="20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-</a:t>
              </a:r>
              <a:r>
                <a:rPr lang="sk-SK" sz="2000" dirty="0">
                  <a:latin typeface="Comic Sans MS" panose="030F0702030302020204" pitchFamily="66" charset="0"/>
                </a:rPr>
                <a:t> pravidelne sa opakujúce krajanské aktivity vo vašej (spolu)organizácii; pravidelne navštevované krajanské aktivity </a:t>
              </a:r>
              <a:endParaRPr lang="sk-SK" sz="2000" u="sng" dirty="0">
                <a:latin typeface="Comic Sans MS" panose="030F0702030302020204" pitchFamily="66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sk-SK" sz="2000" u="sng" dirty="0">
                <a:latin typeface="Comic Sans MS" panose="030F0702030302020204" pitchFamily="66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sk-SK" sz="2000" u="sng" dirty="0">
                  <a:latin typeface="Comic Sans MS" panose="030F0702030302020204" pitchFamily="66" charset="0"/>
                </a:rPr>
                <a:t>Iné krajanské aktivity počas roka</a:t>
              </a:r>
              <a:r>
                <a:rPr lang="sk-SK" sz="2000" dirty="0">
                  <a:latin typeface="Comic Sans MS" panose="030F0702030302020204" pitchFamily="66" charset="0"/>
                </a:rPr>
                <a:t> </a:t>
              </a:r>
              <a:r>
                <a:rPr lang="sk-SK" sz="20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-</a:t>
              </a:r>
              <a:r>
                <a:rPr lang="sk-SK" sz="2000" dirty="0">
                  <a:latin typeface="Comic Sans MS" panose="030F0702030302020204" pitchFamily="66" charset="0"/>
                </a:rPr>
                <a:t> nepravidelne sa opakujúce krajanské aktivity vo vašej (spolu)organizácii; nepravidelne navštevované krajanské aktivity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sk-SK" sz="2000" u="sng" dirty="0">
                <a:latin typeface="Comic Sans MS" panose="030F0702030302020204" pitchFamily="66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sk-SK" sz="2000" u="sng" dirty="0">
                  <a:latin typeface="Comic Sans MS" panose="030F0702030302020204" pitchFamily="66" charset="0"/>
                </a:rPr>
                <a:t>Dĺžka pôsobenia v krajanskej oblasti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707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278189-4A62-1FFA-FA43-2FC8D15392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5D7F2BBA-5C5E-E600-23E4-6201C58501D0}"/>
              </a:ext>
            </a:extLst>
          </p:cNvPr>
          <p:cNvGrpSpPr/>
          <p:nvPr/>
        </p:nvGrpSpPr>
        <p:grpSpPr>
          <a:xfrm>
            <a:off x="258792" y="205274"/>
            <a:ext cx="11835442" cy="5859616"/>
            <a:chOff x="258792" y="205274"/>
            <a:chExt cx="11835442" cy="5859616"/>
          </a:xfrm>
        </p:grpSpPr>
        <p:pic>
          <p:nvPicPr>
            <p:cNvPr id="4" name="Obrázok 3" descr="Printscreen z DIS">
              <a:extLst>
                <a:ext uri="{FF2B5EF4-FFF2-40B4-BE49-F238E27FC236}">
                  <a16:creationId xmlns:a16="http://schemas.microsoft.com/office/drawing/2014/main" id="{EAF44BD3-56B7-AD4B-7812-A9DA385EE4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14795" y="2682006"/>
              <a:ext cx="4153480" cy="1829055"/>
            </a:xfrm>
            <a:prstGeom prst="rect">
              <a:avLst/>
            </a:prstGeom>
          </p:spPr>
        </p:pic>
        <p:sp>
          <p:nvSpPr>
            <p:cNvPr id="3" name="BlokTextu 2" descr="DIS – FO – oblasť kultúra&#10;">
              <a:extLst>
                <a:ext uri="{FF2B5EF4-FFF2-40B4-BE49-F238E27FC236}">
                  <a16:creationId xmlns:a16="http://schemas.microsoft.com/office/drawing/2014/main" id="{3E738F37-6101-00EA-88A4-BBA39BF50E06}"/>
                </a:ext>
              </a:extLst>
            </p:cNvPr>
            <p:cNvSpPr txBox="1"/>
            <p:nvPr/>
          </p:nvSpPr>
          <p:spPr>
            <a:xfrm>
              <a:off x="2900297" y="205274"/>
              <a:ext cx="6318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28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DIS – FO – oblasť kultúra</a:t>
              </a:r>
            </a:p>
          </p:txBody>
        </p:sp>
        <p:cxnSp>
          <p:nvCxnSpPr>
            <p:cNvPr id="6" name="Rovná spojovacia šípka 5" descr="červená šípka">
              <a:extLst>
                <a:ext uri="{FF2B5EF4-FFF2-40B4-BE49-F238E27FC236}">
                  <a16:creationId xmlns:a16="http://schemas.microsoft.com/office/drawing/2014/main" id="{F16FA3F8-196F-EB31-E42D-0EE2485B942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87908" y="4387855"/>
              <a:ext cx="0" cy="87803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BlokTextu 7" descr="Krajanské aktivity vykonávate vo svojom mene ako samostatná osoba a nie ako súčasť združenia/spolku&#10;">
              <a:extLst>
                <a:ext uri="{FF2B5EF4-FFF2-40B4-BE49-F238E27FC236}">
                  <a16:creationId xmlns:a16="http://schemas.microsoft.com/office/drawing/2014/main" id="{4C2028D9-FC13-38AC-A471-3A96632E5E6C}"/>
                </a:ext>
              </a:extLst>
            </p:cNvPr>
            <p:cNvSpPr txBox="1"/>
            <p:nvPr/>
          </p:nvSpPr>
          <p:spPr>
            <a:xfrm>
              <a:off x="4912726" y="5357004"/>
              <a:ext cx="718150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2000" dirty="0">
                  <a:latin typeface="Comic Sans MS" panose="030F0702030302020204" pitchFamily="66" charset="0"/>
                </a:rPr>
                <a:t>Krajanské aktivity vykonávate vo svojom mene ako samostatná osoba a nie ako súčasť združenia/spolku</a:t>
              </a:r>
            </a:p>
          </p:txBody>
        </p:sp>
        <p:cxnSp>
          <p:nvCxnSpPr>
            <p:cNvPr id="9" name="Rovná spojovacia šípka 8" descr="červená šípka">
              <a:extLst>
                <a:ext uri="{FF2B5EF4-FFF2-40B4-BE49-F238E27FC236}">
                  <a16:creationId xmlns:a16="http://schemas.microsoft.com/office/drawing/2014/main" id="{4EC92ABE-FED5-8AF1-1A7C-B8000832A848}"/>
                </a:ext>
              </a:extLst>
            </p:cNvPr>
            <p:cNvCxnSpPr>
              <a:cxnSpLocks/>
            </p:cNvCxnSpPr>
            <p:nvPr/>
          </p:nvCxnSpPr>
          <p:spPr>
            <a:xfrm>
              <a:off x="5887908" y="2350273"/>
              <a:ext cx="0" cy="100109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ovná spojovacia šípka 9" descr="červená šípka">
              <a:extLst>
                <a:ext uri="{FF2B5EF4-FFF2-40B4-BE49-F238E27FC236}">
                  <a16:creationId xmlns:a16="http://schemas.microsoft.com/office/drawing/2014/main" id="{2E99A340-B7FF-E83F-1F92-99890C952CA7}"/>
                </a:ext>
              </a:extLst>
            </p:cNvPr>
            <p:cNvCxnSpPr>
              <a:cxnSpLocks/>
            </p:cNvCxnSpPr>
            <p:nvPr/>
          </p:nvCxnSpPr>
          <p:spPr>
            <a:xfrm>
              <a:off x="4622701" y="3872329"/>
              <a:ext cx="1087986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lokTextu 13" descr="Krajanské aktivity vykonávate v mene združenia/spolku, ktorého ste členom alebo s ním úzko spolupracujete a z relevantných dôvodov si sami nemôžu podať žiadosť&#10;">
              <a:extLst>
                <a:ext uri="{FF2B5EF4-FFF2-40B4-BE49-F238E27FC236}">
                  <a16:creationId xmlns:a16="http://schemas.microsoft.com/office/drawing/2014/main" id="{096CA542-91A0-3EC2-4986-CC605C3C9174}"/>
                </a:ext>
              </a:extLst>
            </p:cNvPr>
            <p:cNvSpPr txBox="1"/>
            <p:nvPr/>
          </p:nvSpPr>
          <p:spPr>
            <a:xfrm>
              <a:off x="258792" y="2874491"/>
              <a:ext cx="4580625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2000" dirty="0">
                  <a:latin typeface="Comic Sans MS" panose="030F0702030302020204" pitchFamily="66" charset="0"/>
                </a:rPr>
                <a:t>Krajanské aktivity vykonávate v mene združenia/spolku, ktorého ste členom alebo s ním úzko spolupracujete a z relevantných dôvodov si sami nemôžu podať žiadosť</a:t>
              </a:r>
            </a:p>
          </p:txBody>
        </p:sp>
        <p:sp>
          <p:nvSpPr>
            <p:cNvPr id="15" name="BlokTextu 14" descr="Krajanské aktivity vykonávate v mene vzdelávacieho centra/školy, ktorého ste členom alebo s ním úzko spolupracujete a z relevantných dôvodov si sami nemôžu podať žiadosť&#10;">
              <a:extLst>
                <a:ext uri="{FF2B5EF4-FFF2-40B4-BE49-F238E27FC236}">
                  <a16:creationId xmlns:a16="http://schemas.microsoft.com/office/drawing/2014/main" id="{AFCAED89-79B8-5398-2388-C4BE354D1FBB}"/>
                </a:ext>
              </a:extLst>
            </p:cNvPr>
            <p:cNvSpPr txBox="1"/>
            <p:nvPr/>
          </p:nvSpPr>
          <p:spPr>
            <a:xfrm>
              <a:off x="4912726" y="861068"/>
              <a:ext cx="718150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2000" dirty="0">
                  <a:latin typeface="Comic Sans MS" panose="030F0702030302020204" pitchFamily="66" charset="0"/>
                </a:rPr>
                <a:t>Krajanské aktivity vykonávate v mene vzdelávacieho centra/školy, ktorého ste členom alebo s ním úzko spolupracujete a z relevantných dôvodov si sami nemôžu podať žiadosť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29348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787884-CEAE-4C20-2372-9CFEF1D94E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4C440FD7-944B-5584-DFA1-9C118A926C47}"/>
              </a:ext>
            </a:extLst>
          </p:cNvPr>
          <p:cNvGrpSpPr/>
          <p:nvPr/>
        </p:nvGrpSpPr>
        <p:grpSpPr>
          <a:xfrm>
            <a:off x="268123" y="195944"/>
            <a:ext cx="11923877" cy="4344381"/>
            <a:chOff x="268123" y="195944"/>
            <a:chExt cx="11923877" cy="4344381"/>
          </a:xfrm>
        </p:grpSpPr>
        <p:sp>
          <p:nvSpPr>
            <p:cNvPr id="3" name="BlokTextu 2" descr="DIS – FO – oblasť kultúra&#10;- aktivity vykonávate pre inú organizáciu/inštitúciu&#10;">
              <a:extLst>
                <a:ext uri="{FF2B5EF4-FFF2-40B4-BE49-F238E27FC236}">
                  <a16:creationId xmlns:a16="http://schemas.microsoft.com/office/drawing/2014/main" id="{F549A997-B9DE-16A0-BC34-1AA0EC0FAB5F}"/>
                </a:ext>
              </a:extLst>
            </p:cNvPr>
            <p:cNvSpPr txBox="1"/>
            <p:nvPr/>
          </p:nvSpPr>
          <p:spPr>
            <a:xfrm>
              <a:off x="1060985" y="195944"/>
              <a:ext cx="999700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28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DIS – FO – oblasť kultúra</a:t>
              </a:r>
            </a:p>
            <a:p>
              <a:pPr algn="ctr"/>
              <a:r>
                <a:rPr lang="sk-SK" sz="28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- aktivity vykonávate pre inú organizáciu/inštitúciu</a:t>
              </a:r>
            </a:p>
          </p:txBody>
        </p:sp>
        <p:sp>
          <p:nvSpPr>
            <p:cNvPr id="12" name="BlokTextu 11" descr="Počet členov spolku – všetci oficiálne registrovaní členovia&#10;&#10;    z toho počet aktívnych členov spolku – členovia, ktorí sa pravidelne podieľajú na aktivitách spolku &#10;&#10;    z toho počet členov slovenskej národnosti&#10;&#10;    z toho platení členovia spolku + funkcia – členovia, ktorí pre spolok vykonávajú nejakú pravidelnú funkciu a sú za to finančne odmenení&#10;">
              <a:extLst>
                <a:ext uri="{FF2B5EF4-FFF2-40B4-BE49-F238E27FC236}">
                  <a16:creationId xmlns:a16="http://schemas.microsoft.com/office/drawing/2014/main" id="{E49705D8-8F0F-E3C4-6B10-7FE9E2CB3926}"/>
                </a:ext>
              </a:extLst>
            </p:cNvPr>
            <p:cNvSpPr txBox="1"/>
            <p:nvPr/>
          </p:nvSpPr>
          <p:spPr>
            <a:xfrm>
              <a:off x="268123" y="1678003"/>
              <a:ext cx="11923877" cy="28623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sk-SK" sz="2000" u="sng" dirty="0">
                  <a:latin typeface="Comic Sans MS" panose="030F0702030302020204" pitchFamily="66" charset="0"/>
                </a:rPr>
                <a:t>Počet členov spolku</a:t>
              </a:r>
              <a:r>
                <a:rPr lang="sk-SK" sz="2000" dirty="0">
                  <a:latin typeface="Comic Sans MS" panose="030F0702030302020204" pitchFamily="66" charset="0"/>
                </a:rPr>
                <a:t> </a:t>
              </a:r>
              <a:r>
                <a:rPr lang="sk-SK" sz="20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–</a:t>
              </a:r>
              <a:r>
                <a:rPr lang="sk-SK" sz="2000" dirty="0">
                  <a:latin typeface="Comic Sans MS" panose="030F0702030302020204" pitchFamily="66" charset="0"/>
                </a:rPr>
                <a:t> všetci oficiálne registrovaní členovia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sk-SK" sz="2000" u="sng" dirty="0">
                <a:latin typeface="Comic Sans MS" panose="030F0702030302020204" pitchFamily="66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sk-SK" sz="2000" dirty="0">
                  <a:latin typeface="Comic Sans MS" panose="030F0702030302020204" pitchFamily="66" charset="0"/>
                </a:rPr>
                <a:t>    </a:t>
              </a:r>
              <a:r>
                <a:rPr lang="sk-SK" sz="2000" u="sng" dirty="0">
                  <a:latin typeface="Comic Sans MS" panose="030F0702030302020204" pitchFamily="66" charset="0"/>
                </a:rPr>
                <a:t>z toho počet aktívnych členov spolku</a:t>
              </a:r>
              <a:r>
                <a:rPr lang="sk-SK" sz="2000" dirty="0">
                  <a:latin typeface="Comic Sans MS" panose="030F0702030302020204" pitchFamily="66" charset="0"/>
                </a:rPr>
                <a:t> </a:t>
              </a:r>
              <a:r>
                <a:rPr lang="sk-SK" sz="20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–</a:t>
              </a:r>
              <a:r>
                <a:rPr lang="sk-SK" sz="2000" dirty="0">
                  <a:latin typeface="Comic Sans MS" panose="030F0702030302020204" pitchFamily="66" charset="0"/>
                </a:rPr>
                <a:t> členovia, ktorí sa pravidelne podieľajú na aktivitách spolku 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sk-SK" sz="2000" u="sng" dirty="0">
                <a:latin typeface="Comic Sans MS" panose="030F0702030302020204" pitchFamily="66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sk-SK" sz="2000" dirty="0">
                  <a:latin typeface="Comic Sans MS" panose="030F0702030302020204" pitchFamily="66" charset="0"/>
                </a:rPr>
                <a:t>    </a:t>
              </a:r>
              <a:r>
                <a:rPr lang="sk-SK" sz="2000" u="sng" dirty="0">
                  <a:latin typeface="Comic Sans MS" panose="030F0702030302020204" pitchFamily="66" charset="0"/>
                </a:rPr>
                <a:t>z toho počet členov slovenskej národnosti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sk-SK" sz="2000" u="sng" dirty="0">
                <a:latin typeface="Comic Sans MS" panose="030F0702030302020204" pitchFamily="66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sk-SK" sz="2000" dirty="0">
                  <a:latin typeface="Comic Sans MS" panose="030F0702030302020204" pitchFamily="66" charset="0"/>
                </a:rPr>
                <a:t>    </a:t>
              </a:r>
              <a:r>
                <a:rPr lang="sk-SK" sz="2000" u="sng" dirty="0">
                  <a:latin typeface="Comic Sans MS" panose="030F0702030302020204" pitchFamily="66" charset="0"/>
                </a:rPr>
                <a:t>z toho platení členovia spolku + funkcia</a:t>
              </a:r>
              <a:r>
                <a:rPr lang="sk-SK" sz="2000" dirty="0">
                  <a:latin typeface="Comic Sans MS" panose="030F0702030302020204" pitchFamily="66" charset="0"/>
                </a:rPr>
                <a:t> </a:t>
              </a:r>
              <a:r>
                <a:rPr lang="sk-SK" sz="20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–</a:t>
              </a:r>
              <a:r>
                <a:rPr lang="sk-SK" sz="2000" dirty="0">
                  <a:latin typeface="Comic Sans MS" panose="030F0702030302020204" pitchFamily="66" charset="0"/>
                </a:rPr>
                <a:t> členovia, ktorí pre spolok vykonávajú nejakú pravidelnú funkciu a sú za to finančne odmenení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4916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 descr="printscreen webovej stránky ÚSŽZ">
            <a:extLst>
              <a:ext uri="{FF2B5EF4-FFF2-40B4-BE49-F238E27FC236}">
                <a16:creationId xmlns:a16="http://schemas.microsoft.com/office/drawing/2014/main" id="{C0C96359-6470-4EC7-B10C-9757191912CD}"/>
              </a:ext>
            </a:extLst>
          </p:cNvPr>
          <p:cNvGrpSpPr/>
          <p:nvPr/>
        </p:nvGrpSpPr>
        <p:grpSpPr>
          <a:xfrm>
            <a:off x="211258" y="140481"/>
            <a:ext cx="11753108" cy="6502427"/>
            <a:chOff x="211258" y="140481"/>
            <a:chExt cx="11753108" cy="6502427"/>
          </a:xfrm>
        </p:grpSpPr>
        <p:pic>
          <p:nvPicPr>
            <p:cNvPr id="10" name="Obrázok 9" descr="printscreen webu ÚSŽZ">
              <a:extLst>
                <a:ext uri="{FF2B5EF4-FFF2-40B4-BE49-F238E27FC236}">
                  <a16:creationId xmlns:a16="http://schemas.microsoft.com/office/drawing/2014/main" id="{486DE9AB-AF44-7172-378E-9238F74547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56651" y="1060479"/>
              <a:ext cx="9478698" cy="5582429"/>
            </a:xfrm>
            <a:prstGeom prst="rect">
              <a:avLst/>
            </a:prstGeom>
          </p:spPr>
        </p:pic>
        <p:sp>
          <p:nvSpPr>
            <p:cNvPr id="7" name="BlokTextu 6" descr="www.uszz.sk&#10;">
              <a:extLst>
                <a:ext uri="{FF2B5EF4-FFF2-40B4-BE49-F238E27FC236}">
                  <a16:creationId xmlns:a16="http://schemas.microsoft.com/office/drawing/2014/main" id="{F04016A1-1F07-CF2A-1808-0572BBD6D596}"/>
                </a:ext>
              </a:extLst>
            </p:cNvPr>
            <p:cNvSpPr txBox="1"/>
            <p:nvPr/>
          </p:nvSpPr>
          <p:spPr>
            <a:xfrm>
              <a:off x="4309188" y="140481"/>
              <a:ext cx="357362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4000" dirty="0">
                  <a:latin typeface="Comic Sans MS" panose="030F0702030302020204" pitchFamily="66" charset="0"/>
                </a:rPr>
                <a:t>www.uszz.sk</a:t>
              </a:r>
            </a:p>
          </p:txBody>
        </p:sp>
        <p:sp>
          <p:nvSpPr>
            <p:cNvPr id="18" name="Ovál 17">
              <a:extLst>
                <a:ext uri="{FF2B5EF4-FFF2-40B4-BE49-F238E27FC236}">
                  <a16:creationId xmlns:a16="http://schemas.microsoft.com/office/drawing/2014/main" id="{7D2FE461-628C-1E9B-3B0E-342F375FCB89}"/>
                </a:ext>
              </a:extLst>
            </p:cNvPr>
            <p:cNvSpPr/>
            <p:nvPr/>
          </p:nvSpPr>
          <p:spPr>
            <a:xfrm>
              <a:off x="3653346" y="1758765"/>
              <a:ext cx="1031881" cy="633421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9" name="Ovál 18">
              <a:extLst>
                <a:ext uri="{FF2B5EF4-FFF2-40B4-BE49-F238E27FC236}">
                  <a16:creationId xmlns:a16="http://schemas.microsoft.com/office/drawing/2014/main" id="{FFEB8E4D-16FA-B295-7F89-D446BD67F67D}"/>
                </a:ext>
              </a:extLst>
            </p:cNvPr>
            <p:cNvSpPr/>
            <p:nvPr/>
          </p:nvSpPr>
          <p:spPr>
            <a:xfrm>
              <a:off x="8896801" y="1758765"/>
              <a:ext cx="1031881" cy="633421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pic>
          <p:nvPicPr>
            <p:cNvPr id="2" name="Obrázok 1">
              <a:extLst>
                <a:ext uri="{FF2B5EF4-FFF2-40B4-BE49-F238E27FC236}">
                  <a16:creationId xmlns:a16="http://schemas.microsoft.com/office/drawing/2014/main" id="{86AEDFEC-3B59-63EE-21D8-606BF80AD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27459" t="8382" r="27670" b="9284"/>
            <a:stretch>
              <a:fillRect/>
            </a:stretch>
          </p:blipFill>
          <p:spPr>
            <a:xfrm>
              <a:off x="211258" y="218811"/>
              <a:ext cx="1305064" cy="1259111"/>
            </a:xfrm>
            <a:prstGeom prst="rect">
              <a:avLst/>
            </a:prstGeom>
          </p:spPr>
        </p:pic>
        <p:pic>
          <p:nvPicPr>
            <p:cNvPr id="3" name="Obrázok 2">
              <a:extLst>
                <a:ext uri="{FF2B5EF4-FFF2-40B4-BE49-F238E27FC236}">
                  <a16:creationId xmlns:a16="http://schemas.microsoft.com/office/drawing/2014/main" id="{1BCEC142-841E-4248-EB0F-98C146F981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569342" y="215092"/>
              <a:ext cx="1395024" cy="13950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203102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C69272-492B-E3D1-BCDB-5B6AC399BD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80713BE4-3588-C3E6-D7DA-A23899D4C45C}"/>
              </a:ext>
            </a:extLst>
          </p:cNvPr>
          <p:cNvGrpSpPr/>
          <p:nvPr/>
        </p:nvGrpSpPr>
        <p:grpSpPr>
          <a:xfrm>
            <a:off x="268123" y="195944"/>
            <a:ext cx="11923877" cy="6602120"/>
            <a:chOff x="268123" y="195944"/>
            <a:chExt cx="11923877" cy="6602120"/>
          </a:xfrm>
        </p:grpSpPr>
        <p:sp>
          <p:nvSpPr>
            <p:cNvPr id="3" name="BlokTextu 2" descr="DIS – FO – oblasť informácie&#10;">
              <a:extLst>
                <a:ext uri="{FF2B5EF4-FFF2-40B4-BE49-F238E27FC236}">
                  <a16:creationId xmlns:a16="http://schemas.microsoft.com/office/drawing/2014/main" id="{A789457C-33A8-2181-9979-DA97DB8381B9}"/>
                </a:ext>
              </a:extLst>
            </p:cNvPr>
            <p:cNvSpPr txBox="1"/>
            <p:nvPr/>
          </p:nvSpPr>
          <p:spPr>
            <a:xfrm>
              <a:off x="1060985" y="195944"/>
              <a:ext cx="99970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28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DIS – FO – oblasť informácie</a:t>
              </a:r>
            </a:p>
          </p:txBody>
        </p:sp>
        <p:sp>
          <p:nvSpPr>
            <p:cNvPr id="12" name="BlokTextu 11" descr="Popis a história v oblasti Informácie – stručne popísať čomu sa v oblasti informácií a odkedy venujete; napr. už 10 rokov vydávame slovenský časopis „Tatran“ a pravidelne organizujeme školenia pre novinárov a pod.&#10;&#10;Mesto pôsobenia&#10;&#10;Regionálny dosah aktivít – miestny, regionálny, celoštátny, medzinárodný&#10;&#10;Jazyk vašich aktivít – všetky používané jazyky; jedným z nich by mala byť slovenčina&#10;&#10;Vaša cieľová skupina – napr. všetci krajania čítajúci po slovensky 18+ &#10;&#10;Spôsob oslovenia cieľovej skupiny – napr. sociálne siete&#10;&#10;Využívané platformy na sebaprezentáciu – napr. sociálne siete, youtube&#10;&#10;Prílohy (ukážky doterajšej práce, doklad o odbornosti v oblasti, ktorej sa aktivity týkajú)&#10;">
              <a:extLst>
                <a:ext uri="{FF2B5EF4-FFF2-40B4-BE49-F238E27FC236}">
                  <a16:creationId xmlns:a16="http://schemas.microsoft.com/office/drawing/2014/main" id="{9CA98426-8A26-08B8-5ECE-65EBA898910B}"/>
                </a:ext>
              </a:extLst>
            </p:cNvPr>
            <p:cNvSpPr txBox="1"/>
            <p:nvPr/>
          </p:nvSpPr>
          <p:spPr>
            <a:xfrm>
              <a:off x="268123" y="1473529"/>
              <a:ext cx="11923877" cy="53245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sk-SK" sz="2000" u="sng" dirty="0">
                  <a:latin typeface="Comic Sans MS" panose="030F0702030302020204" pitchFamily="66" charset="0"/>
                </a:rPr>
                <a:t>Popis a história v oblasti Informácie</a:t>
              </a:r>
              <a:r>
                <a:rPr lang="sk-SK" sz="2000" dirty="0">
                  <a:latin typeface="Comic Sans MS" panose="030F0702030302020204" pitchFamily="66" charset="0"/>
                </a:rPr>
                <a:t> </a:t>
              </a:r>
              <a:r>
                <a:rPr lang="sk-SK" sz="20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–</a:t>
              </a:r>
              <a:r>
                <a:rPr lang="sk-SK" sz="2000" dirty="0">
                  <a:latin typeface="Comic Sans MS" panose="030F0702030302020204" pitchFamily="66" charset="0"/>
                </a:rPr>
                <a:t> stručne popísať čomu sa v oblasti informácií a odkedy venujete; napr. už 10 rokov vydávame slovenský časopis „Tatran“ a pravidelne organizujeme školenia pre novinárov a pod.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sk-SK" sz="2000" u="sng" dirty="0">
                <a:latin typeface="Comic Sans MS" panose="030F0702030302020204" pitchFamily="66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sk-SK" sz="2000" u="sng" dirty="0">
                  <a:latin typeface="Comic Sans MS" panose="030F0702030302020204" pitchFamily="66" charset="0"/>
                </a:rPr>
                <a:t>Mesto pôsobenia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sk-SK" sz="2000" u="sng" dirty="0">
                <a:latin typeface="Comic Sans MS" panose="030F0702030302020204" pitchFamily="66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sk-SK" sz="2000" u="sng" dirty="0">
                  <a:latin typeface="Comic Sans MS" panose="030F0702030302020204" pitchFamily="66" charset="0"/>
                </a:rPr>
                <a:t>Regionálny dosah aktivít</a:t>
              </a:r>
              <a:r>
                <a:rPr lang="sk-SK" sz="2000" dirty="0">
                  <a:latin typeface="Comic Sans MS" panose="030F0702030302020204" pitchFamily="66" charset="0"/>
                </a:rPr>
                <a:t> </a:t>
              </a:r>
              <a:r>
                <a:rPr lang="sk-SK" sz="20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–</a:t>
              </a:r>
              <a:r>
                <a:rPr lang="sk-SK" sz="2000" dirty="0">
                  <a:latin typeface="Comic Sans MS" panose="030F0702030302020204" pitchFamily="66" charset="0"/>
                </a:rPr>
                <a:t> miestny, regionálny, celoštátny, medzinárodný</a:t>
              </a:r>
              <a:endParaRPr lang="sk-SK" sz="2000" u="sng" dirty="0">
                <a:latin typeface="Comic Sans MS" panose="030F0702030302020204" pitchFamily="66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sk-SK" sz="2000" u="sng" dirty="0">
                <a:latin typeface="Comic Sans MS" panose="030F0702030302020204" pitchFamily="66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sk-SK" sz="2000" u="sng" dirty="0">
                  <a:latin typeface="Comic Sans MS" panose="030F0702030302020204" pitchFamily="66" charset="0"/>
                </a:rPr>
                <a:t>Jazyk vašich aktivít</a:t>
              </a:r>
              <a:r>
                <a:rPr lang="sk-SK" sz="2000" dirty="0">
                  <a:latin typeface="Comic Sans MS" panose="030F0702030302020204" pitchFamily="66" charset="0"/>
                </a:rPr>
                <a:t> </a:t>
              </a:r>
              <a:r>
                <a:rPr lang="sk-SK" sz="20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–</a:t>
              </a:r>
              <a:r>
                <a:rPr lang="sk-SK" sz="2000" dirty="0">
                  <a:latin typeface="Comic Sans MS" panose="030F0702030302020204" pitchFamily="66" charset="0"/>
                </a:rPr>
                <a:t> všetky používané jazyky; jedným z nich by mala byť slovenčina</a:t>
              </a:r>
              <a:endParaRPr lang="sk-SK" sz="2000" u="sng" dirty="0">
                <a:latin typeface="Comic Sans MS" panose="030F0702030302020204" pitchFamily="66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sk-SK" sz="2000" u="sng" dirty="0">
                <a:latin typeface="Comic Sans MS" panose="030F0702030302020204" pitchFamily="66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sk-SK" sz="2000" u="sng" dirty="0">
                  <a:latin typeface="Comic Sans MS" panose="030F0702030302020204" pitchFamily="66" charset="0"/>
                </a:rPr>
                <a:t>Vaša cieľová skupina</a:t>
              </a:r>
              <a:r>
                <a:rPr lang="sk-SK" sz="2000" dirty="0">
                  <a:latin typeface="Comic Sans MS" panose="030F0702030302020204" pitchFamily="66" charset="0"/>
                </a:rPr>
                <a:t> </a:t>
              </a:r>
              <a:r>
                <a:rPr lang="sk-SK" sz="20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–</a:t>
              </a:r>
              <a:r>
                <a:rPr lang="sk-SK" sz="2000" dirty="0">
                  <a:latin typeface="Comic Sans MS" panose="030F0702030302020204" pitchFamily="66" charset="0"/>
                </a:rPr>
                <a:t> napr. všetci krajania čítajúci po slovensky 18+ </a:t>
              </a:r>
              <a:endParaRPr lang="sk-SK" sz="2000" u="sng" dirty="0">
                <a:latin typeface="Comic Sans MS" panose="030F0702030302020204" pitchFamily="66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sk-SK" sz="2000" u="sng" dirty="0">
                <a:latin typeface="Comic Sans MS" panose="030F0702030302020204" pitchFamily="66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sk-SK" sz="2000" u="sng" dirty="0">
                  <a:latin typeface="Comic Sans MS" panose="030F0702030302020204" pitchFamily="66" charset="0"/>
                </a:rPr>
                <a:t>Spôsob oslovenia cieľovej skupiny</a:t>
              </a:r>
              <a:r>
                <a:rPr lang="sk-SK" sz="2000" dirty="0">
                  <a:latin typeface="Comic Sans MS" panose="030F0702030302020204" pitchFamily="66" charset="0"/>
                </a:rPr>
                <a:t> </a:t>
              </a:r>
              <a:r>
                <a:rPr lang="sk-SK" sz="20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–</a:t>
              </a:r>
              <a:r>
                <a:rPr lang="sk-SK" sz="2000" dirty="0">
                  <a:latin typeface="Comic Sans MS" panose="030F0702030302020204" pitchFamily="66" charset="0"/>
                </a:rPr>
                <a:t> napr. sociálne siete</a:t>
              </a:r>
              <a:endParaRPr lang="sk-SK" sz="2000" u="sng" dirty="0">
                <a:latin typeface="Comic Sans MS" panose="030F0702030302020204" pitchFamily="66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sk-SK" sz="2000" u="sng" dirty="0">
                <a:latin typeface="Comic Sans MS" panose="030F0702030302020204" pitchFamily="66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sk-SK" sz="2000" u="sng" dirty="0">
                  <a:latin typeface="Comic Sans MS" panose="030F0702030302020204" pitchFamily="66" charset="0"/>
                </a:rPr>
                <a:t>Využívané platformy na </a:t>
              </a:r>
              <a:r>
                <a:rPr lang="sk-SK" sz="2000" u="sng" dirty="0" err="1">
                  <a:latin typeface="Comic Sans MS" panose="030F0702030302020204" pitchFamily="66" charset="0"/>
                </a:rPr>
                <a:t>sebaprezentáciu</a:t>
              </a:r>
              <a:r>
                <a:rPr lang="sk-SK" sz="2000" dirty="0">
                  <a:latin typeface="Comic Sans MS" panose="030F0702030302020204" pitchFamily="66" charset="0"/>
                </a:rPr>
                <a:t> </a:t>
              </a:r>
              <a:r>
                <a:rPr lang="sk-SK" sz="20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–</a:t>
              </a:r>
              <a:r>
                <a:rPr lang="sk-SK" sz="2000" dirty="0">
                  <a:latin typeface="Comic Sans MS" panose="030F0702030302020204" pitchFamily="66" charset="0"/>
                </a:rPr>
                <a:t> napr. sociálne siete, </a:t>
              </a:r>
              <a:r>
                <a:rPr lang="sk-SK" sz="2000" dirty="0" err="1">
                  <a:latin typeface="Comic Sans MS" panose="030F0702030302020204" pitchFamily="66" charset="0"/>
                </a:rPr>
                <a:t>youtube</a:t>
              </a:r>
              <a:endParaRPr lang="sk-SK" sz="2000" dirty="0">
                <a:latin typeface="Comic Sans MS" panose="030F0702030302020204" pitchFamily="66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sk-SK" sz="2000" u="sng" dirty="0">
                <a:latin typeface="Comic Sans MS" panose="030F0702030302020204" pitchFamily="66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sk-SK" sz="2000" u="sng" dirty="0">
                  <a:latin typeface="Comic Sans MS" panose="030F0702030302020204" pitchFamily="66" charset="0"/>
                </a:rPr>
                <a:t>Prílohy (ukážky doterajšej práce, doklad o odbornosti v oblasti, ktorej sa aktivity týkajú)</a:t>
              </a:r>
            </a:p>
          </p:txBody>
        </p:sp>
        <p:pic>
          <p:nvPicPr>
            <p:cNvPr id="4" name="Obrázok 3">
              <a:extLst>
                <a:ext uri="{FF2B5EF4-FFF2-40B4-BE49-F238E27FC236}">
                  <a16:creationId xmlns:a16="http://schemas.microsoft.com/office/drawing/2014/main" id="{E9D75DA8-B550-D7CE-A606-C19DCBD915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09823" y="853425"/>
              <a:ext cx="3429479" cy="4858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088927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C16CFF-42FF-8E62-FE62-5087BF6874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E221769C-4ED4-DE9F-3B73-56AC417F0EB5}"/>
              </a:ext>
            </a:extLst>
          </p:cNvPr>
          <p:cNvGrpSpPr/>
          <p:nvPr/>
        </p:nvGrpSpPr>
        <p:grpSpPr>
          <a:xfrm>
            <a:off x="268123" y="195944"/>
            <a:ext cx="11923877" cy="5986566"/>
            <a:chOff x="268123" y="195944"/>
            <a:chExt cx="11923877" cy="5986566"/>
          </a:xfrm>
        </p:grpSpPr>
        <p:sp>
          <p:nvSpPr>
            <p:cNvPr id="3" name="BlokTextu 2" descr="DIS – FO – oblasť médiá&#10;">
              <a:extLst>
                <a:ext uri="{FF2B5EF4-FFF2-40B4-BE49-F238E27FC236}">
                  <a16:creationId xmlns:a16="http://schemas.microsoft.com/office/drawing/2014/main" id="{FFA5DA30-0460-D828-3E00-D287E63D9548}"/>
                </a:ext>
              </a:extLst>
            </p:cNvPr>
            <p:cNvSpPr txBox="1"/>
            <p:nvPr/>
          </p:nvSpPr>
          <p:spPr>
            <a:xfrm>
              <a:off x="1060985" y="195944"/>
              <a:ext cx="99970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28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DIS – FO – oblasť médiá</a:t>
              </a:r>
            </a:p>
          </p:txBody>
        </p:sp>
        <p:sp>
          <p:nvSpPr>
            <p:cNvPr id="12" name="BlokTextu 11" descr="Názov média/mediálnej aktivity – napr. rádio Vojvodina – pravidelné vysielanie „Slovenské popoludnie“&#10;&#10;Rok založenia&#10;&#10;Mesto pôsobenia&#10;&#10;Dosah vašich aktivít (miestny, regionálny, medzinárodný)&#10;&#10;Popis a história mediálnej aktivity - stručne popísať čomu sa v oblasti médií a odkedy venujete; napr. už 10 rokov vysielame slovenské spravodajstvo a pravidelne organizujeme školenia pre redaktorov a pod.&#10;&#10;Jazyk média/mediálnej aktivity – všetky jazyky, ktoré využívate; jedným by mala byť aj slovenčina&#10;">
              <a:extLst>
                <a:ext uri="{FF2B5EF4-FFF2-40B4-BE49-F238E27FC236}">
                  <a16:creationId xmlns:a16="http://schemas.microsoft.com/office/drawing/2014/main" id="{A6C5145D-4DB2-61E7-DFAE-16609CA6249F}"/>
                </a:ext>
              </a:extLst>
            </p:cNvPr>
            <p:cNvSpPr txBox="1"/>
            <p:nvPr/>
          </p:nvSpPr>
          <p:spPr>
            <a:xfrm>
              <a:off x="268123" y="1473529"/>
              <a:ext cx="11923877" cy="47089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sk-SK" sz="2000" u="sng" dirty="0">
                  <a:latin typeface="Comic Sans MS" panose="030F0702030302020204" pitchFamily="66" charset="0"/>
                </a:rPr>
                <a:t>Názov média/mediálnej aktivity</a:t>
              </a:r>
              <a:r>
                <a:rPr lang="sk-SK" sz="2000" dirty="0">
                  <a:latin typeface="Comic Sans MS" panose="030F0702030302020204" pitchFamily="66" charset="0"/>
                </a:rPr>
                <a:t> </a:t>
              </a:r>
              <a:r>
                <a:rPr lang="sk-SK" sz="20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–</a:t>
              </a:r>
              <a:r>
                <a:rPr lang="sk-SK" sz="2000" dirty="0">
                  <a:latin typeface="Comic Sans MS" panose="030F0702030302020204" pitchFamily="66" charset="0"/>
                </a:rPr>
                <a:t> napr. rádio Vojvodina – pravidelné vysielanie „Slovenské popoludnie“</a:t>
              </a:r>
              <a:endParaRPr lang="sk-SK" sz="2000" u="sng" dirty="0">
                <a:latin typeface="Comic Sans MS" panose="030F0702030302020204" pitchFamily="66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sk-SK" sz="2000" u="sng" dirty="0">
                <a:latin typeface="Comic Sans MS" panose="030F0702030302020204" pitchFamily="66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sk-SK" sz="2000" u="sng" dirty="0">
                  <a:latin typeface="Comic Sans MS" panose="030F0702030302020204" pitchFamily="66" charset="0"/>
                </a:rPr>
                <a:t>Rok založenia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sk-SK" sz="2000" u="sng" dirty="0">
                <a:latin typeface="Comic Sans MS" panose="030F0702030302020204" pitchFamily="66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sk-SK" sz="2000" u="sng" dirty="0">
                  <a:latin typeface="Comic Sans MS" panose="030F0702030302020204" pitchFamily="66" charset="0"/>
                </a:rPr>
                <a:t>Mesto pôsobenia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sk-SK" sz="2000" u="sng" dirty="0">
                <a:latin typeface="Comic Sans MS" panose="030F0702030302020204" pitchFamily="66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sk-SK" sz="2000" u="sng" dirty="0">
                  <a:latin typeface="Comic Sans MS" panose="030F0702030302020204" pitchFamily="66" charset="0"/>
                </a:rPr>
                <a:t>Dosah vašich aktivít (miestny, regionálny, medzinárodný)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sk-SK" sz="2000" u="sng" dirty="0">
                <a:latin typeface="Comic Sans MS" panose="030F0702030302020204" pitchFamily="66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sk-SK" sz="2000" u="sng" dirty="0">
                  <a:latin typeface="Comic Sans MS" panose="030F0702030302020204" pitchFamily="66" charset="0"/>
                </a:rPr>
                <a:t>Popis a história mediálnej aktivity</a:t>
              </a:r>
              <a:r>
                <a:rPr lang="sk-SK" sz="2000" dirty="0">
                  <a:latin typeface="Comic Sans MS" panose="030F0702030302020204" pitchFamily="66" charset="0"/>
                </a:rPr>
                <a:t> </a:t>
              </a:r>
              <a:r>
                <a:rPr lang="sk-SK" sz="20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-</a:t>
              </a:r>
              <a:r>
                <a:rPr lang="sk-SK" sz="2000" dirty="0">
                  <a:latin typeface="Comic Sans MS" panose="030F0702030302020204" pitchFamily="66" charset="0"/>
                </a:rPr>
                <a:t> stručne popísať čomu sa v oblasti médií a odkedy venujete; napr. už 10 rokov vysielame slovenské spravodajstvo a pravidelne organizujeme školenia pre redaktorov a pod.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sk-SK" sz="2000" u="sng" dirty="0">
                <a:latin typeface="Comic Sans MS" panose="030F0702030302020204" pitchFamily="66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sk-SK" sz="2000" u="sng" dirty="0">
                  <a:latin typeface="Comic Sans MS" panose="030F0702030302020204" pitchFamily="66" charset="0"/>
                </a:rPr>
                <a:t>Jazyk média/mediálnej aktivity</a:t>
              </a:r>
              <a:r>
                <a:rPr lang="sk-SK" sz="2000" dirty="0">
                  <a:latin typeface="Comic Sans MS" panose="030F0702030302020204" pitchFamily="66" charset="0"/>
                </a:rPr>
                <a:t> </a:t>
              </a:r>
              <a:r>
                <a:rPr lang="sk-SK" sz="20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–</a:t>
              </a:r>
              <a:r>
                <a:rPr lang="sk-SK" sz="2000" dirty="0">
                  <a:latin typeface="Comic Sans MS" panose="030F0702030302020204" pitchFamily="66" charset="0"/>
                </a:rPr>
                <a:t> všetky jazyky, ktoré využívate; jedným by mala byť aj slovenčina</a:t>
              </a:r>
            </a:p>
          </p:txBody>
        </p:sp>
        <p:pic>
          <p:nvPicPr>
            <p:cNvPr id="5" name="Obrázok 4">
              <a:extLst>
                <a:ext uri="{FF2B5EF4-FFF2-40B4-BE49-F238E27FC236}">
                  <a16:creationId xmlns:a16="http://schemas.microsoft.com/office/drawing/2014/main" id="{1A660F1F-9517-9A56-D675-EC5B7BA039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28955" y="719164"/>
              <a:ext cx="2791215" cy="4953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761499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FD1460-34C9-2412-42F7-2F26A8FCB4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3C842EA0-97CE-1996-77E2-3CF11545826A}"/>
              </a:ext>
            </a:extLst>
          </p:cNvPr>
          <p:cNvGrpSpPr/>
          <p:nvPr/>
        </p:nvGrpSpPr>
        <p:grpSpPr>
          <a:xfrm>
            <a:off x="268123" y="195944"/>
            <a:ext cx="11923877" cy="6294343"/>
            <a:chOff x="268123" y="195944"/>
            <a:chExt cx="11923877" cy="6294343"/>
          </a:xfrm>
        </p:grpSpPr>
        <p:sp>
          <p:nvSpPr>
            <p:cNvPr id="3" name="BlokTextu 2" descr="DIS – FO – oblasť médiá&#10;">
              <a:extLst>
                <a:ext uri="{FF2B5EF4-FFF2-40B4-BE49-F238E27FC236}">
                  <a16:creationId xmlns:a16="http://schemas.microsoft.com/office/drawing/2014/main" id="{540E1A81-CDDD-49E1-8767-B5C5846582FD}"/>
                </a:ext>
              </a:extLst>
            </p:cNvPr>
            <p:cNvSpPr txBox="1"/>
            <p:nvPr/>
          </p:nvSpPr>
          <p:spPr>
            <a:xfrm>
              <a:off x="1060985" y="195944"/>
              <a:ext cx="99970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28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DIS – FO – oblasť médiá</a:t>
              </a:r>
            </a:p>
          </p:txBody>
        </p:sp>
        <p:sp>
          <p:nvSpPr>
            <p:cNvPr id="12" name="BlokTextu 11" descr="Popis vykonávaných činností, ktoré sú nutné pre výkon vašej mediálnej aktivity – uviesť všetky činnosti spojené s uskutočnením aktivity; napr. terénny výskum, novinárstvo, redaktor, moderátor, grafický technik a pod.&#10;&#10;Počet členov tímu a zastúpené úlohy – napr. 3 kameramani, 5 novinári, 1 moderátor a pod.&#10;&#10;Vaša cieľová skupina – napr. deti predškolského veku&#10;&#10;Spôsob oslovenia cieľovej skupiny – napr. rádio, televízia&#10;&#10;Využívané platformy na sebaprezentáciu – napr. youtube, sociálne siete&#10;&#10;Priemerný dosah/sledovanosť/čítanosť za mesiac/rok na jednotlivých platformách – ku konkrétnym platformám spomenutým vyššie doplniť štatistiky sledovanosti za mesiac alebo rok&#10;&#10;Prílohy (ukážky doterajšej práce) – napr. odkaz na vysielanie&#10;">
              <a:extLst>
                <a:ext uri="{FF2B5EF4-FFF2-40B4-BE49-F238E27FC236}">
                  <a16:creationId xmlns:a16="http://schemas.microsoft.com/office/drawing/2014/main" id="{1236AF70-53AC-8056-4BF1-FF0CD373E099}"/>
                </a:ext>
              </a:extLst>
            </p:cNvPr>
            <p:cNvSpPr txBox="1"/>
            <p:nvPr/>
          </p:nvSpPr>
          <p:spPr>
            <a:xfrm>
              <a:off x="268123" y="1473529"/>
              <a:ext cx="11923877" cy="50167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sk-SK" sz="2000" u="sng" dirty="0">
                  <a:latin typeface="Comic Sans MS" panose="030F0702030302020204" pitchFamily="66" charset="0"/>
                </a:rPr>
                <a:t>Popis vykonávaných činností, ktoré sú nutné pre výkon vašej mediálnej aktivity</a:t>
              </a:r>
              <a:r>
                <a:rPr lang="sk-SK" sz="2000" dirty="0">
                  <a:latin typeface="Comic Sans MS" panose="030F0702030302020204" pitchFamily="66" charset="0"/>
                </a:rPr>
                <a:t> </a:t>
              </a:r>
              <a:r>
                <a:rPr lang="sk-SK" sz="20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–</a:t>
              </a:r>
              <a:r>
                <a:rPr lang="sk-SK" sz="2000" dirty="0">
                  <a:latin typeface="Comic Sans MS" panose="030F0702030302020204" pitchFamily="66" charset="0"/>
                </a:rPr>
                <a:t> uviesť všetky činnosti spojené s uskutočnením aktivity; napr. terénny výskum, novinárstvo, redaktor, moderátor, grafický technik a pod.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sk-SK" sz="2000" u="sng" dirty="0">
                <a:latin typeface="Comic Sans MS" panose="030F0702030302020204" pitchFamily="66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sk-SK" sz="2000" u="sng" dirty="0">
                  <a:latin typeface="Comic Sans MS" panose="030F0702030302020204" pitchFamily="66" charset="0"/>
                </a:rPr>
                <a:t>Počet členov tímu a zastúpené úlohy</a:t>
              </a:r>
              <a:r>
                <a:rPr lang="sk-SK" sz="2000" dirty="0">
                  <a:latin typeface="Comic Sans MS" panose="030F0702030302020204" pitchFamily="66" charset="0"/>
                </a:rPr>
                <a:t> </a:t>
              </a:r>
              <a:r>
                <a:rPr lang="sk-SK" sz="20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– </a:t>
              </a:r>
              <a:r>
                <a:rPr lang="sk-SK" sz="2000" dirty="0">
                  <a:latin typeface="Comic Sans MS" panose="030F0702030302020204" pitchFamily="66" charset="0"/>
                </a:rPr>
                <a:t>napr. 3 kameramani, 5 novinári, 1 moderátor a pod.</a:t>
              </a:r>
              <a:endParaRPr lang="sk-SK" sz="2000" u="sng" dirty="0">
                <a:latin typeface="Comic Sans MS" panose="030F0702030302020204" pitchFamily="66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sk-SK" sz="2000" u="sng" dirty="0">
                <a:latin typeface="Comic Sans MS" panose="030F0702030302020204" pitchFamily="66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sk-SK" sz="2000" u="sng" dirty="0">
                  <a:latin typeface="Comic Sans MS" panose="030F0702030302020204" pitchFamily="66" charset="0"/>
                </a:rPr>
                <a:t>Vaša cieľová skupina</a:t>
              </a:r>
              <a:r>
                <a:rPr lang="sk-SK" sz="2000" dirty="0">
                  <a:latin typeface="Comic Sans MS" panose="030F0702030302020204" pitchFamily="66" charset="0"/>
                </a:rPr>
                <a:t> </a:t>
              </a:r>
              <a:r>
                <a:rPr lang="sk-SK" sz="20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–</a:t>
              </a:r>
              <a:r>
                <a:rPr lang="sk-SK" sz="2000" dirty="0">
                  <a:latin typeface="Comic Sans MS" panose="030F0702030302020204" pitchFamily="66" charset="0"/>
                </a:rPr>
                <a:t> napr. deti predškolského veku</a:t>
              </a:r>
              <a:endParaRPr lang="sk-SK" sz="2000" u="sng" dirty="0">
                <a:latin typeface="Comic Sans MS" panose="030F0702030302020204" pitchFamily="66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sk-SK" sz="2000" u="sng" dirty="0">
                <a:latin typeface="Comic Sans MS" panose="030F0702030302020204" pitchFamily="66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sk-SK" sz="2000" u="sng" dirty="0">
                  <a:latin typeface="Comic Sans MS" panose="030F0702030302020204" pitchFamily="66" charset="0"/>
                </a:rPr>
                <a:t>Spôsob oslovenia cieľovej skupiny</a:t>
              </a:r>
              <a:r>
                <a:rPr lang="sk-SK" sz="2000" dirty="0">
                  <a:latin typeface="Comic Sans MS" panose="030F0702030302020204" pitchFamily="66" charset="0"/>
                </a:rPr>
                <a:t> </a:t>
              </a:r>
              <a:r>
                <a:rPr lang="sk-SK" sz="20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–</a:t>
              </a:r>
              <a:r>
                <a:rPr lang="sk-SK" sz="2000" dirty="0">
                  <a:latin typeface="Comic Sans MS" panose="030F0702030302020204" pitchFamily="66" charset="0"/>
                </a:rPr>
                <a:t> napr. rádio, televízia</a:t>
              </a:r>
              <a:endParaRPr lang="sk-SK" sz="2000" u="sng" dirty="0">
                <a:latin typeface="Comic Sans MS" panose="030F0702030302020204" pitchFamily="66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sk-SK" sz="2000" u="sng" dirty="0">
                <a:latin typeface="Comic Sans MS" panose="030F0702030302020204" pitchFamily="66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sk-SK" sz="2000" u="sng" dirty="0">
                  <a:latin typeface="Comic Sans MS" panose="030F0702030302020204" pitchFamily="66" charset="0"/>
                </a:rPr>
                <a:t>Využívané platformy na </a:t>
              </a:r>
              <a:r>
                <a:rPr lang="sk-SK" sz="2000" u="sng" dirty="0" err="1">
                  <a:latin typeface="Comic Sans MS" panose="030F0702030302020204" pitchFamily="66" charset="0"/>
                </a:rPr>
                <a:t>sebaprezentáciu</a:t>
              </a:r>
              <a:r>
                <a:rPr lang="sk-SK" sz="2000" dirty="0">
                  <a:latin typeface="Comic Sans MS" panose="030F0702030302020204" pitchFamily="66" charset="0"/>
                </a:rPr>
                <a:t> </a:t>
              </a:r>
              <a:r>
                <a:rPr lang="sk-SK" sz="20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–</a:t>
              </a:r>
              <a:r>
                <a:rPr lang="sk-SK" sz="2000" dirty="0">
                  <a:latin typeface="Comic Sans MS" panose="030F0702030302020204" pitchFamily="66" charset="0"/>
                </a:rPr>
                <a:t> napr. </a:t>
              </a:r>
              <a:r>
                <a:rPr lang="sk-SK" sz="2000" dirty="0" err="1">
                  <a:latin typeface="Comic Sans MS" panose="030F0702030302020204" pitchFamily="66" charset="0"/>
                </a:rPr>
                <a:t>youtube</a:t>
              </a:r>
              <a:r>
                <a:rPr lang="sk-SK" sz="2000" dirty="0">
                  <a:latin typeface="Comic Sans MS" panose="030F0702030302020204" pitchFamily="66" charset="0"/>
                </a:rPr>
                <a:t>, sociálne siete</a:t>
              </a:r>
              <a:endParaRPr lang="sk-SK" sz="2000" u="sng" dirty="0">
                <a:latin typeface="Comic Sans MS" panose="030F0702030302020204" pitchFamily="66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sk-SK" sz="2000" u="sng" dirty="0">
                <a:latin typeface="Comic Sans MS" panose="030F0702030302020204" pitchFamily="66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sk-SK" sz="2000" u="sng" dirty="0">
                  <a:latin typeface="Comic Sans MS" panose="030F0702030302020204" pitchFamily="66" charset="0"/>
                </a:rPr>
                <a:t>Priemerný dosah/sledovanosť/</a:t>
              </a:r>
              <a:r>
                <a:rPr lang="sk-SK" sz="2000" u="sng" dirty="0" err="1">
                  <a:latin typeface="Comic Sans MS" panose="030F0702030302020204" pitchFamily="66" charset="0"/>
                </a:rPr>
                <a:t>čítanosť</a:t>
              </a:r>
              <a:r>
                <a:rPr lang="sk-SK" sz="2000" u="sng" dirty="0">
                  <a:latin typeface="Comic Sans MS" panose="030F0702030302020204" pitchFamily="66" charset="0"/>
                </a:rPr>
                <a:t> za mesiac/rok na jednotlivých platformách</a:t>
              </a:r>
              <a:r>
                <a:rPr lang="sk-SK" sz="2000" dirty="0">
                  <a:latin typeface="Comic Sans MS" panose="030F0702030302020204" pitchFamily="66" charset="0"/>
                </a:rPr>
                <a:t> </a:t>
              </a:r>
              <a:r>
                <a:rPr lang="sk-SK" sz="20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–</a:t>
              </a:r>
              <a:r>
                <a:rPr lang="sk-SK" sz="2000" dirty="0">
                  <a:latin typeface="Comic Sans MS" panose="030F0702030302020204" pitchFamily="66" charset="0"/>
                </a:rPr>
                <a:t> ku konkrétnym platformám spomenutým vyššie doplniť štatistiky sledovanosti za mesiac alebo rok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sk-SK" sz="2000" u="sng" dirty="0">
                <a:latin typeface="Comic Sans MS" panose="030F0702030302020204" pitchFamily="66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sk-SK" sz="2000" u="sng" dirty="0">
                  <a:latin typeface="Comic Sans MS" panose="030F0702030302020204" pitchFamily="66" charset="0"/>
                </a:rPr>
                <a:t>Prílohy (ukážky doterajšej práce)</a:t>
              </a:r>
              <a:r>
                <a:rPr lang="sk-SK" sz="2000" dirty="0">
                  <a:latin typeface="Comic Sans MS" panose="030F0702030302020204" pitchFamily="66" charset="0"/>
                </a:rPr>
                <a:t> </a:t>
              </a:r>
              <a:r>
                <a:rPr lang="sk-SK" sz="20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–</a:t>
              </a:r>
              <a:r>
                <a:rPr lang="sk-SK" sz="2000" dirty="0">
                  <a:latin typeface="Comic Sans MS" panose="030F0702030302020204" pitchFamily="66" charset="0"/>
                </a:rPr>
                <a:t> napr. odkaz na vysielanie</a:t>
              </a:r>
              <a:endParaRPr lang="sk-SK" sz="2000" u="sng" dirty="0">
                <a:latin typeface="Comic Sans MS" panose="030F0702030302020204" pitchFamily="66" charset="0"/>
              </a:endParaRPr>
            </a:p>
          </p:txBody>
        </p:sp>
        <p:pic>
          <p:nvPicPr>
            <p:cNvPr id="5" name="Obrázok 4">
              <a:extLst>
                <a:ext uri="{FF2B5EF4-FFF2-40B4-BE49-F238E27FC236}">
                  <a16:creationId xmlns:a16="http://schemas.microsoft.com/office/drawing/2014/main" id="{EFB68964-5044-3EEB-444D-7FD403C023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28955" y="719164"/>
              <a:ext cx="2791215" cy="4953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182822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353B25-9284-C888-5427-C9C3291102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>
            <a:extLst>
              <a:ext uri="{FF2B5EF4-FFF2-40B4-BE49-F238E27FC236}">
                <a16:creationId xmlns:a16="http://schemas.microsoft.com/office/drawing/2014/main" id="{BE2D1D8A-6302-D035-5B8B-817FB7595508}"/>
              </a:ext>
            </a:extLst>
          </p:cNvPr>
          <p:cNvSpPr txBox="1"/>
          <p:nvPr/>
        </p:nvSpPr>
        <p:spPr>
          <a:xfrm>
            <a:off x="335903" y="962159"/>
            <a:ext cx="671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FO:</a:t>
            </a:r>
          </a:p>
        </p:txBody>
      </p:sp>
      <p:grpSp>
        <p:nvGrpSpPr>
          <p:cNvPr id="2" name="Skupina 1">
            <a:extLst>
              <a:ext uri="{FF2B5EF4-FFF2-40B4-BE49-F238E27FC236}">
                <a16:creationId xmlns:a16="http://schemas.microsoft.com/office/drawing/2014/main" id="{53121C82-80DC-569D-531A-FF58056DEFB9}"/>
              </a:ext>
            </a:extLst>
          </p:cNvPr>
          <p:cNvGrpSpPr/>
          <p:nvPr/>
        </p:nvGrpSpPr>
        <p:grpSpPr>
          <a:xfrm>
            <a:off x="1007704" y="205274"/>
            <a:ext cx="10916817" cy="6447452"/>
            <a:chOff x="1007704" y="205274"/>
            <a:chExt cx="10916817" cy="6447452"/>
          </a:xfrm>
        </p:grpSpPr>
        <p:sp>
          <p:nvSpPr>
            <p:cNvPr id="4" name="BlokTextu 3" descr="DIS – FO - povinné dokumenty&#10;">
              <a:extLst>
                <a:ext uri="{FF2B5EF4-FFF2-40B4-BE49-F238E27FC236}">
                  <a16:creationId xmlns:a16="http://schemas.microsoft.com/office/drawing/2014/main" id="{AB3B6A28-767B-57B2-8DC9-92222369E1A9}"/>
                </a:ext>
              </a:extLst>
            </p:cNvPr>
            <p:cNvSpPr txBox="1"/>
            <p:nvPr/>
          </p:nvSpPr>
          <p:spPr>
            <a:xfrm>
              <a:off x="2945436" y="205274"/>
              <a:ext cx="6318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28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DIS – FO - povinné dokumenty</a:t>
              </a:r>
            </a:p>
          </p:txBody>
        </p:sp>
        <p:sp>
          <p:nvSpPr>
            <p:cNvPr id="8" name="BlokTextu 7" descr="Doklad totožnosti žiadateľa – scan platného občianskeho preukazu alebo pasu&#10;&#10;Kópia dokladu z banky o bankovom spojení - potvrdenie z banky alebo zmluva s bankou o zriadení účtu (uvedie sa názov účtu, číslo účtu, IBAN, BIC/SWIFT)&#10;&#10;Životopis žiadateľa – profesijný štruktúrovaný životopis podľa vzorov dostupných na internete v slovenskom jazyku&#10;">
              <a:extLst>
                <a:ext uri="{FF2B5EF4-FFF2-40B4-BE49-F238E27FC236}">
                  <a16:creationId xmlns:a16="http://schemas.microsoft.com/office/drawing/2014/main" id="{EA29025A-846D-2D08-24BA-5C7B2AB6DC45}"/>
                </a:ext>
              </a:extLst>
            </p:cNvPr>
            <p:cNvSpPr txBox="1"/>
            <p:nvPr/>
          </p:nvSpPr>
          <p:spPr>
            <a:xfrm>
              <a:off x="1007704" y="962159"/>
              <a:ext cx="10916817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AutoNum type="alphaLcParenR"/>
              </a:pPr>
              <a:r>
                <a:rPr lang="sk-SK" sz="2000" u="sng" dirty="0">
                  <a:latin typeface="Comic Sans MS" panose="030F0702030302020204" pitchFamily="66" charset="0"/>
                </a:rPr>
                <a:t>Doklad totožnosti žiadateľa </a:t>
              </a:r>
              <a:r>
                <a:rPr lang="sk-SK" sz="20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– </a:t>
              </a:r>
              <a:r>
                <a:rPr lang="sk-SK" sz="2000" dirty="0" err="1">
                  <a:latin typeface="Comic Sans MS" panose="030F0702030302020204" pitchFamily="66" charset="0"/>
                </a:rPr>
                <a:t>scan</a:t>
              </a:r>
              <a:r>
                <a:rPr lang="sk-SK" sz="2000" dirty="0">
                  <a:latin typeface="Comic Sans MS" panose="030F0702030302020204" pitchFamily="66" charset="0"/>
                </a:rPr>
                <a:t> platného občianskeho preukazu alebo pasu</a:t>
              </a:r>
              <a:br>
                <a:rPr lang="sk-SK" sz="2000" dirty="0">
                  <a:latin typeface="Comic Sans MS" panose="030F0702030302020204" pitchFamily="66" charset="0"/>
                </a:rPr>
              </a:br>
              <a:endParaRPr lang="sk-SK" sz="2000" dirty="0">
                <a:latin typeface="Comic Sans MS" panose="030F0702030302020204" pitchFamily="66" charset="0"/>
              </a:endParaRPr>
            </a:p>
            <a:p>
              <a:pPr marL="457200" indent="-457200">
                <a:buAutoNum type="alphaLcParenR"/>
              </a:pPr>
              <a:r>
                <a:rPr lang="pl-PL" sz="2000" u="sng" dirty="0">
                  <a:latin typeface="Comic Sans MS" panose="030F0702030302020204" pitchFamily="66" charset="0"/>
                </a:rPr>
                <a:t>Kópia dokladu z banky o bankovom spojení </a:t>
              </a:r>
              <a:r>
                <a:rPr lang="pl-PL" sz="20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-</a:t>
              </a:r>
              <a:r>
                <a:rPr lang="sk-SK" sz="20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 </a:t>
              </a:r>
              <a:r>
                <a:rPr lang="sk-SK" sz="2000" dirty="0">
                  <a:latin typeface="Comic Sans MS" panose="030F0702030302020204" pitchFamily="66" charset="0"/>
                </a:rPr>
                <a:t>potvrdenie z banky alebo zmluva s bankou o zriadení účtu (uvedie sa názov účtu, číslo účtu, IBAN, BIC/SWIFT)</a:t>
              </a:r>
              <a:br>
                <a:rPr lang="sk-SK" sz="2000" dirty="0">
                  <a:latin typeface="Comic Sans MS" panose="030F0702030302020204" pitchFamily="66" charset="0"/>
                </a:rPr>
              </a:br>
              <a:endParaRPr lang="sk-SK" sz="2000" dirty="0">
                <a:latin typeface="Comic Sans MS" panose="030F0702030302020204" pitchFamily="66" charset="0"/>
              </a:endParaRPr>
            </a:p>
            <a:p>
              <a:pPr marL="457200" indent="-457200">
                <a:buAutoNum type="alphaLcParenR"/>
              </a:pPr>
              <a:r>
                <a:rPr lang="sk-SK" sz="2000" u="sng" dirty="0">
                  <a:latin typeface="Comic Sans MS" panose="030F0702030302020204" pitchFamily="66" charset="0"/>
                </a:rPr>
                <a:t>Životopis žiadateľa </a:t>
              </a:r>
              <a:r>
                <a:rPr lang="sk-SK" sz="20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–</a:t>
              </a:r>
              <a:r>
                <a:rPr lang="sk-SK" sz="2000" dirty="0">
                  <a:latin typeface="Comic Sans MS" panose="030F0702030302020204" pitchFamily="66" charset="0"/>
                </a:rPr>
                <a:t> profesijný štruktúrovaný životopis podľa vzorov dostupných na internete v slovenskom jazyku</a:t>
              </a:r>
            </a:p>
          </p:txBody>
        </p:sp>
        <p:pic>
          <p:nvPicPr>
            <p:cNvPr id="7" name="Obrázok 6" descr="Printscreen z DIS">
              <a:extLst>
                <a:ext uri="{FF2B5EF4-FFF2-40B4-BE49-F238E27FC236}">
                  <a16:creationId xmlns:a16="http://schemas.microsoft.com/office/drawing/2014/main" id="{CE1C154C-AF18-914E-FA90-F9E823A046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39788" y="2842428"/>
              <a:ext cx="2691232" cy="38102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195991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24DE7D-5326-81F9-1A45-030E01341D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36A8E761-016E-03EC-2B70-F948AA9DAB1F}"/>
              </a:ext>
            </a:extLst>
          </p:cNvPr>
          <p:cNvGrpSpPr/>
          <p:nvPr/>
        </p:nvGrpSpPr>
        <p:grpSpPr>
          <a:xfrm>
            <a:off x="265079" y="214604"/>
            <a:ext cx="11588817" cy="5403386"/>
            <a:chOff x="265079" y="214604"/>
            <a:chExt cx="11588817" cy="5403386"/>
          </a:xfrm>
        </p:grpSpPr>
        <p:sp>
          <p:nvSpPr>
            <p:cNvPr id="4" name="BlokTextu 3" descr="DIS – PO - základné údaje&#10;">
              <a:extLst>
                <a:ext uri="{FF2B5EF4-FFF2-40B4-BE49-F238E27FC236}">
                  <a16:creationId xmlns:a16="http://schemas.microsoft.com/office/drawing/2014/main" id="{EB90945C-265E-0459-F604-17B75AE896D3}"/>
                </a:ext>
              </a:extLst>
            </p:cNvPr>
            <p:cNvSpPr txBox="1"/>
            <p:nvPr/>
          </p:nvSpPr>
          <p:spPr>
            <a:xfrm>
              <a:off x="1837385" y="214604"/>
              <a:ext cx="84442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28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DIS – PO - základné údaje</a:t>
              </a:r>
            </a:p>
          </p:txBody>
        </p:sp>
        <p:sp>
          <p:nvSpPr>
            <p:cNvPr id="7" name="BlokTextu 6" descr="Názov spolku – tak ako bola zaregistrovaný v danej krajine&#10;&#10;IČO / Registračné číslo (tuzemské PO/FO uvádzajú IČO, zahraničné subjekty uvádzajú Registračné číslo) – číslo, ktoré bolo spolku pridelené štátnou inštitúciou pri registrácii v danej krajine&#10;&#10;Názov právnej formy žiadateľa – vybrať z ponúkaných možností&#10;&#10;Krajina za ktorú budem podávať žiadosti (uvádzajte hlavnú krajinu, za ktorú podávate žiadosti)&#10;&#10;Adresa sídla – adresa, na ktorú je spolok/združenie registrované&#10;&#10;Kontaktné údaje – základné kontakty prístupné verejnosti&#10;">
              <a:extLst>
                <a:ext uri="{FF2B5EF4-FFF2-40B4-BE49-F238E27FC236}">
                  <a16:creationId xmlns:a16="http://schemas.microsoft.com/office/drawing/2014/main" id="{6657DFD6-6F89-A3DE-7E9A-851F01DF5389}"/>
                </a:ext>
              </a:extLst>
            </p:cNvPr>
            <p:cNvSpPr txBox="1"/>
            <p:nvPr/>
          </p:nvSpPr>
          <p:spPr>
            <a:xfrm>
              <a:off x="265079" y="1216785"/>
              <a:ext cx="11588817" cy="44012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sk-SK" sz="2000" u="sng" dirty="0">
                  <a:latin typeface="Comic Sans MS" panose="030F0702030302020204" pitchFamily="66" charset="0"/>
                </a:rPr>
                <a:t>Názov spolku</a:t>
              </a:r>
              <a:r>
                <a:rPr lang="sk-SK" sz="2000" dirty="0">
                  <a:latin typeface="Comic Sans MS" panose="030F0702030302020204" pitchFamily="66" charset="0"/>
                </a:rPr>
                <a:t> </a:t>
              </a:r>
              <a:r>
                <a:rPr lang="sk-SK" sz="20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–</a:t>
              </a:r>
              <a:r>
                <a:rPr lang="sk-SK" sz="2000" dirty="0">
                  <a:latin typeface="Comic Sans MS" panose="030F0702030302020204" pitchFamily="66" charset="0"/>
                </a:rPr>
                <a:t> tak ako bola zaregistrovaný v danej krajine</a:t>
              </a:r>
              <a:endParaRPr lang="sk-SK" sz="2000" u="sng" dirty="0">
                <a:latin typeface="Comic Sans MS" panose="030F0702030302020204" pitchFamily="66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sk-SK" sz="2000" dirty="0">
                <a:latin typeface="Comic Sans MS" panose="030F0702030302020204" pitchFamily="66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sk-SK" sz="2000" u="sng" dirty="0">
                  <a:latin typeface="Comic Sans MS" panose="030F0702030302020204" pitchFamily="66" charset="0"/>
                </a:rPr>
                <a:t>IČO / Registračné číslo </a:t>
              </a:r>
              <a:r>
                <a:rPr lang="sk-SK" sz="2000" dirty="0">
                  <a:latin typeface="Comic Sans MS" panose="030F0702030302020204" pitchFamily="66" charset="0"/>
                </a:rPr>
                <a:t>(tuzemské PO/FO uvádzajú IČO, zahraničné subjekty uvádzajú Registračné číslo) </a:t>
              </a:r>
              <a:r>
                <a:rPr lang="sk-SK" sz="20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–</a:t>
              </a:r>
              <a:r>
                <a:rPr lang="sk-SK" sz="2000" dirty="0">
                  <a:latin typeface="Comic Sans MS" panose="030F0702030302020204" pitchFamily="66" charset="0"/>
                </a:rPr>
                <a:t> číslo, ktoré bolo spolku pridelené štátnou inštitúciou pri registrácii v danej krajine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sk-SK" sz="2000" dirty="0">
                <a:latin typeface="Comic Sans MS" panose="030F0702030302020204" pitchFamily="66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sk-SK" sz="2000" u="sng" dirty="0">
                  <a:latin typeface="Comic Sans MS" panose="030F0702030302020204" pitchFamily="66" charset="0"/>
                </a:rPr>
                <a:t>Názov právnej formy žiadateľa </a:t>
              </a:r>
              <a:r>
                <a:rPr lang="sk-SK" sz="20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–</a:t>
              </a:r>
              <a:r>
                <a:rPr lang="sk-SK" sz="2000" dirty="0">
                  <a:latin typeface="Comic Sans MS" panose="030F0702030302020204" pitchFamily="66" charset="0"/>
                </a:rPr>
                <a:t> vybrať z ponúkaných možností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sk-SK" sz="2000" dirty="0">
                <a:latin typeface="Comic Sans MS" panose="030F0702030302020204" pitchFamily="66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sk-SK" sz="2000" u="sng" dirty="0">
                  <a:latin typeface="Comic Sans MS" panose="030F0702030302020204" pitchFamily="66" charset="0"/>
                </a:rPr>
                <a:t>Krajina za ktorú budem podávať žiadosti </a:t>
              </a:r>
              <a:r>
                <a:rPr lang="sk-SK" sz="2000" dirty="0">
                  <a:latin typeface="Comic Sans MS" panose="030F0702030302020204" pitchFamily="66" charset="0"/>
                </a:rPr>
                <a:t>(uvádzajte hlavnú krajinu, za ktorú podávate žiadosti)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sk-SK" sz="2000" dirty="0">
                <a:latin typeface="Comic Sans MS" panose="030F0702030302020204" pitchFamily="66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sk-SK" sz="2000" u="sng" dirty="0">
                  <a:latin typeface="Comic Sans MS" panose="030F0702030302020204" pitchFamily="66" charset="0"/>
                </a:rPr>
                <a:t>Adresa sídla </a:t>
              </a:r>
              <a:r>
                <a:rPr lang="sk-SK" sz="20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–</a:t>
              </a:r>
              <a:r>
                <a:rPr lang="sk-SK" sz="2000" dirty="0">
                  <a:latin typeface="Comic Sans MS" panose="030F0702030302020204" pitchFamily="66" charset="0"/>
                </a:rPr>
                <a:t> adresa, na ktorú je spolok/združenie registrované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sk-SK" sz="2000" dirty="0">
                <a:latin typeface="Comic Sans MS" panose="030F0702030302020204" pitchFamily="66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sk-SK" sz="2000" u="sng" dirty="0">
                  <a:latin typeface="Comic Sans MS" panose="030F0702030302020204" pitchFamily="66" charset="0"/>
                </a:rPr>
                <a:t>Kontaktné údaje </a:t>
              </a:r>
              <a:r>
                <a:rPr lang="sk-SK" sz="20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–</a:t>
              </a:r>
              <a:r>
                <a:rPr lang="sk-SK" sz="2000" dirty="0">
                  <a:latin typeface="Comic Sans MS" panose="030F0702030302020204" pitchFamily="66" charset="0"/>
                </a:rPr>
                <a:t> základné kontakty prístupné verejnosti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671587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9E7818-6B5E-E7D0-D9B5-E0840F0081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5FEDE1FA-ED21-2040-4B37-967229B230D0}"/>
              </a:ext>
            </a:extLst>
          </p:cNvPr>
          <p:cNvGrpSpPr/>
          <p:nvPr/>
        </p:nvGrpSpPr>
        <p:grpSpPr>
          <a:xfrm>
            <a:off x="265079" y="214604"/>
            <a:ext cx="11588817" cy="4480056"/>
            <a:chOff x="265079" y="214604"/>
            <a:chExt cx="11588817" cy="4480056"/>
          </a:xfrm>
        </p:grpSpPr>
        <p:sp>
          <p:nvSpPr>
            <p:cNvPr id="4" name="BlokTextu 3" descr="DIS – PO - základné údaje&#10;">
              <a:extLst>
                <a:ext uri="{FF2B5EF4-FFF2-40B4-BE49-F238E27FC236}">
                  <a16:creationId xmlns:a16="http://schemas.microsoft.com/office/drawing/2014/main" id="{EDE7C499-1C18-2300-BBED-93665CF3E97C}"/>
                </a:ext>
              </a:extLst>
            </p:cNvPr>
            <p:cNvSpPr txBox="1"/>
            <p:nvPr/>
          </p:nvSpPr>
          <p:spPr>
            <a:xfrm>
              <a:off x="1837385" y="214604"/>
              <a:ext cx="84442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28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DIS – PO - základné údaje</a:t>
              </a:r>
            </a:p>
          </p:txBody>
        </p:sp>
        <p:sp>
          <p:nvSpPr>
            <p:cNvPr id="7" name="BlokTextu 6" descr="Štatutári – osobné údaje o štatutárovi; v prípade viacerých rovnocenných štatutárov s podpisovým právom je potrebné uviesť všetkých&#10;&#10;Kontaktná osoba – kontaktné údaje na osobu, ktorá bude prednostne komunikovať s ÚSŽZ ohľadom celej agendy dotácií; môže ale nemusí byť štatutár; uviesť kontakty na ktorých, je najčastejšie prístupná, nemusia byť spolku/združenia&#10;&#10;Korešpondenčná adresa - nemusí sa zhodovať s adresou sídla; adresa kam môžeme posielať podpísané zmluvy&#10;&#10;Bankové spojenie&#10;">
              <a:extLst>
                <a:ext uri="{FF2B5EF4-FFF2-40B4-BE49-F238E27FC236}">
                  <a16:creationId xmlns:a16="http://schemas.microsoft.com/office/drawing/2014/main" id="{7A605E9A-A5E3-C876-C9CF-16B64C008A9A}"/>
                </a:ext>
              </a:extLst>
            </p:cNvPr>
            <p:cNvSpPr txBox="1"/>
            <p:nvPr/>
          </p:nvSpPr>
          <p:spPr>
            <a:xfrm>
              <a:off x="265079" y="1216785"/>
              <a:ext cx="11588817" cy="34778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sk-SK" sz="2000" u="sng" dirty="0">
                  <a:latin typeface="Comic Sans MS" panose="030F0702030302020204" pitchFamily="66" charset="0"/>
                </a:rPr>
                <a:t>Štatutári</a:t>
              </a:r>
              <a:r>
                <a:rPr lang="sk-SK" sz="2000" dirty="0">
                  <a:latin typeface="Comic Sans MS" panose="030F0702030302020204" pitchFamily="66" charset="0"/>
                </a:rPr>
                <a:t> </a:t>
              </a:r>
              <a:r>
                <a:rPr lang="sk-SK" sz="20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–</a:t>
              </a:r>
              <a:r>
                <a:rPr lang="sk-SK" sz="2000" dirty="0">
                  <a:latin typeface="Comic Sans MS" panose="030F0702030302020204" pitchFamily="66" charset="0"/>
                </a:rPr>
                <a:t> osobné údaje o štatutárovi; v prípade viacerých rovnocenných štatutárov s podpisovým právom je potrebné uviesť všetkých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sk-SK" sz="2000" dirty="0">
                <a:latin typeface="Comic Sans MS" panose="030F0702030302020204" pitchFamily="66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sk-SK" sz="2000" u="sng" dirty="0">
                  <a:latin typeface="Comic Sans MS" panose="030F0702030302020204" pitchFamily="66" charset="0"/>
                </a:rPr>
                <a:t>Kontaktná osoba </a:t>
              </a:r>
              <a:r>
                <a:rPr lang="sk-SK" sz="20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–</a:t>
              </a:r>
              <a:r>
                <a:rPr lang="sk-SK" sz="2000" dirty="0">
                  <a:latin typeface="Comic Sans MS" panose="030F0702030302020204" pitchFamily="66" charset="0"/>
                </a:rPr>
                <a:t> kontaktné údaje na osobu, ktorá bude prednostne komunikovať s ÚSŽZ ohľadom celej agendy dotácií; môže ale nemusí byť štatutár; uviesť kontakty na ktorých, je najčastejšie prístupná, nemusia byť spolku/združenia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sk-SK" sz="2000" dirty="0">
                <a:latin typeface="Comic Sans MS" panose="030F0702030302020204" pitchFamily="66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sk-SK" sz="2000" u="sng" dirty="0">
                  <a:latin typeface="Comic Sans MS" panose="030F0702030302020204" pitchFamily="66" charset="0"/>
                </a:rPr>
                <a:t>Korešpondenčná adresa </a:t>
              </a:r>
              <a:r>
                <a:rPr lang="sk-SK" sz="20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-</a:t>
              </a:r>
              <a:r>
                <a:rPr lang="sk-SK" sz="2000" dirty="0">
                  <a:latin typeface="Comic Sans MS" panose="030F0702030302020204" pitchFamily="66" charset="0"/>
                </a:rPr>
                <a:t> nemusí sa zhodovať s adresou sídla; adresa kam môžeme posielať podpísané zmluvy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sk-SK" sz="2000" dirty="0">
                <a:latin typeface="Comic Sans MS" panose="030F0702030302020204" pitchFamily="66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sk-SK" sz="2000" u="sng" dirty="0">
                  <a:latin typeface="Comic Sans MS" panose="030F0702030302020204" pitchFamily="66" charset="0"/>
                </a:rPr>
                <a:t>Bankové spojenie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85512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8BD6F0-A6D3-D4C2-D407-7434FB02F4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CD691691-CCC9-EAFB-C8C7-3E6F20AFD682}"/>
              </a:ext>
            </a:extLst>
          </p:cNvPr>
          <p:cNvGrpSpPr/>
          <p:nvPr/>
        </p:nvGrpSpPr>
        <p:grpSpPr>
          <a:xfrm>
            <a:off x="265079" y="214604"/>
            <a:ext cx="11926921" cy="6771084"/>
            <a:chOff x="265079" y="214604"/>
            <a:chExt cx="11926921" cy="6771084"/>
          </a:xfrm>
        </p:grpSpPr>
        <p:sp>
          <p:nvSpPr>
            <p:cNvPr id="4" name="BlokTextu 3" descr="DIS – PO - údaje o spolku&#10;">
              <a:extLst>
                <a:ext uri="{FF2B5EF4-FFF2-40B4-BE49-F238E27FC236}">
                  <a16:creationId xmlns:a16="http://schemas.microsoft.com/office/drawing/2014/main" id="{652C5798-03C2-4FE6-4CDF-92D0538019F6}"/>
                </a:ext>
              </a:extLst>
            </p:cNvPr>
            <p:cNvSpPr txBox="1"/>
            <p:nvPr/>
          </p:nvSpPr>
          <p:spPr>
            <a:xfrm>
              <a:off x="1837385" y="214604"/>
              <a:ext cx="84442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28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DIS – PO - údaje o spolku</a:t>
              </a:r>
            </a:p>
          </p:txBody>
        </p:sp>
        <p:sp>
          <p:nvSpPr>
            <p:cNvPr id="7" name="BlokTextu 6" descr="Dátum založenia spolku&#10;&#10;Hlavné aktivity - pravidelne sa opakujúce krajanské aktivity v (spolu)organizácii združenia; pravidelne navštevované krajanské aktivity&#10;&#10;Počet aktívnych členov - členovia, ktorí sa pravidelne podieľajú na aktivitách spolku; musí platiť rovnosť „Počet platených členov“ + „Počet dobrovoľníkov“ = „Počet aktívnych členov“&#10;&#10;Počet platených členov - členovia, ktorí pre spolok vykonávajú nejakú pravidelnú funkciu a sú za to finančne odmenení&#10;&#10;Počet dobrovoľníkov – členovia, ktorí pre spolok vykonávajú nejakú pravidelnú funkciu a nie sú za to finančne odmenení&#10;&#10;Ťažiskové podujatia – uviesť konkrétne podujatia, ktoré sú pre váš spolok kľúčové&#10;&#10;Charakteristika žiadateľa a jeho doterajších aktivít – bližšie napísať kto ste a prečo, s akým cieľom ste vznikli; aké sú vaše ciele a čo ste už podnikli na ich naplnenie&#10;&#10;Mesto, v ktorom pôsobí spolok&#10;">
              <a:extLst>
                <a:ext uri="{FF2B5EF4-FFF2-40B4-BE49-F238E27FC236}">
                  <a16:creationId xmlns:a16="http://schemas.microsoft.com/office/drawing/2014/main" id="{6A2E2633-2424-ED04-3190-473162DAD6B8}"/>
                </a:ext>
              </a:extLst>
            </p:cNvPr>
            <p:cNvSpPr txBox="1"/>
            <p:nvPr/>
          </p:nvSpPr>
          <p:spPr>
            <a:xfrm>
              <a:off x="265079" y="737824"/>
              <a:ext cx="11926921" cy="62478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sk-SK" sz="2000" u="sng" dirty="0">
                  <a:latin typeface="Comic Sans MS" panose="030F0702030302020204" pitchFamily="66" charset="0"/>
                </a:rPr>
                <a:t>Dátum založenia spolku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sk-SK" sz="2000" u="sng" dirty="0">
                <a:latin typeface="Comic Sans MS" panose="030F0702030302020204" pitchFamily="66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sk-SK" sz="2000" u="sng" dirty="0">
                  <a:latin typeface="Comic Sans MS" panose="030F0702030302020204" pitchFamily="66" charset="0"/>
                </a:rPr>
                <a:t>Hlavné aktivity</a:t>
              </a:r>
              <a:r>
                <a:rPr lang="sk-SK" sz="2000" dirty="0">
                  <a:latin typeface="Comic Sans MS" panose="030F0702030302020204" pitchFamily="66" charset="0"/>
                </a:rPr>
                <a:t> </a:t>
              </a:r>
              <a:r>
                <a:rPr lang="sk-SK" sz="20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-</a:t>
              </a:r>
              <a:r>
                <a:rPr lang="sk-SK" sz="2000" dirty="0">
                  <a:latin typeface="Comic Sans MS" panose="030F0702030302020204" pitchFamily="66" charset="0"/>
                </a:rPr>
                <a:t> pravidelne sa opakujúce krajanské aktivity v (spolu)organizácii združenia; pravidelne navštevované krajanské aktivity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sk-SK" sz="2000" u="sng" dirty="0">
                <a:latin typeface="Comic Sans MS" panose="030F0702030302020204" pitchFamily="66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sk-SK" sz="2000" u="sng" dirty="0">
                  <a:latin typeface="Comic Sans MS" panose="030F0702030302020204" pitchFamily="66" charset="0"/>
                </a:rPr>
                <a:t>Počet aktívnych členov</a:t>
              </a:r>
              <a:r>
                <a:rPr lang="sk-SK" sz="2000" dirty="0">
                  <a:latin typeface="Comic Sans MS" panose="030F0702030302020204" pitchFamily="66" charset="0"/>
                </a:rPr>
                <a:t> </a:t>
              </a:r>
              <a:r>
                <a:rPr lang="sk-SK" sz="20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-</a:t>
              </a:r>
              <a:r>
                <a:rPr lang="sk-SK" sz="2000" dirty="0">
                  <a:latin typeface="Comic Sans MS" panose="030F0702030302020204" pitchFamily="66" charset="0"/>
                </a:rPr>
                <a:t> členovia, ktorí sa pravidelne podieľajú na aktivitách spolku; musí platiť rovnosť „Počet platených členov“ + „Počet dobrovoľníkov“ = „Počet aktívnych členov“</a:t>
              </a:r>
              <a:endParaRPr lang="sk-SK" sz="2000" u="sng" dirty="0">
                <a:latin typeface="Comic Sans MS" panose="030F0702030302020204" pitchFamily="66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sk-SK" sz="2000" u="sng" dirty="0">
                <a:latin typeface="Comic Sans MS" panose="030F0702030302020204" pitchFamily="66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sk-SK" sz="2000" u="sng" dirty="0">
                  <a:latin typeface="Comic Sans MS" panose="030F0702030302020204" pitchFamily="66" charset="0"/>
                </a:rPr>
                <a:t>Počet platených členov</a:t>
              </a:r>
              <a:r>
                <a:rPr lang="sk-SK" sz="2000" dirty="0">
                  <a:latin typeface="Comic Sans MS" panose="030F0702030302020204" pitchFamily="66" charset="0"/>
                </a:rPr>
                <a:t> </a:t>
              </a:r>
              <a:r>
                <a:rPr lang="sk-SK" sz="20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-</a:t>
              </a:r>
              <a:r>
                <a:rPr lang="sk-SK" sz="2000" dirty="0">
                  <a:latin typeface="Comic Sans MS" panose="030F0702030302020204" pitchFamily="66" charset="0"/>
                </a:rPr>
                <a:t> členovia, ktorí pre spolok vykonávajú nejakú pravidelnú funkciu a sú za to finančne odmenení</a:t>
              </a:r>
              <a:endParaRPr lang="sk-SK" sz="2000" u="sng" dirty="0">
                <a:latin typeface="Comic Sans MS" panose="030F0702030302020204" pitchFamily="66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sk-SK" sz="2000" u="sng" dirty="0">
                <a:latin typeface="Comic Sans MS" panose="030F0702030302020204" pitchFamily="66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sk-SK" sz="2000" u="sng" dirty="0">
                  <a:latin typeface="Comic Sans MS" panose="030F0702030302020204" pitchFamily="66" charset="0"/>
                </a:rPr>
                <a:t>Počet dobrovoľníkov</a:t>
              </a:r>
              <a:r>
                <a:rPr lang="sk-SK" sz="2000" dirty="0">
                  <a:latin typeface="Comic Sans MS" panose="030F0702030302020204" pitchFamily="66" charset="0"/>
                </a:rPr>
                <a:t> </a:t>
              </a:r>
              <a:r>
                <a:rPr lang="sk-SK" sz="20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–</a:t>
              </a:r>
              <a:r>
                <a:rPr lang="sk-SK" sz="2000" dirty="0">
                  <a:latin typeface="Comic Sans MS" panose="030F0702030302020204" pitchFamily="66" charset="0"/>
                </a:rPr>
                <a:t> členovia, ktorí pre spolok vykonávajú nejakú pravidelnú funkciu a nie sú za to finančne odmenení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sk-SK" sz="2000" u="sng" dirty="0">
                <a:latin typeface="Comic Sans MS" panose="030F0702030302020204" pitchFamily="66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sk-SK" sz="2000" u="sng" dirty="0">
                  <a:latin typeface="Comic Sans MS" panose="030F0702030302020204" pitchFamily="66" charset="0"/>
                </a:rPr>
                <a:t>Ťažiskové podujatia</a:t>
              </a:r>
              <a:r>
                <a:rPr lang="sk-SK" sz="2000" dirty="0">
                  <a:latin typeface="Comic Sans MS" panose="030F0702030302020204" pitchFamily="66" charset="0"/>
                </a:rPr>
                <a:t> </a:t>
              </a:r>
              <a:r>
                <a:rPr lang="sk-SK" sz="20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–</a:t>
              </a:r>
              <a:r>
                <a:rPr lang="sk-SK" sz="2000" dirty="0">
                  <a:latin typeface="Comic Sans MS" panose="030F0702030302020204" pitchFamily="66" charset="0"/>
                </a:rPr>
                <a:t> uviesť konkrétne podujatia, ktoré sú pre váš spolok kľúčové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sk-SK" sz="2000" u="sng" dirty="0">
                <a:latin typeface="Comic Sans MS" panose="030F0702030302020204" pitchFamily="66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sk-SK" sz="2000" u="sng" dirty="0">
                  <a:latin typeface="Comic Sans MS" panose="030F0702030302020204" pitchFamily="66" charset="0"/>
                </a:rPr>
                <a:t>Charakteristika žiadateľa a jeho doterajších aktivít</a:t>
              </a:r>
              <a:r>
                <a:rPr lang="sk-SK" sz="2000" dirty="0">
                  <a:latin typeface="Comic Sans MS" panose="030F0702030302020204" pitchFamily="66" charset="0"/>
                </a:rPr>
                <a:t> </a:t>
              </a:r>
              <a:r>
                <a:rPr lang="sk-SK" sz="20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–</a:t>
              </a:r>
              <a:r>
                <a:rPr lang="sk-SK" sz="2000" dirty="0">
                  <a:latin typeface="Comic Sans MS" panose="030F0702030302020204" pitchFamily="66" charset="0"/>
                </a:rPr>
                <a:t> bližšie napísať kto ste a prečo, s akým cieľom ste vznikli; aké sú vaše ciele a čo ste už podnikli na ich naplnenie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sk-SK" sz="2000" u="sng" dirty="0">
                <a:latin typeface="Comic Sans MS" panose="030F0702030302020204" pitchFamily="66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sk-SK" sz="2000" u="sng" dirty="0">
                  <a:latin typeface="Comic Sans MS" panose="030F0702030302020204" pitchFamily="66" charset="0"/>
                </a:rPr>
                <a:t>Mesto, v ktorom pôsobí spolok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958540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06E1FF-9C5E-EF67-52BB-FF61685F24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0C2DF185-1838-1150-E2D0-220ADE535098}"/>
              </a:ext>
            </a:extLst>
          </p:cNvPr>
          <p:cNvGrpSpPr/>
          <p:nvPr/>
        </p:nvGrpSpPr>
        <p:grpSpPr>
          <a:xfrm>
            <a:off x="335903" y="205274"/>
            <a:ext cx="11588620" cy="6076594"/>
            <a:chOff x="335903" y="205274"/>
            <a:chExt cx="11588620" cy="6076594"/>
          </a:xfrm>
        </p:grpSpPr>
        <p:sp>
          <p:nvSpPr>
            <p:cNvPr id="4" name="BlokTextu 3" descr="DIS – PO - povinné dokumenty&#10;">
              <a:extLst>
                <a:ext uri="{FF2B5EF4-FFF2-40B4-BE49-F238E27FC236}">
                  <a16:creationId xmlns:a16="http://schemas.microsoft.com/office/drawing/2014/main" id="{46F50E61-8C21-D53F-95B5-F25EFD316223}"/>
                </a:ext>
              </a:extLst>
            </p:cNvPr>
            <p:cNvSpPr txBox="1"/>
            <p:nvPr/>
          </p:nvSpPr>
          <p:spPr>
            <a:xfrm>
              <a:off x="2945436" y="205274"/>
              <a:ext cx="6318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28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DIS – PO - povinné dokumenty</a:t>
              </a:r>
            </a:p>
          </p:txBody>
        </p:sp>
        <p:sp>
          <p:nvSpPr>
            <p:cNvPr id="7" name="BlokTextu 6">
              <a:extLst>
                <a:ext uri="{FF2B5EF4-FFF2-40B4-BE49-F238E27FC236}">
                  <a16:creationId xmlns:a16="http://schemas.microsoft.com/office/drawing/2014/main" id="{27DA5003-A4DF-ABD4-363F-DE121EAD7485}"/>
                </a:ext>
              </a:extLst>
            </p:cNvPr>
            <p:cNvSpPr txBox="1"/>
            <p:nvPr/>
          </p:nvSpPr>
          <p:spPr>
            <a:xfrm>
              <a:off x="335903" y="957333"/>
              <a:ext cx="6718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2000" b="1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PO:</a:t>
              </a:r>
            </a:p>
          </p:txBody>
        </p:sp>
        <p:sp>
          <p:nvSpPr>
            <p:cNvPr id="9" name="BlokTextu 8" descr="a) Doklad o právnej subjektivite - doklad potvrdzujúci zriadenie subjektu v danom štáte,&#10;    doklad, obsahujúci pridelenie čísla IČO (Agentúra pre obchodné registre...)&#10;&#10;b) Identifikácia štatutárneho zástupcu - doklad, ktorý obsahuje informáciu o vymenovaní&#10;    štatutárneho zástupcu (napr.: na základe voľby, menovania, rozhodnutia, zápisnice...)&#10;&#10;    Doklad totožnosti štatutára – scan platného OP alebo platného pasu&#10;&#10;c) Kópia stanov - kópia stanov (Štatútu) žiadateľa o dotáciu v platnom znení alebo kópia&#10;    rovnocenného dokumentu v platnom znení&#10;&#10;d) Doklad o zriadení účtu - potvrdenie z banky alebo zmluva s bankou o zriadení účtu&#10;    (uvedie sa názov účtu, číslo účtu, IBAN, BIC/SWIFT), potvrdenie na transfer;&#10;&#10;    v prípade, že je možné účet založiť až po podpísaní zmluvy – do časti bankové spojenie&#10;    vpísať „nuly“ a do riadku „Iné spresňujúce informácie o účte“ napísať dôvod, prečo ho&#10;    zatiaľ nemáte založený&#10;">
              <a:extLst>
                <a:ext uri="{FF2B5EF4-FFF2-40B4-BE49-F238E27FC236}">
                  <a16:creationId xmlns:a16="http://schemas.microsoft.com/office/drawing/2014/main" id="{C1F82B98-8BE9-6102-6B0D-955AAA6F28BF}"/>
                </a:ext>
              </a:extLst>
            </p:cNvPr>
            <p:cNvSpPr txBox="1"/>
            <p:nvPr/>
          </p:nvSpPr>
          <p:spPr>
            <a:xfrm>
              <a:off x="1007706" y="957333"/>
              <a:ext cx="10916817" cy="53245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2000" dirty="0">
                  <a:latin typeface="Comic Sans MS" panose="030F0702030302020204" pitchFamily="66" charset="0"/>
                </a:rPr>
                <a:t>a) Doklad o právnej subjektivite - doklad potvrdzujúci zriadenie subjektu v danom štáte,</a:t>
              </a:r>
              <a:br>
                <a:rPr lang="sk-SK" sz="2000" dirty="0">
                  <a:latin typeface="Comic Sans MS" panose="030F0702030302020204" pitchFamily="66" charset="0"/>
                </a:rPr>
              </a:br>
              <a:r>
                <a:rPr lang="sk-SK" sz="2000" dirty="0">
                  <a:latin typeface="Comic Sans MS" panose="030F0702030302020204" pitchFamily="66" charset="0"/>
                </a:rPr>
                <a:t>    doklad, obsahujúci pridelenie čísla IČO (Agentúra pre obchodné registre...)</a:t>
              </a:r>
              <a:br>
                <a:rPr lang="sk-SK" sz="2000" dirty="0">
                  <a:latin typeface="Comic Sans MS" panose="030F0702030302020204" pitchFamily="66" charset="0"/>
                </a:rPr>
              </a:br>
              <a:endParaRPr lang="sk-SK" sz="2000" dirty="0">
                <a:latin typeface="Comic Sans MS" panose="030F0702030302020204" pitchFamily="66" charset="0"/>
              </a:endParaRPr>
            </a:p>
            <a:p>
              <a:r>
                <a:rPr lang="sk-SK" sz="2000" dirty="0">
                  <a:latin typeface="Comic Sans MS" panose="030F0702030302020204" pitchFamily="66" charset="0"/>
                </a:rPr>
                <a:t>b) Identifikácia štatutárneho zástupcu - doklad, ktorý obsahuje informáciu o vymenovaní</a:t>
              </a:r>
              <a:br>
                <a:rPr lang="sk-SK" sz="2000" dirty="0">
                  <a:latin typeface="Comic Sans MS" panose="030F0702030302020204" pitchFamily="66" charset="0"/>
                </a:rPr>
              </a:br>
              <a:r>
                <a:rPr lang="sk-SK" sz="2000" dirty="0">
                  <a:latin typeface="Comic Sans MS" panose="030F0702030302020204" pitchFamily="66" charset="0"/>
                </a:rPr>
                <a:t>    štatutárneho zástupcu (napr.: na základe voľby, menovania, rozhodnutia, zápisnice...)</a:t>
              </a:r>
              <a:br>
                <a:rPr lang="sk-SK" sz="2000" dirty="0">
                  <a:latin typeface="Comic Sans MS" panose="030F0702030302020204" pitchFamily="66" charset="0"/>
                </a:rPr>
              </a:br>
              <a:br>
                <a:rPr lang="sk-SK" sz="2000" dirty="0">
                  <a:latin typeface="Comic Sans MS" panose="030F0702030302020204" pitchFamily="66" charset="0"/>
                </a:rPr>
              </a:br>
              <a:r>
                <a:rPr lang="sk-SK" sz="2000" dirty="0">
                  <a:latin typeface="Comic Sans MS" panose="030F0702030302020204" pitchFamily="66" charset="0"/>
                </a:rPr>
                <a:t>    Doklad totožnosti štatutára – </a:t>
              </a:r>
              <a:r>
                <a:rPr lang="sk-SK" sz="2000" dirty="0" err="1">
                  <a:latin typeface="Comic Sans MS" panose="030F0702030302020204" pitchFamily="66" charset="0"/>
                </a:rPr>
                <a:t>scan</a:t>
              </a:r>
              <a:r>
                <a:rPr lang="sk-SK" sz="2000" dirty="0">
                  <a:latin typeface="Comic Sans MS" panose="030F0702030302020204" pitchFamily="66" charset="0"/>
                </a:rPr>
                <a:t> platného OP alebo platného pasu</a:t>
              </a:r>
              <a:br>
                <a:rPr lang="sk-SK" sz="2000" dirty="0">
                  <a:latin typeface="Comic Sans MS" panose="030F0702030302020204" pitchFamily="66" charset="0"/>
                </a:rPr>
              </a:br>
              <a:endParaRPr lang="sk-SK" sz="2000" dirty="0">
                <a:latin typeface="Comic Sans MS" panose="030F0702030302020204" pitchFamily="66" charset="0"/>
              </a:endParaRPr>
            </a:p>
            <a:p>
              <a:r>
                <a:rPr lang="sk-SK" sz="2000" dirty="0">
                  <a:latin typeface="Comic Sans MS" panose="030F0702030302020204" pitchFamily="66" charset="0"/>
                </a:rPr>
                <a:t>c) Kópia stanov - kópia stanov (Štatútu) žiadateľa o dotáciu v platnom znení alebo kópia</a:t>
              </a:r>
              <a:br>
                <a:rPr lang="sk-SK" sz="2000" dirty="0">
                  <a:latin typeface="Comic Sans MS" panose="030F0702030302020204" pitchFamily="66" charset="0"/>
                </a:rPr>
              </a:br>
              <a:r>
                <a:rPr lang="sk-SK" sz="2000" dirty="0">
                  <a:latin typeface="Comic Sans MS" panose="030F0702030302020204" pitchFamily="66" charset="0"/>
                </a:rPr>
                <a:t>    rovnocenného dokumentu v platnom znení</a:t>
              </a:r>
            </a:p>
            <a:p>
              <a:endParaRPr lang="sk-SK" sz="2000" dirty="0">
                <a:latin typeface="Comic Sans MS" panose="030F0702030302020204" pitchFamily="66" charset="0"/>
              </a:endParaRPr>
            </a:p>
            <a:p>
              <a:r>
                <a:rPr lang="sk-SK" sz="2000" dirty="0">
                  <a:latin typeface="Comic Sans MS" panose="030F0702030302020204" pitchFamily="66" charset="0"/>
                </a:rPr>
                <a:t>d) Doklad o zriadení účtu - potvrdenie z banky alebo zmluva s bankou o zriadení účtu</a:t>
              </a:r>
              <a:br>
                <a:rPr lang="sk-SK" sz="2000" dirty="0">
                  <a:latin typeface="Comic Sans MS" panose="030F0702030302020204" pitchFamily="66" charset="0"/>
                </a:rPr>
              </a:br>
              <a:r>
                <a:rPr lang="sk-SK" sz="2000" dirty="0">
                  <a:latin typeface="Comic Sans MS" panose="030F0702030302020204" pitchFamily="66" charset="0"/>
                </a:rPr>
                <a:t>    (uvedie sa názov účtu, číslo účtu, IBAN, BIC/SWIFT), potvrdenie na transfer;</a:t>
              </a:r>
              <a:br>
                <a:rPr lang="sk-SK" sz="2000" dirty="0">
                  <a:latin typeface="Comic Sans MS" panose="030F0702030302020204" pitchFamily="66" charset="0"/>
                </a:rPr>
              </a:br>
              <a:br>
                <a:rPr lang="sk-SK" sz="2000" dirty="0">
                  <a:latin typeface="Comic Sans MS" panose="030F0702030302020204" pitchFamily="66" charset="0"/>
                </a:rPr>
              </a:br>
              <a:r>
                <a:rPr lang="sk-SK" sz="2000" dirty="0">
                  <a:latin typeface="Comic Sans MS" panose="030F0702030302020204" pitchFamily="66" charset="0"/>
                </a:rPr>
                <a:t>    v prípade, že je možné účet založiť až po podpísaní zmluvy – do časti bankové spojenie</a:t>
              </a:r>
              <a:br>
                <a:rPr lang="sk-SK" sz="2000" dirty="0">
                  <a:latin typeface="Comic Sans MS" panose="030F0702030302020204" pitchFamily="66" charset="0"/>
                </a:rPr>
              </a:br>
              <a:r>
                <a:rPr lang="sk-SK" sz="2000" dirty="0">
                  <a:latin typeface="Comic Sans MS" panose="030F0702030302020204" pitchFamily="66" charset="0"/>
                </a:rPr>
                <a:t>    vpísať „nuly“ a do riadku „</a:t>
              </a:r>
              <a:r>
                <a:rPr lang="pt-BR" sz="2000" dirty="0">
                  <a:latin typeface="Comic Sans MS" panose="030F0702030302020204" pitchFamily="66" charset="0"/>
                </a:rPr>
                <a:t>Iné spresňujúce informácie o účte</a:t>
              </a:r>
              <a:r>
                <a:rPr lang="sk-SK" sz="2000" dirty="0">
                  <a:latin typeface="Comic Sans MS" panose="030F0702030302020204" pitchFamily="66" charset="0"/>
                </a:rPr>
                <a:t>“ napísať dôvod, prečo ho</a:t>
              </a:r>
              <a:br>
                <a:rPr lang="sk-SK" sz="2000" dirty="0">
                  <a:latin typeface="Comic Sans MS" panose="030F0702030302020204" pitchFamily="66" charset="0"/>
                </a:rPr>
              </a:br>
              <a:r>
                <a:rPr lang="sk-SK" sz="2000" dirty="0">
                  <a:latin typeface="Comic Sans MS" panose="030F0702030302020204" pitchFamily="66" charset="0"/>
                </a:rPr>
                <a:t>    zatiaľ nemáte založený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17842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9FCFAB19-551C-F5EE-70A6-1D56C8DA41C3}"/>
              </a:ext>
            </a:extLst>
          </p:cNvPr>
          <p:cNvGrpSpPr/>
          <p:nvPr/>
        </p:nvGrpSpPr>
        <p:grpSpPr>
          <a:xfrm>
            <a:off x="971909" y="205274"/>
            <a:ext cx="10374701" cy="4535151"/>
            <a:chOff x="971909" y="205274"/>
            <a:chExt cx="10374701" cy="4535151"/>
          </a:xfrm>
        </p:grpSpPr>
        <p:sp>
          <p:nvSpPr>
            <p:cNvPr id="4" name="BlokTextu 3" descr="DIS – FO, PO&#10;">
              <a:extLst>
                <a:ext uri="{FF2B5EF4-FFF2-40B4-BE49-F238E27FC236}">
                  <a16:creationId xmlns:a16="http://schemas.microsoft.com/office/drawing/2014/main" id="{A8C74537-2A0F-9F4A-AC31-119F055FF52F}"/>
                </a:ext>
              </a:extLst>
            </p:cNvPr>
            <p:cNvSpPr txBox="1"/>
            <p:nvPr/>
          </p:nvSpPr>
          <p:spPr>
            <a:xfrm>
              <a:off x="2945436" y="205274"/>
              <a:ext cx="6318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28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DIS – FO, PO</a:t>
              </a:r>
            </a:p>
          </p:txBody>
        </p:sp>
        <p:sp>
          <p:nvSpPr>
            <p:cNvPr id="5" name="BlokTextu 4" descr="Len správne a kompletne vyplnený profil subjektu získa po kontrole status „skontrolovaný“ a môže sa uchádzať o pridelenie dotácií.&#10;">
              <a:extLst>
                <a:ext uri="{FF2B5EF4-FFF2-40B4-BE49-F238E27FC236}">
                  <a16:creationId xmlns:a16="http://schemas.microsoft.com/office/drawing/2014/main" id="{5EBD40A4-B1B6-D669-2C50-4BAEB79C2E5E}"/>
                </a:ext>
              </a:extLst>
            </p:cNvPr>
            <p:cNvSpPr txBox="1"/>
            <p:nvPr/>
          </p:nvSpPr>
          <p:spPr>
            <a:xfrm>
              <a:off x="971909" y="4032539"/>
              <a:ext cx="1026543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2000" dirty="0">
                  <a:latin typeface="Comic Sans MS" panose="030F0702030302020204" pitchFamily="66" charset="0"/>
                </a:rPr>
                <a:t>Len správne a kompletne vyplnený profil subjektu získa po kontrole status </a:t>
              </a:r>
              <a:r>
                <a:rPr lang="sk-SK" sz="20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„skontrolovaný“ </a:t>
              </a:r>
              <a:r>
                <a:rPr lang="sk-SK" sz="2000" dirty="0">
                  <a:latin typeface="Comic Sans MS" panose="030F0702030302020204" pitchFamily="66" charset="0"/>
                </a:rPr>
                <a:t>a môže sa uchádzať o pridelenie dotácií.</a:t>
              </a:r>
              <a:endParaRPr lang="sk-SK" sz="2000" dirty="0"/>
            </a:p>
          </p:txBody>
        </p:sp>
        <p:sp>
          <p:nvSpPr>
            <p:cNvPr id="6" name="BlokTextu 5" descr="Všetky povinné dokumenty a prílohy je potrebné priložiť ako v pôvodnom jazyku tak aj v preklade do slovenského jazyka – úradný, notársky overený preklad nie je potrebný, ale môže byť vyžiadaný&#10;">
              <a:extLst>
                <a:ext uri="{FF2B5EF4-FFF2-40B4-BE49-F238E27FC236}">
                  <a16:creationId xmlns:a16="http://schemas.microsoft.com/office/drawing/2014/main" id="{32A45A0C-F775-DE5B-CD6F-6E103BEB2053}"/>
                </a:ext>
              </a:extLst>
            </p:cNvPr>
            <p:cNvSpPr txBox="1"/>
            <p:nvPr/>
          </p:nvSpPr>
          <p:spPr>
            <a:xfrm>
              <a:off x="1081177" y="2235365"/>
              <a:ext cx="1026543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20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Všetky</a:t>
              </a:r>
              <a:r>
                <a:rPr lang="sk-SK" sz="2000" b="1" dirty="0">
                  <a:latin typeface="Comic Sans MS" panose="030F0702030302020204" pitchFamily="66" charset="0"/>
                </a:rPr>
                <a:t> </a:t>
              </a:r>
              <a:r>
                <a:rPr lang="sk-SK" sz="2000" dirty="0">
                  <a:latin typeface="Comic Sans MS" panose="030F0702030302020204" pitchFamily="66" charset="0"/>
                </a:rPr>
                <a:t>povinné dokumenty a prílohy je potrebné priložiť ako </a:t>
              </a:r>
              <a:r>
                <a:rPr lang="sk-SK" sz="2000" b="1" dirty="0">
                  <a:latin typeface="Comic Sans MS" panose="030F0702030302020204" pitchFamily="66" charset="0"/>
                </a:rPr>
                <a:t>v pôvodnom jazyku </a:t>
              </a:r>
              <a:r>
                <a:rPr lang="sk-SK" sz="2000" dirty="0">
                  <a:latin typeface="Comic Sans MS" panose="030F0702030302020204" pitchFamily="66" charset="0"/>
                </a:rPr>
                <a:t>tak aj v preklade do </a:t>
              </a:r>
              <a:r>
                <a:rPr lang="sk-SK" sz="2000" b="1" dirty="0">
                  <a:latin typeface="Comic Sans MS" panose="030F0702030302020204" pitchFamily="66" charset="0"/>
                </a:rPr>
                <a:t>slovenského jazyka </a:t>
              </a:r>
              <a:r>
                <a:rPr lang="sk-SK" sz="2000" dirty="0">
                  <a:latin typeface="Comic Sans MS" panose="030F0702030302020204" pitchFamily="66" charset="0"/>
                </a:rPr>
                <a:t>– úradný, notársky overený preklad nie je potrebný, ale môže byť vyžiadaný</a:t>
              </a:r>
              <a:endParaRPr lang="sk-SK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367670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Logo ÚSŽZ">
            <a:extLst>
              <a:ext uri="{FF2B5EF4-FFF2-40B4-BE49-F238E27FC236}">
                <a16:creationId xmlns:a16="http://schemas.microsoft.com/office/drawing/2014/main" id="{64E3A21C-D1AB-7B06-02A4-B7B416467D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054" y="811762"/>
            <a:ext cx="10640220" cy="510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997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2">
            <a:extLst>
              <a:ext uri="{FF2B5EF4-FFF2-40B4-BE49-F238E27FC236}">
                <a16:creationId xmlns:a16="http://schemas.microsoft.com/office/drawing/2014/main" id="{2A94AFE8-0472-D652-FACB-DA975FD0CC50}"/>
              </a:ext>
            </a:extLst>
          </p:cNvPr>
          <p:cNvGrpSpPr/>
          <p:nvPr/>
        </p:nvGrpSpPr>
        <p:grpSpPr>
          <a:xfrm>
            <a:off x="0" y="230044"/>
            <a:ext cx="12266762" cy="5407219"/>
            <a:chOff x="0" y="230044"/>
            <a:chExt cx="12266762" cy="5407219"/>
          </a:xfrm>
        </p:grpSpPr>
        <p:sp>
          <p:nvSpPr>
            <p:cNvPr id="2" name="BlokTextu 1" descr="Vnútorné predpisy ÚSŽZ k dotáciám:&#10;">
              <a:extLst>
                <a:ext uri="{FF2B5EF4-FFF2-40B4-BE49-F238E27FC236}">
                  <a16:creationId xmlns:a16="http://schemas.microsoft.com/office/drawing/2014/main" id="{E03F37EF-0B58-D957-6853-0E39A568E39F}"/>
                </a:ext>
              </a:extLst>
            </p:cNvPr>
            <p:cNvSpPr txBox="1"/>
            <p:nvPr/>
          </p:nvSpPr>
          <p:spPr>
            <a:xfrm>
              <a:off x="2528977" y="230044"/>
              <a:ext cx="71340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28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Vnútorné predpisy ÚSŽZ k dotáciám:</a:t>
              </a:r>
            </a:p>
          </p:txBody>
        </p:sp>
        <p:sp>
          <p:nvSpPr>
            <p:cNvPr id="6" name="BlokTextu 5" descr="SMERNICA č. 1/2024 o poskytovaní dotácií v pôsobnosti Úradu pre Slovákov žijúcich v zahraničí&#10;Dodatok č. 1 k Smernici č.1_2024 o poskytovaní dotácii v pôsobnosti úradu&#10;Dodatok č. 2 k Smernici č.1_2024 o poskytovaní dotácii v pôsobnosti úradu&#10;&#10;Príloha č. 1 – Oblasť štátnej podpory poskytovanej úradom – VZDELÁVANIE, VEDA A VÝSKUM&#10;Príloha č. 2 – Oblasť štátnej podpory poskytovanej úradom – KULTÚRA&#10;Príloha č. 3 – Oblasti štátnej podpory poskytovanej úradom – INFORMÁCIE A MÉDIÁ&#10;Príloha č. 4 – Štátna podpora na kúpu, výstavbu, prístavbu, nadstavbu, kúpu&#10;&#10;Príloha č. 5 – Zoznam oprávnených účelových položiek &#10;&#10;Príloha č. 6 k smernici č. 1_2024 – Platobná inštrukcia na vrátenie dotácie&#10;Príloha č. 7 k smernici č. 1/2024 – Spôsob prezentácie Úradu pre Slovákov žijúcich v zahraničí prijímateľom dotácie&#10;">
              <a:extLst>
                <a:ext uri="{FF2B5EF4-FFF2-40B4-BE49-F238E27FC236}">
                  <a16:creationId xmlns:a16="http://schemas.microsoft.com/office/drawing/2014/main" id="{1C3BEBE4-8D56-B488-995A-82EC973B2AEB}"/>
                </a:ext>
              </a:extLst>
            </p:cNvPr>
            <p:cNvSpPr txBox="1"/>
            <p:nvPr/>
          </p:nvSpPr>
          <p:spPr>
            <a:xfrm>
              <a:off x="0" y="1236058"/>
              <a:ext cx="12266762" cy="44012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sk-SK" sz="2000" b="1" dirty="0">
                  <a:latin typeface="Comic Sans MS" panose="030F0702030302020204" pitchFamily="66" charset="0"/>
                </a:rPr>
                <a:t>SMERNICA č. 1/2024 o poskytovaní dotácií v pôsobnosti Úradu pre Slovákov žijúcich v zahraničí</a:t>
              </a:r>
            </a:p>
            <a:p>
              <a:pPr>
                <a:buNone/>
              </a:pPr>
              <a:r>
                <a:rPr lang="sk-SK" sz="2000" dirty="0">
                  <a:latin typeface="Comic Sans MS" panose="030F0702030302020204" pitchFamily="66" charset="0"/>
                </a:rPr>
                <a:t>Dodatok č. 1 k Smernici č.1_2024 o poskytovaní dotácii v pôsobnosti úradu</a:t>
              </a:r>
            </a:p>
            <a:p>
              <a:pPr>
                <a:buNone/>
              </a:pPr>
              <a:r>
                <a:rPr lang="sk-SK" sz="2000" dirty="0">
                  <a:latin typeface="Comic Sans MS" panose="030F0702030302020204" pitchFamily="66" charset="0"/>
                </a:rPr>
                <a:t>Dodatok č. 2 k Smernici č.1_2024 o poskytovaní dotácii v pôsobnosti úradu</a:t>
              </a:r>
            </a:p>
            <a:p>
              <a:endParaRPr lang="sk-SK" sz="2000" dirty="0">
                <a:latin typeface="Comic Sans MS" panose="030F0702030302020204" pitchFamily="66" charset="0"/>
              </a:endParaRPr>
            </a:p>
            <a:p>
              <a:r>
                <a:rPr lang="sk-SK" sz="2000" dirty="0">
                  <a:latin typeface="Comic Sans MS" panose="030F0702030302020204" pitchFamily="66" charset="0"/>
                </a:rPr>
                <a:t>Príloha č. 1 – Oblasť štátnej podpory poskytovanej úradom – VZDELÁVANIE, VEDA A VÝSKUM</a:t>
              </a:r>
            </a:p>
            <a:p>
              <a:r>
                <a:rPr lang="sk-SK" sz="2000" dirty="0">
                  <a:latin typeface="Comic Sans MS" panose="030F0702030302020204" pitchFamily="66" charset="0"/>
                </a:rPr>
                <a:t>Príloha č. 2 – Oblasť štátnej podpory poskytovanej úradom – KULTÚRA</a:t>
              </a:r>
            </a:p>
            <a:p>
              <a:r>
                <a:rPr lang="sk-SK" sz="2000" dirty="0">
                  <a:latin typeface="Comic Sans MS" panose="030F0702030302020204" pitchFamily="66" charset="0"/>
                </a:rPr>
                <a:t>Príloha č. 3 – Oblasti štátnej podpory poskytovanej úradom – INFORMÁCIE A MÉDIÁ</a:t>
              </a:r>
            </a:p>
            <a:p>
              <a:r>
                <a:rPr lang="sk-SK" sz="2000" dirty="0">
                  <a:latin typeface="Comic Sans MS" panose="030F0702030302020204" pitchFamily="66" charset="0"/>
                </a:rPr>
                <a:t>Príloha č. 4 – Štátna podpora na kúpu, výstavbu, prístavbu, nadstavbu, kúpu</a:t>
              </a:r>
            </a:p>
            <a:p>
              <a:endParaRPr lang="sk-SK" sz="2000" dirty="0">
                <a:latin typeface="Comic Sans MS" panose="030F0702030302020204" pitchFamily="66" charset="0"/>
              </a:endParaRPr>
            </a:p>
            <a:p>
              <a:r>
                <a:rPr lang="sk-SK" sz="2000" dirty="0">
                  <a:latin typeface="Comic Sans MS" panose="030F0702030302020204" pitchFamily="66" charset="0"/>
                </a:rPr>
                <a:t>Príloha č. 5 – Zoznam oprávnených účelových položiek </a:t>
              </a:r>
            </a:p>
            <a:p>
              <a:endParaRPr lang="sk-SK" sz="2000" dirty="0">
                <a:latin typeface="Comic Sans MS" panose="030F0702030302020204" pitchFamily="66" charset="0"/>
              </a:endParaRPr>
            </a:p>
            <a:p>
              <a:pPr>
                <a:buNone/>
              </a:pPr>
              <a:r>
                <a:rPr lang="sk-SK" sz="2000" dirty="0">
                  <a:latin typeface="Comic Sans MS" panose="030F0702030302020204" pitchFamily="66" charset="0"/>
                </a:rPr>
                <a:t>Príloha č. 6 k smernici č. 1_2024 – Platobná inštrukcia na vrátenie dotácie</a:t>
              </a:r>
            </a:p>
            <a:p>
              <a:pPr>
                <a:buNone/>
              </a:pPr>
              <a:r>
                <a:rPr lang="sk-SK" sz="2000" dirty="0">
                  <a:latin typeface="Comic Sans MS" panose="030F0702030302020204" pitchFamily="66" charset="0"/>
                </a:rPr>
                <a:t>Príloha č. 7 k smernici č. 1/2024 – Spôsob prezentácie Úradu pre Slovákov žijúcich v zahraničí prijímateľom dotácie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7014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>
            <a:extLst>
              <a:ext uri="{FF2B5EF4-FFF2-40B4-BE49-F238E27FC236}">
                <a16:creationId xmlns:a16="http://schemas.microsoft.com/office/drawing/2014/main" id="{F151E608-B78B-D961-4320-2163FA06D2DD}"/>
              </a:ext>
            </a:extLst>
          </p:cNvPr>
          <p:cNvGrpSpPr/>
          <p:nvPr/>
        </p:nvGrpSpPr>
        <p:grpSpPr>
          <a:xfrm>
            <a:off x="1742541" y="205274"/>
            <a:ext cx="8721305" cy="5646202"/>
            <a:chOff x="1742541" y="205274"/>
            <a:chExt cx="8721305" cy="5646202"/>
          </a:xfrm>
        </p:grpSpPr>
        <p:sp>
          <p:nvSpPr>
            <p:cNvPr id="4" name="BlokTextu 3" descr="Dotačný informačný systém - DIS&#10;">
              <a:extLst>
                <a:ext uri="{FF2B5EF4-FFF2-40B4-BE49-F238E27FC236}">
                  <a16:creationId xmlns:a16="http://schemas.microsoft.com/office/drawing/2014/main" id="{F14F9F91-8286-BBD6-E5D4-84F6677DD077}"/>
                </a:ext>
              </a:extLst>
            </p:cNvPr>
            <p:cNvSpPr txBox="1"/>
            <p:nvPr/>
          </p:nvSpPr>
          <p:spPr>
            <a:xfrm>
              <a:off x="1742541" y="205274"/>
              <a:ext cx="87213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28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Dotačný informačný systém - DIS</a:t>
              </a:r>
            </a:p>
          </p:txBody>
        </p:sp>
        <p:sp>
          <p:nvSpPr>
            <p:cNvPr id="2" name="BlokTextu 1" descr="1 SUBJEKT = 1 PROFIL SUBJEKTU&#10;&#10;1 SUBJEKT = VIAC POUŽÍVATEĽOV&#10;&#10;1 POUŽÍVATEĽ = VIAC RÔZNYCH SUBJEKTOV&#10;">
              <a:extLst>
                <a:ext uri="{FF2B5EF4-FFF2-40B4-BE49-F238E27FC236}">
                  <a16:creationId xmlns:a16="http://schemas.microsoft.com/office/drawing/2014/main" id="{40CE5546-CC2C-31B3-06E9-19783ECBCD43}"/>
                </a:ext>
              </a:extLst>
            </p:cNvPr>
            <p:cNvSpPr txBox="1"/>
            <p:nvPr/>
          </p:nvSpPr>
          <p:spPr>
            <a:xfrm>
              <a:off x="1962539" y="4220260"/>
              <a:ext cx="8266922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2000" b="1" dirty="0">
                  <a:latin typeface="Comic Sans MS" panose="030F0702030302020204" pitchFamily="66" charset="0"/>
                </a:rPr>
                <a:t>1 SUBJEKT = 1 PROFIL SUBJEKTU</a:t>
              </a:r>
            </a:p>
            <a:p>
              <a:pPr algn="ctr"/>
              <a:endParaRPr lang="sk-SK" sz="2000" b="1" dirty="0">
                <a:latin typeface="Comic Sans MS" panose="030F0702030302020204" pitchFamily="66" charset="0"/>
              </a:endParaRPr>
            </a:p>
            <a:p>
              <a:pPr algn="ctr"/>
              <a:r>
                <a:rPr lang="sk-SK" sz="2000" b="1" dirty="0">
                  <a:latin typeface="Comic Sans MS" panose="030F0702030302020204" pitchFamily="66" charset="0"/>
                </a:rPr>
                <a:t>1 SUBJEKT = VIAC POUŽÍVATEĽOV</a:t>
              </a:r>
            </a:p>
            <a:p>
              <a:pPr algn="ctr"/>
              <a:endParaRPr lang="sk-SK" sz="2000" b="1" dirty="0">
                <a:latin typeface="Comic Sans MS" panose="030F0702030302020204" pitchFamily="66" charset="0"/>
              </a:endParaRPr>
            </a:p>
            <a:p>
              <a:pPr algn="ctr"/>
              <a:r>
                <a:rPr lang="sk-SK" sz="2000" b="1" dirty="0">
                  <a:latin typeface="Comic Sans MS" panose="030F0702030302020204" pitchFamily="66" charset="0"/>
                </a:rPr>
                <a:t>1 POUŽÍVATEĽ = VIAC RÔZNYCH SUBJEKTOV</a:t>
              </a:r>
            </a:p>
          </p:txBody>
        </p:sp>
        <p:sp>
          <p:nvSpPr>
            <p:cNvPr id="3" name="BlokTextu 2" descr="POUŽÍVATEĽ – ten, kto má v DIS zaregistrovanú mailovú adresu&#10;&#10;SUBJEKT – spolok, združenie, škola, fyzická osoba a podobne (žiadateľ)&#10; &#10; PROFIL SUBJEKTU – základné informácie o spolku, združení, škole, fyzickej osobe a podobne, ktoré je potrebné vyplniť&#10;">
              <a:extLst>
                <a:ext uri="{FF2B5EF4-FFF2-40B4-BE49-F238E27FC236}">
                  <a16:creationId xmlns:a16="http://schemas.microsoft.com/office/drawing/2014/main" id="{5849D632-B429-3F3A-8B28-8E6EDEA4CBBC}"/>
                </a:ext>
              </a:extLst>
            </p:cNvPr>
            <p:cNvSpPr txBox="1"/>
            <p:nvPr/>
          </p:nvSpPr>
          <p:spPr>
            <a:xfrm>
              <a:off x="1971165" y="1500570"/>
              <a:ext cx="8266922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2000" b="1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POUŽÍVATEĽ</a:t>
              </a:r>
              <a:r>
                <a:rPr lang="sk-SK" sz="2000" b="1" dirty="0">
                  <a:latin typeface="Comic Sans MS" panose="030F0702030302020204" pitchFamily="66" charset="0"/>
                </a:rPr>
                <a:t> – ten, kto má v DIS zaregistrovanú mailovú adresu</a:t>
              </a:r>
            </a:p>
            <a:p>
              <a:pPr algn="ctr"/>
              <a:endParaRPr lang="sk-SK" sz="2000" b="1" dirty="0">
                <a:latin typeface="Comic Sans MS" panose="030F0702030302020204" pitchFamily="66" charset="0"/>
              </a:endParaRPr>
            </a:p>
            <a:p>
              <a:pPr algn="ctr"/>
              <a:r>
                <a:rPr lang="sk-SK" sz="2000" b="1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SUBJEKT </a:t>
              </a:r>
              <a:r>
                <a:rPr lang="sk-SK" sz="2000" b="1" dirty="0">
                  <a:latin typeface="Comic Sans MS" panose="030F0702030302020204" pitchFamily="66" charset="0"/>
                </a:rPr>
                <a:t>– spolok, združenie, škola, fyzická osoba a podobne (žiadateľ)</a:t>
              </a:r>
            </a:p>
            <a:p>
              <a:pPr algn="ctr"/>
              <a:r>
                <a:rPr lang="sk-SK" sz="2000" b="1" dirty="0">
                  <a:latin typeface="Comic Sans MS" panose="030F0702030302020204" pitchFamily="66" charset="0"/>
                </a:rPr>
                <a:t> </a:t>
              </a:r>
            </a:p>
            <a:p>
              <a:pPr algn="ctr"/>
              <a:r>
                <a:rPr lang="sk-SK" sz="2000" b="1" dirty="0">
                  <a:latin typeface="Comic Sans MS" panose="030F0702030302020204" pitchFamily="66" charset="0"/>
                </a:rPr>
                <a:t> </a:t>
              </a:r>
              <a:r>
                <a:rPr lang="sk-SK" sz="2000" b="1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PROFIL SUBJEKTU </a:t>
              </a:r>
              <a:r>
                <a:rPr lang="sk-SK" sz="2000" b="1" dirty="0">
                  <a:latin typeface="Comic Sans MS" panose="030F0702030302020204" pitchFamily="66" charset="0"/>
                </a:rPr>
                <a:t>– základné informácie o spolku, združení, škole, fyzickej osobe a podobne, ktoré je potrebné vyplniť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7800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ál 6">
            <a:extLst>
              <a:ext uri="{FF2B5EF4-FFF2-40B4-BE49-F238E27FC236}">
                <a16:creationId xmlns:a16="http://schemas.microsoft.com/office/drawing/2014/main" id="{F01288B2-9DF0-4B9E-AF67-7BC360930B07}"/>
              </a:ext>
            </a:extLst>
          </p:cNvPr>
          <p:cNvSpPr/>
          <p:nvPr/>
        </p:nvSpPr>
        <p:spPr>
          <a:xfrm>
            <a:off x="383307" y="3329669"/>
            <a:ext cx="1137485" cy="32943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grpSp>
        <p:nvGrpSpPr>
          <p:cNvPr id="2" name="Skupina 1">
            <a:extLst>
              <a:ext uri="{FF2B5EF4-FFF2-40B4-BE49-F238E27FC236}">
                <a16:creationId xmlns:a16="http://schemas.microsoft.com/office/drawing/2014/main" id="{3ED85731-C338-E438-9E6A-CD5B1E7904A7}"/>
              </a:ext>
            </a:extLst>
          </p:cNvPr>
          <p:cNvGrpSpPr/>
          <p:nvPr/>
        </p:nvGrpSpPr>
        <p:grpSpPr>
          <a:xfrm>
            <a:off x="383307" y="196648"/>
            <a:ext cx="11352362" cy="6377406"/>
            <a:chOff x="383307" y="196648"/>
            <a:chExt cx="11352362" cy="6377406"/>
          </a:xfrm>
        </p:grpSpPr>
        <p:pic>
          <p:nvPicPr>
            <p:cNvPr id="5" name="Obrázok 4" descr="printscreen webu ÚSŽZ - prístup do DIS">
              <a:extLst>
                <a:ext uri="{FF2B5EF4-FFF2-40B4-BE49-F238E27FC236}">
                  <a16:creationId xmlns:a16="http://schemas.microsoft.com/office/drawing/2014/main" id="{050E09BD-C848-4217-4A68-CE1C4F2EC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3307" y="1892592"/>
              <a:ext cx="11352362" cy="4681462"/>
            </a:xfrm>
            <a:prstGeom prst="rect">
              <a:avLst/>
            </a:prstGeom>
          </p:spPr>
        </p:pic>
        <p:sp>
          <p:nvSpPr>
            <p:cNvPr id="6" name="BlokTextu 5" descr="DIS – registrácia&#10;">
              <a:extLst>
                <a:ext uri="{FF2B5EF4-FFF2-40B4-BE49-F238E27FC236}">
                  <a16:creationId xmlns:a16="http://schemas.microsoft.com/office/drawing/2014/main" id="{8BDE275D-C53F-44D0-7E67-527DEE13E09E}"/>
                </a:ext>
              </a:extLst>
            </p:cNvPr>
            <p:cNvSpPr txBox="1"/>
            <p:nvPr/>
          </p:nvSpPr>
          <p:spPr>
            <a:xfrm>
              <a:off x="2833293" y="196648"/>
              <a:ext cx="6318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28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DIS – registrácia</a:t>
              </a:r>
            </a:p>
          </p:txBody>
        </p:sp>
        <p:sp>
          <p:nvSpPr>
            <p:cNvPr id="9" name="BlokTextu 8" descr="https://dotacie.uszz1.sk/register&#10;">
              <a:extLst>
                <a:ext uri="{FF2B5EF4-FFF2-40B4-BE49-F238E27FC236}">
                  <a16:creationId xmlns:a16="http://schemas.microsoft.com/office/drawing/2014/main" id="{B01206E3-63D7-F02A-0B7B-540C2437CC01}"/>
                </a:ext>
              </a:extLst>
            </p:cNvPr>
            <p:cNvSpPr txBox="1"/>
            <p:nvPr/>
          </p:nvSpPr>
          <p:spPr>
            <a:xfrm>
              <a:off x="383307" y="1398669"/>
              <a:ext cx="609760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sk-SK" b="1" dirty="0">
                  <a:latin typeface="Comic Sans MS" panose="030F0702030302020204" pitchFamily="66" charset="0"/>
                </a:rPr>
                <a:t>https://dotacie.uszz1.sk/register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3479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4E0266-524F-09FD-D3E4-D7F8445255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Rovná spojovacia šípka 12">
            <a:extLst>
              <a:ext uri="{FF2B5EF4-FFF2-40B4-BE49-F238E27FC236}">
                <a16:creationId xmlns:a16="http://schemas.microsoft.com/office/drawing/2014/main" id="{58212488-0AF2-AAE1-DA3E-6D1894A834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3291840" y="2943019"/>
            <a:ext cx="2175309" cy="29106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 descr="printscreen po prihlásení do Dotačného informačného systému">
            <a:extLst>
              <a:ext uri="{FF2B5EF4-FFF2-40B4-BE49-F238E27FC236}">
                <a16:creationId xmlns:a16="http://schemas.microsoft.com/office/drawing/2014/main" id="{6566BBC3-1E88-6B07-16F6-262F7380EAE8}"/>
              </a:ext>
            </a:extLst>
          </p:cNvPr>
          <p:cNvGrpSpPr/>
          <p:nvPr/>
        </p:nvGrpSpPr>
        <p:grpSpPr>
          <a:xfrm>
            <a:off x="126032" y="196648"/>
            <a:ext cx="11930311" cy="6464704"/>
            <a:chOff x="126032" y="196648"/>
            <a:chExt cx="11930311" cy="6464704"/>
          </a:xfrm>
        </p:grpSpPr>
        <p:grpSp>
          <p:nvGrpSpPr>
            <p:cNvPr id="2" name="Skupina 1">
              <a:extLst>
                <a:ext uri="{FF2B5EF4-FFF2-40B4-BE49-F238E27FC236}">
                  <a16:creationId xmlns:a16="http://schemas.microsoft.com/office/drawing/2014/main" id="{360585A6-87B5-5322-66C5-E8798C3D79AE}"/>
                </a:ext>
              </a:extLst>
            </p:cNvPr>
            <p:cNvGrpSpPr/>
            <p:nvPr/>
          </p:nvGrpSpPr>
          <p:grpSpPr>
            <a:xfrm>
              <a:off x="126032" y="196648"/>
              <a:ext cx="11930311" cy="6464704"/>
              <a:chOff x="126032" y="196648"/>
              <a:chExt cx="11930311" cy="6464704"/>
            </a:xfrm>
          </p:grpSpPr>
          <p:sp>
            <p:nvSpPr>
              <p:cNvPr id="6" name="BlokTextu 5" descr="DIS – nový subjekt&#10;">
                <a:extLst>
                  <a:ext uri="{FF2B5EF4-FFF2-40B4-BE49-F238E27FC236}">
                    <a16:creationId xmlns:a16="http://schemas.microsoft.com/office/drawing/2014/main" id="{C20B36E3-2841-EC96-E079-06E3CE65E9CE}"/>
                  </a:ext>
                </a:extLst>
              </p:cNvPr>
              <p:cNvSpPr txBox="1"/>
              <p:nvPr/>
            </p:nvSpPr>
            <p:spPr>
              <a:xfrm>
                <a:off x="2833293" y="196648"/>
                <a:ext cx="63183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k-SK" sz="28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DIS – nový subjekt</a:t>
                </a:r>
              </a:p>
            </p:txBody>
          </p:sp>
          <p:pic>
            <p:nvPicPr>
              <p:cNvPr id="3" name="Obrázok 2" descr="printscreen po prihlásení do Dotačného informačného systému, pridanie subjektu">
                <a:extLst>
                  <a:ext uri="{FF2B5EF4-FFF2-40B4-BE49-F238E27FC236}">
                    <a16:creationId xmlns:a16="http://schemas.microsoft.com/office/drawing/2014/main" id="{3312BC76-85C2-1932-D167-AEE5589D77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26032" y="863680"/>
                <a:ext cx="5061985" cy="2857572"/>
              </a:xfrm>
              <a:prstGeom prst="rect">
                <a:avLst/>
              </a:prstGeom>
            </p:spPr>
          </p:pic>
          <p:pic>
            <p:nvPicPr>
              <p:cNvPr id="8" name="Obrázok 7" descr="printscreen po prihlásení do Dotačného informačného systému, pridanie subjektu">
                <a:extLst>
                  <a:ext uri="{FF2B5EF4-FFF2-40B4-BE49-F238E27FC236}">
                    <a16:creationId xmlns:a16="http://schemas.microsoft.com/office/drawing/2014/main" id="{486AC4EE-C388-5CB0-A20E-FCCFB69C65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35630" y="3914981"/>
                <a:ext cx="7320713" cy="2746371"/>
              </a:xfrm>
              <a:prstGeom prst="rect">
                <a:avLst/>
              </a:prstGeom>
            </p:spPr>
          </p:pic>
          <p:sp>
            <p:nvSpPr>
              <p:cNvPr id="14" name="BlokTextu 13" descr="Po zaregistrovaní používateľa do DIS, je potrebné vytvoriť si subjekt&#10;">
                <a:extLst>
                  <a:ext uri="{FF2B5EF4-FFF2-40B4-BE49-F238E27FC236}">
                    <a16:creationId xmlns:a16="http://schemas.microsoft.com/office/drawing/2014/main" id="{4976719A-9AD0-32A7-74C3-F207C5060541}"/>
                  </a:ext>
                </a:extLst>
              </p:cNvPr>
              <p:cNvSpPr txBox="1"/>
              <p:nvPr/>
            </p:nvSpPr>
            <p:spPr>
              <a:xfrm>
                <a:off x="5559195" y="2512706"/>
                <a:ext cx="473983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k-SK" sz="2000" dirty="0">
                    <a:latin typeface="Comic Sans MS" panose="030F0702030302020204" pitchFamily="66" charset="0"/>
                  </a:rPr>
                  <a:t>Po zaregistrovaní používateľa do DIS, je potrebné vytvoriť si subjekt</a:t>
                </a:r>
              </a:p>
            </p:txBody>
          </p:sp>
          <p:sp>
            <p:nvSpPr>
              <p:cNvPr id="16" name="BlokTextu 15" descr="fyzická osoba = FO&#10;vs&#10;právnická osoba = PO&#10;?&#10;">
                <a:extLst>
                  <a:ext uri="{FF2B5EF4-FFF2-40B4-BE49-F238E27FC236}">
                    <a16:creationId xmlns:a16="http://schemas.microsoft.com/office/drawing/2014/main" id="{C05208FB-5358-D93D-7008-5E83ED0586AD}"/>
                  </a:ext>
                </a:extLst>
              </p:cNvPr>
              <p:cNvSpPr txBox="1"/>
              <p:nvPr/>
            </p:nvSpPr>
            <p:spPr>
              <a:xfrm>
                <a:off x="999504" y="4133800"/>
                <a:ext cx="3968849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k-SK" sz="2000" b="1" dirty="0">
                    <a:latin typeface="Comic Sans MS" panose="030F0702030302020204" pitchFamily="66" charset="0"/>
                  </a:rPr>
                  <a:t>fyzická osoba = FO</a:t>
                </a:r>
              </a:p>
              <a:p>
                <a:pPr algn="ctr"/>
                <a:r>
                  <a:rPr lang="sk-SK" sz="2000" b="1" dirty="0" err="1">
                    <a:latin typeface="Comic Sans MS" panose="030F0702030302020204" pitchFamily="66" charset="0"/>
                  </a:rPr>
                  <a:t>vs</a:t>
                </a:r>
                <a:endParaRPr lang="sk-SK" sz="2000" b="1" dirty="0">
                  <a:latin typeface="Comic Sans MS" panose="030F0702030302020204" pitchFamily="66" charset="0"/>
                </a:endParaRPr>
              </a:p>
              <a:p>
                <a:pPr algn="ctr"/>
                <a:r>
                  <a:rPr lang="sk-SK" sz="2000" b="1" dirty="0">
                    <a:latin typeface="Comic Sans MS" panose="030F0702030302020204" pitchFamily="66" charset="0"/>
                  </a:rPr>
                  <a:t>právnická osoba = PO</a:t>
                </a:r>
              </a:p>
              <a:p>
                <a:pPr algn="ctr"/>
                <a:r>
                  <a:rPr lang="sk-SK" sz="2000" b="1" dirty="0">
                    <a:latin typeface="Comic Sans MS" panose="030F0702030302020204" pitchFamily="66" charset="0"/>
                  </a:rPr>
                  <a:t>?</a:t>
                </a:r>
              </a:p>
            </p:txBody>
          </p:sp>
        </p:grpSp>
        <p:sp>
          <p:nvSpPr>
            <p:cNvPr id="4" name="BlokTextu 3" descr="Väčšina údajov, ktoré je treba vyplniť je rovnaká u FO aj PO&#10;">
              <a:extLst>
                <a:ext uri="{FF2B5EF4-FFF2-40B4-BE49-F238E27FC236}">
                  <a16:creationId xmlns:a16="http://schemas.microsoft.com/office/drawing/2014/main" id="{CAA28792-1D5F-6750-FE18-B6A8C8CB3B2B}"/>
                </a:ext>
              </a:extLst>
            </p:cNvPr>
            <p:cNvSpPr txBox="1"/>
            <p:nvPr/>
          </p:nvSpPr>
          <p:spPr>
            <a:xfrm>
              <a:off x="1033049" y="5645019"/>
              <a:ext cx="36004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dirty="0">
                  <a:latin typeface="Comic Sans MS" panose="030F0702030302020204" pitchFamily="66" charset="0"/>
                </a:rPr>
                <a:t>Väčšina údajov, ktoré je treba vyplniť je rovnaká u FO aj PO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6972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FD4F5C0F-E4A3-B5BD-71DF-A8C03AEF220B}"/>
              </a:ext>
            </a:extLst>
          </p:cNvPr>
          <p:cNvGrpSpPr/>
          <p:nvPr/>
        </p:nvGrpSpPr>
        <p:grpSpPr>
          <a:xfrm>
            <a:off x="265079" y="214604"/>
            <a:ext cx="11588817" cy="5711162"/>
            <a:chOff x="265079" y="214604"/>
            <a:chExt cx="11588817" cy="5711162"/>
          </a:xfrm>
        </p:grpSpPr>
        <p:sp>
          <p:nvSpPr>
            <p:cNvPr id="4" name="BlokTextu 3" descr="DIS – FO - základné údaje&#10;">
              <a:extLst>
                <a:ext uri="{FF2B5EF4-FFF2-40B4-BE49-F238E27FC236}">
                  <a16:creationId xmlns:a16="http://schemas.microsoft.com/office/drawing/2014/main" id="{8BCC7AF2-9538-8127-A766-E186DD38AB7A}"/>
                </a:ext>
              </a:extLst>
            </p:cNvPr>
            <p:cNvSpPr txBox="1"/>
            <p:nvPr/>
          </p:nvSpPr>
          <p:spPr>
            <a:xfrm>
              <a:off x="1837385" y="214604"/>
              <a:ext cx="84442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28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DIS – FO - základné údaje</a:t>
              </a:r>
            </a:p>
          </p:txBody>
        </p:sp>
        <p:sp>
          <p:nvSpPr>
            <p:cNvPr id="7" name="BlokTextu 6" descr="Meno&#10;&#10;Priezvisko&#10;&#10;Štátna príslušnosť(uvádzajte nie národnosť, ale štátne občianstvo)&#10;&#10;Dátum narodenia&#10;&#10;IČO / Registračné číslo (tuzemské PO/FO uvádzajú IČO, zahraničné subjekty uvádzajú Registračné číslo) – FO NEUVÁDZA&#10;&#10;Názov právnej formy žiadateľa - FO NEUVÁDZA&#10;&#10;Krajina za ktorú budem podávať žiadosti (uvádzajte hlavnú krajinu, za ktorú podávate žiadosti)&#10;">
              <a:extLst>
                <a:ext uri="{FF2B5EF4-FFF2-40B4-BE49-F238E27FC236}">
                  <a16:creationId xmlns:a16="http://schemas.microsoft.com/office/drawing/2014/main" id="{593C59CA-CD9C-91BC-DF10-54212745E8F2}"/>
                </a:ext>
              </a:extLst>
            </p:cNvPr>
            <p:cNvSpPr txBox="1"/>
            <p:nvPr/>
          </p:nvSpPr>
          <p:spPr>
            <a:xfrm>
              <a:off x="265079" y="1216785"/>
              <a:ext cx="11588817" cy="47089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sk-SK" sz="2000" u="sng" dirty="0">
                  <a:latin typeface="Comic Sans MS" panose="030F0702030302020204" pitchFamily="66" charset="0"/>
                </a:rPr>
                <a:t>Meno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sk-SK" sz="2000" dirty="0">
                <a:latin typeface="Comic Sans MS" panose="030F0702030302020204" pitchFamily="66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sk-SK" sz="2000" u="sng" dirty="0">
                  <a:latin typeface="Comic Sans MS" panose="030F0702030302020204" pitchFamily="66" charset="0"/>
                </a:rPr>
                <a:t>Priezvisko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sk-SK" sz="2000" dirty="0">
                <a:latin typeface="Comic Sans MS" panose="030F0702030302020204" pitchFamily="66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sk-SK" sz="2000" u="sng" dirty="0">
                  <a:latin typeface="Comic Sans MS" panose="030F0702030302020204" pitchFamily="66" charset="0"/>
                </a:rPr>
                <a:t>Štátna príslušnosť</a:t>
              </a:r>
              <a:r>
                <a:rPr lang="sk-SK" sz="2000" dirty="0">
                  <a:latin typeface="Comic Sans MS" panose="030F0702030302020204" pitchFamily="66" charset="0"/>
                </a:rPr>
                <a:t>(uvádzajte nie národnosť, ale štátne občianstvo)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sk-SK" sz="2000" dirty="0">
                <a:latin typeface="Comic Sans MS" panose="030F0702030302020204" pitchFamily="66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sk-SK" sz="2000" u="sng" dirty="0">
                  <a:latin typeface="Comic Sans MS" panose="030F0702030302020204" pitchFamily="66" charset="0"/>
                </a:rPr>
                <a:t>Dátum narodenia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sk-SK" sz="2000" dirty="0">
                <a:latin typeface="Comic Sans MS" panose="030F0702030302020204" pitchFamily="66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sk-SK" sz="2000" u="sng" dirty="0">
                  <a:latin typeface="Comic Sans MS" panose="030F0702030302020204" pitchFamily="66" charset="0"/>
                </a:rPr>
                <a:t>IČO / Registračné číslo </a:t>
              </a:r>
              <a:r>
                <a:rPr lang="sk-SK" sz="2000" dirty="0">
                  <a:latin typeface="Comic Sans MS" panose="030F0702030302020204" pitchFamily="66" charset="0"/>
                </a:rPr>
                <a:t>(tuzemské PO/FO uvádzajú IČO, zahraničné subjekty uvádzajú Registračné číslo) </a:t>
              </a:r>
              <a:r>
                <a:rPr lang="sk-SK" sz="20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–</a:t>
              </a:r>
              <a:r>
                <a:rPr lang="sk-SK" sz="2000" dirty="0">
                  <a:latin typeface="Comic Sans MS" panose="030F0702030302020204" pitchFamily="66" charset="0"/>
                </a:rPr>
                <a:t> </a:t>
              </a:r>
              <a:r>
                <a:rPr lang="sk-SK" sz="2000" b="1" i="1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FO NEUVÁDZA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sk-SK" sz="2000" dirty="0">
                <a:latin typeface="Comic Sans MS" panose="030F0702030302020204" pitchFamily="66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sk-SK" sz="2000" u="sng" dirty="0">
                  <a:latin typeface="Comic Sans MS" panose="030F0702030302020204" pitchFamily="66" charset="0"/>
                </a:rPr>
                <a:t>Názov právnej formy žiadateľa </a:t>
              </a:r>
              <a:r>
                <a:rPr lang="sk-SK" sz="20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-</a:t>
              </a:r>
              <a:r>
                <a:rPr lang="sk-SK" sz="2000" dirty="0">
                  <a:latin typeface="Comic Sans MS" panose="030F0702030302020204" pitchFamily="66" charset="0"/>
                </a:rPr>
                <a:t> </a:t>
              </a:r>
              <a:r>
                <a:rPr lang="sk-SK" sz="2000" b="1" i="1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FO NEUVÁDZA</a:t>
              </a:r>
              <a:endParaRPr lang="sk-SK" sz="2000" i="1" dirty="0">
                <a:latin typeface="Comic Sans MS" panose="030F0702030302020204" pitchFamily="66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sk-SK" sz="2000" dirty="0">
                <a:latin typeface="Comic Sans MS" panose="030F0702030302020204" pitchFamily="66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sk-SK" sz="2000" u="sng" dirty="0">
                  <a:latin typeface="Comic Sans MS" panose="030F0702030302020204" pitchFamily="66" charset="0"/>
                </a:rPr>
                <a:t>Krajina za ktorú budem podávať žiadosti </a:t>
              </a:r>
              <a:r>
                <a:rPr lang="sk-SK" sz="2000" dirty="0">
                  <a:latin typeface="Comic Sans MS" panose="030F0702030302020204" pitchFamily="66" charset="0"/>
                </a:rPr>
                <a:t>(uvádzajte hlavnú krajinu, za ktorú podávate žiadosti)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6006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0B3F9B-C1BD-987A-C37B-C372AEE3DE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7A1F74FB-FE7F-57C8-3271-92B1E002B2D5}"/>
              </a:ext>
            </a:extLst>
          </p:cNvPr>
          <p:cNvGrpSpPr/>
          <p:nvPr/>
        </p:nvGrpSpPr>
        <p:grpSpPr>
          <a:xfrm>
            <a:off x="265079" y="205274"/>
            <a:ext cx="11588817" cy="5114632"/>
            <a:chOff x="265079" y="205274"/>
            <a:chExt cx="11588817" cy="5114632"/>
          </a:xfrm>
        </p:grpSpPr>
        <p:sp>
          <p:nvSpPr>
            <p:cNvPr id="4" name="BlokTextu 3" descr="DIS – FO - základné údaje&#10;">
              <a:extLst>
                <a:ext uri="{FF2B5EF4-FFF2-40B4-BE49-F238E27FC236}">
                  <a16:creationId xmlns:a16="http://schemas.microsoft.com/office/drawing/2014/main" id="{C28F290A-A388-1BDE-B78B-F60EFAAB583A}"/>
                </a:ext>
              </a:extLst>
            </p:cNvPr>
            <p:cNvSpPr txBox="1"/>
            <p:nvPr/>
          </p:nvSpPr>
          <p:spPr>
            <a:xfrm>
              <a:off x="2900297" y="205274"/>
              <a:ext cx="6318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28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DIS – FO - základné údaje</a:t>
              </a:r>
            </a:p>
          </p:txBody>
        </p:sp>
        <p:sp>
          <p:nvSpPr>
            <p:cNvPr id="7" name="BlokTextu 6" descr="Trvalý pobyt – uvedený v občianskom preukaze&#10;&#10;Kontaktné údaje&#10;&#10;Korešpondenčná adresa – nemusí sa zhodovať s trvalým bydliskom; adresa kam môžeme posielať podpísané zmluvy&#10;&#10;Bankové spojenie – v prípade, že ešte nemáte založený dotačný bankový účet, uveďte túto informáciu aj s odôvodnením do časti „Iné spresňujúce informácie o účte“ a do ostatných riadkov napíšte „0“ (nulu)&#10;&#10;Charakteristika - Charakteristika žiadateľa a jeho doterajších aktivít – uvádzajte prioritne aktivity súvisiace s krajanskou tematikou&#10;">
              <a:extLst>
                <a:ext uri="{FF2B5EF4-FFF2-40B4-BE49-F238E27FC236}">
                  <a16:creationId xmlns:a16="http://schemas.microsoft.com/office/drawing/2014/main" id="{4D3D2BA6-99B8-C614-94EF-0EF7DECE7123}"/>
                </a:ext>
              </a:extLst>
            </p:cNvPr>
            <p:cNvSpPr txBox="1"/>
            <p:nvPr/>
          </p:nvSpPr>
          <p:spPr>
            <a:xfrm>
              <a:off x="265079" y="1226478"/>
              <a:ext cx="11588817" cy="40934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sk-SK" sz="2000" u="sng" dirty="0">
                  <a:latin typeface="Comic Sans MS" panose="030F0702030302020204" pitchFamily="66" charset="0"/>
                </a:rPr>
                <a:t>Trvalý pobyt</a:t>
              </a:r>
              <a:r>
                <a:rPr lang="sk-SK" sz="2000" dirty="0">
                  <a:latin typeface="Comic Sans MS" panose="030F0702030302020204" pitchFamily="66" charset="0"/>
                </a:rPr>
                <a:t> </a:t>
              </a:r>
              <a:r>
                <a:rPr lang="sk-SK" sz="20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–</a:t>
              </a:r>
              <a:r>
                <a:rPr lang="sk-SK" sz="2000" dirty="0">
                  <a:latin typeface="Comic Sans MS" panose="030F0702030302020204" pitchFamily="66" charset="0"/>
                </a:rPr>
                <a:t> uvedený v občianskom preukaze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sk-SK" sz="2000" dirty="0">
                <a:latin typeface="Comic Sans MS" panose="030F0702030302020204" pitchFamily="66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sk-SK" sz="2000" u="sng" dirty="0">
                  <a:latin typeface="Comic Sans MS" panose="030F0702030302020204" pitchFamily="66" charset="0"/>
                </a:rPr>
                <a:t>Kontaktné údaje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sk-SK" sz="2000" dirty="0">
                <a:latin typeface="Comic Sans MS" panose="030F0702030302020204" pitchFamily="66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sk-SK" sz="2000" u="sng" dirty="0">
                  <a:latin typeface="Comic Sans MS" panose="030F0702030302020204" pitchFamily="66" charset="0"/>
                </a:rPr>
                <a:t>Korešpondenčná adresa </a:t>
              </a:r>
              <a:r>
                <a:rPr lang="sk-SK" sz="20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–</a:t>
              </a:r>
              <a:r>
                <a:rPr lang="sk-SK" sz="2000" dirty="0">
                  <a:latin typeface="Comic Sans MS" panose="030F0702030302020204" pitchFamily="66" charset="0"/>
                </a:rPr>
                <a:t> nemusí sa zhodovať s trvalým bydliskom; adresa kam môžeme posielať podpísané zmluvy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sk-SK" sz="2000" dirty="0">
                <a:latin typeface="Comic Sans MS" panose="030F0702030302020204" pitchFamily="66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sk-SK" sz="2000" u="sng" dirty="0">
                  <a:latin typeface="Comic Sans MS" panose="030F0702030302020204" pitchFamily="66" charset="0"/>
                </a:rPr>
                <a:t>Bankové spojenie </a:t>
              </a:r>
              <a:r>
                <a:rPr lang="sk-SK" sz="20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–</a:t>
              </a:r>
              <a:r>
                <a:rPr lang="sk-SK" sz="2000" dirty="0">
                  <a:latin typeface="Comic Sans MS" panose="030F0702030302020204" pitchFamily="66" charset="0"/>
                </a:rPr>
                <a:t> v prípade, že ešte nemáte založený dotačný bankový účet, uveďte túto informáciu aj s odôvodnením do časti „Iné spresňujúce informácie o účte“ a do ostatných riadkov napíšte „0“ (nulu)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sk-SK" sz="2000" dirty="0">
                <a:latin typeface="Comic Sans MS" panose="030F0702030302020204" pitchFamily="66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sk-SK" sz="2000" u="sng" dirty="0">
                  <a:latin typeface="Comic Sans MS" panose="030F0702030302020204" pitchFamily="66" charset="0"/>
                </a:rPr>
                <a:t>Charakteristika - Charakteristika žiadateľa a jeho doterajších aktivít </a:t>
              </a:r>
              <a:r>
                <a:rPr lang="sk-SK" sz="20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–</a:t>
              </a:r>
              <a:r>
                <a:rPr lang="sk-SK" sz="2000" dirty="0">
                  <a:latin typeface="Comic Sans MS" panose="030F0702030302020204" pitchFamily="66" charset="0"/>
                </a:rPr>
                <a:t> uvádzajte prioritne aktivity súvisiace s krajanskou tematikou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8282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>
            <a:extLst>
              <a:ext uri="{FF2B5EF4-FFF2-40B4-BE49-F238E27FC236}">
                <a16:creationId xmlns:a16="http://schemas.microsoft.com/office/drawing/2014/main" id="{F2F54A7C-CA05-F69B-A107-B1CF725ABC09}"/>
              </a:ext>
            </a:extLst>
          </p:cNvPr>
          <p:cNvGrpSpPr/>
          <p:nvPr/>
        </p:nvGrpSpPr>
        <p:grpSpPr>
          <a:xfrm>
            <a:off x="302404" y="180373"/>
            <a:ext cx="11836397" cy="6566057"/>
            <a:chOff x="302404" y="180373"/>
            <a:chExt cx="11836397" cy="6566057"/>
          </a:xfrm>
        </p:grpSpPr>
        <p:sp>
          <p:nvSpPr>
            <p:cNvPr id="20" name="BlokTextu 19" descr="Program, v ktorom chcete podať žiadosť:&#10;&#10;vzdelávanie, veda a výskum&#10;&#10;kultúra&#10;&#10;informácie a médiá&#10;&#10;kúpa, výstavba, prístavba, nadstavba, rekonštrukcia a údržba nehnuteľnosti&#10;">
              <a:extLst>
                <a:ext uri="{FF2B5EF4-FFF2-40B4-BE49-F238E27FC236}">
                  <a16:creationId xmlns:a16="http://schemas.microsoft.com/office/drawing/2014/main" id="{D9E070BF-DA1B-1DB6-8362-4F59CF00FFD0}"/>
                </a:ext>
              </a:extLst>
            </p:cNvPr>
            <p:cNvSpPr txBox="1"/>
            <p:nvPr/>
          </p:nvSpPr>
          <p:spPr>
            <a:xfrm>
              <a:off x="302404" y="3264580"/>
              <a:ext cx="5840249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2000" b="1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Program, v ktorom chcete podať žiadosť:</a:t>
              </a:r>
            </a:p>
            <a:p>
              <a:endParaRPr lang="sk-SK" sz="2000" dirty="0">
                <a:latin typeface="Comic Sans MS" panose="030F0702030302020204" pitchFamily="66" charset="0"/>
              </a:endParaRPr>
            </a:p>
            <a:p>
              <a:r>
                <a:rPr lang="sk-SK" sz="2000" dirty="0">
                  <a:latin typeface="Comic Sans MS" panose="030F0702030302020204" pitchFamily="66" charset="0"/>
                </a:rPr>
                <a:t>vzdelávanie, veda a výskum</a:t>
              </a:r>
            </a:p>
            <a:p>
              <a:endParaRPr lang="sk-SK" sz="2000" dirty="0">
                <a:latin typeface="Comic Sans MS" panose="030F0702030302020204" pitchFamily="66" charset="0"/>
              </a:endParaRPr>
            </a:p>
            <a:p>
              <a:r>
                <a:rPr lang="sk-SK" sz="2000" dirty="0">
                  <a:latin typeface="Comic Sans MS" panose="030F0702030302020204" pitchFamily="66" charset="0"/>
                </a:rPr>
                <a:t>kultúra</a:t>
              </a:r>
            </a:p>
            <a:p>
              <a:endParaRPr lang="sk-SK" sz="2000" dirty="0">
                <a:latin typeface="Comic Sans MS" panose="030F0702030302020204" pitchFamily="66" charset="0"/>
              </a:endParaRPr>
            </a:p>
            <a:p>
              <a:r>
                <a:rPr lang="sk-SK" sz="2000" dirty="0">
                  <a:latin typeface="Comic Sans MS" panose="030F0702030302020204" pitchFamily="66" charset="0"/>
                </a:rPr>
                <a:t>informácie a médiá</a:t>
              </a:r>
            </a:p>
            <a:p>
              <a:endParaRPr lang="sk-SK" sz="2000" dirty="0">
                <a:latin typeface="Comic Sans MS" panose="030F0702030302020204" pitchFamily="66" charset="0"/>
              </a:endParaRPr>
            </a:p>
            <a:p>
              <a:r>
                <a:rPr lang="sk-SK" sz="2000" dirty="0">
                  <a:latin typeface="Comic Sans MS" panose="030F0702030302020204" pitchFamily="66" charset="0"/>
                </a:rPr>
                <a:t>kúpa, výstavba, prístavba, nadstavba, rekonštrukcia a údržba nehnuteľnosti</a:t>
              </a:r>
            </a:p>
          </p:txBody>
        </p:sp>
        <p:sp>
          <p:nvSpPr>
            <p:cNvPr id="21" name="BlokTextu 20" descr="Oblasť, ktorú musíte mať vyplnenú v profile subjektu v DIS:&#10;&#10;vzdelávanie, veda a výskum&#10;&#10;kultúra&#10;&#10;informácie alebo médiá alebo obidve oblasti&#10;&#10;vzdelávanie, veda a výskum alebo kultúra alebo informácie alebo médiá alebo ich vzájomné kombinácie&#10;">
              <a:extLst>
                <a:ext uri="{FF2B5EF4-FFF2-40B4-BE49-F238E27FC236}">
                  <a16:creationId xmlns:a16="http://schemas.microsoft.com/office/drawing/2014/main" id="{A99AA7DA-7C0C-6161-9D67-19F0DAEB292D}"/>
                </a:ext>
              </a:extLst>
            </p:cNvPr>
            <p:cNvSpPr txBox="1"/>
            <p:nvPr/>
          </p:nvSpPr>
          <p:spPr>
            <a:xfrm>
              <a:off x="6298552" y="2960778"/>
              <a:ext cx="5840249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2000" b="1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Oblasť, ktorú musíte mať vyplnenú v profile subjektu v DIS:</a:t>
              </a:r>
            </a:p>
            <a:p>
              <a:endParaRPr lang="sk-SK" sz="2000" dirty="0">
                <a:latin typeface="Comic Sans MS" panose="030F0702030302020204" pitchFamily="66" charset="0"/>
              </a:endParaRPr>
            </a:p>
            <a:p>
              <a:r>
                <a:rPr lang="sk-SK" sz="2000" dirty="0">
                  <a:latin typeface="Comic Sans MS" panose="030F0702030302020204" pitchFamily="66" charset="0"/>
                </a:rPr>
                <a:t>vzdelávanie, veda a výskum</a:t>
              </a:r>
            </a:p>
            <a:p>
              <a:endParaRPr lang="sk-SK" sz="2000" dirty="0">
                <a:latin typeface="Comic Sans MS" panose="030F0702030302020204" pitchFamily="66" charset="0"/>
              </a:endParaRPr>
            </a:p>
            <a:p>
              <a:r>
                <a:rPr lang="sk-SK" sz="2000" dirty="0">
                  <a:latin typeface="Comic Sans MS" panose="030F0702030302020204" pitchFamily="66" charset="0"/>
                </a:rPr>
                <a:t>kultúra</a:t>
              </a:r>
            </a:p>
            <a:p>
              <a:endParaRPr lang="sk-SK" sz="2000" dirty="0">
                <a:latin typeface="Comic Sans MS" panose="030F0702030302020204" pitchFamily="66" charset="0"/>
              </a:endParaRPr>
            </a:p>
            <a:p>
              <a:r>
                <a:rPr lang="sk-SK" sz="2000" dirty="0">
                  <a:latin typeface="Comic Sans MS" panose="030F0702030302020204" pitchFamily="66" charset="0"/>
                </a:rPr>
                <a:t>informácie </a:t>
              </a:r>
              <a:r>
                <a:rPr lang="sk-SK" sz="2000" b="1" dirty="0">
                  <a:latin typeface="Comic Sans MS" panose="030F0702030302020204" pitchFamily="66" charset="0"/>
                </a:rPr>
                <a:t>alebo</a:t>
              </a:r>
              <a:r>
                <a:rPr lang="sk-SK" sz="2000" dirty="0">
                  <a:latin typeface="Comic Sans MS" panose="030F0702030302020204" pitchFamily="66" charset="0"/>
                </a:rPr>
                <a:t> médiá </a:t>
              </a:r>
              <a:r>
                <a:rPr lang="sk-SK" sz="2000" b="1" dirty="0">
                  <a:latin typeface="Comic Sans MS" panose="030F0702030302020204" pitchFamily="66" charset="0"/>
                </a:rPr>
                <a:t>alebo</a:t>
              </a:r>
              <a:r>
                <a:rPr lang="sk-SK" sz="2000" dirty="0">
                  <a:latin typeface="Comic Sans MS" panose="030F0702030302020204" pitchFamily="66" charset="0"/>
                </a:rPr>
                <a:t> obidve oblasti</a:t>
              </a:r>
            </a:p>
            <a:p>
              <a:endParaRPr lang="sk-SK" sz="2000" dirty="0">
                <a:latin typeface="Comic Sans MS" panose="030F0702030302020204" pitchFamily="66" charset="0"/>
              </a:endParaRPr>
            </a:p>
            <a:p>
              <a:r>
                <a:rPr lang="sk-SK" sz="2000" dirty="0">
                  <a:latin typeface="Comic Sans MS" panose="030F0702030302020204" pitchFamily="66" charset="0"/>
                </a:rPr>
                <a:t>vzdelávanie, veda a výskum </a:t>
              </a:r>
              <a:r>
                <a:rPr lang="sk-SK" sz="2000" b="1" dirty="0">
                  <a:latin typeface="Comic Sans MS" panose="030F0702030302020204" pitchFamily="66" charset="0"/>
                </a:rPr>
                <a:t>alebo</a:t>
              </a:r>
              <a:r>
                <a:rPr lang="sk-SK" sz="2000" dirty="0">
                  <a:latin typeface="Comic Sans MS" panose="030F0702030302020204" pitchFamily="66" charset="0"/>
                </a:rPr>
                <a:t> kultúra </a:t>
              </a:r>
              <a:r>
                <a:rPr lang="sk-SK" sz="2000" b="1" dirty="0">
                  <a:latin typeface="Comic Sans MS" panose="030F0702030302020204" pitchFamily="66" charset="0"/>
                </a:rPr>
                <a:t>alebo</a:t>
              </a:r>
              <a:r>
                <a:rPr lang="sk-SK" sz="2000" dirty="0">
                  <a:latin typeface="Comic Sans MS" panose="030F0702030302020204" pitchFamily="66" charset="0"/>
                </a:rPr>
                <a:t> informácie </a:t>
              </a:r>
              <a:r>
                <a:rPr lang="sk-SK" sz="2000" b="1" dirty="0">
                  <a:latin typeface="Comic Sans MS" panose="030F0702030302020204" pitchFamily="66" charset="0"/>
                </a:rPr>
                <a:t>alebo </a:t>
              </a:r>
              <a:r>
                <a:rPr lang="sk-SK" sz="2000" dirty="0">
                  <a:latin typeface="Comic Sans MS" panose="030F0702030302020204" pitchFamily="66" charset="0"/>
                </a:rPr>
                <a:t>médiá </a:t>
              </a:r>
              <a:r>
                <a:rPr lang="sk-SK" sz="2000" b="1" dirty="0">
                  <a:latin typeface="Comic Sans MS" panose="030F0702030302020204" pitchFamily="66" charset="0"/>
                </a:rPr>
                <a:t>alebo</a:t>
              </a:r>
              <a:r>
                <a:rPr lang="sk-SK" sz="2000" dirty="0">
                  <a:latin typeface="Comic Sans MS" panose="030F0702030302020204" pitchFamily="66" charset="0"/>
                </a:rPr>
                <a:t> ich vzájomné kombinácie</a:t>
              </a:r>
            </a:p>
          </p:txBody>
        </p:sp>
        <p:cxnSp>
          <p:nvCxnSpPr>
            <p:cNvPr id="23" name="Rovná spojovacia šípka 22" descr="červená šípka">
              <a:extLst>
                <a:ext uri="{FF2B5EF4-FFF2-40B4-BE49-F238E27FC236}">
                  <a16:creationId xmlns:a16="http://schemas.microsoft.com/office/drawing/2014/main" id="{8F722DA9-7FA5-9597-4BD0-88E3F16A96FF}"/>
                </a:ext>
              </a:extLst>
            </p:cNvPr>
            <p:cNvCxnSpPr/>
            <p:nvPr/>
          </p:nvCxnSpPr>
          <p:spPr>
            <a:xfrm>
              <a:off x="4956256" y="4095682"/>
              <a:ext cx="1156996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Rovná spojovacia šípka 23" descr="červená šípka">
              <a:extLst>
                <a:ext uri="{FF2B5EF4-FFF2-40B4-BE49-F238E27FC236}">
                  <a16:creationId xmlns:a16="http://schemas.microsoft.com/office/drawing/2014/main" id="{3A823239-75B6-D041-761E-AEDD89DA2C00}"/>
                </a:ext>
              </a:extLst>
            </p:cNvPr>
            <p:cNvCxnSpPr/>
            <p:nvPr/>
          </p:nvCxnSpPr>
          <p:spPr>
            <a:xfrm>
              <a:off x="4985657" y="4688457"/>
              <a:ext cx="1156996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Rovná spojovacia šípka 24" descr="červená šípka">
              <a:extLst>
                <a:ext uri="{FF2B5EF4-FFF2-40B4-BE49-F238E27FC236}">
                  <a16:creationId xmlns:a16="http://schemas.microsoft.com/office/drawing/2014/main" id="{B59AA21A-1354-5476-7AF8-EDB2DA4EE4A0}"/>
                </a:ext>
              </a:extLst>
            </p:cNvPr>
            <p:cNvCxnSpPr/>
            <p:nvPr/>
          </p:nvCxnSpPr>
          <p:spPr>
            <a:xfrm>
              <a:off x="4985657" y="5342525"/>
              <a:ext cx="1156996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ovná spojovacia šípka 25" descr="červená šípka">
              <a:extLst>
                <a:ext uri="{FF2B5EF4-FFF2-40B4-BE49-F238E27FC236}">
                  <a16:creationId xmlns:a16="http://schemas.microsoft.com/office/drawing/2014/main" id="{A262DBEC-F41E-0302-B737-777639991155}"/>
                </a:ext>
              </a:extLst>
            </p:cNvPr>
            <p:cNvCxnSpPr/>
            <p:nvPr/>
          </p:nvCxnSpPr>
          <p:spPr>
            <a:xfrm>
              <a:off x="4985657" y="6035449"/>
              <a:ext cx="1156996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" name="Obrázok 1" descr="printscreen po prihlásení do Dotačného informačného systému">
              <a:extLst>
                <a:ext uri="{FF2B5EF4-FFF2-40B4-BE49-F238E27FC236}">
                  <a16:creationId xmlns:a16="http://schemas.microsoft.com/office/drawing/2014/main" id="{D3EF36AC-8A39-FCA6-F059-53885302A7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8574" y="879880"/>
              <a:ext cx="5245141" cy="2233314"/>
            </a:xfrm>
            <a:prstGeom prst="rect">
              <a:avLst/>
            </a:prstGeom>
          </p:spPr>
        </p:pic>
        <p:sp>
          <p:nvSpPr>
            <p:cNvPr id="3" name="BlokTextu 2" descr="DIS – FO, PO - oblasti krajanských aktivít &#10;">
              <a:extLst>
                <a:ext uri="{FF2B5EF4-FFF2-40B4-BE49-F238E27FC236}">
                  <a16:creationId xmlns:a16="http://schemas.microsoft.com/office/drawing/2014/main" id="{0A641BD2-A581-6C36-46F1-679DE0DFA836}"/>
                </a:ext>
              </a:extLst>
            </p:cNvPr>
            <p:cNvSpPr txBox="1"/>
            <p:nvPr/>
          </p:nvSpPr>
          <p:spPr>
            <a:xfrm>
              <a:off x="2186522" y="180373"/>
              <a:ext cx="77459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28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DIS – FO, PO - oblasti krajanských aktivít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8377955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B16EC8FA4E271449894FA4EB67B8DF0" ma:contentTypeVersion="15" ma:contentTypeDescription="Umožňuje vytvoriť nový dokument." ma:contentTypeScope="" ma:versionID="b5aee9f0f14a06da196a4bbe6217b991">
  <xsd:schema xmlns:xsd="http://www.w3.org/2001/XMLSchema" xmlns:xs="http://www.w3.org/2001/XMLSchema" xmlns:p="http://schemas.microsoft.com/office/2006/metadata/properties" xmlns:ns2="ab726265-4b47-4d5e-a908-531d2631ea7c" xmlns:ns3="18b0da39-6df0-4af1-912d-9becfc93a47a" targetNamespace="http://schemas.microsoft.com/office/2006/metadata/properties" ma:root="true" ma:fieldsID="20239d7b8cc83c2ee559eef03f04a6ed" ns2:_="" ns3:_="">
    <xsd:import namespace="ab726265-4b47-4d5e-a908-531d2631ea7c"/>
    <xsd:import namespace="18b0da39-6df0-4af1-912d-9becfc93a47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726265-4b47-4d5e-a908-531d2631ea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Značky obrázka" ma:readOnly="false" ma:fieldId="{5cf76f15-5ced-4ddc-b409-7134ff3c332f}" ma:taxonomyMulti="true" ma:sspId="3e489cff-7f36-47b2-aea3-388ec908363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b0da39-6df0-4af1-912d-9becfc93a47a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5b8aac41-3e0f-4c14-8c29-14c0c4470676}" ma:internalName="TaxCatchAll" ma:showField="CatchAllData" ma:web="18b0da39-6df0-4af1-912d-9becfc93a47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Zdieľa sa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Zdieľané s podrobnosťa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8b0da39-6df0-4af1-912d-9becfc93a47a" xsi:nil="true"/>
    <lcf76f155ced4ddcb4097134ff3c332f xmlns="ab726265-4b47-4d5e-a908-531d2631ea7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571F552-F26D-4380-9E78-FB8AC1CED1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726265-4b47-4d5e-a908-531d2631ea7c"/>
    <ds:schemaRef ds:uri="18b0da39-6df0-4af1-912d-9becfc93a47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2D21E87-11F2-47DB-9A85-70D4EDCCDC3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3C8C22D-6998-4D47-A224-5B91332F77B1}">
  <ds:schemaRefs>
    <ds:schemaRef ds:uri="http://purl.org/dc/elements/1.1/"/>
    <ds:schemaRef ds:uri="18b0da39-6df0-4af1-912d-9becfc93a47a"/>
    <ds:schemaRef ds:uri="http://schemas.openxmlformats.org/package/2006/metadata/core-properties"/>
    <ds:schemaRef ds:uri="http://purl.org/dc/terms/"/>
    <ds:schemaRef ds:uri="http://purl.org/dc/dcmitype/"/>
    <ds:schemaRef ds:uri="http://schemas.microsoft.com/office/infopath/2007/PartnerControls"/>
    <ds:schemaRef ds:uri="http://schemas.microsoft.com/office/2006/documentManagement/types"/>
    <ds:schemaRef ds:uri="ab726265-4b47-4d5e-a908-531d2631ea7c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2479</Words>
  <Application>Microsoft Office PowerPoint</Application>
  <PresentationFormat>Širokouhlá</PresentationFormat>
  <Paragraphs>267</Paragraphs>
  <Slides>29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Comic Sans MS</vt:lpstr>
      <vt:lpstr>Motív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Registrácia nového používateľa do DIS a tvorba profilu subjektu</dc:title>
  <dc:creator>Jana Kopanicová</dc:creator>
  <cp:keywords>registrácia, DIS, profil, žiadateľ</cp:keywords>
  <cp:lastModifiedBy>Jarmila Brezinová</cp:lastModifiedBy>
  <cp:revision>2</cp:revision>
  <dcterms:created xsi:type="dcterms:W3CDTF">2023-06-06T12:08:34Z</dcterms:created>
  <dcterms:modified xsi:type="dcterms:W3CDTF">2025-09-26T12:42:19Z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0x010100CB16EC8FA4E271449894FA4EB67B8DF0</vt:lpwstr>
  </property>
</Properties>
</file>