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3" r:id="rId7"/>
    <p:sldId id="262" r:id="rId8"/>
    <p:sldId id="283" r:id="rId9"/>
    <p:sldId id="285" r:id="rId10"/>
    <p:sldId id="279" r:id="rId11"/>
    <p:sldId id="278" r:id="rId12"/>
    <p:sldId id="280" r:id="rId13"/>
    <p:sldId id="286" r:id="rId14"/>
    <p:sldId id="281" r:id="rId15"/>
    <p:sldId id="287" r:id="rId16"/>
    <p:sldId id="282" r:id="rId17"/>
    <p:sldId id="258" r:id="rId18"/>
    <p:sldId id="292" r:id="rId19"/>
    <p:sldId id="288" r:id="rId20"/>
    <p:sldId id="293" r:id="rId21"/>
    <p:sldId id="289" r:id="rId22"/>
    <p:sldId id="290" r:id="rId23"/>
    <p:sldId id="291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7" r:id="rId34"/>
    <p:sldId id="260" r:id="rId35"/>
    <p:sldId id="263" r:id="rId36"/>
    <p:sldId id="303" r:id="rId37"/>
    <p:sldId id="304" r:id="rId38"/>
    <p:sldId id="308" r:id="rId39"/>
    <p:sldId id="264" r:id="rId40"/>
    <p:sldId id="306" r:id="rId41"/>
    <p:sldId id="272" r:id="rId4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2B242-711E-4C5B-8824-E4093A559F09}" v="4" dt="2025-09-26T12:29:45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94" y="10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mila Brezinová" userId="3d7d4a39-a55e-4248-bec3-65672c49cf13" providerId="ADAL" clId="{D633546F-E1FB-4645-BA2B-DD3050E4AD01}"/>
    <pc:docChg chg="undo custSel modSld">
      <pc:chgData name="Jarmila Brezinová" userId="3d7d4a39-a55e-4248-bec3-65672c49cf13" providerId="ADAL" clId="{D633546F-E1FB-4645-BA2B-DD3050E4AD01}" dt="2025-09-26T12:28:39.405" v="467" actId="962"/>
      <pc:docMkLst>
        <pc:docMk/>
      </pc:docMkLst>
      <pc:sldChg chg="modSp mod">
        <pc:chgData name="Jarmila Brezinová" userId="3d7d4a39-a55e-4248-bec3-65672c49cf13" providerId="ADAL" clId="{D633546F-E1FB-4645-BA2B-DD3050E4AD01}" dt="2025-09-26T12:05:50.513" v="17" actId="962"/>
        <pc:sldMkLst>
          <pc:docMk/>
          <pc:sldMk cId="2787295681" sldId="256"/>
        </pc:sldMkLst>
        <pc:picChg chg="mod">
          <ac:chgData name="Jarmila Brezinová" userId="3d7d4a39-a55e-4248-bec3-65672c49cf13" providerId="ADAL" clId="{D633546F-E1FB-4645-BA2B-DD3050E4AD01}" dt="2025-09-26T12:05:50.513" v="17" actId="962"/>
          <ac:picMkLst>
            <pc:docMk/>
            <pc:sldMk cId="2787295681" sldId="256"/>
            <ac:picMk id="4" creationId="{C207FCE5-29E0-915C-E4D4-BED68CAE8514}"/>
          </ac:picMkLst>
        </pc:picChg>
      </pc:sldChg>
      <pc:sldChg chg="modSp mod">
        <pc:chgData name="Jarmila Brezinová" userId="3d7d4a39-a55e-4248-bec3-65672c49cf13" providerId="ADAL" clId="{D633546F-E1FB-4645-BA2B-DD3050E4AD01}" dt="2025-09-26T12:07:37.717" v="121" actId="962"/>
        <pc:sldMkLst>
          <pc:docMk/>
          <pc:sldMk cId="2620310267" sldId="257"/>
        </pc:sldMkLst>
        <pc:spChg chg="mod">
          <ac:chgData name="Jarmila Brezinová" userId="3d7d4a39-a55e-4248-bec3-65672c49cf13" providerId="ADAL" clId="{D633546F-E1FB-4645-BA2B-DD3050E4AD01}" dt="2025-09-26T12:07:30.886" v="119" actId="962"/>
          <ac:spMkLst>
            <pc:docMk/>
            <pc:sldMk cId="2620310267" sldId="257"/>
            <ac:spMk id="7" creationId="{F04016A1-1F07-CF2A-1808-0572BBD6D596}"/>
          </ac:spMkLst>
        </pc:spChg>
        <pc:picChg chg="mod">
          <ac:chgData name="Jarmila Brezinová" userId="3d7d4a39-a55e-4248-bec3-65672c49cf13" providerId="ADAL" clId="{D633546F-E1FB-4645-BA2B-DD3050E4AD01}" dt="2025-09-26T12:07:34.890" v="120" actId="962"/>
          <ac:picMkLst>
            <pc:docMk/>
            <pc:sldMk cId="2620310267" sldId="257"/>
            <ac:picMk id="2" creationId="{86AEDFEC-3B59-63EE-21D8-606BF80AD27B}"/>
          </ac:picMkLst>
        </pc:picChg>
        <pc:picChg chg="mod">
          <ac:chgData name="Jarmila Brezinová" userId="3d7d4a39-a55e-4248-bec3-65672c49cf13" providerId="ADAL" clId="{D633546F-E1FB-4645-BA2B-DD3050E4AD01}" dt="2025-09-26T12:07:37.717" v="121" actId="962"/>
          <ac:picMkLst>
            <pc:docMk/>
            <pc:sldMk cId="2620310267" sldId="257"/>
            <ac:picMk id="3" creationId="{1BCEC142-841E-4248-EB0F-98C146F9813B}"/>
          </ac:picMkLst>
        </pc:picChg>
        <pc:picChg chg="mod">
          <ac:chgData name="Jarmila Brezinová" userId="3d7d4a39-a55e-4248-bec3-65672c49cf13" providerId="ADAL" clId="{D633546F-E1FB-4645-BA2B-DD3050E4AD01}" dt="2025-09-26T12:06:29.143" v="113" actId="962"/>
          <ac:picMkLst>
            <pc:docMk/>
            <pc:sldMk cId="2620310267" sldId="257"/>
            <ac:picMk id="10" creationId="{486DE9AB-AF44-7172-378E-9238F745471F}"/>
          </ac:picMkLst>
        </pc:picChg>
      </pc:sldChg>
      <pc:sldChg chg="modSp mod">
        <pc:chgData name="Jarmila Brezinová" userId="3d7d4a39-a55e-4248-bec3-65672c49cf13" providerId="ADAL" clId="{D633546F-E1FB-4645-BA2B-DD3050E4AD01}" dt="2025-09-26T12:12:44.964" v="176" actId="962"/>
        <pc:sldMkLst>
          <pc:docMk/>
          <pc:sldMk cId="1368079260" sldId="258"/>
        </pc:sldMkLst>
        <pc:spChg chg="mod">
          <ac:chgData name="Jarmila Brezinová" userId="3d7d4a39-a55e-4248-bec3-65672c49cf13" providerId="ADAL" clId="{D633546F-E1FB-4645-BA2B-DD3050E4AD01}" dt="2025-09-26T12:12:36.771" v="173" actId="962"/>
          <ac:spMkLst>
            <pc:docMk/>
            <pc:sldMk cId="1368079260" sldId="258"/>
            <ac:spMk id="10" creationId="{F893D24D-B9D0-B47F-74E3-2DBFF45766DC}"/>
          </ac:spMkLst>
        </pc:spChg>
        <pc:spChg chg="mod">
          <ac:chgData name="Jarmila Brezinová" userId="3d7d4a39-a55e-4248-bec3-65672c49cf13" providerId="ADAL" clId="{D633546F-E1FB-4645-BA2B-DD3050E4AD01}" dt="2025-09-26T12:12:44.964" v="176" actId="962"/>
          <ac:spMkLst>
            <pc:docMk/>
            <pc:sldMk cId="1368079260" sldId="258"/>
            <ac:spMk id="11" creationId="{B37B06D5-CD01-4A32-7B01-0A36854F2A46}"/>
          </ac:spMkLst>
        </pc:spChg>
        <pc:picChg chg="mod">
          <ac:chgData name="Jarmila Brezinová" userId="3d7d4a39-a55e-4248-bec3-65672c49cf13" providerId="ADAL" clId="{D633546F-E1FB-4645-BA2B-DD3050E4AD01}" dt="2025-09-26T12:12:39.922" v="174" actId="962"/>
          <ac:picMkLst>
            <pc:docMk/>
            <pc:sldMk cId="1368079260" sldId="258"/>
            <ac:picMk id="4" creationId="{DDD66561-82B7-5FAF-2F56-5A0A864B41AA}"/>
          </ac:picMkLst>
        </pc:picChg>
      </pc:sldChg>
      <pc:sldChg chg="modSp mod">
        <pc:chgData name="Jarmila Brezinová" userId="3d7d4a39-a55e-4248-bec3-65672c49cf13" providerId="ADAL" clId="{D633546F-E1FB-4645-BA2B-DD3050E4AD01}" dt="2025-09-26T12:23:51.765" v="320" actId="962"/>
        <pc:sldMkLst>
          <pc:docMk/>
          <pc:sldMk cId="2145634138" sldId="260"/>
        </pc:sldMkLst>
        <pc:spChg chg="mod">
          <ac:chgData name="Jarmila Brezinová" userId="3d7d4a39-a55e-4248-bec3-65672c49cf13" providerId="ADAL" clId="{D633546F-E1FB-4645-BA2B-DD3050E4AD01}" dt="2025-09-26T12:21:29.708" v="260" actId="962"/>
          <ac:spMkLst>
            <pc:docMk/>
            <pc:sldMk cId="2145634138" sldId="260"/>
            <ac:spMk id="4" creationId="{CF66DF7C-C1D2-5AEA-B107-280A3EEF7891}"/>
          </ac:spMkLst>
        </pc:spChg>
        <pc:spChg chg="mod">
          <ac:chgData name="Jarmila Brezinová" userId="3d7d4a39-a55e-4248-bec3-65672c49cf13" providerId="ADAL" clId="{D633546F-E1FB-4645-BA2B-DD3050E4AD01}" dt="2025-09-26T12:22:02.441" v="294" actId="962"/>
          <ac:spMkLst>
            <pc:docMk/>
            <pc:sldMk cId="2145634138" sldId="260"/>
            <ac:spMk id="5" creationId="{D9A51DE7-D7FF-4B30-F483-2D8E8332AA1C}"/>
          </ac:spMkLst>
        </pc:spChg>
        <pc:spChg chg="mod">
          <ac:chgData name="Jarmila Brezinová" userId="3d7d4a39-a55e-4248-bec3-65672c49cf13" providerId="ADAL" clId="{D633546F-E1FB-4645-BA2B-DD3050E4AD01}" dt="2025-09-26T12:22:08.448" v="296" actId="962"/>
          <ac:spMkLst>
            <pc:docMk/>
            <pc:sldMk cId="2145634138" sldId="260"/>
            <ac:spMk id="6" creationId="{CFBE3DBC-B3F1-F871-7F03-6026C2AF3222}"/>
          </ac:spMkLst>
        </pc:spChg>
        <pc:spChg chg="mod">
          <ac:chgData name="Jarmila Brezinová" userId="3d7d4a39-a55e-4248-bec3-65672c49cf13" providerId="ADAL" clId="{D633546F-E1FB-4645-BA2B-DD3050E4AD01}" dt="2025-09-26T12:22:13.268" v="298" actId="962"/>
          <ac:spMkLst>
            <pc:docMk/>
            <pc:sldMk cId="2145634138" sldId="260"/>
            <ac:spMk id="7" creationId="{4CBF710D-6D19-3919-EBB1-2C4D65494A1F}"/>
          </ac:spMkLst>
        </pc:spChg>
        <pc:spChg chg="mod">
          <ac:chgData name="Jarmila Brezinová" userId="3d7d4a39-a55e-4248-bec3-65672c49cf13" providerId="ADAL" clId="{D633546F-E1FB-4645-BA2B-DD3050E4AD01}" dt="2025-09-26T12:22:39.089" v="306" actId="962"/>
          <ac:spMkLst>
            <pc:docMk/>
            <pc:sldMk cId="2145634138" sldId="260"/>
            <ac:spMk id="8" creationId="{D82C1D5B-B381-EDF8-5DE7-9768FB230AB2}"/>
          </ac:spMkLst>
        </pc:spChg>
        <pc:spChg chg="mod">
          <ac:chgData name="Jarmila Brezinová" userId="3d7d4a39-a55e-4248-bec3-65672c49cf13" providerId="ADAL" clId="{D633546F-E1FB-4645-BA2B-DD3050E4AD01}" dt="2025-09-26T12:23:48.740" v="319" actId="962"/>
          <ac:spMkLst>
            <pc:docMk/>
            <pc:sldMk cId="2145634138" sldId="260"/>
            <ac:spMk id="9" creationId="{380E6E40-1E4A-A412-0500-9A3E269A19E7}"/>
          </ac:spMkLst>
        </pc:spChg>
        <pc:spChg chg="mod">
          <ac:chgData name="Jarmila Brezinová" userId="3d7d4a39-a55e-4248-bec3-65672c49cf13" providerId="ADAL" clId="{D633546F-E1FB-4645-BA2B-DD3050E4AD01}" dt="2025-09-26T12:22:22.954" v="300" actId="962"/>
          <ac:spMkLst>
            <pc:docMk/>
            <pc:sldMk cId="2145634138" sldId="260"/>
            <ac:spMk id="12" creationId="{4AEB078C-BB1C-F474-7B02-5CBDE2F44CD2}"/>
          </ac:spMkLst>
        </pc:spChg>
        <pc:spChg chg="mod">
          <ac:chgData name="Jarmila Brezinová" userId="3d7d4a39-a55e-4248-bec3-65672c49cf13" providerId="ADAL" clId="{D633546F-E1FB-4645-BA2B-DD3050E4AD01}" dt="2025-09-26T12:22:26.793" v="302" actId="962"/>
          <ac:spMkLst>
            <pc:docMk/>
            <pc:sldMk cId="2145634138" sldId="260"/>
            <ac:spMk id="13" creationId="{834FEA48-D72F-3340-939C-C923DE0CE364}"/>
          </ac:spMkLst>
        </pc:spChg>
        <pc:spChg chg="mod">
          <ac:chgData name="Jarmila Brezinová" userId="3d7d4a39-a55e-4248-bec3-65672c49cf13" providerId="ADAL" clId="{D633546F-E1FB-4645-BA2B-DD3050E4AD01}" dt="2025-09-26T12:22:31.041" v="304" actId="962"/>
          <ac:spMkLst>
            <pc:docMk/>
            <pc:sldMk cId="2145634138" sldId="260"/>
            <ac:spMk id="14" creationId="{AD28EAE3-0DF5-8F4F-FCE2-60EAE767A4CD}"/>
          </ac:spMkLst>
        </pc:spChg>
        <pc:spChg chg="mod">
          <ac:chgData name="Jarmila Brezinová" userId="3d7d4a39-a55e-4248-bec3-65672c49cf13" providerId="ADAL" clId="{D633546F-E1FB-4645-BA2B-DD3050E4AD01}" dt="2025-09-26T12:23:18.490" v="309" actId="962"/>
          <ac:spMkLst>
            <pc:docMk/>
            <pc:sldMk cId="2145634138" sldId="260"/>
            <ac:spMk id="15" creationId="{B9A007E2-6894-1689-B3EF-DE117B92CCB9}"/>
          </ac:spMkLst>
        </pc:spChg>
        <pc:spChg chg="mod">
          <ac:chgData name="Jarmila Brezinová" userId="3d7d4a39-a55e-4248-bec3-65672c49cf13" providerId="ADAL" clId="{D633546F-E1FB-4645-BA2B-DD3050E4AD01}" dt="2025-09-26T12:23:24.390" v="311" actId="962"/>
          <ac:spMkLst>
            <pc:docMk/>
            <pc:sldMk cId="2145634138" sldId="260"/>
            <ac:spMk id="16" creationId="{3A310786-1FEF-0454-88F3-31F8FD6CC38D}"/>
          </ac:spMkLst>
        </pc:spChg>
        <pc:spChg chg="mod">
          <ac:chgData name="Jarmila Brezinová" userId="3d7d4a39-a55e-4248-bec3-65672c49cf13" providerId="ADAL" clId="{D633546F-E1FB-4645-BA2B-DD3050E4AD01}" dt="2025-09-26T12:23:30.467" v="313" actId="962"/>
          <ac:spMkLst>
            <pc:docMk/>
            <pc:sldMk cId="2145634138" sldId="260"/>
            <ac:spMk id="17" creationId="{734DDE3E-F0EF-4FB1-14AF-3D1287E8405A}"/>
          </ac:spMkLst>
        </pc:spChg>
        <pc:spChg chg="mod">
          <ac:chgData name="Jarmila Brezinová" userId="3d7d4a39-a55e-4248-bec3-65672c49cf13" providerId="ADAL" clId="{D633546F-E1FB-4645-BA2B-DD3050E4AD01}" dt="2025-09-26T12:23:36.185" v="315" actId="962"/>
          <ac:spMkLst>
            <pc:docMk/>
            <pc:sldMk cId="2145634138" sldId="260"/>
            <ac:spMk id="18" creationId="{15515652-BFFF-69C2-5FEC-41397B7661B1}"/>
          </ac:spMkLst>
        </pc:spChg>
        <pc:spChg chg="mod">
          <ac:chgData name="Jarmila Brezinová" userId="3d7d4a39-a55e-4248-bec3-65672c49cf13" providerId="ADAL" clId="{D633546F-E1FB-4645-BA2B-DD3050E4AD01}" dt="2025-09-26T12:23:43.522" v="317" actId="962"/>
          <ac:spMkLst>
            <pc:docMk/>
            <pc:sldMk cId="2145634138" sldId="260"/>
            <ac:spMk id="19" creationId="{D1235803-BFD1-2385-4222-C9C104A66DA1}"/>
          </ac:spMkLst>
        </pc:spChg>
        <pc:picChg chg="mod">
          <ac:chgData name="Jarmila Brezinová" userId="3d7d4a39-a55e-4248-bec3-65672c49cf13" providerId="ADAL" clId="{D633546F-E1FB-4645-BA2B-DD3050E4AD01}" dt="2025-09-26T12:23:12.209" v="307" actId="962"/>
          <ac:picMkLst>
            <pc:docMk/>
            <pc:sldMk cId="2145634138" sldId="260"/>
            <ac:picMk id="2" creationId="{C6B061E4-A691-0D86-F82F-BB0511D17E98}"/>
          </ac:picMkLst>
        </pc:picChg>
        <pc:picChg chg="mod">
          <ac:chgData name="Jarmila Brezinová" userId="3d7d4a39-a55e-4248-bec3-65672c49cf13" providerId="ADAL" clId="{D633546F-E1FB-4645-BA2B-DD3050E4AD01}" dt="2025-09-26T12:23:51.765" v="320" actId="962"/>
          <ac:picMkLst>
            <pc:docMk/>
            <pc:sldMk cId="2145634138" sldId="260"/>
            <ac:picMk id="3" creationId="{1861661F-C776-60D7-72DC-9EDFDC62F923}"/>
          </ac:picMkLst>
        </pc:picChg>
        <pc:cxnChg chg="mod">
          <ac:chgData name="Jarmila Brezinová" userId="3d7d4a39-a55e-4248-bec3-65672c49cf13" providerId="ADAL" clId="{D633546F-E1FB-4645-BA2B-DD3050E4AD01}" dt="2025-09-26T12:21:40.039" v="286" actId="962"/>
          <ac:cxnSpMkLst>
            <pc:docMk/>
            <pc:sldMk cId="2145634138" sldId="260"/>
            <ac:cxnSpMk id="23" creationId="{623F1B9C-8D35-B8AA-7CF9-6A2B596F5B3D}"/>
          </ac:cxnSpMkLst>
        </pc:cxnChg>
        <pc:cxnChg chg="mod">
          <ac:chgData name="Jarmila Brezinová" userId="3d7d4a39-a55e-4248-bec3-65672c49cf13" providerId="ADAL" clId="{D633546F-E1FB-4645-BA2B-DD3050E4AD01}" dt="2025-09-26T12:21:49.735" v="288" actId="962"/>
          <ac:cxnSpMkLst>
            <pc:docMk/>
            <pc:sldMk cId="2145634138" sldId="260"/>
            <ac:cxnSpMk id="25" creationId="{84252B54-2564-833C-B0F3-D1519FA1500E}"/>
          </ac:cxnSpMkLst>
        </pc:cxnChg>
        <pc:cxnChg chg="mod">
          <ac:chgData name="Jarmila Brezinová" userId="3d7d4a39-a55e-4248-bec3-65672c49cf13" providerId="ADAL" clId="{D633546F-E1FB-4645-BA2B-DD3050E4AD01}" dt="2025-09-26T12:21:56.390" v="292" actId="962"/>
          <ac:cxnSpMkLst>
            <pc:docMk/>
            <pc:sldMk cId="2145634138" sldId="260"/>
            <ac:cxnSpMk id="27" creationId="{B8973704-5DE7-2C3F-7EC3-635281D346E7}"/>
          </ac:cxnSpMkLst>
        </pc:cxnChg>
        <pc:cxnChg chg="mod">
          <ac:chgData name="Jarmila Brezinová" userId="3d7d4a39-a55e-4248-bec3-65672c49cf13" providerId="ADAL" clId="{D633546F-E1FB-4645-BA2B-DD3050E4AD01}" dt="2025-09-26T12:21:53.547" v="290" actId="962"/>
          <ac:cxnSpMkLst>
            <pc:docMk/>
            <pc:sldMk cId="2145634138" sldId="260"/>
            <ac:cxnSpMk id="29" creationId="{0FCD081F-2781-B8F0-4E31-B3565EF05B70}"/>
          </ac:cxnSpMkLst>
        </pc:cxnChg>
      </pc:sldChg>
      <pc:sldChg chg="modSp mod">
        <pc:chgData name="Jarmila Brezinová" userId="3d7d4a39-a55e-4248-bec3-65672c49cf13" providerId="ADAL" clId="{D633546F-E1FB-4645-BA2B-DD3050E4AD01}" dt="2025-09-26T12:08:19.127" v="131" actId="962"/>
        <pc:sldMkLst>
          <pc:docMk/>
          <pc:sldMk cId="3307800672" sldId="262"/>
        </pc:sldMkLst>
        <pc:spChg chg="mod">
          <ac:chgData name="Jarmila Brezinová" userId="3d7d4a39-a55e-4248-bec3-65672c49cf13" providerId="ADAL" clId="{D633546F-E1FB-4645-BA2B-DD3050E4AD01}" dt="2025-09-26T12:08:04.487" v="127" actId="962"/>
          <ac:spMkLst>
            <pc:docMk/>
            <pc:sldMk cId="3307800672" sldId="262"/>
            <ac:spMk id="2" creationId="{40CE5546-CC2C-31B3-06E9-19783ECBCD43}"/>
          </ac:spMkLst>
        </pc:spChg>
        <pc:spChg chg="mod">
          <ac:chgData name="Jarmila Brezinová" userId="3d7d4a39-a55e-4248-bec3-65672c49cf13" providerId="ADAL" clId="{D633546F-E1FB-4645-BA2B-DD3050E4AD01}" dt="2025-09-26T12:07:57.721" v="125" actId="962"/>
          <ac:spMkLst>
            <pc:docMk/>
            <pc:sldMk cId="3307800672" sldId="262"/>
            <ac:spMk id="3" creationId="{5849D632-B429-3F3A-8B28-8E6EDEA4CBBC}"/>
          </ac:spMkLst>
        </pc:spChg>
        <pc:spChg chg="mod">
          <ac:chgData name="Jarmila Brezinová" userId="3d7d4a39-a55e-4248-bec3-65672c49cf13" providerId="ADAL" clId="{D633546F-E1FB-4645-BA2B-DD3050E4AD01}" dt="2025-09-26T12:07:47.324" v="123" actId="962"/>
          <ac:spMkLst>
            <pc:docMk/>
            <pc:sldMk cId="3307800672" sldId="262"/>
            <ac:spMk id="4" creationId="{F14F9F91-8286-BBD6-E5D4-84F6677DD077}"/>
          </ac:spMkLst>
        </pc:spChg>
        <pc:spChg chg="mod">
          <ac:chgData name="Jarmila Brezinová" userId="3d7d4a39-a55e-4248-bec3-65672c49cf13" providerId="ADAL" clId="{D633546F-E1FB-4645-BA2B-DD3050E4AD01}" dt="2025-09-26T12:08:19.127" v="131" actId="962"/>
          <ac:spMkLst>
            <pc:docMk/>
            <pc:sldMk cId="3307800672" sldId="262"/>
            <ac:spMk id="5" creationId="{84CCF17A-C3AB-7E90-3BC9-859DD47A9A89}"/>
          </ac:spMkLst>
        </pc:spChg>
      </pc:sldChg>
      <pc:sldChg chg="modSp mod">
        <pc:chgData name="Jarmila Brezinová" userId="3d7d4a39-a55e-4248-bec3-65672c49cf13" providerId="ADAL" clId="{D633546F-E1FB-4645-BA2B-DD3050E4AD01}" dt="2025-09-26T12:24:38.233" v="330" actId="962"/>
        <pc:sldMkLst>
          <pc:docMk/>
          <pc:sldMk cId="2366976810" sldId="263"/>
        </pc:sldMkLst>
        <pc:spChg chg="mod">
          <ac:chgData name="Jarmila Brezinová" userId="3d7d4a39-a55e-4248-bec3-65672c49cf13" providerId="ADAL" clId="{D633546F-E1FB-4645-BA2B-DD3050E4AD01}" dt="2025-09-26T12:24:00.799" v="324" actId="962"/>
          <ac:spMkLst>
            <pc:docMk/>
            <pc:sldMk cId="2366976810" sldId="263"/>
            <ac:spMk id="2" creationId="{5B74257C-7488-8632-F2A3-A22B028A3113}"/>
          </ac:spMkLst>
        </pc:spChg>
        <pc:spChg chg="mod">
          <ac:chgData name="Jarmila Brezinová" userId="3d7d4a39-a55e-4248-bec3-65672c49cf13" providerId="ADAL" clId="{D633546F-E1FB-4645-BA2B-DD3050E4AD01}" dt="2025-09-26T12:23:56.982" v="322" actId="962"/>
          <ac:spMkLst>
            <pc:docMk/>
            <pc:sldMk cId="2366976810" sldId="263"/>
            <ac:spMk id="4" creationId="{1ABB88B3-1B09-F35A-63DC-7C752A60579C}"/>
          </ac:spMkLst>
        </pc:spChg>
        <pc:spChg chg="mod">
          <ac:chgData name="Jarmila Brezinová" userId="3d7d4a39-a55e-4248-bec3-65672c49cf13" providerId="ADAL" clId="{D633546F-E1FB-4645-BA2B-DD3050E4AD01}" dt="2025-09-26T12:24:33.240" v="328" actId="962"/>
          <ac:spMkLst>
            <pc:docMk/>
            <pc:sldMk cId="2366976810" sldId="263"/>
            <ac:spMk id="6" creationId="{F95DCE53-85D5-CE19-E17E-E098B3005B23}"/>
          </ac:spMkLst>
        </pc:spChg>
        <pc:spChg chg="mod">
          <ac:chgData name="Jarmila Brezinová" userId="3d7d4a39-a55e-4248-bec3-65672c49cf13" providerId="ADAL" clId="{D633546F-E1FB-4645-BA2B-DD3050E4AD01}" dt="2025-09-26T12:24:07.294" v="326" actId="962"/>
          <ac:spMkLst>
            <pc:docMk/>
            <pc:sldMk cId="2366976810" sldId="263"/>
            <ac:spMk id="8" creationId="{6F600DC0-00C6-0447-3501-966930F7B8ED}"/>
          </ac:spMkLst>
        </pc:spChg>
        <pc:spChg chg="mod">
          <ac:chgData name="Jarmila Brezinová" userId="3d7d4a39-a55e-4248-bec3-65672c49cf13" providerId="ADAL" clId="{D633546F-E1FB-4645-BA2B-DD3050E4AD01}" dt="2025-09-26T12:24:38.233" v="330" actId="962"/>
          <ac:spMkLst>
            <pc:docMk/>
            <pc:sldMk cId="2366976810" sldId="263"/>
            <ac:spMk id="9" creationId="{3A97D51A-ADB6-4B41-3703-7EC0EE048C58}"/>
          </ac:spMkLst>
        </pc:spChg>
      </pc:sldChg>
      <pc:sldChg chg="modSp mod">
        <pc:chgData name="Jarmila Brezinová" userId="3d7d4a39-a55e-4248-bec3-65672c49cf13" providerId="ADAL" clId="{D633546F-E1FB-4645-BA2B-DD3050E4AD01}" dt="2025-09-26T12:27:45.118" v="432" actId="962"/>
        <pc:sldMkLst>
          <pc:docMk/>
          <pc:sldMk cId="1239470537" sldId="264"/>
        </pc:sldMkLst>
        <pc:spChg chg="mod">
          <ac:chgData name="Jarmila Brezinová" userId="3d7d4a39-a55e-4248-bec3-65672c49cf13" providerId="ADAL" clId="{D633546F-E1FB-4645-BA2B-DD3050E4AD01}" dt="2025-09-26T12:26:42.203" v="388" actId="962"/>
          <ac:spMkLst>
            <pc:docMk/>
            <pc:sldMk cId="1239470537" sldId="264"/>
            <ac:spMk id="5" creationId="{1FD98ABF-10AF-0274-FD8F-09E2995BB5EE}"/>
          </ac:spMkLst>
        </pc:spChg>
        <pc:spChg chg="mod">
          <ac:chgData name="Jarmila Brezinová" userId="3d7d4a39-a55e-4248-bec3-65672c49cf13" providerId="ADAL" clId="{D633546F-E1FB-4645-BA2B-DD3050E4AD01}" dt="2025-09-26T12:27:01.099" v="392" actId="962"/>
          <ac:spMkLst>
            <pc:docMk/>
            <pc:sldMk cId="1239470537" sldId="264"/>
            <ac:spMk id="6" creationId="{F3839D30-87E8-EA39-CD13-9D13275D1D20}"/>
          </ac:spMkLst>
        </pc:spChg>
        <pc:spChg chg="mod">
          <ac:chgData name="Jarmila Brezinová" userId="3d7d4a39-a55e-4248-bec3-65672c49cf13" providerId="ADAL" clId="{D633546F-E1FB-4645-BA2B-DD3050E4AD01}" dt="2025-09-26T12:27:33.387" v="428" actId="962"/>
          <ac:spMkLst>
            <pc:docMk/>
            <pc:sldMk cId="1239470537" sldId="264"/>
            <ac:spMk id="7" creationId="{46621435-35E8-79AB-42F1-708B2D552A2A}"/>
          </ac:spMkLst>
        </pc:spChg>
        <pc:spChg chg="mod">
          <ac:chgData name="Jarmila Brezinová" userId="3d7d4a39-a55e-4248-bec3-65672c49cf13" providerId="ADAL" clId="{D633546F-E1FB-4645-BA2B-DD3050E4AD01}" dt="2025-09-26T12:27:37.406" v="430" actId="962"/>
          <ac:spMkLst>
            <pc:docMk/>
            <pc:sldMk cId="1239470537" sldId="264"/>
            <ac:spMk id="8" creationId="{A868BE39-A039-7AA2-7D84-BB7163ABE6A3}"/>
          </ac:spMkLst>
        </pc:spChg>
        <pc:picChg chg="mod">
          <ac:chgData name="Jarmila Brezinová" userId="3d7d4a39-a55e-4248-bec3-65672c49cf13" providerId="ADAL" clId="{D633546F-E1FB-4645-BA2B-DD3050E4AD01}" dt="2025-09-26T12:26:44.959" v="389" actId="962"/>
          <ac:picMkLst>
            <pc:docMk/>
            <pc:sldMk cId="1239470537" sldId="264"/>
            <ac:picMk id="2" creationId="{E72D3249-DCF0-EC2A-9822-15A4FE70FD45}"/>
          </ac:picMkLst>
        </pc:picChg>
        <pc:picChg chg="mod">
          <ac:chgData name="Jarmila Brezinová" userId="3d7d4a39-a55e-4248-bec3-65672c49cf13" providerId="ADAL" clId="{D633546F-E1FB-4645-BA2B-DD3050E4AD01}" dt="2025-09-26T12:26:48.300" v="390" actId="962"/>
          <ac:picMkLst>
            <pc:docMk/>
            <pc:sldMk cId="1239470537" sldId="264"/>
            <ac:picMk id="3" creationId="{9EE602B0-C24A-2FE0-D554-26821A2FC909}"/>
          </ac:picMkLst>
        </pc:picChg>
        <pc:picChg chg="mod">
          <ac:chgData name="Jarmila Brezinová" userId="3d7d4a39-a55e-4248-bec3-65672c49cf13" providerId="ADAL" clId="{D633546F-E1FB-4645-BA2B-DD3050E4AD01}" dt="2025-09-26T12:27:42.364" v="431" actId="962"/>
          <ac:picMkLst>
            <pc:docMk/>
            <pc:sldMk cId="1239470537" sldId="264"/>
            <ac:picMk id="10" creationId="{B34DAB0E-3F11-69F3-CADE-DBE677977B5B}"/>
          </ac:picMkLst>
        </pc:picChg>
        <pc:picChg chg="mod">
          <ac:chgData name="Jarmila Brezinová" userId="3d7d4a39-a55e-4248-bec3-65672c49cf13" providerId="ADAL" clId="{D633546F-E1FB-4645-BA2B-DD3050E4AD01}" dt="2025-09-26T12:27:45.118" v="432" actId="962"/>
          <ac:picMkLst>
            <pc:docMk/>
            <pc:sldMk cId="1239470537" sldId="264"/>
            <ac:picMk id="15" creationId="{C9C04F75-6486-FEA3-7CFF-8ED62BB05A88}"/>
          </ac:picMkLst>
        </pc:picChg>
        <pc:cxnChg chg="mod">
          <ac:chgData name="Jarmila Brezinová" userId="3d7d4a39-a55e-4248-bec3-65672c49cf13" providerId="ADAL" clId="{D633546F-E1FB-4645-BA2B-DD3050E4AD01}" dt="2025-09-26T12:27:11.058" v="418" actId="962"/>
          <ac:cxnSpMkLst>
            <pc:docMk/>
            <pc:sldMk cId="1239470537" sldId="264"/>
            <ac:cxnSpMk id="9" creationId="{270FA08B-0E55-294D-8FA4-B76BE96DB3BF}"/>
          </ac:cxnSpMkLst>
        </pc:cxnChg>
        <pc:cxnChg chg="mod">
          <ac:chgData name="Jarmila Brezinová" userId="3d7d4a39-a55e-4248-bec3-65672c49cf13" providerId="ADAL" clId="{D633546F-E1FB-4645-BA2B-DD3050E4AD01}" dt="2025-09-26T12:27:18.850" v="420" actId="962"/>
          <ac:cxnSpMkLst>
            <pc:docMk/>
            <pc:sldMk cId="1239470537" sldId="264"/>
            <ac:cxnSpMk id="11" creationId="{C0B4E776-927A-B5EC-33B2-4E0E021FF7B0}"/>
          </ac:cxnSpMkLst>
        </pc:cxnChg>
        <pc:cxnChg chg="mod">
          <ac:chgData name="Jarmila Brezinová" userId="3d7d4a39-a55e-4248-bec3-65672c49cf13" providerId="ADAL" clId="{D633546F-E1FB-4645-BA2B-DD3050E4AD01}" dt="2025-09-26T12:27:22.379" v="422" actId="962"/>
          <ac:cxnSpMkLst>
            <pc:docMk/>
            <pc:sldMk cId="1239470537" sldId="264"/>
            <ac:cxnSpMk id="12" creationId="{55C3AFE0-62EA-2C82-875D-7FD194C744D1}"/>
          </ac:cxnSpMkLst>
        </pc:cxnChg>
        <pc:cxnChg chg="mod">
          <ac:chgData name="Jarmila Brezinová" userId="3d7d4a39-a55e-4248-bec3-65672c49cf13" providerId="ADAL" clId="{D633546F-E1FB-4645-BA2B-DD3050E4AD01}" dt="2025-09-26T12:27:28.397" v="426" actId="962"/>
          <ac:cxnSpMkLst>
            <pc:docMk/>
            <pc:sldMk cId="1239470537" sldId="264"/>
            <ac:cxnSpMk id="13" creationId="{2EAD02C0-B4AE-9793-72E6-927EF53F6434}"/>
          </ac:cxnSpMkLst>
        </pc:cxnChg>
        <pc:cxnChg chg="mod">
          <ac:chgData name="Jarmila Brezinová" userId="3d7d4a39-a55e-4248-bec3-65672c49cf13" providerId="ADAL" clId="{D633546F-E1FB-4645-BA2B-DD3050E4AD01}" dt="2025-09-26T12:27:25.353" v="424" actId="962"/>
          <ac:cxnSpMkLst>
            <pc:docMk/>
            <pc:sldMk cId="1239470537" sldId="264"/>
            <ac:cxnSpMk id="14" creationId="{11E9BD3A-B58F-5F4A-C500-8458C038A6C1}"/>
          </ac:cxnSpMkLst>
        </pc:cxnChg>
      </pc:sldChg>
      <pc:sldChg chg="modSp mod">
        <pc:chgData name="Jarmila Brezinová" userId="3d7d4a39-a55e-4248-bec3-65672c49cf13" providerId="ADAL" clId="{D633546F-E1FB-4645-BA2B-DD3050E4AD01}" dt="2025-09-26T12:28:39.405" v="467" actId="962"/>
        <pc:sldMkLst>
          <pc:docMk/>
          <pc:sldMk cId="2788997053" sldId="272"/>
        </pc:sldMkLst>
        <pc:picChg chg="mod">
          <ac:chgData name="Jarmila Brezinová" userId="3d7d4a39-a55e-4248-bec3-65672c49cf13" providerId="ADAL" clId="{D633546F-E1FB-4645-BA2B-DD3050E4AD01}" dt="2025-09-26T12:28:39.405" v="467" actId="962"/>
          <ac:picMkLst>
            <pc:docMk/>
            <pc:sldMk cId="2788997053" sldId="272"/>
            <ac:picMk id="4" creationId="{64E3A21C-D1AB-7B06-02A4-B7B416467D63}"/>
          </ac:picMkLst>
        </pc:picChg>
      </pc:sldChg>
      <pc:sldChg chg="modSp mod">
        <pc:chgData name="Jarmila Brezinová" userId="3d7d4a39-a55e-4248-bec3-65672c49cf13" providerId="ADAL" clId="{D633546F-E1FB-4645-BA2B-DD3050E4AD01}" dt="2025-09-26T12:07:15.531" v="117" actId="962"/>
        <pc:sldMkLst>
          <pc:docMk/>
          <pc:sldMk cId="1727014165" sldId="273"/>
        </pc:sldMkLst>
        <pc:spChg chg="mod">
          <ac:chgData name="Jarmila Brezinová" userId="3d7d4a39-a55e-4248-bec3-65672c49cf13" providerId="ADAL" clId="{D633546F-E1FB-4645-BA2B-DD3050E4AD01}" dt="2025-09-26T12:07:02.268" v="115" actId="962"/>
          <ac:spMkLst>
            <pc:docMk/>
            <pc:sldMk cId="1727014165" sldId="273"/>
            <ac:spMk id="2" creationId="{E03F37EF-0B58-D957-6853-0E39A568E39F}"/>
          </ac:spMkLst>
        </pc:spChg>
        <pc:spChg chg="mod">
          <ac:chgData name="Jarmila Brezinová" userId="3d7d4a39-a55e-4248-bec3-65672c49cf13" providerId="ADAL" clId="{D633546F-E1FB-4645-BA2B-DD3050E4AD01}" dt="2025-09-26T12:07:15.531" v="117" actId="962"/>
          <ac:spMkLst>
            <pc:docMk/>
            <pc:sldMk cId="1727014165" sldId="273"/>
            <ac:spMk id="6" creationId="{1C3BEBE4-8D56-B488-995A-82EC973B2AEB}"/>
          </ac:spMkLst>
        </pc:spChg>
      </pc:sldChg>
      <pc:sldChg chg="modSp mod">
        <pc:chgData name="Jarmila Brezinová" userId="3d7d4a39-a55e-4248-bec3-65672c49cf13" providerId="ADAL" clId="{D633546F-E1FB-4645-BA2B-DD3050E4AD01}" dt="2025-09-26T12:09:16.941" v="146" actId="962"/>
        <pc:sldMkLst>
          <pc:docMk/>
          <pc:sldMk cId="2071460889" sldId="278"/>
        </pc:sldMkLst>
        <pc:spChg chg="mod">
          <ac:chgData name="Jarmila Brezinová" userId="3d7d4a39-a55e-4248-bec3-65672c49cf13" providerId="ADAL" clId="{D633546F-E1FB-4645-BA2B-DD3050E4AD01}" dt="2025-09-26T12:09:16.941" v="146" actId="962"/>
          <ac:spMkLst>
            <pc:docMk/>
            <pc:sldMk cId="2071460889" sldId="278"/>
            <ac:spMk id="4" creationId="{FF021A0C-7028-5194-181D-D0F390175FB7}"/>
          </ac:spMkLst>
        </pc:spChg>
        <pc:spChg chg="mod">
          <ac:chgData name="Jarmila Brezinová" userId="3d7d4a39-a55e-4248-bec3-65672c49cf13" providerId="ADAL" clId="{D633546F-E1FB-4645-BA2B-DD3050E4AD01}" dt="2025-09-26T12:09:12.083" v="144" actId="962"/>
          <ac:spMkLst>
            <pc:docMk/>
            <pc:sldMk cId="2071460889" sldId="278"/>
            <ac:spMk id="6" creationId="{11D5CB4B-BA9B-2F91-E88F-6AFEB3963B05}"/>
          </ac:spMkLst>
        </pc:spChg>
        <pc:picChg chg="mod">
          <ac:chgData name="Jarmila Brezinová" userId="3d7d4a39-a55e-4248-bec3-65672c49cf13" providerId="ADAL" clId="{D633546F-E1FB-4645-BA2B-DD3050E4AD01}" dt="2025-09-26T12:09:05.836" v="142" actId="962"/>
          <ac:picMkLst>
            <pc:docMk/>
            <pc:sldMk cId="2071460889" sldId="278"/>
            <ac:picMk id="3" creationId="{31674EC1-85DC-F077-B972-E24A16D4D10B}"/>
          </ac:picMkLst>
        </pc:picChg>
      </pc:sldChg>
      <pc:sldChg chg="modSp mod">
        <pc:chgData name="Jarmila Brezinová" userId="3d7d4a39-a55e-4248-bec3-65672c49cf13" providerId="ADAL" clId="{D633546F-E1FB-4645-BA2B-DD3050E4AD01}" dt="2025-09-26T12:09:00.999" v="141" actId="962"/>
        <pc:sldMkLst>
          <pc:docMk/>
          <pc:sldMk cId="2381578505" sldId="279"/>
        </pc:sldMkLst>
        <pc:spChg chg="mod">
          <ac:chgData name="Jarmila Brezinová" userId="3d7d4a39-a55e-4248-bec3-65672c49cf13" providerId="ADAL" clId="{D633546F-E1FB-4645-BA2B-DD3050E4AD01}" dt="2025-09-26T12:09:00.999" v="141" actId="962"/>
          <ac:spMkLst>
            <pc:docMk/>
            <pc:sldMk cId="2381578505" sldId="279"/>
            <ac:spMk id="5" creationId="{6FAE9D6F-A9BB-B825-8B8C-72FE55CC288E}"/>
          </ac:spMkLst>
        </pc:spChg>
        <pc:spChg chg="mod">
          <ac:chgData name="Jarmila Brezinová" userId="3d7d4a39-a55e-4248-bec3-65672c49cf13" providerId="ADAL" clId="{D633546F-E1FB-4645-BA2B-DD3050E4AD01}" dt="2025-09-26T12:08:54.381" v="139" actId="962"/>
          <ac:spMkLst>
            <pc:docMk/>
            <pc:sldMk cId="2381578505" sldId="279"/>
            <ac:spMk id="8" creationId="{CAF7B5CA-D101-2EE6-999F-C571A20CB34E}"/>
          </ac:spMkLst>
        </pc:spChg>
        <pc:picChg chg="mod">
          <ac:chgData name="Jarmila Brezinová" userId="3d7d4a39-a55e-4248-bec3-65672c49cf13" providerId="ADAL" clId="{D633546F-E1FB-4645-BA2B-DD3050E4AD01}" dt="2025-09-26T12:08:49.433" v="137" actId="962"/>
          <ac:picMkLst>
            <pc:docMk/>
            <pc:sldMk cId="2381578505" sldId="279"/>
            <ac:picMk id="3" creationId="{5EBC1787-4302-94CF-34B9-0D8277524521}"/>
          </ac:picMkLst>
        </pc:picChg>
      </pc:sldChg>
      <pc:sldChg chg="modSp mod">
        <pc:chgData name="Jarmila Brezinová" userId="3d7d4a39-a55e-4248-bec3-65672c49cf13" providerId="ADAL" clId="{D633546F-E1FB-4645-BA2B-DD3050E4AD01}" dt="2025-09-26T12:09:35.442" v="151" actId="962"/>
        <pc:sldMkLst>
          <pc:docMk/>
          <pc:sldMk cId="2866301778" sldId="280"/>
        </pc:sldMkLst>
        <pc:spChg chg="mod">
          <ac:chgData name="Jarmila Brezinová" userId="3d7d4a39-a55e-4248-bec3-65672c49cf13" providerId="ADAL" clId="{D633546F-E1FB-4645-BA2B-DD3050E4AD01}" dt="2025-09-26T12:09:28.055" v="149" actId="962"/>
          <ac:spMkLst>
            <pc:docMk/>
            <pc:sldMk cId="2866301778" sldId="280"/>
            <ac:spMk id="4" creationId="{F4470040-8ED3-BA8E-94ED-563551FE7B6B}"/>
          </ac:spMkLst>
        </pc:spChg>
        <pc:spChg chg="mod">
          <ac:chgData name="Jarmila Brezinová" userId="3d7d4a39-a55e-4248-bec3-65672c49cf13" providerId="ADAL" clId="{D633546F-E1FB-4645-BA2B-DD3050E4AD01}" dt="2025-09-26T12:09:35.442" v="151" actId="962"/>
          <ac:spMkLst>
            <pc:docMk/>
            <pc:sldMk cId="2866301778" sldId="280"/>
            <ac:spMk id="5" creationId="{08741BB7-99E4-C8D5-36B0-2294B3633E7F}"/>
          </ac:spMkLst>
        </pc:spChg>
        <pc:picChg chg="mod">
          <ac:chgData name="Jarmila Brezinová" userId="3d7d4a39-a55e-4248-bec3-65672c49cf13" providerId="ADAL" clId="{D633546F-E1FB-4645-BA2B-DD3050E4AD01}" dt="2025-09-26T12:09:22.946" v="147" actId="962"/>
          <ac:picMkLst>
            <pc:docMk/>
            <pc:sldMk cId="2866301778" sldId="280"/>
            <ac:picMk id="3" creationId="{C8076524-247E-320F-2A92-0D3900C3BF27}"/>
          </ac:picMkLst>
        </pc:picChg>
      </pc:sldChg>
      <pc:sldChg chg="modSp mod">
        <pc:chgData name="Jarmila Brezinová" userId="3d7d4a39-a55e-4248-bec3-65672c49cf13" providerId="ADAL" clId="{D633546F-E1FB-4645-BA2B-DD3050E4AD01}" dt="2025-09-26T12:11:47.081" v="161" actId="962"/>
        <pc:sldMkLst>
          <pc:docMk/>
          <pc:sldMk cId="1328895614" sldId="281"/>
        </pc:sldMkLst>
        <pc:spChg chg="mod">
          <ac:chgData name="Jarmila Brezinová" userId="3d7d4a39-a55e-4248-bec3-65672c49cf13" providerId="ADAL" clId="{D633546F-E1FB-4645-BA2B-DD3050E4AD01}" dt="2025-09-26T12:11:41.771" v="159" actId="962"/>
          <ac:spMkLst>
            <pc:docMk/>
            <pc:sldMk cId="1328895614" sldId="281"/>
            <ac:spMk id="4" creationId="{C22BEC02-B4AB-9E86-9047-70C6A7B52BE3}"/>
          </ac:spMkLst>
        </pc:spChg>
        <pc:spChg chg="mod">
          <ac:chgData name="Jarmila Brezinová" userId="3d7d4a39-a55e-4248-bec3-65672c49cf13" providerId="ADAL" clId="{D633546F-E1FB-4645-BA2B-DD3050E4AD01}" dt="2025-09-26T12:11:47.081" v="161" actId="962"/>
          <ac:spMkLst>
            <pc:docMk/>
            <pc:sldMk cId="1328895614" sldId="281"/>
            <ac:spMk id="5" creationId="{9212C2D8-C3B6-4049-AD8E-6E77D21EB523}"/>
          </ac:spMkLst>
        </pc:spChg>
        <pc:picChg chg="mod">
          <ac:chgData name="Jarmila Brezinová" userId="3d7d4a39-a55e-4248-bec3-65672c49cf13" providerId="ADAL" clId="{D633546F-E1FB-4645-BA2B-DD3050E4AD01}" dt="2025-09-26T12:11:36.668" v="157" actId="962"/>
          <ac:picMkLst>
            <pc:docMk/>
            <pc:sldMk cId="1328895614" sldId="281"/>
            <ac:picMk id="3" creationId="{F3D9212A-7CB8-0A1C-08F4-13C33B273815}"/>
          </ac:picMkLst>
        </pc:picChg>
      </pc:sldChg>
      <pc:sldChg chg="modSp mod">
        <pc:chgData name="Jarmila Brezinová" userId="3d7d4a39-a55e-4248-bec3-65672c49cf13" providerId="ADAL" clId="{D633546F-E1FB-4645-BA2B-DD3050E4AD01}" dt="2025-09-26T12:12:29.077" v="171" actId="962"/>
        <pc:sldMkLst>
          <pc:docMk/>
          <pc:sldMk cId="2866401354" sldId="282"/>
        </pc:sldMkLst>
        <pc:spChg chg="mod">
          <ac:chgData name="Jarmila Brezinová" userId="3d7d4a39-a55e-4248-bec3-65672c49cf13" providerId="ADAL" clId="{D633546F-E1FB-4645-BA2B-DD3050E4AD01}" dt="2025-09-26T12:12:21.441" v="169" actId="962"/>
          <ac:spMkLst>
            <pc:docMk/>
            <pc:sldMk cId="2866401354" sldId="282"/>
            <ac:spMk id="4" creationId="{A4EFD82E-5144-C304-3C4E-246892360706}"/>
          </ac:spMkLst>
        </pc:spChg>
        <pc:spChg chg="mod">
          <ac:chgData name="Jarmila Brezinová" userId="3d7d4a39-a55e-4248-bec3-65672c49cf13" providerId="ADAL" clId="{D633546F-E1FB-4645-BA2B-DD3050E4AD01}" dt="2025-09-26T12:12:29.077" v="171" actId="962"/>
          <ac:spMkLst>
            <pc:docMk/>
            <pc:sldMk cId="2866401354" sldId="282"/>
            <ac:spMk id="5" creationId="{FFAE7391-7B60-950F-4422-953BB0E9FCCB}"/>
          </ac:spMkLst>
        </pc:spChg>
        <pc:picChg chg="mod">
          <ac:chgData name="Jarmila Brezinová" userId="3d7d4a39-a55e-4248-bec3-65672c49cf13" providerId="ADAL" clId="{D633546F-E1FB-4645-BA2B-DD3050E4AD01}" dt="2025-09-26T12:12:14.905" v="167" actId="962"/>
          <ac:picMkLst>
            <pc:docMk/>
            <pc:sldMk cId="2866401354" sldId="282"/>
            <ac:picMk id="3" creationId="{DA15E1B2-6745-1125-5AA3-23350D683E49}"/>
          </ac:picMkLst>
        </pc:picChg>
      </pc:sldChg>
      <pc:sldChg chg="modSp mod">
        <pc:chgData name="Jarmila Brezinová" userId="3d7d4a39-a55e-4248-bec3-65672c49cf13" providerId="ADAL" clId="{D633546F-E1FB-4645-BA2B-DD3050E4AD01}" dt="2025-09-26T12:08:42.858" v="136" actId="962"/>
        <pc:sldMkLst>
          <pc:docMk/>
          <pc:sldMk cId="3116017690" sldId="285"/>
        </pc:sldMkLst>
        <pc:spChg chg="mod">
          <ac:chgData name="Jarmila Brezinová" userId="3d7d4a39-a55e-4248-bec3-65672c49cf13" providerId="ADAL" clId="{D633546F-E1FB-4645-BA2B-DD3050E4AD01}" dt="2025-09-26T12:08:42.858" v="136" actId="962"/>
          <ac:spMkLst>
            <pc:docMk/>
            <pc:sldMk cId="3116017690" sldId="285"/>
            <ac:spMk id="5" creationId="{A90A62F8-9EE5-BCB8-90D3-E87CE77C2EB4}"/>
          </ac:spMkLst>
        </pc:spChg>
        <pc:spChg chg="mod">
          <ac:chgData name="Jarmila Brezinová" userId="3d7d4a39-a55e-4248-bec3-65672c49cf13" providerId="ADAL" clId="{D633546F-E1FB-4645-BA2B-DD3050E4AD01}" dt="2025-09-26T12:08:34.748" v="134" actId="962"/>
          <ac:spMkLst>
            <pc:docMk/>
            <pc:sldMk cId="3116017690" sldId="285"/>
            <ac:spMk id="8" creationId="{F72B9667-263B-678C-9D13-0C77F7D6579A}"/>
          </ac:spMkLst>
        </pc:spChg>
        <pc:picChg chg="mod">
          <ac:chgData name="Jarmila Brezinová" userId="3d7d4a39-a55e-4248-bec3-65672c49cf13" providerId="ADAL" clId="{D633546F-E1FB-4645-BA2B-DD3050E4AD01}" dt="2025-09-26T12:08:30.069" v="132" actId="962"/>
          <ac:picMkLst>
            <pc:docMk/>
            <pc:sldMk cId="3116017690" sldId="285"/>
            <ac:picMk id="2" creationId="{A41DE750-83B7-AD95-0134-96C5AAD60BEA}"/>
          </ac:picMkLst>
        </pc:picChg>
      </pc:sldChg>
      <pc:sldChg chg="modSp mod">
        <pc:chgData name="Jarmila Brezinová" userId="3d7d4a39-a55e-4248-bec3-65672c49cf13" providerId="ADAL" clId="{D633546F-E1FB-4645-BA2B-DD3050E4AD01}" dt="2025-09-26T12:10:44.119" v="156" actId="962"/>
        <pc:sldMkLst>
          <pc:docMk/>
          <pc:sldMk cId="524993518" sldId="286"/>
        </pc:sldMkLst>
        <pc:spChg chg="mod">
          <ac:chgData name="Jarmila Brezinová" userId="3d7d4a39-a55e-4248-bec3-65672c49cf13" providerId="ADAL" clId="{D633546F-E1FB-4645-BA2B-DD3050E4AD01}" dt="2025-09-26T12:09:44.871" v="154" actId="962"/>
          <ac:spMkLst>
            <pc:docMk/>
            <pc:sldMk cId="524993518" sldId="286"/>
            <ac:spMk id="4" creationId="{10161BDD-1638-8008-9737-65BD26C46198}"/>
          </ac:spMkLst>
        </pc:spChg>
        <pc:spChg chg="mod">
          <ac:chgData name="Jarmila Brezinová" userId="3d7d4a39-a55e-4248-bec3-65672c49cf13" providerId="ADAL" clId="{D633546F-E1FB-4645-BA2B-DD3050E4AD01}" dt="2025-09-26T12:10:44.119" v="156" actId="962"/>
          <ac:spMkLst>
            <pc:docMk/>
            <pc:sldMk cId="524993518" sldId="286"/>
            <ac:spMk id="5" creationId="{EAE025C0-9142-43EF-6C3A-618FC0DAA245}"/>
          </ac:spMkLst>
        </pc:spChg>
        <pc:picChg chg="mod">
          <ac:chgData name="Jarmila Brezinová" userId="3d7d4a39-a55e-4248-bec3-65672c49cf13" providerId="ADAL" clId="{D633546F-E1FB-4645-BA2B-DD3050E4AD01}" dt="2025-09-26T12:09:40.185" v="152" actId="962"/>
          <ac:picMkLst>
            <pc:docMk/>
            <pc:sldMk cId="524993518" sldId="286"/>
            <ac:picMk id="3" creationId="{1AB88A6F-0651-5F00-CF89-6DFC9C029911}"/>
          </ac:picMkLst>
        </pc:picChg>
      </pc:sldChg>
      <pc:sldChg chg="modSp mod">
        <pc:chgData name="Jarmila Brezinová" userId="3d7d4a39-a55e-4248-bec3-65672c49cf13" providerId="ADAL" clId="{D633546F-E1FB-4645-BA2B-DD3050E4AD01}" dt="2025-09-26T12:12:06.753" v="166" actId="962"/>
        <pc:sldMkLst>
          <pc:docMk/>
          <pc:sldMk cId="1249217223" sldId="287"/>
        </pc:sldMkLst>
        <pc:spChg chg="mod">
          <ac:chgData name="Jarmila Brezinová" userId="3d7d4a39-a55e-4248-bec3-65672c49cf13" providerId="ADAL" clId="{D633546F-E1FB-4645-BA2B-DD3050E4AD01}" dt="2025-09-26T12:11:56.012" v="163" actId="962"/>
          <ac:spMkLst>
            <pc:docMk/>
            <pc:sldMk cId="1249217223" sldId="287"/>
            <ac:spMk id="4" creationId="{7681B5BA-D714-334B-D78A-16B68381B0C4}"/>
          </ac:spMkLst>
        </pc:spChg>
        <pc:spChg chg="mod">
          <ac:chgData name="Jarmila Brezinová" userId="3d7d4a39-a55e-4248-bec3-65672c49cf13" providerId="ADAL" clId="{D633546F-E1FB-4645-BA2B-DD3050E4AD01}" dt="2025-09-26T12:12:06.753" v="166" actId="962"/>
          <ac:spMkLst>
            <pc:docMk/>
            <pc:sldMk cId="1249217223" sldId="287"/>
            <ac:spMk id="5" creationId="{924F98D7-3DD5-588E-EE7D-536848F05E36}"/>
          </ac:spMkLst>
        </pc:spChg>
        <pc:picChg chg="mod">
          <ac:chgData name="Jarmila Brezinová" userId="3d7d4a39-a55e-4248-bec3-65672c49cf13" providerId="ADAL" clId="{D633546F-E1FB-4645-BA2B-DD3050E4AD01}" dt="2025-09-26T12:11:59.133" v="164" actId="962"/>
          <ac:picMkLst>
            <pc:docMk/>
            <pc:sldMk cId="1249217223" sldId="287"/>
            <ac:picMk id="2" creationId="{B4B4C374-258A-603A-4E87-2EA81E5F1DD7}"/>
          </ac:picMkLst>
        </pc:picChg>
      </pc:sldChg>
      <pc:sldChg chg="modSp mod">
        <pc:chgData name="Jarmila Brezinová" userId="3d7d4a39-a55e-4248-bec3-65672c49cf13" providerId="ADAL" clId="{D633546F-E1FB-4645-BA2B-DD3050E4AD01}" dt="2025-09-26T12:13:16.237" v="186" actId="962"/>
        <pc:sldMkLst>
          <pc:docMk/>
          <pc:sldMk cId="2583107642" sldId="288"/>
        </pc:sldMkLst>
        <pc:spChg chg="mod">
          <ac:chgData name="Jarmila Brezinová" userId="3d7d4a39-a55e-4248-bec3-65672c49cf13" providerId="ADAL" clId="{D633546F-E1FB-4645-BA2B-DD3050E4AD01}" dt="2025-09-26T12:13:06.878" v="183" actId="962"/>
          <ac:spMkLst>
            <pc:docMk/>
            <pc:sldMk cId="2583107642" sldId="288"/>
            <ac:spMk id="10" creationId="{46B87513-7146-DA4F-46FF-84302412122A}"/>
          </ac:spMkLst>
        </pc:spChg>
        <pc:spChg chg="mod">
          <ac:chgData name="Jarmila Brezinová" userId="3d7d4a39-a55e-4248-bec3-65672c49cf13" providerId="ADAL" clId="{D633546F-E1FB-4645-BA2B-DD3050E4AD01}" dt="2025-09-26T12:13:16.237" v="186" actId="962"/>
          <ac:spMkLst>
            <pc:docMk/>
            <pc:sldMk cId="2583107642" sldId="288"/>
            <ac:spMk id="11" creationId="{1307B8BC-30FD-F602-F602-FE79B494CA4A}"/>
          </ac:spMkLst>
        </pc:spChg>
        <pc:picChg chg="mod">
          <ac:chgData name="Jarmila Brezinová" userId="3d7d4a39-a55e-4248-bec3-65672c49cf13" providerId="ADAL" clId="{D633546F-E1FB-4645-BA2B-DD3050E4AD01}" dt="2025-09-26T12:13:11.216" v="184" actId="962"/>
          <ac:picMkLst>
            <pc:docMk/>
            <pc:sldMk cId="2583107642" sldId="288"/>
            <ac:picMk id="2" creationId="{9ADAE3E2-57D2-9608-619B-6954A63F583D}"/>
          </ac:picMkLst>
        </pc:picChg>
      </pc:sldChg>
      <pc:sldChg chg="modSp mod">
        <pc:chgData name="Jarmila Brezinová" userId="3d7d4a39-a55e-4248-bec3-65672c49cf13" providerId="ADAL" clId="{D633546F-E1FB-4645-BA2B-DD3050E4AD01}" dt="2025-09-26T12:13:51.347" v="196" actId="962"/>
        <pc:sldMkLst>
          <pc:docMk/>
          <pc:sldMk cId="538775561" sldId="289"/>
        </pc:sldMkLst>
        <pc:spChg chg="mod">
          <ac:chgData name="Jarmila Brezinová" userId="3d7d4a39-a55e-4248-bec3-65672c49cf13" providerId="ADAL" clId="{D633546F-E1FB-4645-BA2B-DD3050E4AD01}" dt="2025-09-26T12:13:39.779" v="193" actId="962"/>
          <ac:spMkLst>
            <pc:docMk/>
            <pc:sldMk cId="538775561" sldId="289"/>
            <ac:spMk id="10" creationId="{1C96847E-C559-323D-FD34-ED4355A1B78D}"/>
          </ac:spMkLst>
        </pc:spChg>
        <pc:spChg chg="mod">
          <ac:chgData name="Jarmila Brezinová" userId="3d7d4a39-a55e-4248-bec3-65672c49cf13" providerId="ADAL" clId="{D633546F-E1FB-4645-BA2B-DD3050E4AD01}" dt="2025-09-26T12:13:51.347" v="196" actId="962"/>
          <ac:spMkLst>
            <pc:docMk/>
            <pc:sldMk cId="538775561" sldId="289"/>
            <ac:spMk id="11" creationId="{606AF272-DEEC-0170-A073-CAD941BC4E91}"/>
          </ac:spMkLst>
        </pc:spChg>
        <pc:picChg chg="mod">
          <ac:chgData name="Jarmila Brezinová" userId="3d7d4a39-a55e-4248-bec3-65672c49cf13" providerId="ADAL" clId="{D633546F-E1FB-4645-BA2B-DD3050E4AD01}" dt="2025-09-26T12:13:42.457" v="194" actId="962"/>
          <ac:picMkLst>
            <pc:docMk/>
            <pc:sldMk cId="538775561" sldId="289"/>
            <ac:picMk id="2" creationId="{4D6AC2C6-4079-E049-D9A8-D930E7A0CB6B}"/>
          </ac:picMkLst>
        </pc:picChg>
      </pc:sldChg>
      <pc:sldChg chg="modSp mod">
        <pc:chgData name="Jarmila Brezinová" userId="3d7d4a39-a55e-4248-bec3-65672c49cf13" providerId="ADAL" clId="{D633546F-E1FB-4645-BA2B-DD3050E4AD01}" dt="2025-09-26T12:14:08.029" v="201" actId="962"/>
        <pc:sldMkLst>
          <pc:docMk/>
          <pc:sldMk cId="2370923916" sldId="290"/>
        </pc:sldMkLst>
        <pc:spChg chg="mod">
          <ac:chgData name="Jarmila Brezinová" userId="3d7d4a39-a55e-4248-bec3-65672c49cf13" providerId="ADAL" clId="{D633546F-E1FB-4645-BA2B-DD3050E4AD01}" dt="2025-09-26T12:14:03.303" v="199" actId="962"/>
          <ac:spMkLst>
            <pc:docMk/>
            <pc:sldMk cId="2370923916" sldId="290"/>
            <ac:spMk id="10" creationId="{213A07E7-D70F-65C9-4590-8A91DB1021BE}"/>
          </ac:spMkLst>
        </pc:spChg>
        <pc:spChg chg="mod">
          <ac:chgData name="Jarmila Brezinová" userId="3d7d4a39-a55e-4248-bec3-65672c49cf13" providerId="ADAL" clId="{D633546F-E1FB-4645-BA2B-DD3050E4AD01}" dt="2025-09-26T12:14:08.029" v="201" actId="962"/>
          <ac:spMkLst>
            <pc:docMk/>
            <pc:sldMk cId="2370923916" sldId="290"/>
            <ac:spMk id="11" creationId="{8017E0AF-B4F2-8CFC-E11D-51607920BBC0}"/>
          </ac:spMkLst>
        </pc:spChg>
        <pc:picChg chg="mod">
          <ac:chgData name="Jarmila Brezinová" userId="3d7d4a39-a55e-4248-bec3-65672c49cf13" providerId="ADAL" clId="{D633546F-E1FB-4645-BA2B-DD3050E4AD01}" dt="2025-09-26T12:13:59.744" v="197" actId="962"/>
          <ac:picMkLst>
            <pc:docMk/>
            <pc:sldMk cId="2370923916" sldId="290"/>
            <ac:picMk id="3" creationId="{9C74F18A-31E0-74EF-2BD2-E52E2C64B890}"/>
          </ac:picMkLst>
        </pc:picChg>
      </pc:sldChg>
      <pc:sldChg chg="modSp mod">
        <pc:chgData name="Jarmila Brezinová" userId="3d7d4a39-a55e-4248-bec3-65672c49cf13" providerId="ADAL" clId="{D633546F-E1FB-4645-BA2B-DD3050E4AD01}" dt="2025-09-26T12:14:21.699" v="206" actId="962"/>
        <pc:sldMkLst>
          <pc:docMk/>
          <pc:sldMk cId="3208361060" sldId="291"/>
        </pc:sldMkLst>
        <pc:spChg chg="mod">
          <ac:chgData name="Jarmila Brezinová" userId="3d7d4a39-a55e-4248-bec3-65672c49cf13" providerId="ADAL" clId="{D633546F-E1FB-4645-BA2B-DD3050E4AD01}" dt="2025-09-26T12:14:14.618" v="203" actId="962"/>
          <ac:spMkLst>
            <pc:docMk/>
            <pc:sldMk cId="3208361060" sldId="291"/>
            <ac:spMk id="10" creationId="{9840EC32-2C12-64E0-52B2-C855C3977F49}"/>
          </ac:spMkLst>
        </pc:spChg>
        <pc:spChg chg="mod">
          <ac:chgData name="Jarmila Brezinová" userId="3d7d4a39-a55e-4248-bec3-65672c49cf13" providerId="ADAL" clId="{D633546F-E1FB-4645-BA2B-DD3050E4AD01}" dt="2025-09-26T12:14:21.699" v="206" actId="962"/>
          <ac:spMkLst>
            <pc:docMk/>
            <pc:sldMk cId="3208361060" sldId="291"/>
            <ac:spMk id="11" creationId="{77F8EC5B-97D0-9E7B-32C5-0937B278EC65}"/>
          </ac:spMkLst>
        </pc:spChg>
        <pc:picChg chg="mod">
          <ac:chgData name="Jarmila Brezinová" userId="3d7d4a39-a55e-4248-bec3-65672c49cf13" providerId="ADAL" clId="{D633546F-E1FB-4645-BA2B-DD3050E4AD01}" dt="2025-09-26T12:14:17.459" v="204" actId="962"/>
          <ac:picMkLst>
            <pc:docMk/>
            <pc:sldMk cId="3208361060" sldId="291"/>
            <ac:picMk id="2" creationId="{A3C23E59-C0B3-2988-64D8-16F7E2C909F6}"/>
          </ac:picMkLst>
        </pc:picChg>
      </pc:sldChg>
      <pc:sldChg chg="modSp mod">
        <pc:chgData name="Jarmila Brezinová" userId="3d7d4a39-a55e-4248-bec3-65672c49cf13" providerId="ADAL" clId="{D633546F-E1FB-4645-BA2B-DD3050E4AD01}" dt="2025-09-26T12:13:00.147" v="181" actId="962"/>
        <pc:sldMkLst>
          <pc:docMk/>
          <pc:sldMk cId="1420182672" sldId="292"/>
        </pc:sldMkLst>
        <pc:spChg chg="mod">
          <ac:chgData name="Jarmila Brezinová" userId="3d7d4a39-a55e-4248-bec3-65672c49cf13" providerId="ADAL" clId="{D633546F-E1FB-4645-BA2B-DD3050E4AD01}" dt="2025-09-26T12:12:51.663" v="178" actId="962"/>
          <ac:spMkLst>
            <pc:docMk/>
            <pc:sldMk cId="1420182672" sldId="292"/>
            <ac:spMk id="10" creationId="{6D6D7E76-ABBF-0A6A-4779-A0F95EE9F8F3}"/>
          </ac:spMkLst>
        </pc:spChg>
        <pc:spChg chg="mod">
          <ac:chgData name="Jarmila Brezinová" userId="3d7d4a39-a55e-4248-bec3-65672c49cf13" providerId="ADAL" clId="{D633546F-E1FB-4645-BA2B-DD3050E4AD01}" dt="2025-09-26T12:13:00.147" v="181" actId="962"/>
          <ac:spMkLst>
            <pc:docMk/>
            <pc:sldMk cId="1420182672" sldId="292"/>
            <ac:spMk id="11" creationId="{F407276C-C652-6CFE-10D2-5EBBD1F5EC53}"/>
          </ac:spMkLst>
        </pc:spChg>
        <pc:picChg chg="mod">
          <ac:chgData name="Jarmila Brezinová" userId="3d7d4a39-a55e-4248-bec3-65672c49cf13" providerId="ADAL" clId="{D633546F-E1FB-4645-BA2B-DD3050E4AD01}" dt="2025-09-26T12:12:54.969" v="179" actId="962"/>
          <ac:picMkLst>
            <pc:docMk/>
            <pc:sldMk cId="1420182672" sldId="292"/>
            <ac:picMk id="2" creationId="{70189A88-8B10-3F33-4022-5131E05EF4EE}"/>
          </ac:picMkLst>
        </pc:picChg>
      </pc:sldChg>
      <pc:sldChg chg="modSp mod">
        <pc:chgData name="Jarmila Brezinová" userId="3d7d4a39-a55e-4248-bec3-65672c49cf13" providerId="ADAL" clId="{D633546F-E1FB-4645-BA2B-DD3050E4AD01}" dt="2025-09-26T12:13:31.847" v="191" actId="962"/>
        <pc:sldMkLst>
          <pc:docMk/>
          <pc:sldMk cId="1611292663" sldId="293"/>
        </pc:sldMkLst>
        <pc:spChg chg="mod">
          <ac:chgData name="Jarmila Brezinová" userId="3d7d4a39-a55e-4248-bec3-65672c49cf13" providerId="ADAL" clId="{D633546F-E1FB-4645-BA2B-DD3050E4AD01}" dt="2025-09-26T12:13:24.437" v="188" actId="962"/>
          <ac:spMkLst>
            <pc:docMk/>
            <pc:sldMk cId="1611292663" sldId="293"/>
            <ac:spMk id="10" creationId="{D72DE3D5-DB1F-EA54-A9C7-AA048FF75209}"/>
          </ac:spMkLst>
        </pc:spChg>
        <pc:spChg chg="mod">
          <ac:chgData name="Jarmila Brezinová" userId="3d7d4a39-a55e-4248-bec3-65672c49cf13" providerId="ADAL" clId="{D633546F-E1FB-4645-BA2B-DD3050E4AD01}" dt="2025-09-26T12:13:31.847" v="191" actId="962"/>
          <ac:spMkLst>
            <pc:docMk/>
            <pc:sldMk cId="1611292663" sldId="293"/>
            <ac:spMk id="11" creationId="{DCC56388-34D9-B1CF-8974-9CF55E534CA7}"/>
          </ac:spMkLst>
        </pc:spChg>
        <pc:picChg chg="mod">
          <ac:chgData name="Jarmila Brezinová" userId="3d7d4a39-a55e-4248-bec3-65672c49cf13" providerId="ADAL" clId="{D633546F-E1FB-4645-BA2B-DD3050E4AD01}" dt="2025-09-26T12:13:27.348" v="189" actId="962"/>
          <ac:picMkLst>
            <pc:docMk/>
            <pc:sldMk cId="1611292663" sldId="293"/>
            <ac:picMk id="2" creationId="{26A2403C-5C10-9F0A-CAA1-689524ABD5A5}"/>
          </ac:picMkLst>
        </pc:picChg>
      </pc:sldChg>
      <pc:sldChg chg="modSp mod">
        <pc:chgData name="Jarmila Brezinová" userId="3d7d4a39-a55e-4248-bec3-65672c49cf13" providerId="ADAL" clId="{D633546F-E1FB-4645-BA2B-DD3050E4AD01}" dt="2025-09-26T12:14:34.987" v="211" actId="962"/>
        <pc:sldMkLst>
          <pc:docMk/>
          <pc:sldMk cId="139629400" sldId="294"/>
        </pc:sldMkLst>
        <pc:spChg chg="mod">
          <ac:chgData name="Jarmila Brezinová" userId="3d7d4a39-a55e-4248-bec3-65672c49cf13" providerId="ADAL" clId="{D633546F-E1FB-4645-BA2B-DD3050E4AD01}" dt="2025-09-26T12:14:28.113" v="208" actId="962"/>
          <ac:spMkLst>
            <pc:docMk/>
            <pc:sldMk cId="139629400" sldId="294"/>
            <ac:spMk id="10" creationId="{65EB285B-1FD8-F73D-FD49-6324FE383CDF}"/>
          </ac:spMkLst>
        </pc:spChg>
        <pc:spChg chg="mod">
          <ac:chgData name="Jarmila Brezinová" userId="3d7d4a39-a55e-4248-bec3-65672c49cf13" providerId="ADAL" clId="{D633546F-E1FB-4645-BA2B-DD3050E4AD01}" dt="2025-09-26T12:14:34.987" v="211" actId="962"/>
          <ac:spMkLst>
            <pc:docMk/>
            <pc:sldMk cId="139629400" sldId="294"/>
            <ac:spMk id="11" creationId="{52FC9F1D-4796-BCE1-B580-CD53DA222D6F}"/>
          </ac:spMkLst>
        </pc:spChg>
        <pc:picChg chg="mod">
          <ac:chgData name="Jarmila Brezinová" userId="3d7d4a39-a55e-4248-bec3-65672c49cf13" providerId="ADAL" clId="{D633546F-E1FB-4645-BA2B-DD3050E4AD01}" dt="2025-09-26T12:14:30.812" v="209" actId="962"/>
          <ac:picMkLst>
            <pc:docMk/>
            <pc:sldMk cId="139629400" sldId="294"/>
            <ac:picMk id="3" creationId="{0CF33D03-C32E-E208-42FE-D3D34C58B254}"/>
          </ac:picMkLst>
        </pc:picChg>
      </pc:sldChg>
      <pc:sldChg chg="modSp mod">
        <pc:chgData name="Jarmila Brezinová" userId="3d7d4a39-a55e-4248-bec3-65672c49cf13" providerId="ADAL" clId="{D633546F-E1FB-4645-BA2B-DD3050E4AD01}" dt="2025-09-26T12:14:54.765" v="218" actId="962"/>
        <pc:sldMkLst>
          <pc:docMk/>
          <pc:sldMk cId="1268127255" sldId="295"/>
        </pc:sldMkLst>
        <pc:spChg chg="mod">
          <ac:chgData name="Jarmila Brezinová" userId="3d7d4a39-a55e-4248-bec3-65672c49cf13" providerId="ADAL" clId="{D633546F-E1FB-4645-BA2B-DD3050E4AD01}" dt="2025-09-26T12:14:45.055" v="215" actId="962"/>
          <ac:spMkLst>
            <pc:docMk/>
            <pc:sldMk cId="1268127255" sldId="295"/>
            <ac:spMk id="10" creationId="{C0670CCA-CBBF-C228-9996-A522E4A458EB}"/>
          </ac:spMkLst>
        </pc:spChg>
        <pc:spChg chg="mod">
          <ac:chgData name="Jarmila Brezinová" userId="3d7d4a39-a55e-4248-bec3-65672c49cf13" providerId="ADAL" clId="{D633546F-E1FB-4645-BA2B-DD3050E4AD01}" dt="2025-09-26T12:14:54.765" v="218" actId="962"/>
          <ac:spMkLst>
            <pc:docMk/>
            <pc:sldMk cId="1268127255" sldId="295"/>
            <ac:spMk id="11" creationId="{BF5D09A0-D45A-2B5F-C31E-A40404C00728}"/>
          </ac:spMkLst>
        </pc:spChg>
        <pc:picChg chg="mod">
          <ac:chgData name="Jarmila Brezinová" userId="3d7d4a39-a55e-4248-bec3-65672c49cf13" providerId="ADAL" clId="{D633546F-E1FB-4645-BA2B-DD3050E4AD01}" dt="2025-09-26T12:14:47.769" v="216" actId="962"/>
          <ac:picMkLst>
            <pc:docMk/>
            <pc:sldMk cId="1268127255" sldId="295"/>
            <ac:picMk id="2" creationId="{EC272D20-4BDA-22E0-A986-295CF9B856D7}"/>
          </ac:picMkLst>
        </pc:picChg>
      </pc:sldChg>
      <pc:sldChg chg="modSp mod">
        <pc:chgData name="Jarmila Brezinová" userId="3d7d4a39-a55e-4248-bec3-65672c49cf13" providerId="ADAL" clId="{D633546F-E1FB-4645-BA2B-DD3050E4AD01}" dt="2025-09-26T12:15:18.921" v="223" actId="962"/>
        <pc:sldMkLst>
          <pc:docMk/>
          <pc:sldMk cId="2754628755" sldId="296"/>
        </pc:sldMkLst>
        <pc:spChg chg="mod">
          <ac:chgData name="Jarmila Brezinová" userId="3d7d4a39-a55e-4248-bec3-65672c49cf13" providerId="ADAL" clId="{D633546F-E1FB-4645-BA2B-DD3050E4AD01}" dt="2025-09-26T12:15:03.722" v="220" actId="962"/>
          <ac:spMkLst>
            <pc:docMk/>
            <pc:sldMk cId="2754628755" sldId="296"/>
            <ac:spMk id="10" creationId="{3F2A71B6-8FBA-628B-C82D-C4FBBB224375}"/>
          </ac:spMkLst>
        </pc:spChg>
        <pc:spChg chg="mod">
          <ac:chgData name="Jarmila Brezinová" userId="3d7d4a39-a55e-4248-bec3-65672c49cf13" providerId="ADAL" clId="{D633546F-E1FB-4645-BA2B-DD3050E4AD01}" dt="2025-09-26T12:15:18.921" v="223" actId="962"/>
          <ac:spMkLst>
            <pc:docMk/>
            <pc:sldMk cId="2754628755" sldId="296"/>
            <ac:spMk id="11" creationId="{047009E4-B9E5-B78D-D378-693D6C8FCB0E}"/>
          </ac:spMkLst>
        </pc:spChg>
        <pc:picChg chg="mod">
          <ac:chgData name="Jarmila Brezinová" userId="3d7d4a39-a55e-4248-bec3-65672c49cf13" providerId="ADAL" clId="{D633546F-E1FB-4645-BA2B-DD3050E4AD01}" dt="2025-09-26T12:15:07.179" v="221" actId="962"/>
          <ac:picMkLst>
            <pc:docMk/>
            <pc:sldMk cId="2754628755" sldId="296"/>
            <ac:picMk id="3" creationId="{9FBC1A72-02BF-4320-FEC8-57654D5F5EE4}"/>
          </ac:picMkLst>
        </pc:picChg>
      </pc:sldChg>
      <pc:sldChg chg="modSp mod">
        <pc:chgData name="Jarmila Brezinová" userId="3d7d4a39-a55e-4248-bec3-65672c49cf13" providerId="ADAL" clId="{D633546F-E1FB-4645-BA2B-DD3050E4AD01}" dt="2025-09-26T12:15:49.629" v="228" actId="962"/>
        <pc:sldMkLst>
          <pc:docMk/>
          <pc:sldMk cId="3382877047" sldId="297"/>
        </pc:sldMkLst>
        <pc:spChg chg="mod">
          <ac:chgData name="Jarmila Brezinová" userId="3d7d4a39-a55e-4248-bec3-65672c49cf13" providerId="ADAL" clId="{D633546F-E1FB-4645-BA2B-DD3050E4AD01}" dt="2025-09-26T12:15:38.725" v="225" actId="962"/>
          <ac:spMkLst>
            <pc:docMk/>
            <pc:sldMk cId="3382877047" sldId="297"/>
            <ac:spMk id="10" creationId="{CBB5BAE2-49F2-551D-8559-CDEB1C8DB66F}"/>
          </ac:spMkLst>
        </pc:spChg>
        <pc:spChg chg="mod">
          <ac:chgData name="Jarmila Brezinová" userId="3d7d4a39-a55e-4248-bec3-65672c49cf13" providerId="ADAL" clId="{D633546F-E1FB-4645-BA2B-DD3050E4AD01}" dt="2025-09-26T12:15:49.629" v="228" actId="962"/>
          <ac:spMkLst>
            <pc:docMk/>
            <pc:sldMk cId="3382877047" sldId="297"/>
            <ac:spMk id="11" creationId="{D9DB6AAB-8E8F-EC9E-91E4-A3AC95DFC78D}"/>
          </ac:spMkLst>
        </pc:spChg>
        <pc:picChg chg="mod">
          <ac:chgData name="Jarmila Brezinová" userId="3d7d4a39-a55e-4248-bec3-65672c49cf13" providerId="ADAL" clId="{D633546F-E1FB-4645-BA2B-DD3050E4AD01}" dt="2025-09-26T12:15:42.435" v="226" actId="962"/>
          <ac:picMkLst>
            <pc:docMk/>
            <pc:sldMk cId="3382877047" sldId="297"/>
            <ac:picMk id="2" creationId="{309735C8-269D-4384-9107-1EA719263059}"/>
          </ac:picMkLst>
        </pc:picChg>
      </pc:sldChg>
      <pc:sldChg chg="modSp mod">
        <pc:chgData name="Jarmila Brezinová" userId="3d7d4a39-a55e-4248-bec3-65672c49cf13" providerId="ADAL" clId="{D633546F-E1FB-4645-BA2B-DD3050E4AD01}" dt="2025-09-26T12:16:04.535" v="233" actId="962"/>
        <pc:sldMkLst>
          <pc:docMk/>
          <pc:sldMk cId="3133447104" sldId="298"/>
        </pc:sldMkLst>
        <pc:spChg chg="mod">
          <ac:chgData name="Jarmila Brezinová" userId="3d7d4a39-a55e-4248-bec3-65672c49cf13" providerId="ADAL" clId="{D633546F-E1FB-4645-BA2B-DD3050E4AD01}" dt="2025-09-26T12:15:55.999" v="230" actId="962"/>
          <ac:spMkLst>
            <pc:docMk/>
            <pc:sldMk cId="3133447104" sldId="298"/>
            <ac:spMk id="10" creationId="{9E3CD461-4E5B-DCFD-2363-B50D7C3DCD1D}"/>
          </ac:spMkLst>
        </pc:spChg>
        <pc:spChg chg="mod">
          <ac:chgData name="Jarmila Brezinová" userId="3d7d4a39-a55e-4248-bec3-65672c49cf13" providerId="ADAL" clId="{D633546F-E1FB-4645-BA2B-DD3050E4AD01}" dt="2025-09-26T12:16:01.300" v="232" actId="962"/>
          <ac:spMkLst>
            <pc:docMk/>
            <pc:sldMk cId="3133447104" sldId="298"/>
            <ac:spMk id="11" creationId="{061E7AC7-6245-13E4-B41E-D1673908E17B}"/>
          </ac:spMkLst>
        </pc:spChg>
        <pc:picChg chg="mod">
          <ac:chgData name="Jarmila Brezinová" userId="3d7d4a39-a55e-4248-bec3-65672c49cf13" providerId="ADAL" clId="{D633546F-E1FB-4645-BA2B-DD3050E4AD01}" dt="2025-09-26T12:16:04.535" v="233" actId="962"/>
          <ac:picMkLst>
            <pc:docMk/>
            <pc:sldMk cId="3133447104" sldId="298"/>
            <ac:picMk id="3" creationId="{4AFBA978-70E2-9122-6ADD-ECDB01D6E845}"/>
          </ac:picMkLst>
        </pc:picChg>
      </pc:sldChg>
      <pc:sldChg chg="modSp mod">
        <pc:chgData name="Jarmila Brezinová" userId="3d7d4a39-a55e-4248-bec3-65672c49cf13" providerId="ADAL" clId="{D633546F-E1FB-4645-BA2B-DD3050E4AD01}" dt="2025-09-26T12:16:23.670" v="238" actId="962"/>
        <pc:sldMkLst>
          <pc:docMk/>
          <pc:sldMk cId="3179113897" sldId="299"/>
        </pc:sldMkLst>
        <pc:spChg chg="mod">
          <ac:chgData name="Jarmila Brezinová" userId="3d7d4a39-a55e-4248-bec3-65672c49cf13" providerId="ADAL" clId="{D633546F-E1FB-4645-BA2B-DD3050E4AD01}" dt="2025-09-26T12:16:15.302" v="235" actId="962"/>
          <ac:spMkLst>
            <pc:docMk/>
            <pc:sldMk cId="3179113897" sldId="299"/>
            <ac:spMk id="10" creationId="{CBDB17DE-EC90-6E03-A8C6-B4129867F6E3}"/>
          </ac:spMkLst>
        </pc:spChg>
        <pc:spChg chg="mod">
          <ac:chgData name="Jarmila Brezinová" userId="3d7d4a39-a55e-4248-bec3-65672c49cf13" providerId="ADAL" clId="{D633546F-E1FB-4645-BA2B-DD3050E4AD01}" dt="2025-09-26T12:16:23.670" v="238" actId="962"/>
          <ac:spMkLst>
            <pc:docMk/>
            <pc:sldMk cId="3179113897" sldId="299"/>
            <ac:spMk id="11" creationId="{57C9A715-2867-C854-5B94-B91B7D4C1D60}"/>
          </ac:spMkLst>
        </pc:spChg>
        <pc:picChg chg="mod">
          <ac:chgData name="Jarmila Brezinová" userId="3d7d4a39-a55e-4248-bec3-65672c49cf13" providerId="ADAL" clId="{D633546F-E1FB-4645-BA2B-DD3050E4AD01}" dt="2025-09-26T12:16:18.092" v="236" actId="962"/>
          <ac:picMkLst>
            <pc:docMk/>
            <pc:sldMk cId="3179113897" sldId="299"/>
            <ac:picMk id="3" creationId="{8963DAEB-012F-0AC1-3849-99002A204119}"/>
          </ac:picMkLst>
        </pc:picChg>
      </pc:sldChg>
      <pc:sldChg chg="modSp mod">
        <pc:chgData name="Jarmila Brezinová" userId="3d7d4a39-a55e-4248-bec3-65672c49cf13" providerId="ADAL" clId="{D633546F-E1FB-4645-BA2B-DD3050E4AD01}" dt="2025-09-26T12:16:52.266" v="243" actId="962"/>
        <pc:sldMkLst>
          <pc:docMk/>
          <pc:sldMk cId="1129278438" sldId="300"/>
        </pc:sldMkLst>
        <pc:spChg chg="mod">
          <ac:chgData name="Jarmila Brezinová" userId="3d7d4a39-a55e-4248-bec3-65672c49cf13" providerId="ADAL" clId="{D633546F-E1FB-4645-BA2B-DD3050E4AD01}" dt="2025-09-26T12:16:39.486" v="240" actId="962"/>
          <ac:spMkLst>
            <pc:docMk/>
            <pc:sldMk cId="1129278438" sldId="300"/>
            <ac:spMk id="10" creationId="{3BB40E69-2591-2BBF-8E02-50F2A54E59DD}"/>
          </ac:spMkLst>
        </pc:spChg>
        <pc:spChg chg="mod">
          <ac:chgData name="Jarmila Brezinová" userId="3d7d4a39-a55e-4248-bec3-65672c49cf13" providerId="ADAL" clId="{D633546F-E1FB-4645-BA2B-DD3050E4AD01}" dt="2025-09-26T12:16:52.266" v="243" actId="962"/>
          <ac:spMkLst>
            <pc:docMk/>
            <pc:sldMk cId="1129278438" sldId="300"/>
            <ac:spMk id="11" creationId="{097110EA-7F4E-F6BB-E78B-69CBABABD6CC}"/>
          </ac:spMkLst>
        </pc:spChg>
        <pc:picChg chg="mod">
          <ac:chgData name="Jarmila Brezinová" userId="3d7d4a39-a55e-4248-bec3-65672c49cf13" providerId="ADAL" clId="{D633546F-E1FB-4645-BA2B-DD3050E4AD01}" dt="2025-09-26T12:16:42.069" v="241" actId="962"/>
          <ac:picMkLst>
            <pc:docMk/>
            <pc:sldMk cId="1129278438" sldId="300"/>
            <ac:picMk id="2" creationId="{A67F33B2-9C79-4A51-95AE-CC9C0A522192}"/>
          </ac:picMkLst>
        </pc:picChg>
      </pc:sldChg>
      <pc:sldChg chg="modSp mod">
        <pc:chgData name="Jarmila Brezinová" userId="3d7d4a39-a55e-4248-bec3-65672c49cf13" providerId="ADAL" clId="{D633546F-E1FB-4645-BA2B-DD3050E4AD01}" dt="2025-09-26T12:17:13.370" v="248" actId="962"/>
        <pc:sldMkLst>
          <pc:docMk/>
          <pc:sldMk cId="2261941412" sldId="301"/>
        </pc:sldMkLst>
        <pc:spChg chg="mod">
          <ac:chgData name="Jarmila Brezinová" userId="3d7d4a39-a55e-4248-bec3-65672c49cf13" providerId="ADAL" clId="{D633546F-E1FB-4645-BA2B-DD3050E4AD01}" dt="2025-09-26T12:17:06.388" v="246" actId="962"/>
          <ac:spMkLst>
            <pc:docMk/>
            <pc:sldMk cId="2261941412" sldId="301"/>
            <ac:spMk id="10" creationId="{CE5D263E-73B5-F09D-8018-D519D39FF81B}"/>
          </ac:spMkLst>
        </pc:spChg>
        <pc:spChg chg="mod">
          <ac:chgData name="Jarmila Brezinová" userId="3d7d4a39-a55e-4248-bec3-65672c49cf13" providerId="ADAL" clId="{D633546F-E1FB-4645-BA2B-DD3050E4AD01}" dt="2025-09-26T12:17:13.370" v="248" actId="962"/>
          <ac:spMkLst>
            <pc:docMk/>
            <pc:sldMk cId="2261941412" sldId="301"/>
            <ac:spMk id="11" creationId="{339CCAEE-F0D5-83FE-001D-3C6DB7AF88CA}"/>
          </ac:spMkLst>
        </pc:spChg>
        <pc:picChg chg="mod">
          <ac:chgData name="Jarmila Brezinová" userId="3d7d4a39-a55e-4248-bec3-65672c49cf13" providerId="ADAL" clId="{D633546F-E1FB-4645-BA2B-DD3050E4AD01}" dt="2025-09-26T12:17:00.765" v="244" actId="962"/>
          <ac:picMkLst>
            <pc:docMk/>
            <pc:sldMk cId="2261941412" sldId="301"/>
            <ac:picMk id="2" creationId="{EC6DE83C-227B-1191-FEED-AC920677B47D}"/>
          </ac:picMkLst>
        </pc:picChg>
      </pc:sldChg>
      <pc:sldChg chg="modSp mod">
        <pc:chgData name="Jarmila Brezinová" userId="3d7d4a39-a55e-4248-bec3-65672c49cf13" providerId="ADAL" clId="{D633546F-E1FB-4645-BA2B-DD3050E4AD01}" dt="2025-09-26T12:18:00.643" v="253" actId="962"/>
        <pc:sldMkLst>
          <pc:docMk/>
          <pc:sldMk cId="3702004594" sldId="302"/>
        </pc:sldMkLst>
        <pc:spChg chg="mod">
          <ac:chgData name="Jarmila Brezinová" userId="3d7d4a39-a55e-4248-bec3-65672c49cf13" providerId="ADAL" clId="{D633546F-E1FB-4645-BA2B-DD3050E4AD01}" dt="2025-09-26T12:17:48.853" v="250" actId="962"/>
          <ac:spMkLst>
            <pc:docMk/>
            <pc:sldMk cId="3702004594" sldId="302"/>
            <ac:spMk id="10" creationId="{BAA1FC46-4F5A-CA7B-C0C4-982A7A7A1356}"/>
          </ac:spMkLst>
        </pc:spChg>
        <pc:spChg chg="mod">
          <ac:chgData name="Jarmila Brezinová" userId="3d7d4a39-a55e-4248-bec3-65672c49cf13" providerId="ADAL" clId="{D633546F-E1FB-4645-BA2B-DD3050E4AD01}" dt="2025-09-26T12:18:00.643" v="253" actId="962"/>
          <ac:spMkLst>
            <pc:docMk/>
            <pc:sldMk cId="3702004594" sldId="302"/>
            <ac:spMk id="11" creationId="{062388B4-A3C5-9B6F-DBC3-791941E2983F}"/>
          </ac:spMkLst>
        </pc:spChg>
        <pc:picChg chg="mod">
          <ac:chgData name="Jarmila Brezinová" userId="3d7d4a39-a55e-4248-bec3-65672c49cf13" providerId="ADAL" clId="{D633546F-E1FB-4645-BA2B-DD3050E4AD01}" dt="2025-09-26T12:17:51.781" v="251" actId="962"/>
          <ac:picMkLst>
            <pc:docMk/>
            <pc:sldMk cId="3702004594" sldId="302"/>
            <ac:picMk id="3" creationId="{D54BD334-7B2F-3775-2D25-37B9E33F1A02}"/>
          </ac:picMkLst>
        </pc:picChg>
      </pc:sldChg>
      <pc:sldChg chg="modSp mod">
        <pc:chgData name="Jarmila Brezinová" userId="3d7d4a39-a55e-4248-bec3-65672c49cf13" providerId="ADAL" clId="{D633546F-E1FB-4645-BA2B-DD3050E4AD01}" dt="2025-09-26T12:24:59.592" v="336" actId="962"/>
        <pc:sldMkLst>
          <pc:docMk/>
          <pc:sldMk cId="3910657488" sldId="303"/>
        </pc:sldMkLst>
        <pc:spChg chg="mod">
          <ac:chgData name="Jarmila Brezinová" userId="3d7d4a39-a55e-4248-bec3-65672c49cf13" providerId="ADAL" clId="{D633546F-E1FB-4645-BA2B-DD3050E4AD01}" dt="2025-09-26T12:24:53.098" v="334" actId="962"/>
          <ac:spMkLst>
            <pc:docMk/>
            <pc:sldMk cId="3910657488" sldId="303"/>
            <ac:spMk id="2" creationId="{1B1981A0-5EAD-EEAE-A7A4-D024BB150373}"/>
          </ac:spMkLst>
        </pc:spChg>
        <pc:spChg chg="mod">
          <ac:chgData name="Jarmila Brezinová" userId="3d7d4a39-a55e-4248-bec3-65672c49cf13" providerId="ADAL" clId="{D633546F-E1FB-4645-BA2B-DD3050E4AD01}" dt="2025-09-26T12:24:48.890" v="332" actId="962"/>
          <ac:spMkLst>
            <pc:docMk/>
            <pc:sldMk cId="3910657488" sldId="303"/>
            <ac:spMk id="4" creationId="{15FEB12E-458E-D4FF-1AF7-5D04D10192FE}"/>
          </ac:spMkLst>
        </pc:spChg>
        <pc:spChg chg="mod">
          <ac:chgData name="Jarmila Brezinová" userId="3d7d4a39-a55e-4248-bec3-65672c49cf13" providerId="ADAL" clId="{D633546F-E1FB-4645-BA2B-DD3050E4AD01}" dt="2025-09-26T12:24:59.592" v="336" actId="962"/>
          <ac:spMkLst>
            <pc:docMk/>
            <pc:sldMk cId="3910657488" sldId="303"/>
            <ac:spMk id="5" creationId="{3CF975A7-5BC8-6542-D495-3F9486B6738C}"/>
          </ac:spMkLst>
        </pc:spChg>
      </pc:sldChg>
      <pc:sldChg chg="modSp mod">
        <pc:chgData name="Jarmila Brezinová" userId="3d7d4a39-a55e-4248-bec3-65672c49cf13" providerId="ADAL" clId="{D633546F-E1FB-4645-BA2B-DD3050E4AD01}" dt="2025-09-26T12:25:38.874" v="344" actId="962"/>
        <pc:sldMkLst>
          <pc:docMk/>
          <pc:sldMk cId="2718162299" sldId="304"/>
        </pc:sldMkLst>
        <pc:spChg chg="mod">
          <ac:chgData name="Jarmila Brezinová" userId="3d7d4a39-a55e-4248-bec3-65672c49cf13" providerId="ADAL" clId="{D633546F-E1FB-4645-BA2B-DD3050E4AD01}" dt="2025-09-26T12:25:11.787" v="340" actId="962"/>
          <ac:spMkLst>
            <pc:docMk/>
            <pc:sldMk cId="2718162299" sldId="304"/>
            <ac:spMk id="2" creationId="{F35056F7-4080-1AC3-9125-7E556FEE3705}"/>
          </ac:spMkLst>
        </pc:spChg>
        <pc:spChg chg="mod">
          <ac:chgData name="Jarmila Brezinová" userId="3d7d4a39-a55e-4248-bec3-65672c49cf13" providerId="ADAL" clId="{D633546F-E1FB-4645-BA2B-DD3050E4AD01}" dt="2025-09-26T12:25:38.874" v="344" actId="962"/>
          <ac:spMkLst>
            <pc:docMk/>
            <pc:sldMk cId="2718162299" sldId="304"/>
            <ac:spMk id="3" creationId="{F7F4DB74-63FA-3832-3A3E-EB8CDE680010}"/>
          </ac:spMkLst>
        </pc:spChg>
        <pc:spChg chg="mod">
          <ac:chgData name="Jarmila Brezinová" userId="3d7d4a39-a55e-4248-bec3-65672c49cf13" providerId="ADAL" clId="{D633546F-E1FB-4645-BA2B-DD3050E4AD01}" dt="2025-09-26T12:25:20.998" v="342" actId="962"/>
          <ac:spMkLst>
            <pc:docMk/>
            <pc:sldMk cId="2718162299" sldId="304"/>
            <ac:spMk id="5" creationId="{CC5F1AFC-CF90-F101-6F17-2B8C8F7E65AA}"/>
          </ac:spMkLst>
        </pc:spChg>
        <pc:spChg chg="mod">
          <ac:chgData name="Jarmila Brezinová" userId="3d7d4a39-a55e-4248-bec3-65672c49cf13" providerId="ADAL" clId="{D633546F-E1FB-4645-BA2B-DD3050E4AD01}" dt="2025-09-26T12:25:05.853" v="338" actId="962"/>
          <ac:spMkLst>
            <pc:docMk/>
            <pc:sldMk cId="2718162299" sldId="304"/>
            <ac:spMk id="6" creationId="{CEB870A7-BC96-E6C4-44E2-90BCC40E9940}"/>
          </ac:spMkLst>
        </pc:spChg>
      </pc:sldChg>
      <pc:sldChg chg="modSp mod">
        <pc:chgData name="Jarmila Brezinová" userId="3d7d4a39-a55e-4248-bec3-65672c49cf13" providerId="ADAL" clId="{D633546F-E1FB-4645-BA2B-DD3050E4AD01}" dt="2025-09-26T12:28:29.906" v="449" actId="962"/>
        <pc:sldMkLst>
          <pc:docMk/>
          <pc:sldMk cId="3334700067" sldId="306"/>
        </pc:sldMkLst>
        <pc:spChg chg="mod">
          <ac:chgData name="Jarmila Brezinová" userId="3d7d4a39-a55e-4248-bec3-65672c49cf13" providerId="ADAL" clId="{D633546F-E1FB-4645-BA2B-DD3050E4AD01}" dt="2025-09-26T12:28:20.329" v="446" actId="962"/>
          <ac:spMkLst>
            <pc:docMk/>
            <pc:sldMk cId="3334700067" sldId="306"/>
            <ac:spMk id="6" creationId="{D21126CB-4433-B217-194A-70F15CF0E86B}"/>
          </ac:spMkLst>
        </pc:spChg>
        <pc:spChg chg="mod">
          <ac:chgData name="Jarmila Brezinová" userId="3d7d4a39-a55e-4248-bec3-65672c49cf13" providerId="ADAL" clId="{D633546F-E1FB-4645-BA2B-DD3050E4AD01}" dt="2025-09-26T12:28:25.537" v="448" actId="962"/>
          <ac:spMkLst>
            <pc:docMk/>
            <pc:sldMk cId="3334700067" sldId="306"/>
            <ac:spMk id="16" creationId="{B0810285-F2CE-8E63-5EB4-1A1987795FAA}"/>
          </ac:spMkLst>
        </pc:spChg>
        <pc:picChg chg="mod">
          <ac:chgData name="Jarmila Brezinová" userId="3d7d4a39-a55e-4248-bec3-65672c49cf13" providerId="ADAL" clId="{D633546F-E1FB-4645-BA2B-DD3050E4AD01}" dt="2025-09-26T12:28:29.906" v="449" actId="962"/>
          <ac:picMkLst>
            <pc:docMk/>
            <pc:sldMk cId="3334700067" sldId="306"/>
            <ac:picMk id="27" creationId="{717E23BC-2076-02BF-053F-B7751641347F}"/>
          </ac:picMkLst>
        </pc:picChg>
        <pc:cxnChg chg="mod">
          <ac:chgData name="Jarmila Brezinová" userId="3d7d4a39-a55e-4248-bec3-65672c49cf13" providerId="ADAL" clId="{D633546F-E1FB-4645-BA2B-DD3050E4AD01}" dt="2025-09-26T12:27:52.993" v="434" actId="962"/>
          <ac:cxnSpMkLst>
            <pc:docMk/>
            <pc:sldMk cId="3334700067" sldId="306"/>
            <ac:cxnSpMk id="9" creationId="{5B3AE91C-E019-5F98-3695-C8403A61D829}"/>
          </ac:cxnSpMkLst>
        </pc:cxnChg>
        <pc:cxnChg chg="mod">
          <ac:chgData name="Jarmila Brezinová" userId="3d7d4a39-a55e-4248-bec3-65672c49cf13" providerId="ADAL" clId="{D633546F-E1FB-4645-BA2B-DD3050E4AD01}" dt="2025-09-26T12:28:00.734" v="438" actId="962"/>
          <ac:cxnSpMkLst>
            <pc:docMk/>
            <pc:sldMk cId="3334700067" sldId="306"/>
            <ac:cxnSpMk id="11" creationId="{1600B1B5-AEE9-7903-388D-E732ED6BB54B}"/>
          </ac:cxnSpMkLst>
        </pc:cxnChg>
        <pc:cxnChg chg="mod">
          <ac:chgData name="Jarmila Brezinová" userId="3d7d4a39-a55e-4248-bec3-65672c49cf13" providerId="ADAL" clId="{D633546F-E1FB-4645-BA2B-DD3050E4AD01}" dt="2025-09-26T12:28:07.973" v="442" actId="962"/>
          <ac:cxnSpMkLst>
            <pc:docMk/>
            <pc:sldMk cId="3334700067" sldId="306"/>
            <ac:cxnSpMk id="12" creationId="{AED76FDD-A07F-E131-4290-630264A54C61}"/>
          </ac:cxnSpMkLst>
        </pc:cxnChg>
        <pc:cxnChg chg="mod">
          <ac:chgData name="Jarmila Brezinová" userId="3d7d4a39-a55e-4248-bec3-65672c49cf13" providerId="ADAL" clId="{D633546F-E1FB-4645-BA2B-DD3050E4AD01}" dt="2025-09-26T12:27:56.901" v="436" actId="962"/>
          <ac:cxnSpMkLst>
            <pc:docMk/>
            <pc:sldMk cId="3334700067" sldId="306"/>
            <ac:cxnSpMk id="17" creationId="{AC09F586-85F6-0AD0-30E8-D80172B8F64B}"/>
          </ac:cxnSpMkLst>
        </pc:cxnChg>
        <pc:cxnChg chg="mod">
          <ac:chgData name="Jarmila Brezinová" userId="3d7d4a39-a55e-4248-bec3-65672c49cf13" providerId="ADAL" clId="{D633546F-E1FB-4645-BA2B-DD3050E4AD01}" dt="2025-09-26T12:28:04.165" v="440" actId="962"/>
          <ac:cxnSpMkLst>
            <pc:docMk/>
            <pc:sldMk cId="3334700067" sldId="306"/>
            <ac:cxnSpMk id="23" creationId="{2D54149C-5240-2CAD-BEF8-CD1DC94F30D1}"/>
          </ac:cxnSpMkLst>
        </pc:cxnChg>
        <pc:cxnChg chg="mod">
          <ac:chgData name="Jarmila Brezinová" userId="3d7d4a39-a55e-4248-bec3-65672c49cf13" providerId="ADAL" clId="{D633546F-E1FB-4645-BA2B-DD3050E4AD01}" dt="2025-09-26T12:28:11.334" v="444" actId="962"/>
          <ac:cxnSpMkLst>
            <pc:docMk/>
            <pc:sldMk cId="3334700067" sldId="306"/>
            <ac:cxnSpMk id="24" creationId="{9CCE7985-429A-723E-5C2F-A7556CAEE3B9}"/>
          </ac:cxnSpMkLst>
        </pc:cxnChg>
      </pc:sldChg>
      <pc:sldChg chg="modSp mod">
        <pc:chgData name="Jarmila Brezinová" userId="3d7d4a39-a55e-4248-bec3-65672c49cf13" providerId="ADAL" clId="{D633546F-E1FB-4645-BA2B-DD3050E4AD01}" dt="2025-09-26T12:21:10.185" v="258" actId="962"/>
        <pc:sldMkLst>
          <pc:docMk/>
          <pc:sldMk cId="214755445" sldId="307"/>
        </pc:sldMkLst>
        <pc:spChg chg="mod">
          <ac:chgData name="Jarmila Brezinová" userId="3d7d4a39-a55e-4248-bec3-65672c49cf13" providerId="ADAL" clId="{D633546F-E1FB-4645-BA2B-DD3050E4AD01}" dt="2025-09-26T12:18:08.769" v="255" actId="962"/>
          <ac:spMkLst>
            <pc:docMk/>
            <pc:sldMk cId="214755445" sldId="307"/>
            <ac:spMk id="10" creationId="{A94D65F9-0C5D-C8D4-FD68-74CE518AE540}"/>
          </ac:spMkLst>
        </pc:spChg>
        <pc:spChg chg="mod">
          <ac:chgData name="Jarmila Brezinová" userId="3d7d4a39-a55e-4248-bec3-65672c49cf13" providerId="ADAL" clId="{D633546F-E1FB-4645-BA2B-DD3050E4AD01}" dt="2025-09-26T12:21:10.185" v="258" actId="962"/>
          <ac:spMkLst>
            <pc:docMk/>
            <pc:sldMk cId="214755445" sldId="307"/>
            <ac:spMk id="11" creationId="{30040143-D34B-6B4A-32DE-A6104123FCC8}"/>
          </ac:spMkLst>
        </pc:spChg>
        <pc:picChg chg="mod">
          <ac:chgData name="Jarmila Brezinová" userId="3d7d4a39-a55e-4248-bec3-65672c49cf13" providerId="ADAL" clId="{D633546F-E1FB-4645-BA2B-DD3050E4AD01}" dt="2025-09-26T12:18:11.714" v="256" actId="962"/>
          <ac:picMkLst>
            <pc:docMk/>
            <pc:sldMk cId="214755445" sldId="307"/>
            <ac:picMk id="3" creationId="{2BB9561F-BB40-08B9-D16E-86396F61FD04}"/>
          </ac:picMkLst>
        </pc:picChg>
      </pc:sldChg>
      <pc:sldChg chg="modSp mod">
        <pc:chgData name="Jarmila Brezinová" userId="3d7d4a39-a55e-4248-bec3-65672c49cf13" providerId="ADAL" clId="{D633546F-E1FB-4645-BA2B-DD3050E4AD01}" dt="2025-09-26T12:26:34.906" v="386" actId="962"/>
        <pc:sldMkLst>
          <pc:docMk/>
          <pc:sldMk cId="3912675757" sldId="308"/>
        </pc:sldMkLst>
        <pc:spChg chg="mod">
          <ac:chgData name="Jarmila Brezinová" userId="3d7d4a39-a55e-4248-bec3-65672c49cf13" providerId="ADAL" clId="{D633546F-E1FB-4645-BA2B-DD3050E4AD01}" dt="2025-09-26T12:26:24.818" v="382" actId="962"/>
          <ac:spMkLst>
            <pc:docMk/>
            <pc:sldMk cId="3912675757" sldId="308"/>
            <ac:spMk id="4" creationId="{8BC6ED90-0A3E-2487-FA5E-672EB70383C9}"/>
          </ac:spMkLst>
        </pc:spChg>
        <pc:spChg chg="mod">
          <ac:chgData name="Jarmila Brezinová" userId="3d7d4a39-a55e-4248-bec3-65672c49cf13" providerId="ADAL" clId="{D633546F-E1FB-4645-BA2B-DD3050E4AD01}" dt="2025-09-26T12:26:01.579" v="350" actId="962"/>
          <ac:spMkLst>
            <pc:docMk/>
            <pc:sldMk cId="3912675757" sldId="308"/>
            <ac:spMk id="5" creationId="{4BB65298-4408-FBCF-5C8E-2FED15486AEA}"/>
          </ac:spMkLst>
        </pc:spChg>
        <pc:spChg chg="mod">
          <ac:chgData name="Jarmila Brezinová" userId="3d7d4a39-a55e-4248-bec3-65672c49cf13" providerId="ADAL" clId="{D633546F-E1FB-4645-BA2B-DD3050E4AD01}" dt="2025-09-26T12:25:47.818" v="346" actId="962"/>
          <ac:spMkLst>
            <pc:docMk/>
            <pc:sldMk cId="3912675757" sldId="308"/>
            <ac:spMk id="6" creationId="{0D47E84B-A2E3-11B7-39BC-576349C8A199}"/>
          </ac:spMkLst>
        </pc:spChg>
        <pc:spChg chg="mod">
          <ac:chgData name="Jarmila Brezinová" userId="3d7d4a39-a55e-4248-bec3-65672c49cf13" providerId="ADAL" clId="{D633546F-E1FB-4645-BA2B-DD3050E4AD01}" dt="2025-09-26T12:26:34.906" v="386" actId="962"/>
          <ac:spMkLst>
            <pc:docMk/>
            <pc:sldMk cId="3912675757" sldId="308"/>
            <ac:spMk id="7" creationId="{92A6511A-AFDB-2187-6055-4A4C74D9A9F5}"/>
          </ac:spMkLst>
        </pc:spChg>
        <pc:spChg chg="mod">
          <ac:chgData name="Jarmila Brezinová" userId="3d7d4a39-a55e-4248-bec3-65672c49cf13" providerId="ADAL" clId="{D633546F-E1FB-4645-BA2B-DD3050E4AD01}" dt="2025-09-26T12:26:30.253" v="384" actId="962"/>
          <ac:spMkLst>
            <pc:docMk/>
            <pc:sldMk cId="3912675757" sldId="308"/>
            <ac:spMk id="8" creationId="{B9BC0D07-A6F0-691B-6FCF-C3BA9FD42306}"/>
          </ac:spMkLst>
        </pc:spChg>
        <pc:spChg chg="mod">
          <ac:chgData name="Jarmila Brezinová" userId="3d7d4a39-a55e-4248-bec3-65672c49cf13" providerId="ADAL" clId="{D633546F-E1FB-4645-BA2B-DD3050E4AD01}" dt="2025-09-26T12:25:51.837" v="348" actId="962"/>
          <ac:spMkLst>
            <pc:docMk/>
            <pc:sldMk cId="3912675757" sldId="308"/>
            <ac:spMk id="19" creationId="{0C485D3A-E8A1-201C-EF06-A3A3DE7AB430}"/>
          </ac:spMkLst>
        </pc:spChg>
        <pc:cxnChg chg="mod">
          <ac:chgData name="Jarmila Brezinová" userId="3d7d4a39-a55e-4248-bec3-65672c49cf13" providerId="ADAL" clId="{D633546F-E1FB-4645-BA2B-DD3050E4AD01}" dt="2025-09-26T12:26:10.439" v="376" actId="962"/>
          <ac:cxnSpMkLst>
            <pc:docMk/>
            <pc:sldMk cId="3912675757" sldId="308"/>
            <ac:cxnSpMk id="10" creationId="{A0DC7A79-158A-D188-1B63-D012268A4BD8}"/>
          </ac:cxnSpMkLst>
        </pc:cxnChg>
        <pc:cxnChg chg="mod">
          <ac:chgData name="Jarmila Brezinová" userId="3d7d4a39-a55e-4248-bec3-65672c49cf13" providerId="ADAL" clId="{D633546F-E1FB-4645-BA2B-DD3050E4AD01}" dt="2025-09-26T12:26:20.138" v="380" actId="962"/>
          <ac:cxnSpMkLst>
            <pc:docMk/>
            <pc:sldMk cId="3912675757" sldId="308"/>
            <ac:cxnSpMk id="11" creationId="{CEC24463-BD3D-04EE-FFFF-FA6DC4EDC6B4}"/>
          </ac:cxnSpMkLst>
        </pc:cxnChg>
        <pc:cxnChg chg="mod">
          <ac:chgData name="Jarmila Brezinová" userId="3d7d4a39-a55e-4248-bec3-65672c49cf13" providerId="ADAL" clId="{D633546F-E1FB-4645-BA2B-DD3050E4AD01}" dt="2025-09-26T12:26:17.098" v="378" actId="962"/>
          <ac:cxnSpMkLst>
            <pc:docMk/>
            <pc:sldMk cId="3912675757" sldId="308"/>
            <ac:cxnSpMk id="12" creationId="{4F6C93E0-1CB5-7E8F-E5F2-0A4F6703DB2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F758A-6FE2-35CF-7595-075236322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E0A0DD-44F0-53AD-5D93-C5A3A4D58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34D7725-2FEE-6AAE-86DF-0A44B2D7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2A2E70-496A-DDDF-E04F-FAD4A74E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57ACF8-2DBC-33A9-FEA4-E8D6D589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93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2CA74-97AD-3F83-5FB0-03A21A0A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D9FBA94-1592-5E10-18E0-5331AABA0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934CF4-A6F5-6F36-3A6B-6683A3E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CB63D05-072D-1377-0B40-BA763599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A81FCC-B98A-0361-2220-49EB4F8E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34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5FCF6FC-A5F5-4968-0BBE-83E90DD85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361D729-024E-194B-D134-3751024A0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46B5670-62D7-B62F-5B3F-8E2DF261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181CC24-C1D0-3DD3-95C4-16B1E879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8449915-7F10-D0CA-C0A4-6CADF7B3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523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874A6-5FCA-0E5E-D9B8-21E708B2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BE9711-C62C-22CE-1F73-946810EC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E67F60-1332-4270-88D0-BE378AB7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F85BCBE-8706-D26F-245B-5FBFED9C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A4C2540-8743-73F7-6491-067D2053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099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419CC-36A0-D3BE-0091-848ED9B8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EDB45D-1B0A-67E4-CD10-E3A5C01E5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8E97E75-C1AD-5588-4384-2B320259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0C59FF3-C29F-AD9A-FAB7-6391A01B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C4CC40-5BA3-5D74-0E2F-E0A6C8E6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41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23C92-E9C1-28E7-D02D-20CF22B3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1F3678-F833-C1DD-F0EC-EB4A0B2F3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925B085-3376-307E-D4A6-85081E227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BC325C1-B5E7-14EA-25F4-2339A6D6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CC371ED-A6F6-2CF9-E946-DB018211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E01F6A4-A213-A19E-179A-03FBF7FC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127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21F8C-FDDE-F6DB-370E-34185B1E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3D4C2D-D1BE-9D47-885B-47DE3C15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7BADFD9-4B0F-5950-49FB-CB2CB7E42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4A8D3F5-EA7C-809D-C847-C06691997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3E6A912-9A9E-7A54-0122-793A54646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9A7F069-7439-7272-3585-33DC6508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92F3CB3-89CA-68F6-A667-5922B74C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306C5E7-A99F-D74D-9AFC-8564AD03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731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35CAE-6983-E021-EAC4-17B70A8B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CCEB91E-074D-B617-D753-05132569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42FD53E-A697-F7C0-7850-9D59405F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830F258-2249-3495-FCDD-1C435EE3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824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8612EB1-E761-1C1A-52A4-A2CC2BB1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ED110D0-1CD4-4A52-5AED-171789D2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E7A2927-8E3E-76D8-2C06-01E3849A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238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A3A3B-BB52-202F-B706-C8F3E568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843B3C-58FF-334B-75B4-39DCF3791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B01C8F-8BB4-2ED8-A2AB-09AF2131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75F91CC-1616-3ABF-2CD5-F8CBF7B1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4CC01C-38C0-F643-9825-AF8827CE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4D63394-0B2D-C60E-D27E-40AC1702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376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96740-7DE8-66AF-4CE1-2E3708F7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133D2DF-C5AD-C03E-5820-5945FE2EB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DFE972-9161-4A12-2339-9CE12FD93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1653C55-06AC-B335-BCA0-B2094C15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676CAF9-041A-C386-2B2A-37191C23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9161514-8099-4EF5-77DC-46C6EB6B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736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0DCE919-280D-EE64-A8BF-1D0F13B8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480CCB-FABE-93AA-A5F7-1255B3DB3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925F3F8-85F9-6DE8-E1EF-587995043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7BF38-8572-433A-B1E3-C40370C58C19}" type="datetimeFigureOut">
              <a:rPr lang="sk-SK" smtClean="0"/>
              <a:t>26. 9. 2025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B7CBD57-3594-625B-4006-8784912CC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2E54CC-7B82-A32D-6C6B-1C890AB70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FEF6-89FA-4C28-BB3B-FC5061E552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007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logo ÚSŽZ">
            <a:extLst>
              <a:ext uri="{FF2B5EF4-FFF2-40B4-BE49-F238E27FC236}">
                <a16:creationId xmlns:a16="http://schemas.microsoft.com/office/drawing/2014/main" id="{C207FCE5-29E0-915C-E4D4-BED68CAE8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54" y="811762"/>
            <a:ext cx="10640220" cy="51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9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9BE5B-7A79-38D0-93EE-86C496445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 descr="1. Vzdelávanie, veda a výskum&#10;">
            <a:extLst>
              <a:ext uri="{FF2B5EF4-FFF2-40B4-BE49-F238E27FC236}">
                <a16:creationId xmlns:a16="http://schemas.microsoft.com/office/drawing/2014/main" id="{10161BDD-1638-8008-9737-65BD26C46198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Vzdelávanie, veda a výskum</a:t>
            </a:r>
          </a:p>
        </p:txBody>
      </p:sp>
      <p:sp>
        <p:nvSpPr>
          <p:cNvPr id="5" name="BlokTextu 4" descr="1.4. Výskum a/alebo prezentácia výsledkov výskumu&#10;Povinné prílohy k žiadosti o dotáciu:&#10;profesijný štruktúrovaný životopis autora      &#10;kópia dokladu o vzdelaní garanta      &#10;posudok garanta (garant nesmie byť autorom štúdie)     &#10;úryvok (ukážka) z diela  &#10;vyjadrenie inštitúcií (ak sú zapojené)&#10;súhlas autora/autorov výskumu a dotknutej pamäťovej inštitúcie/inštitúcií s vydaním diela alebo jeho ďalším šírením na odborné a vzdelávacie účely alebo autorská zmluva&#10;súhlas autora/autorov výskumu a dotknutej pamäťovej inštitúcie/inštitúcií s digitálnym šírením diela alebo jeho ďalším šírením na odborné alebo vzdelávacie účely – potvrdenie, že nedochádza k porušeniu autorských alebo licenčných práv (napr. pri použití obrázkov, zvukov alebo iných cudzích prvkov) alebo autorská zmluva&#10;&#10;Voliteľné/odporúčané prílohy k žiadosti o dotáciu (ak sú k dispozícii, vyžiadané budú v prípade potreby):&#10;ukážky predchádzajúcich výstupov: články, výskumy, publikácie, dokumentácie a pod.&#10;list odporúčania od odbornej autority alebo inštitúcie&#10;odborné posudky alebo mediálne výstupy z predchádzajúcich projektov&#10;">
            <a:extLst>
              <a:ext uri="{FF2B5EF4-FFF2-40B4-BE49-F238E27FC236}">
                <a16:creationId xmlns:a16="http://schemas.microsoft.com/office/drawing/2014/main" id="{EAE025C0-9142-43EF-6C3A-618FC0DAA245}"/>
              </a:ext>
            </a:extLst>
          </p:cNvPr>
          <p:cNvSpPr txBox="1"/>
          <p:nvPr/>
        </p:nvSpPr>
        <p:spPr>
          <a:xfrm>
            <a:off x="245715" y="970404"/>
            <a:ext cx="1185609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1.4. Výskum a/alebo prezentácia výsledkov výskumu</a:t>
            </a:r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žiadosti o dotáciu: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profesijný štruktúrovaný životopis autora				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kópia dokladu o vzdelaní garanta				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posudok garanta (garant nesmie byť autorom štúdie)			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úryvok (ukážka) z diela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vyjadrenie inštitúcií (ak sú zapojené)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súhlas autora/autorov výskumu a dotknutej pamäťovej inštitúcie/inštitúcií s vydaním diela alebo jeho ďalším šírením na odborné a vzdelávacie účely alebo autorská zmluva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súhlas autora/autorov výskumu a dotknutej pamäťovej inštitúcie/inštitúcií s digitálnym šírením diela alebo jeho ďalším šírením na odborné alebo vzdelávacie účely – potvrdenie, že nedochádza k porušeniu autorských alebo licenčných práv (napr. pri použití obrázkov, zvukov alebo iných cudzích prvkov) alebo autorská zmluva</a:t>
            </a:r>
          </a:p>
          <a:p>
            <a:endParaRPr lang="sk-SK" sz="2000" b="1" dirty="0">
              <a:latin typeface="Comic Sans MS" panose="030F0702030302020204" pitchFamily="66" charset="0"/>
            </a:endParaRPr>
          </a:p>
          <a:p>
            <a:r>
              <a:rPr lang="sk-SK" sz="2000" b="1" dirty="0">
                <a:latin typeface="Comic Sans MS" panose="030F0702030302020204" pitchFamily="66" charset="0"/>
              </a:rPr>
              <a:t>Voliteľné/odporúčané prílohy k žiadosti o dotáciu (ak sú k dispozícii, vyžiadané budú v prípade potreby):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ukážky predchádzajúcich výstupov: články, výskumy, publikácie, dokumentácie a pod.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list odporúčania od odbornej autority alebo inštitúcie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odborné posudky alebo mediálne výstupy z predchádzajúcich projektov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AB88A6F-0651-5F00-CF89-6DFC9C029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99" y="212791"/>
            <a:ext cx="2838450" cy="13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9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8ACF6-0C9C-95E2-C778-ED7A03B3B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 descr="1. Vzdelávanie, veda a výskum&#10;">
            <a:extLst>
              <a:ext uri="{FF2B5EF4-FFF2-40B4-BE49-F238E27FC236}">
                <a16:creationId xmlns:a16="http://schemas.microsoft.com/office/drawing/2014/main" id="{C22BEC02-B4AB-9E86-9047-70C6A7B52BE3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Vzdelávanie, veda a výskum</a:t>
            </a:r>
          </a:p>
        </p:txBody>
      </p:sp>
      <p:sp>
        <p:nvSpPr>
          <p:cNvPr id="5" name="BlokTextu 4" descr="1.5. Zvyšovanie záujmu a motivácie o štúdium v slovenčine&#10;Typy aktivít:&#10;Motivačné balíčky (učebnice, školské a didaktické pomôcky) pre slovenské deti pri zápise do národnostných škôl alebo víkendových škôl so slovenským jazykom&#10;Finančná podpora na úhradu časti školného za účasť na kurzoch, vzdelávacích programoch alebo víkendových školách zameraných na výučbu slovenského jazyka&#10;Webináre, prednášky alebo informačné podujatia pre rodičov slovenských detí, zamerané na výhody bilingvalizmu a posilňovanie rodinného jazykového prostredia&#10;Oceňovanie žiakov a pedagógov za výnimočné výsledky vo výučbe slovenského jazyka alebo aktívnu účasť na jazykových a kultúrnych aktivitách&#10;Podpora slovenských asistentov/stážistov pôsobiacich vo vzdelávacích centrách, školách alebo jazykových kurzoch v zahraničí – napr. formou príspevku na ubytovanie, stravu či dopravu&#10;Marketing a mediálna podpora zápisu do slovenských škôl, víkendových škôl a vzdelávacích centier – napríklad prostredníctvom reklamy v rádiu, televízii, tlači, na sociálnych sieťach alebo webových stránkach&#10;">
            <a:extLst>
              <a:ext uri="{FF2B5EF4-FFF2-40B4-BE49-F238E27FC236}">
                <a16:creationId xmlns:a16="http://schemas.microsoft.com/office/drawing/2014/main" id="{9212C2D8-C3B6-4049-AD8E-6E77D21EB523}"/>
              </a:ext>
            </a:extLst>
          </p:cNvPr>
          <p:cNvSpPr txBox="1"/>
          <p:nvPr/>
        </p:nvSpPr>
        <p:spPr>
          <a:xfrm>
            <a:off x="264376" y="1679528"/>
            <a:ext cx="118560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1.5. Zvyšovanie záujmu a motivácie o štúdium v slovenčine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Typy aktivít: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Motivačné balíčky (učebnice, školské a didaktické pomôcky) pre slovenské deti pri zápise do národnostných škôl alebo víkendových škôl so slovenským jazykom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Finančná podpora na úhradu časti školného za účasť na kurzoch, vzdelávacích programoch alebo víkendových školách zameraných na výučbu slovenského jazyka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 err="1">
                <a:latin typeface="Comic Sans MS" panose="030F0702030302020204" pitchFamily="66" charset="0"/>
              </a:rPr>
              <a:t>Webináre</a:t>
            </a:r>
            <a:r>
              <a:rPr lang="sk-SK" sz="2000" dirty="0">
                <a:latin typeface="Comic Sans MS" panose="030F0702030302020204" pitchFamily="66" charset="0"/>
              </a:rPr>
              <a:t>, prednášky alebo informačné podujatia pre rodičov slovenských detí, zamerané na výhody </a:t>
            </a:r>
            <a:r>
              <a:rPr lang="sk-SK" sz="2000" dirty="0" err="1">
                <a:latin typeface="Comic Sans MS" panose="030F0702030302020204" pitchFamily="66" charset="0"/>
              </a:rPr>
              <a:t>bilingvalizmu</a:t>
            </a:r>
            <a:r>
              <a:rPr lang="sk-SK" sz="2000" dirty="0">
                <a:latin typeface="Comic Sans MS" panose="030F0702030302020204" pitchFamily="66" charset="0"/>
              </a:rPr>
              <a:t> a posilňovanie rodinného jazykového prostredia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Oceňovanie žiakov a pedagógov za výnimočné výsledky vo výučbe slovenského jazyka alebo aktívnu účasť na jazykových a kultúrnych aktivitách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Podpora slovenských asistentov/stážistov pôsobiacich vo vzdelávacích centrách, školách alebo jazykových kurzoch v zahraničí – napr. formou príspevku na ubytovanie, stravu či dopravu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Marketing a mediálna podpora zápisu do slovenských škôl, víkendových škôl a vzdelávacích centier – napríklad prostredníctvom reklamy v rádiu, televízii, tlači, na sociálnych sieťach alebo webových stránkach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3D9212A-7CB8-0A1C-08F4-13C33B273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331" y="212791"/>
            <a:ext cx="2774293" cy="13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9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4A892-525C-52B8-CA5D-90FB90EF0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 descr="1. Vzdelávanie, veda a výskum&#10;">
            <a:extLst>
              <a:ext uri="{FF2B5EF4-FFF2-40B4-BE49-F238E27FC236}">
                <a16:creationId xmlns:a16="http://schemas.microsoft.com/office/drawing/2014/main" id="{7681B5BA-D714-334B-D78A-16B68381B0C4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Vzdelávanie, veda a výskum</a:t>
            </a:r>
          </a:p>
        </p:txBody>
      </p:sp>
      <p:sp>
        <p:nvSpPr>
          <p:cNvPr id="5" name="BlokTextu 4" descr="1.5. Zvyšovanie záujmu a motivácie o štúdium v slovenčine&#10;Povinné prílohy k žiadosti o dotáciu ak sa žiada dotácia na poplatky za školné:&#10;potvrdenie zo školy o výške poplatku za školné (musí obsahovať základné identifikačné údaje o škole a študentovi, výšku poplatku a obdobie, za ktoré sa poplatok uhrádza)&#10;&#10;&#10;Povinné prílohy k žiadosti o dotáciu ak sa žiada dotácia na nákup: &#10;zoznam žiakov/študentov/škôl, ktorým budú pomôcky odovzdané&#10;cenová ponuka&#10;">
            <a:extLst>
              <a:ext uri="{FF2B5EF4-FFF2-40B4-BE49-F238E27FC236}">
                <a16:creationId xmlns:a16="http://schemas.microsoft.com/office/drawing/2014/main" id="{924F98D7-3DD5-588E-EE7D-536848F05E36}"/>
              </a:ext>
            </a:extLst>
          </p:cNvPr>
          <p:cNvSpPr txBox="1"/>
          <p:nvPr/>
        </p:nvSpPr>
        <p:spPr>
          <a:xfrm>
            <a:off x="264376" y="1679528"/>
            <a:ext cx="118560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1.5. Zvyšovanie záujmu a motivácie o štúdium v slovenčine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žiadosti o dotáciu ak sa žiada dotácia na poplatky za školné: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potvrdenie zo školy o výške poplatku za školné (musí obsahovať základné identifikačné údaje o škole a študentovi, výšku poplatku a obdobie, za ktoré sa poplatok uhrádza)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žiadosti o dotáciu ak sa žiada dotácia na nákup: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zoznam žiakov/študentov/škôl, ktorým budú pomôcky odovzdané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cenová ponuka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B4B4C374-258A-603A-4E87-2EA81E5F1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331" y="212791"/>
            <a:ext cx="2774293" cy="13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1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316E2-BF53-8516-BF9F-DD63E3592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 descr="1. Vzdelávanie, veda a výskum&#10;">
            <a:extLst>
              <a:ext uri="{FF2B5EF4-FFF2-40B4-BE49-F238E27FC236}">
                <a16:creationId xmlns:a16="http://schemas.microsoft.com/office/drawing/2014/main" id="{A4EFD82E-5144-C304-3C4E-246892360706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Vzdelávanie, veda a výskum</a:t>
            </a:r>
          </a:p>
        </p:txBody>
      </p:sp>
      <p:sp>
        <p:nvSpPr>
          <p:cNvPr id="5" name="BlokTextu 4" descr="1.6. Zabezpečenie prevádzky a pravidelnej činnosti školy alebo vzdelávacieho centra&#10;Povinné prílohy k projektu ak sa žiada na dlhodobý prenájom priestorov vrátane potrebného poistenia:&#10;nájomná zmluva, ktorá musí obsahovať základné údaje o zmluvných stranách, základné informácie o prenajímanej nehnuteľnosti, na aké dlhé obdobie sa nehnuteľnosť prenajíma a cenu, za ktorú sa nehnuteľnosť prenajíma, fotodokumentácia prenajímaných priestorov&#10;&#10;&#10;Povinné prílohy k žiadosti o dotáciu ak sa žiada na nákup:&#10;cenová ponuka/funkčný odkaz na stránku predajcu, z ktorej sa bude dať vyčítať názov predajcu, názov produktu, parametre produktu a cena produktu&#10;&#10;">
            <a:extLst>
              <a:ext uri="{FF2B5EF4-FFF2-40B4-BE49-F238E27FC236}">
                <a16:creationId xmlns:a16="http://schemas.microsoft.com/office/drawing/2014/main" id="{FFAE7391-7B60-950F-4422-953BB0E9FCCB}"/>
              </a:ext>
            </a:extLst>
          </p:cNvPr>
          <p:cNvSpPr txBox="1"/>
          <p:nvPr/>
        </p:nvSpPr>
        <p:spPr>
          <a:xfrm>
            <a:off x="264376" y="1679528"/>
            <a:ext cx="11927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1.6. Zabezpečenie prevádzky a pravidelnej činnosti školy alebo vzdelávacieho centra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projektu ak sa žiada na dlhodobý prenájom priestorov vrátane potrebného poistenia: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nájomná zmluva, ktorá musí obsahovať základné údaje o zmluvných stranách, základné informácie o prenajímanej nehnuteľnosti, na aké dlhé obdobie sa nehnuteľnosť prenajíma a cenu, za ktorú sa nehnuteľnosť prenajíma, fotodokumentácia prenajímaných priestorov</a:t>
            </a:r>
          </a:p>
          <a:p>
            <a:endParaRPr lang="sk-SK" sz="2000" b="1" dirty="0">
              <a:latin typeface="Comic Sans MS" panose="030F0702030302020204" pitchFamily="66" charset="0"/>
            </a:endParaRPr>
          </a:p>
          <a:p>
            <a:endParaRPr lang="sk-SK" sz="2000" b="1" dirty="0">
              <a:latin typeface="Comic Sans MS" panose="030F0702030302020204" pitchFamily="66" charset="0"/>
            </a:endParaRP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žiadosti o dotáciu ak sa žiada na nákup: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cenová ponuka/funkčný odkaz na stránku predajcu, z ktorej sa bude dať vyčítať názov predajcu, názov produktu, parametre produktu a cena produktu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A15E1B2-6745-1125-5AA3-23350D683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653" y="212791"/>
            <a:ext cx="2836506" cy="12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2. Kultúra&#10;">
            <a:extLst>
              <a:ext uri="{FF2B5EF4-FFF2-40B4-BE49-F238E27FC236}">
                <a16:creationId xmlns:a16="http://schemas.microsoft.com/office/drawing/2014/main" id="{F893D24D-B9D0-B47F-74E3-2DBFF45766DC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Kultúra</a:t>
            </a:r>
          </a:p>
        </p:txBody>
      </p:sp>
      <p:sp>
        <p:nvSpPr>
          <p:cNvPr id="11" name="BlokTextu 10" descr="2.1. Zachovanie a udržateľnosť kultúrneho dedičstva Slovákov žijúcich v zahraničí&#10;Typy aktivít:&#10;vystavovanie muzeálnych, archívnych, galerijných, knižničných a iných artefaktov zo života Slovákov žijúcich v zahraničí&#10;činnosť pamätných domov, ľudových národopisných zbierok, archívov, múzeí, galérií, knižníc &#10;výroba a umiestňovanie pamätných tabúľ, búst, sôch, či iných umeleckých diel, vrátane neoddeliteľnej súčasti diela, ktorou je QR kód, ako pamiatka na významné osobnosti a udalosti zo slovenských dejín, osobitne slovenského vysťahovalectva&#10;starostlivosť o kultúrne pamiatky ľudovej, sakrálnej a mestskej architektúry v podobe reštaurovania a ošetrovania kultúrnych pamiatok ľudovej, sakrálnej a mestskej architektúry (pozor: nejde o kúpu, rekonštrukciu, výstavbu alebo prístavbu nehnuteľnosti)&#10;starostlivosť o nehmotné kultúrne dedičstvo a aktivity súvisiace s jeho udržateľnosťou a popularizáciou. Za týmto účelom nadväzovanie spolupráce s odbornými pracoviskami na Slovensku a zabezpečovanie odborného školenia a prezentácie&#10;">
            <a:extLst>
              <a:ext uri="{FF2B5EF4-FFF2-40B4-BE49-F238E27FC236}">
                <a16:creationId xmlns:a16="http://schemas.microsoft.com/office/drawing/2014/main" id="{B37B06D5-CD01-4A32-7B01-0A36854F2A46}"/>
              </a:ext>
            </a:extLst>
          </p:cNvPr>
          <p:cNvSpPr txBox="1"/>
          <p:nvPr/>
        </p:nvSpPr>
        <p:spPr>
          <a:xfrm>
            <a:off x="264376" y="1679523"/>
            <a:ext cx="118560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2.1. Zachovanie a udržateľnosť kultúrneho dedičstva Slovákov žijúcich v zahraničí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Typy aktivít: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vystavovanie muzeálnych, archívnych, galerijných, knižničných a iných artefaktov zo života Slovákov žijúcich v zahraničí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činnosť pamätných domov, ľudových národopisných zbierok, archívov, múzeí, galérií, knižníc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výroba a umiestňovanie pamätných tabúľ, búst, sôch, či iných umeleckých diel, vrátane neoddeliteľnej súčasti diela, ktorou je QR kód, ako pamiatka na významné osobnosti a udalosti zo slovenských dejín, osobitne slovenského vysťahovalectva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starostlivosť o kultúrne pamiatky ľudovej, sakrálnej a mestskej architektúry v podobe reštaurovania a ošetrovania kultúrnych pamiatok ľudovej, sakrálnej a mestskej architektúry (pozor: nejde o kúpu, rekonštrukciu, výstavbu alebo prístavbu nehnuteľnosti)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starostlivosť o nehmotné kultúrne dedičstvo a aktivity súvisiace s jeho udržateľnosťou a popularizáciou. Za týmto účelom nadväzovanie spolupráce s odbornými pracoviskami na Slovensku a zabezpečovanie odborného školenia a prezentácie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DD66561-82B7-5FAF-2F56-5A0A864B4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314" y="212791"/>
            <a:ext cx="2771192" cy="13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7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2665F-618A-3FE6-75DB-E61E39C71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2. Kultúra&#10;">
            <a:extLst>
              <a:ext uri="{FF2B5EF4-FFF2-40B4-BE49-F238E27FC236}">
                <a16:creationId xmlns:a16="http://schemas.microsoft.com/office/drawing/2014/main" id="{6D6D7E76-ABBF-0A6A-4779-A0F95EE9F8F3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Kultúra</a:t>
            </a:r>
          </a:p>
        </p:txBody>
      </p:sp>
      <p:sp>
        <p:nvSpPr>
          <p:cNvPr id="11" name="BlokTextu 10" descr="2.1. Zachovanie a udržateľnosť kultúrneho dedičstva Slovákov žijúcich v zahraničí&#10;Povinné prílohy k žiadosti o dotáciu:&#10;fotografie aktuálneho stavu/ ukážku artefaktu, ktorý bude skúmaný&#10;posudok odborného garanta&#10;doklad o vzdelaní odborného garanta&#10;profesijný štruktúrovaný životopis odborného garanta&#10;architektonický návrh sochy/busty/pamätnej tabule &#10;">
            <a:extLst>
              <a:ext uri="{FF2B5EF4-FFF2-40B4-BE49-F238E27FC236}">
                <a16:creationId xmlns:a16="http://schemas.microsoft.com/office/drawing/2014/main" id="{F407276C-C652-6CFE-10D2-5EBBD1F5EC53}"/>
              </a:ext>
            </a:extLst>
          </p:cNvPr>
          <p:cNvSpPr txBox="1"/>
          <p:nvPr/>
        </p:nvSpPr>
        <p:spPr>
          <a:xfrm>
            <a:off x="264376" y="1679523"/>
            <a:ext cx="118560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2.1. Zachovanie a udržateľnosť kultúrneho dedičstva Slovákov žijúcich v zahraničí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žiadosti o dotáciu: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fotografie aktuálneho stavu/ ukážku artefaktu, ktorý bude skúmaný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posudok odborného garanta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doklad o vzdelaní odborného garanta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profesijný štruktúrovaný životopis odborného garanta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architektonický návrh sochy/busty/pamätnej tabule 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70189A88-8B10-3F33-4022-5131E05E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314" y="212791"/>
            <a:ext cx="2771192" cy="13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8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6CE27-1D1E-34A3-4BB4-DF8089CD6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2. Kultúra&#10;">
            <a:extLst>
              <a:ext uri="{FF2B5EF4-FFF2-40B4-BE49-F238E27FC236}">
                <a16:creationId xmlns:a16="http://schemas.microsoft.com/office/drawing/2014/main" id="{46B87513-7146-DA4F-46FF-84302412122A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Kultúra</a:t>
            </a:r>
          </a:p>
        </p:txBody>
      </p:sp>
      <p:sp>
        <p:nvSpPr>
          <p:cNvPr id="11" name="BlokTextu 10" descr="2.2. Vznik, rozvoj a metodická pomoc v oblasti tvorivej činnosti Slovákov žijúcich v zahraničí vo všetkých odvetviach umenia a kultúry&#10;Typy aktivít:&#10;ľudovoumelecké aktivity, workshopy a kreatívne dielne (tradičné remeslá, výroba krojov a hudobných nástrojov, tvorivé dielne a výstupy z nich)&#10;metodické školenia a nácviky choreografií pod vedením odborníka&#10;scénická tvorba (príprava a tvorba divadelných predstavení)&#10;tvorba nových skladieb slovenských skladateľov&#10;tvorba hudby/hudobných nahrávok a ich vydávanie (CD, LP Platne, streamovanie)&#10;nácviky nových tanečných choreografií pod vedením odborníka&#10;výroba filmovej tvorby rôznych žánrov vrátane výroby dokumentárnych filmov&#10;tvorba v oblasti vizuálneho umenia (akademického maliarstva, sochárstva, grafiky, dizajnu fotografie, insitného a úžitkového umenia)&#10;metodická podpora pri hre na hudobný nástroj&#10;">
            <a:extLst>
              <a:ext uri="{FF2B5EF4-FFF2-40B4-BE49-F238E27FC236}">
                <a16:creationId xmlns:a16="http://schemas.microsoft.com/office/drawing/2014/main" id="{1307B8BC-30FD-F602-F602-FE79B494CA4A}"/>
              </a:ext>
            </a:extLst>
          </p:cNvPr>
          <p:cNvSpPr txBox="1"/>
          <p:nvPr/>
        </p:nvSpPr>
        <p:spPr>
          <a:xfrm>
            <a:off x="264376" y="1679523"/>
            <a:ext cx="118560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2.2. Vznik, rozvoj a metodická pomoc v oblasti tvorivej činnosti Slovákov žijúcich v zahraničí vo všetkých odvetviach umenia a kultúry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Typy aktivít: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ľudovoumelecké aktivity, workshopy a kreatívne dielne (tradičné remeslá, výroba krojov a hudobných nástrojov, tvorivé dielne a výstupy z nich)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metodické školenia a nácviky choreografií pod vedením odborníka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scénická tvorba (príprava a tvorba divadelných predstavení)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tvorba nových skladieb slovenských skladateľov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tvorba hudby/hudobných nahrávok a ich vydávanie (CD, LP Platne, streamovanie)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nácviky nových tanečných choreografií pod vedením odborníka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výroba filmovej tvorby rôznych žánrov vrátane výroby dokumentárnych filmov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tvorba v oblasti vizuálneho umenia (akademického maliarstva, sochárstva, grafiky, dizajnu fotografie, insitného a úžitkového umenia)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metodická podpora pri hre na hudobný nástroj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9ADAE3E2-57D2-9608-619B-6954A63F5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699" y="212792"/>
            <a:ext cx="2836799" cy="126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07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9F250-1638-AB5A-3721-28B2BC0C2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2. Kultúra&#10;">
            <a:extLst>
              <a:ext uri="{FF2B5EF4-FFF2-40B4-BE49-F238E27FC236}">
                <a16:creationId xmlns:a16="http://schemas.microsoft.com/office/drawing/2014/main" id="{D72DE3D5-DB1F-EA54-A9C7-AA048FF75209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Kultúra</a:t>
            </a:r>
          </a:p>
        </p:txBody>
      </p:sp>
      <p:sp>
        <p:nvSpPr>
          <p:cNvPr id="11" name="BlokTextu 10" descr="2.2. Vznik, rozvoj a metodická pomoc v oblasti tvorivej činnosti Slovákov žijúcich v zahraničí vo všetkých odvetviach umenia a kultúry&#10;Povinné prílohy k žiadosti o dotáciu ak je k spolupráci prizvaný metodik:&#10;pozývací list pre metodika/dohoda o spolupráci&#10;profesijný štruktúrovaný životopis pozvaného metodika&#10;ukážka z pripravovanej aktivity/pripravovaného diela&#10;">
            <a:extLst>
              <a:ext uri="{FF2B5EF4-FFF2-40B4-BE49-F238E27FC236}">
                <a16:creationId xmlns:a16="http://schemas.microsoft.com/office/drawing/2014/main" id="{DCC56388-34D9-B1CF-8974-9CF55E534CA7}"/>
              </a:ext>
            </a:extLst>
          </p:cNvPr>
          <p:cNvSpPr txBox="1"/>
          <p:nvPr/>
        </p:nvSpPr>
        <p:spPr>
          <a:xfrm>
            <a:off x="264376" y="1679523"/>
            <a:ext cx="11856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2.2. Vznik, rozvoj a metodická pomoc v oblasti tvorivej činnosti Slovákov žijúcich v zahraničí vo všetkých odvetviach umenia a kultúry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žiadosti o dotáciu ak je k spolupráci prizvaný metodik: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pozývací list pre metodika/dohoda o spolupráci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profesijný štruktúrovaný životopis pozvaného metodika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ukážka z pripravovanej aktivity/pripravovaného diela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26A2403C-5C10-9F0A-CAA1-689524AB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699" y="212792"/>
            <a:ext cx="2836799" cy="126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9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EEE7E-F660-5AEF-E291-48E576AE7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2. Kultúra&#10;">
            <a:extLst>
              <a:ext uri="{FF2B5EF4-FFF2-40B4-BE49-F238E27FC236}">
                <a16:creationId xmlns:a16="http://schemas.microsoft.com/office/drawing/2014/main" id="{1C96847E-C559-323D-FD34-ED4355A1B78D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Kultúra</a:t>
            </a:r>
          </a:p>
        </p:txBody>
      </p:sp>
      <p:sp>
        <p:nvSpPr>
          <p:cNvPr id="11" name="BlokTextu 10" descr="2.3. Kultúrne podujatia v domovských krajinách, účasť krajanov v programoch prezentácie krajanskej kultúry na Slovensku a v slovenskom zahraničí&#10;Typy aktivít:&#10;prezentácie ľudovej kultúry&#10;literárne podujatia (literárne večere, predčítanie s autorom, prezentácia literárnej tvorby na knižných veľtrhoch)&#10;individuálny a skupinový prednes vážnej, cirkevnej, populárnej a ľudovej hudby, hudobné koncerty&#10;filmové večery&#10;podpora účasti na kultúrnom podujatí&#10;divadelné predstavenia&#10;súťaže&#10;festivaly&#10;vernisáže a výstavy&#10;krajanské stretnutia&#10;oslavy výročí a jubileí&#10;">
            <a:extLst>
              <a:ext uri="{FF2B5EF4-FFF2-40B4-BE49-F238E27FC236}">
                <a16:creationId xmlns:a16="http://schemas.microsoft.com/office/drawing/2014/main" id="{606AF272-DEEC-0170-A073-CAD941BC4E91}"/>
              </a:ext>
            </a:extLst>
          </p:cNvPr>
          <p:cNvSpPr txBox="1"/>
          <p:nvPr/>
        </p:nvSpPr>
        <p:spPr>
          <a:xfrm>
            <a:off x="264376" y="1679523"/>
            <a:ext cx="118560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2.3. Kultúrne podujatia v domovských krajinách, účasť krajanov v programoch prezentácie krajanskej kultúry na Slovensku a v slovenskom zahraničí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Typy aktivít: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prezentácie ľudovej kultúry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literárne podujatia (literárne večere, predčítanie s autorom, prezentácia literárnej tvorby na knižných veľtrhoch)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individuálny a skupinový prednes vážnej, cirkevnej, populárnej a ľudovej hudby, hudobné koncerty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filmové večery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podpora účasti na kultúrnom podujatí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divadelné predstavenia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súťaže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festivaly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vernisáže a výstavy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krajanské stretnutia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oslavy výročí a jubileí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4D6AC2C6-4079-E049-D9A8-D930E7A0C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653" y="212791"/>
            <a:ext cx="2799184" cy="12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7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AB493-8FC2-82A6-5FA4-B9D27C1E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2. Kultúra&#10;">
            <a:extLst>
              <a:ext uri="{FF2B5EF4-FFF2-40B4-BE49-F238E27FC236}">
                <a16:creationId xmlns:a16="http://schemas.microsoft.com/office/drawing/2014/main" id="{213A07E7-D70F-65C9-4590-8A91DB1021BE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Kultúra</a:t>
            </a:r>
          </a:p>
        </p:txBody>
      </p:sp>
      <p:sp>
        <p:nvSpPr>
          <p:cNvPr id="11" name="BlokTextu 10" descr="2.4. Podpora tradične prítomných cirkví v prostredí Slovákov žijúcich v zahraničí rozvíjajúcich slovenské národné povedomie:&#10;Typy aktivít:&#10;duchovné a liturgické aktivity v slovenskom jazyku: slávnostné bohoslužby, sväté omše, pobožnosti, sviatky s komunitným významom &#10;výchovno-vzdelávacie aktivity s náboženským a hodnotovým obsahom: biblické a katechetické stretnutia, náboženské besiedky, výučba náboženstva v slovenčine, letné kresťanské tábory a pod.&#10;tvorivé a komunitné dielne s duchovným zameraním: dielne na tému tradícií, liturgickej symboliky, slovenských duchovných piesní a pod.&#10;súťaže a podujatia pre deti a mládež: recitačné, spevácke alebo výtvarné súťaže s duchovným motívom, písanie vlastných modlitieb, náboženské kvízy a pod.&#10;spoločenské a duchovno-kultúrne stretnutia: dni farnosti, výročia, oslavy patróna, púte, komunitné podujatia spojené s duchovným programom a pod.&#10;">
            <a:extLst>
              <a:ext uri="{FF2B5EF4-FFF2-40B4-BE49-F238E27FC236}">
                <a16:creationId xmlns:a16="http://schemas.microsoft.com/office/drawing/2014/main" id="{8017E0AF-B4F2-8CFC-E11D-51607920BBC0}"/>
              </a:ext>
            </a:extLst>
          </p:cNvPr>
          <p:cNvSpPr txBox="1"/>
          <p:nvPr/>
        </p:nvSpPr>
        <p:spPr>
          <a:xfrm>
            <a:off x="264376" y="1679523"/>
            <a:ext cx="118560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2.4. Podpora tradične prítomných cirkví v prostredí Slovákov žijúcich v zahraničí rozvíjajúcich slovenské národné povedomie: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Typy aktivít: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duchovné a liturgické aktivity v slovenskom jazyku: slávnostné bohoslužby, sväté omše, pobožnosti, sviatky s komunitným významom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výchovno-vzdelávacie aktivity s náboženským a hodnotovým obsahom: biblické a katechetické stretnutia, náboženské besiedky, výučba náboženstva v slovenčine, letné kresťanské tábory a pod.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tvorivé a komunitné dielne s duchovným zameraním: dielne na tému tradícií, liturgickej symboliky, slovenských duchovných piesní a pod.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súťaže a podujatia pre deti a mládež: recitačné, spevácke alebo výtvarné súťaže s duchovným motívom, písanie vlastných modlitieb, náboženské kvízy a pod.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spoločenské a duchovno-kultúrne stretnutia: dni farnosti, výročia, oslavy patróna, púte, komunitné podujatia spojené s duchovným programom a pod.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C74F18A-31E0-74EF-2BD2-E52E2C64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6" t="8857" r="4866" b="9728"/>
          <a:stretch>
            <a:fillRect/>
          </a:stretch>
        </p:blipFill>
        <p:spPr>
          <a:xfrm>
            <a:off x="9246638" y="212792"/>
            <a:ext cx="2680986" cy="13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2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printscreen webovej stránky ÚSŽZ">
            <a:extLst>
              <a:ext uri="{FF2B5EF4-FFF2-40B4-BE49-F238E27FC236}">
                <a16:creationId xmlns:a16="http://schemas.microsoft.com/office/drawing/2014/main" id="{486DE9AB-AF44-7172-378E-9238F745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51" y="1060479"/>
            <a:ext cx="9478698" cy="5582429"/>
          </a:xfrm>
          <a:prstGeom prst="rect">
            <a:avLst/>
          </a:prstGeom>
        </p:spPr>
      </p:pic>
      <p:sp>
        <p:nvSpPr>
          <p:cNvPr id="7" name="BlokTextu 6" descr="www.uszz.sk&#10;">
            <a:extLst>
              <a:ext uri="{FF2B5EF4-FFF2-40B4-BE49-F238E27FC236}">
                <a16:creationId xmlns:a16="http://schemas.microsoft.com/office/drawing/2014/main" id="{F04016A1-1F07-CF2A-1808-0572BBD6D596}"/>
              </a:ext>
            </a:extLst>
          </p:cNvPr>
          <p:cNvSpPr txBox="1"/>
          <p:nvPr/>
        </p:nvSpPr>
        <p:spPr>
          <a:xfrm>
            <a:off x="4309188" y="140481"/>
            <a:ext cx="3573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>
                <a:latin typeface="Comic Sans MS" panose="030F0702030302020204" pitchFamily="66" charset="0"/>
              </a:rPr>
              <a:t>www.uszz.sk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7D2FE461-628C-1E9B-3B0E-342F375FCB89}"/>
              </a:ext>
            </a:extLst>
          </p:cNvPr>
          <p:cNvSpPr/>
          <p:nvPr/>
        </p:nvSpPr>
        <p:spPr>
          <a:xfrm>
            <a:off x="3653346" y="1758765"/>
            <a:ext cx="1031881" cy="6334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FFEB8E4D-16FA-B295-7F89-D446BD67F67D}"/>
              </a:ext>
            </a:extLst>
          </p:cNvPr>
          <p:cNvSpPr/>
          <p:nvPr/>
        </p:nvSpPr>
        <p:spPr>
          <a:xfrm>
            <a:off x="8896801" y="1758765"/>
            <a:ext cx="1031881" cy="6334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6AEDFEC-3B59-63EE-21D8-606BF80A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459" t="8382" r="27670" b="9284"/>
          <a:stretch>
            <a:fillRect/>
          </a:stretch>
        </p:blipFill>
        <p:spPr>
          <a:xfrm>
            <a:off x="211258" y="218811"/>
            <a:ext cx="1305064" cy="1259111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1BCEC142-841E-4248-EB0F-98C146F98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342" y="215092"/>
            <a:ext cx="1395024" cy="139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10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20DB9-7B44-6EA4-0245-6B57E3096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2. Kultúra&#10;">
            <a:extLst>
              <a:ext uri="{FF2B5EF4-FFF2-40B4-BE49-F238E27FC236}">
                <a16:creationId xmlns:a16="http://schemas.microsoft.com/office/drawing/2014/main" id="{9840EC32-2C12-64E0-52B2-C855C3977F49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Kultúra</a:t>
            </a:r>
          </a:p>
        </p:txBody>
      </p:sp>
      <p:sp>
        <p:nvSpPr>
          <p:cNvPr id="11" name="BlokTextu 10" descr="2.5. Zabezpečovanie podmienok na výkon pravidelnej činnosti žiadateľa v oblasti kultúry&#10;Povinné prílohy k projektu ak sa žiada na dlhodobý prenájom priestorov vrátane potrebného poistenia:&#10;nájomná zmluva, ktorá musí obsahovať základné údaje o zmluvných stranách, základné informácie o prenajímanej nehnuteľnosti, na aké dlhé obdobie sa nehnuteľnosť prenajíma a cenu, za ktorú sa nehnuteľnosť prenajíma&#10;fotodokumentácia prenajímaných priestorov&#10;&#10;&#10;Povinné prílohy k projektu ak sa žiada na nákup:&#10;cenová ponuka/funkčný odkaz na stránku predajcu, z ktorej sa bude dať vyčítať názov predajcu, názov produktu, parametre produktu a cena produktu&#10;">
            <a:extLst>
              <a:ext uri="{FF2B5EF4-FFF2-40B4-BE49-F238E27FC236}">
                <a16:creationId xmlns:a16="http://schemas.microsoft.com/office/drawing/2014/main" id="{77F8EC5B-97D0-9E7B-32C5-0937B278EC65}"/>
              </a:ext>
            </a:extLst>
          </p:cNvPr>
          <p:cNvSpPr txBox="1"/>
          <p:nvPr/>
        </p:nvSpPr>
        <p:spPr>
          <a:xfrm>
            <a:off x="264376" y="1679523"/>
            <a:ext cx="118560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2.5. Zabezpečovanie podmienok na výkon pravidelnej činnosti žiadateľa v oblasti kultúry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projektu ak sa žiada na dlhodobý prenájom priestorov vrátane potrebného poistenia: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nájomná zmluva, ktorá musí obsahovať základné údaje o zmluvných stranách, základné informácie o prenajímanej nehnuteľnosti, na aké dlhé obdobie sa nehnuteľnosť prenajíma a cenu, za ktorú sa nehnuteľnosť prenajíma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fotodokumentácia prenajímaných priestorov</a:t>
            </a:r>
          </a:p>
          <a:p>
            <a:endParaRPr lang="sk-SK" sz="2000" b="1" dirty="0">
              <a:latin typeface="Comic Sans MS" panose="030F0702030302020204" pitchFamily="66" charset="0"/>
            </a:endParaRPr>
          </a:p>
          <a:p>
            <a:endParaRPr lang="sk-SK" sz="2000" b="1" dirty="0">
              <a:latin typeface="Comic Sans MS" panose="030F0702030302020204" pitchFamily="66" charset="0"/>
            </a:endParaRP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projektu ak sa žiada na nákup: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cenová ponuka/funkčný odkaz na stránku predajcu, z ktorej sa bude dať vyčítať názov predajcu, názov produktu, parametre produktu a cena produktu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A3C23E59-C0B3-2988-64D8-16F7E2C90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039" y="212792"/>
            <a:ext cx="2914650" cy="138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61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DC046-1147-58B9-ACDD-A39613E1F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3. Informácie a médiá&#10;">
            <a:extLst>
              <a:ext uri="{FF2B5EF4-FFF2-40B4-BE49-F238E27FC236}">
                <a16:creationId xmlns:a16="http://schemas.microsoft.com/office/drawing/2014/main" id="{65EB285B-1FD8-F73D-FD49-6324FE383CDF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Informácie a médiá</a:t>
            </a:r>
          </a:p>
        </p:txBody>
      </p:sp>
      <p:sp>
        <p:nvSpPr>
          <p:cNvPr id="11" name="BlokTextu 10" descr="3.1. Vydávanie neperiodickej tlače v tlačenej a online verzii (informácie)&#10;Typy aktivít:&#10;tvorba a vydávanie neperiodických publikácií&#10;publikovanie elektronických verzií tlačovín (spracovanie a sprístupnenie publikácií vo forme e-kníh alebo PDF na internete)&#10;tvorba audiokníh - nahrávanie a vydávanie kníh v audio forme pre širšiu dostupnosť obsahu&#10;&#10;&#10;Povinné prílohy k žiadosti o dotáciu:&#10;profesijný štruktúrovaný životopis autora/autorov&#10;súhlas autora/autorov s vydaním diela alebo autorská zmluva&#10;profesijný štruktúrovaný životopis odborného garanta (nesmie byť autorom diela)&#10;posudok garanta&#10;úryvok/ukážka diela v rozsahu minimálne jednej kapitoly&#10;">
            <a:extLst>
              <a:ext uri="{FF2B5EF4-FFF2-40B4-BE49-F238E27FC236}">
                <a16:creationId xmlns:a16="http://schemas.microsoft.com/office/drawing/2014/main" id="{52FC9F1D-4796-BCE1-B580-CD53DA222D6F}"/>
              </a:ext>
            </a:extLst>
          </p:cNvPr>
          <p:cNvSpPr txBox="1"/>
          <p:nvPr/>
        </p:nvSpPr>
        <p:spPr>
          <a:xfrm>
            <a:off x="264376" y="1679523"/>
            <a:ext cx="118560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3.1. Vydávanie neperiodickej tlače v tlačenej a online verzii (informácie)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Typy aktivít: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tvorba a vydávanie neperiodických publikácií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publikovanie elektronických verzií tlačovín (spracovanie a sprístupnenie publikácií vo forme e-kníh alebo PDF na internete)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tvorba </a:t>
            </a:r>
            <a:r>
              <a:rPr lang="sk-SK" sz="2000" dirty="0" err="1">
                <a:latin typeface="Comic Sans MS" panose="030F0702030302020204" pitchFamily="66" charset="0"/>
              </a:rPr>
              <a:t>audiokníh</a:t>
            </a:r>
            <a:r>
              <a:rPr lang="sk-SK" sz="2000" dirty="0">
                <a:latin typeface="Comic Sans MS" panose="030F0702030302020204" pitchFamily="66" charset="0"/>
              </a:rPr>
              <a:t> - nahrávanie a vydávanie kníh v audio forme pre širšiu dostupnosť obsahu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>
              <a:latin typeface="Comic Sans MS" panose="030F0702030302020204" pitchFamily="66" charset="0"/>
            </a:endParaRP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žiadosti o dotáciu: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profesijný štruktúrovaný životopis autora/autorov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súhlas autora/autorov s vydaním diela alebo autorská zmluva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profesijný štruktúrovaný životopis odborného garanta (nesmie byť autorom diela)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posudok garanta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úryvok/ukážka diela v rozsahu minimálne jednej kapitoly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CF33D03-C32E-E208-42FE-D3D34C58B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985" y="212791"/>
            <a:ext cx="2727640" cy="13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9DC25-0DBF-B55C-345D-7F02064C4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3. Informácie a médiá&#10;">
            <a:extLst>
              <a:ext uri="{FF2B5EF4-FFF2-40B4-BE49-F238E27FC236}">
                <a16:creationId xmlns:a16="http://schemas.microsoft.com/office/drawing/2014/main" id="{C0670CCA-CBBF-C228-9996-A522E4A458EB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Informácie a médiá</a:t>
            </a:r>
          </a:p>
        </p:txBody>
      </p:sp>
      <p:sp>
        <p:nvSpPr>
          <p:cNvPr id="11" name="BlokTextu 10" descr="3.1. Vydávanie neperiodickej tlače v tlačenej a online verzii (informácie)&#10;Typy tlačovín:&#10;Knihy rôzneho charakteru a žánru&#10;Knihy rôzneho charakteru a žánru v audio verzii&#10;Ročenky&#10;Kalendáre&#10;Brožúry&#10;Informačné letáky&#10;Katalógy&#10;Zborníky&#10;">
            <a:extLst>
              <a:ext uri="{FF2B5EF4-FFF2-40B4-BE49-F238E27FC236}">
                <a16:creationId xmlns:a16="http://schemas.microsoft.com/office/drawing/2014/main" id="{BF5D09A0-D45A-2B5F-C31E-A40404C00728}"/>
              </a:ext>
            </a:extLst>
          </p:cNvPr>
          <p:cNvSpPr txBox="1"/>
          <p:nvPr/>
        </p:nvSpPr>
        <p:spPr>
          <a:xfrm>
            <a:off x="264376" y="1679523"/>
            <a:ext cx="118560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3.1. Vydávanie neperiodickej tlače v tlačenej a online verzii (informácie)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Typy tlačovín: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Knihy rôzneho charakteru a žánru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Knihy rôzneho charakteru a žánru v audio verzii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Ročenky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Kalendáre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Brožúry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Informačné letáky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Katalógy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Zborníky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EC272D20-4BDA-22E0-A986-295CF9B85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985" y="212791"/>
            <a:ext cx="2727640" cy="13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27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1A197-E84D-E717-F368-DBEB9661B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3. Informácie a médiá&#10;">
            <a:extLst>
              <a:ext uri="{FF2B5EF4-FFF2-40B4-BE49-F238E27FC236}">
                <a16:creationId xmlns:a16="http://schemas.microsoft.com/office/drawing/2014/main" id="{3F2A71B6-8FBA-628B-C82D-C4FBBB224375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Informácie a médiá</a:t>
            </a:r>
          </a:p>
        </p:txBody>
      </p:sp>
      <p:sp>
        <p:nvSpPr>
          <p:cNvPr id="11" name="BlokTextu 10" descr="3.2. Vydávanie periodickej tlače v tlačenej a online verzii (informácie)&#10;Typy aktivít:&#10;tvorba a vydávanie periodickej tlače&#10;publikovanie elektronických verzií  periodickej tlače (spracovanie a sprístupnenie publikácií vo forme e-kníh alebo PDF na internete)&#10;&#10;Povinné prílohy k žiadosti o dotáciu:&#10;úryvok/ukážka diela&#10;&#10;Typy tlačovín:&#10;denníky (noviny), týždenníky, mesačníky, dvojtýždenníky, štvrťročníky (kvartálniky), polročné časopisy, regionálna tlač&#10;odborné časopisy&#10;školské časopisy (výhradne len v online verzii)&#10;">
            <a:extLst>
              <a:ext uri="{FF2B5EF4-FFF2-40B4-BE49-F238E27FC236}">
                <a16:creationId xmlns:a16="http://schemas.microsoft.com/office/drawing/2014/main" id="{047009E4-B9E5-B78D-D378-693D6C8FCB0E}"/>
              </a:ext>
            </a:extLst>
          </p:cNvPr>
          <p:cNvSpPr txBox="1"/>
          <p:nvPr/>
        </p:nvSpPr>
        <p:spPr>
          <a:xfrm>
            <a:off x="264376" y="1679523"/>
            <a:ext cx="118560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3.2. Vydávanie periodickej tlače v tlačenej a online verzii (informácie)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Typy aktivít: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tvorba a vydávanie periodickej tlače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publikovanie elektronických verzií  periodickej tlače (spracovanie a sprístupnenie publikácií vo forme e-kníh alebo PDF na internete)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žiadosti o dotáciu: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úryvok/ukážka diela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b="1" dirty="0">
                <a:latin typeface="Comic Sans MS" panose="030F0702030302020204" pitchFamily="66" charset="0"/>
              </a:rPr>
              <a:t>Typy tlačovín: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denníky (noviny), týždenníky, mesačníky, dvojtýždenníky, </a:t>
            </a:r>
            <a:r>
              <a:rPr lang="sk-SK" sz="2000" dirty="0" err="1">
                <a:latin typeface="Comic Sans MS" panose="030F0702030302020204" pitchFamily="66" charset="0"/>
              </a:rPr>
              <a:t>štvrťročníky</a:t>
            </a:r>
            <a:r>
              <a:rPr lang="sk-SK" sz="2000" dirty="0">
                <a:latin typeface="Comic Sans MS" panose="030F0702030302020204" pitchFamily="66" charset="0"/>
              </a:rPr>
              <a:t> (</a:t>
            </a:r>
            <a:r>
              <a:rPr lang="sk-SK" sz="2000" dirty="0" err="1">
                <a:latin typeface="Comic Sans MS" panose="030F0702030302020204" pitchFamily="66" charset="0"/>
              </a:rPr>
              <a:t>kvartálniky</a:t>
            </a:r>
            <a:r>
              <a:rPr lang="sk-SK" sz="2000" dirty="0">
                <a:latin typeface="Comic Sans MS" panose="030F0702030302020204" pitchFamily="66" charset="0"/>
              </a:rPr>
              <a:t>), polročné časopisy, regionálna tlač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odborné časopisy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školské časopisy (výhradne len v online verzii)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FBC1A72-02BF-4320-FEC8-57654D5F5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993" y="212792"/>
            <a:ext cx="2755632" cy="13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28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81B3E-FF50-B6D8-7ED3-6E967578C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3. Informácie a médiá&#10;">
            <a:extLst>
              <a:ext uri="{FF2B5EF4-FFF2-40B4-BE49-F238E27FC236}">
                <a16:creationId xmlns:a16="http://schemas.microsoft.com/office/drawing/2014/main" id="{CBB5BAE2-49F2-551D-8559-CDEB1C8DB66F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Informácie a médiá</a:t>
            </a:r>
          </a:p>
        </p:txBody>
      </p:sp>
      <p:sp>
        <p:nvSpPr>
          <p:cNvPr id="11" name="BlokTextu 10" descr="3.3. Tvorba, vývoj a rozvoj webových portálov, online platforiem, počítačových a mobilných aplikácií a softvérov (informácie)&#10;Typy aktivít:&#10;vývoj a prevádzka webových portálov pre krajanské komunity&#10;tvorba a úprava mobilných alebo webových aplikácií s krajanským, kultúrnym či vzdelávacím obsahom&#10;vytváranie podcastov, video podcast, video relácií, video-obsahu pre YouTube či sociálne siete v slovenskom jazyku&#10;vytváranie online databáz, e-knižníc, video-archívov, e-learningových nástrojov&#10;online kvízy&#10;&#10;&#10;Povinné prílohy k žiadosti o dotáciu  ak sa žiada dotácia na nákup:&#10;cenová ponuka/funkčný odkaz na stránku predajcu, z ktorej sa bude dať vyčítať názov predajcu, názov produktu, parametre produktu (totožné alebo podobné s popisom žiadateľa) a cena produktu&#10;">
            <a:extLst>
              <a:ext uri="{FF2B5EF4-FFF2-40B4-BE49-F238E27FC236}">
                <a16:creationId xmlns:a16="http://schemas.microsoft.com/office/drawing/2014/main" id="{D9DB6AAB-8E8F-EC9E-91E4-A3AC95DFC78D}"/>
              </a:ext>
            </a:extLst>
          </p:cNvPr>
          <p:cNvSpPr txBox="1"/>
          <p:nvPr/>
        </p:nvSpPr>
        <p:spPr>
          <a:xfrm>
            <a:off x="264376" y="1679523"/>
            <a:ext cx="118560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3.3. Tvorba, vývoj a rozvoj webových portálov, online platforiem, počítačových a mobilných aplikácií a softvérov (informácie)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Typy aktivít: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b="1" dirty="0">
                <a:latin typeface="Comic Sans MS" panose="030F0702030302020204" pitchFamily="66" charset="0"/>
              </a:rPr>
              <a:t>v</a:t>
            </a:r>
            <a:r>
              <a:rPr lang="sk-SK" sz="2000" dirty="0">
                <a:latin typeface="Comic Sans MS" panose="030F0702030302020204" pitchFamily="66" charset="0"/>
              </a:rPr>
              <a:t>ývoj a prevádzka webových portálov pre krajanské komunity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tvorba a úprava mobilných alebo webových aplikácií s krajanským, kultúrnym či vzdelávacím obsahom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vytváranie podcastov, video podcast, video relácií, video-obsahu pre YouTube či sociálne siete v slovenskom jazyku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vytváranie online databáz, e-knižníc, video-archívov, e-learningových nástrojov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online kvízy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20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žiadosti o dotáciu  ak sa žiada dotácia na nákup: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cenová ponuka/funkčný odkaz na stránku predajcu, z ktorej sa bude dať vyčítať názov predajcu, názov produktu, parametre produktu (totožné alebo podobné s popisom žiadateľa) a cena produktu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309735C8-269D-4384-9107-1EA719263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46" y="212791"/>
            <a:ext cx="2763260" cy="13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77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3EE75-2350-5F03-936D-C0A6AF824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3. Informácie a médiá&#10;">
            <a:extLst>
              <a:ext uri="{FF2B5EF4-FFF2-40B4-BE49-F238E27FC236}">
                <a16:creationId xmlns:a16="http://schemas.microsoft.com/office/drawing/2014/main" id="{9E3CD461-4E5B-DCFD-2363-B50D7C3DCD1D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Informácie a médiá</a:t>
            </a:r>
          </a:p>
        </p:txBody>
      </p:sp>
      <p:sp>
        <p:nvSpPr>
          <p:cNvPr id="11" name="BlokTextu 10" descr="3.4. Školenia, kurzy a iné informačné aktivity pozitívne vplývajúce na rozvoj a životaschopnosť krajanskej komunity (informácie)&#10;Typy aktivít:&#10;školenia v oblasti správy médií, novinárskej etiky, práce s obsahom, audiovizuálnej tvorby&#10;kurzy digitálnych zručností (napr. online nástroje, grafika, podcasting, sociálne siete)&#10;semináre a tréningy zamerané na finančnú gramotnosť, plánovanie rozpočtu a správu grantov (napr. Európske fondy), ktoré posilňujú schopnosť krajanských organizácií zabezpečiť si trvalú činnosť a zapojiť sa do verejných alebo medzinárodných výziev&#10;workshopy pre manažment spolkov, leadership spolkov a komunitných médií, o generačnej výmene a zapájaní mladých&#10;školenia alebo prednášky o právnom postavení Slovákov v krajine pôsobenia&#10;školenia alebo prednášky zamerané na sociálne poradenstvo a psychologické poradenstvo&#10;školy žurnalistiky, letné akadémie, tematické tréningy pre mladých krajanských lídrov&#10;networkingové podujatia pre odborníkov z oblasti komunikácie a kultúry, konferencie&#10;&#10;Povinné prílohy k žiadosti o dotáciu:&#10;doklad o vzdelaní odborného garanta&#10;profesijný štruktúrovaný životopis garanta&#10;">
            <a:extLst>
              <a:ext uri="{FF2B5EF4-FFF2-40B4-BE49-F238E27FC236}">
                <a16:creationId xmlns:a16="http://schemas.microsoft.com/office/drawing/2014/main" id="{061E7AC7-6245-13E4-B41E-D1673908E17B}"/>
              </a:ext>
            </a:extLst>
          </p:cNvPr>
          <p:cNvSpPr txBox="1"/>
          <p:nvPr/>
        </p:nvSpPr>
        <p:spPr>
          <a:xfrm>
            <a:off x="264376" y="957134"/>
            <a:ext cx="120427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3.4. Školenia, kurzy a iné informačné aktivity pozitívne vplývajúce na rozvoj a životaschopnosť krajanskej komunity (informácie)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Typy aktivít: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školenia v oblasti správy médií, novinárskej etiky, práce s obsahom, audiovizuálnej tvorby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kurzy digitálnych zručností (napr. online nástroje, grafika, </a:t>
            </a:r>
            <a:r>
              <a:rPr lang="sk-SK" sz="2000" dirty="0" err="1">
                <a:latin typeface="Comic Sans MS" panose="030F0702030302020204" pitchFamily="66" charset="0"/>
              </a:rPr>
              <a:t>podcasting</a:t>
            </a:r>
            <a:r>
              <a:rPr lang="sk-SK" sz="2000" dirty="0">
                <a:latin typeface="Comic Sans MS" panose="030F0702030302020204" pitchFamily="66" charset="0"/>
              </a:rPr>
              <a:t>, sociálne siete)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semináre a tréningy zamerané na finančnú gramotnosť, plánovanie rozpočtu a správu grantov (napr. Európske fondy), ktoré posilňujú schopnosť krajanských organizácií zabezpečiť si trvalú činnosť a zapojiť sa do verejných alebo medzinárodných výziev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workshopy pre manažment spolkov, </a:t>
            </a:r>
            <a:r>
              <a:rPr lang="sk-SK" sz="2000" dirty="0" err="1">
                <a:latin typeface="Comic Sans MS" panose="030F0702030302020204" pitchFamily="66" charset="0"/>
              </a:rPr>
              <a:t>leadership</a:t>
            </a:r>
            <a:r>
              <a:rPr lang="sk-SK" sz="2000" dirty="0">
                <a:latin typeface="Comic Sans MS" panose="030F0702030302020204" pitchFamily="66" charset="0"/>
              </a:rPr>
              <a:t> spolkov a komunitných médií, o generačnej výmene a zapájaní mladých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školenia alebo prednášky o právnom postavení Slovákov v krajine pôsobenia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školenia alebo prednášky zamerané na sociálne poradenstvo a psychologické poradenstvo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školy žurnalistiky, letné akadémie, tematické tréningy pre mladých krajanských lídrov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 err="1">
                <a:latin typeface="Comic Sans MS" panose="030F0702030302020204" pitchFamily="66" charset="0"/>
              </a:rPr>
              <a:t>networkingové</a:t>
            </a:r>
            <a:r>
              <a:rPr lang="sk-SK" sz="2000" dirty="0">
                <a:latin typeface="Comic Sans MS" panose="030F0702030302020204" pitchFamily="66" charset="0"/>
              </a:rPr>
              <a:t> podujatia pre odborníkov z oblasti komunikácie a kultúry, konferencie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žiadosti o dotáciu: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doklad o vzdelaní odborného garanta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profesijný štruktúrovaný životopis garanta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AFBA978-70E2-9122-6ADD-ECDB01D6E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538" y="5306452"/>
            <a:ext cx="2467363" cy="13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47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377F0-5F07-9C1F-F40B-E0FEC0EC2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3. Informácie a médiá&#10;">
            <a:extLst>
              <a:ext uri="{FF2B5EF4-FFF2-40B4-BE49-F238E27FC236}">
                <a16:creationId xmlns:a16="http://schemas.microsoft.com/office/drawing/2014/main" id="{CBDB17DE-EC90-6E03-A8C6-B4129867F6E3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Informácie a médiá</a:t>
            </a:r>
          </a:p>
        </p:txBody>
      </p:sp>
      <p:sp>
        <p:nvSpPr>
          <p:cNvPr id="11" name="BlokTextu 10" descr="3.5. Rozhlasové, internetové a televízne vysielanie (médiá)&#10;Typy aktivít:&#10;tvorba a vysielanie krajanských rozhlasových a televíznych relácií&#10;spravodajské, publicistické, kultúrne a komunitné programy v slovenskom jazyku&#10;online šírenie obsahu – simultánne internetové vysielanie a zverejňovanie záznamov v online archívoch &#10;">
            <a:extLst>
              <a:ext uri="{FF2B5EF4-FFF2-40B4-BE49-F238E27FC236}">
                <a16:creationId xmlns:a16="http://schemas.microsoft.com/office/drawing/2014/main" id="{57C9A715-2867-C854-5B94-B91B7D4C1D60}"/>
              </a:ext>
            </a:extLst>
          </p:cNvPr>
          <p:cNvSpPr txBox="1"/>
          <p:nvPr/>
        </p:nvSpPr>
        <p:spPr>
          <a:xfrm>
            <a:off x="264376" y="1679523"/>
            <a:ext cx="11856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3.5. Rozhlasové, internetové a televízne vysielanie (médiá)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Typy aktivít: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tvorba a vysielanie krajanských rozhlasových a televíznych relácií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spravodajské, publicistické, kultúrne a komunitné programy v slovenskom jazyku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online šírenie obsahu – simultánne internetové vysielanie a zverejňovanie záznamov v online archívoch 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963DAEB-012F-0AC1-3849-99002A204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45" y="212791"/>
            <a:ext cx="2708979" cy="13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13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0119A-31C1-4631-2261-94D6268CF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3. Informácie a médiá&#10;">
            <a:extLst>
              <a:ext uri="{FF2B5EF4-FFF2-40B4-BE49-F238E27FC236}">
                <a16:creationId xmlns:a16="http://schemas.microsoft.com/office/drawing/2014/main" id="{3BB40E69-2591-2BBF-8E02-50F2A54E59DD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Informácie a médiá</a:t>
            </a:r>
          </a:p>
        </p:txBody>
      </p:sp>
      <p:sp>
        <p:nvSpPr>
          <p:cNvPr id="11" name="BlokTextu 10" descr="3.6. Zabezpečovanie podmienok na výkon pravidelnej činnosti v oblasti informácie&#10;Povinné prílohy k žiadosti o dotáciu  ak sa žiada na dlhodobý prenájom priestorov vrátane potrebného poistenia:&#10;nájomná zmluva, ktorá musí obsahovať základné údaje o zmluvných stranách, základné informácie o prenajímanej nehnuteľnosti, na aké dlhé obdobie sa nehnuteľnosť prenajíma a cenu, za ktorú sa nehnuteľnosť prenajíma&#10;fotodokumentácia prenajímaných priestorov&#10;&#10;&#10;Povinné prílohy k žiadosti o dotáciu  ak sa žiada na nákup:&#10;cenová ponuka/funkčný odkaz na stránku predajcu, z ktorej sa bude dať vyčítať názov predajcu, názov produktu, parametre produktu a cena produktu&#10;">
            <a:extLst>
              <a:ext uri="{FF2B5EF4-FFF2-40B4-BE49-F238E27FC236}">
                <a16:creationId xmlns:a16="http://schemas.microsoft.com/office/drawing/2014/main" id="{097110EA-7F4E-F6BB-E78B-69CBABABD6CC}"/>
              </a:ext>
            </a:extLst>
          </p:cNvPr>
          <p:cNvSpPr txBox="1"/>
          <p:nvPr/>
        </p:nvSpPr>
        <p:spPr>
          <a:xfrm>
            <a:off x="264376" y="1679523"/>
            <a:ext cx="118560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3.6. Zabezpečovanie podmienok na výkon pravidelnej činnosti v oblasti informácie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žiadosti o dotáciu  ak sa žiada na dlhodobý prenájom priestorov vrátane potrebného poistenia: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nájomná zmluva, ktorá musí obsahovať základné údaje o zmluvných stranách, základné informácie o prenajímanej nehnuteľnosti, na aké dlhé obdobie sa nehnuteľnosť prenajíma a cenu, za ktorú sa nehnuteľnosť prenajíma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fotodokumentácia prenajímaných priestorov</a:t>
            </a:r>
          </a:p>
          <a:p>
            <a:endParaRPr lang="sk-SK" sz="2000" b="1" dirty="0">
              <a:latin typeface="Comic Sans MS" panose="030F0702030302020204" pitchFamily="66" charset="0"/>
            </a:endParaRPr>
          </a:p>
          <a:p>
            <a:endParaRPr lang="sk-SK" sz="2000" b="1" dirty="0">
              <a:latin typeface="Comic Sans MS" panose="030F0702030302020204" pitchFamily="66" charset="0"/>
            </a:endParaRP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žiadosti o dotáciu  ak sa žiada na nákup: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cenová ponuka/funkčný odkaz na stránku predajcu, z ktorej sa bude dať vyčítať názov predajcu, názov produktu, parametre produktu a cena produktu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A67F33B2-9C79-4A51-95AE-CC9C0A522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361" y="212791"/>
            <a:ext cx="2827468" cy="13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8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FD7D2-D923-470B-E5FA-C8AFED5F8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3. Informácie a médiá&#10;">
            <a:extLst>
              <a:ext uri="{FF2B5EF4-FFF2-40B4-BE49-F238E27FC236}">
                <a16:creationId xmlns:a16="http://schemas.microsoft.com/office/drawing/2014/main" id="{CE5D263E-73B5-F09D-8018-D519D39FF81B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Informácie a médiá</a:t>
            </a:r>
          </a:p>
        </p:txBody>
      </p:sp>
      <p:sp>
        <p:nvSpPr>
          <p:cNvPr id="11" name="BlokTextu 10" descr="3.7. Zabezpečovanie podmienok na výkon pravidelnej činnosti v oblasti médiá&#10;Povinné prílohy k žiadosti o dotáciu  ak sa žiada na dlhodobý prenájom priestorov vrátane potrebného poistenia:&#10;nájomná zmluva, ktorá musí obsahovať základné údaje o zmluvných stranách, základné informácie o prenajímanej nehnuteľnosti, na aké dlhé obdobie sa nehnuteľnosť prenajíma a cenu, za ktorú sa nehnuteľnosť prenajíma&#10;fotodokumentácia prenajímaných priestorov&#10;&#10;&#10;Povinné prílohy k žiadosti o dotáciu  ak sa žiada na nákup:&#10;cenová ponuka/funkčný odkaz na stránku predajcu, z ktorej sa bude dať vyčítať názov predajcu, názov produktu, parametre produktu a cena produktu&#10;">
            <a:extLst>
              <a:ext uri="{FF2B5EF4-FFF2-40B4-BE49-F238E27FC236}">
                <a16:creationId xmlns:a16="http://schemas.microsoft.com/office/drawing/2014/main" id="{339CCAEE-F0D5-83FE-001D-3C6DB7AF88CA}"/>
              </a:ext>
            </a:extLst>
          </p:cNvPr>
          <p:cNvSpPr txBox="1"/>
          <p:nvPr/>
        </p:nvSpPr>
        <p:spPr>
          <a:xfrm>
            <a:off x="264376" y="1679523"/>
            <a:ext cx="118560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3.7. Zabezpečovanie podmienok na výkon pravidelnej činnosti v oblasti médiá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žiadosti o dotáciu  ak sa žiada na dlhodobý prenájom priestorov vrátane potrebného poistenia: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nájomná zmluva, ktorá musí obsahovať základné údaje o zmluvných stranách, základné informácie o prenajímanej nehnuteľnosti, na aké dlhé obdobie sa nehnuteľnosť prenajíma a cenu, za ktorú sa nehnuteľnosť prenajíma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fotodokumentácia prenajímaných priestorov</a:t>
            </a:r>
          </a:p>
          <a:p>
            <a:endParaRPr lang="sk-SK" sz="2000" b="1" dirty="0">
              <a:latin typeface="Comic Sans MS" panose="030F0702030302020204" pitchFamily="66" charset="0"/>
            </a:endParaRPr>
          </a:p>
          <a:p>
            <a:endParaRPr lang="sk-SK" sz="2000" b="1" dirty="0">
              <a:latin typeface="Comic Sans MS" panose="030F0702030302020204" pitchFamily="66" charset="0"/>
            </a:endParaRPr>
          </a:p>
          <a:p>
            <a:r>
              <a:rPr lang="sk-SK" sz="2000" b="1" dirty="0">
                <a:latin typeface="Comic Sans MS" panose="030F0702030302020204" pitchFamily="66" charset="0"/>
              </a:rPr>
              <a:t>Povinné prílohy k žiadosti o dotáciu  ak sa žiada na nákup: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cenová ponuka/funkčný odkaz na stránku predajcu, z ktorej sa bude dať vyčítať názov predajcu, názov produktu, parametre produktu a cena produktu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EC6DE83C-227B-1191-FEED-AC920677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944" y="212791"/>
            <a:ext cx="2857500" cy="13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1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EF3D2-0ED1-980F-28EC-BA3F238C4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4. Kúpa, výstavba, prístavba, nadstavba, rekonštrukcia a údržba nehnuteľnosti&#10;">
            <a:extLst>
              <a:ext uri="{FF2B5EF4-FFF2-40B4-BE49-F238E27FC236}">
                <a16:creationId xmlns:a16="http://schemas.microsoft.com/office/drawing/2014/main" id="{BAA1FC46-4F5A-CA7B-C0C4-982A7A7A1356}"/>
              </a:ext>
            </a:extLst>
          </p:cNvPr>
          <p:cNvSpPr txBox="1"/>
          <p:nvPr/>
        </p:nvSpPr>
        <p:spPr>
          <a:xfrm>
            <a:off x="1999047" y="212791"/>
            <a:ext cx="8143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4. Kúpa, výstavba, prístavba, nadstavba, rekonštrukcia a údržba nehnuteľnosti</a:t>
            </a:r>
          </a:p>
        </p:txBody>
      </p:sp>
      <p:sp>
        <p:nvSpPr>
          <p:cNvPr id="11" name="BlokTextu 10" descr="4.1. Rekonštrukcia nehnuteľnosti&#10;&#10;4.2. Prístavba/nadstavba k nehnuteľnosti&#10;&#10;4.3. Výstavba nehnuteľnosti&#10;&#10;4.4. Kúpa nehnuteľnosti&#10;&#10;4.5. Projektová dokumentácia&#10;">
            <a:extLst>
              <a:ext uri="{FF2B5EF4-FFF2-40B4-BE49-F238E27FC236}">
                <a16:creationId xmlns:a16="http://schemas.microsoft.com/office/drawing/2014/main" id="{062388B4-A3C5-9B6F-DBC3-791941E2983F}"/>
              </a:ext>
            </a:extLst>
          </p:cNvPr>
          <p:cNvSpPr txBox="1"/>
          <p:nvPr/>
        </p:nvSpPr>
        <p:spPr>
          <a:xfrm>
            <a:off x="264376" y="1679523"/>
            <a:ext cx="118560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4.1. Rekonštrukcia nehnuteľnosti</a:t>
            </a:r>
          </a:p>
          <a:p>
            <a:endParaRPr lang="sk-SK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4.2. Prístavba/nadstavba k nehnuteľnosti</a:t>
            </a:r>
          </a:p>
          <a:p>
            <a:endParaRPr lang="sk-SK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4.3. Výstavba nehnuteľnosti</a:t>
            </a:r>
          </a:p>
          <a:p>
            <a:endParaRPr lang="sk-SK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4.4. Kúpa nehnuteľnosti</a:t>
            </a:r>
          </a:p>
          <a:p>
            <a:endParaRPr lang="sk-SK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4.5. Projektová dokumentácia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54BD334-7B2F-3775-2D25-37B9E33F1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519" y="769581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 descr="Vnútorné predpisy ÚSŽZ k dotáciám">
            <a:extLst>
              <a:ext uri="{FF2B5EF4-FFF2-40B4-BE49-F238E27FC236}">
                <a16:creationId xmlns:a16="http://schemas.microsoft.com/office/drawing/2014/main" id="{E03F37EF-0B58-D957-6853-0E39A568E39F}"/>
              </a:ext>
            </a:extLst>
          </p:cNvPr>
          <p:cNvSpPr txBox="1"/>
          <p:nvPr/>
        </p:nvSpPr>
        <p:spPr>
          <a:xfrm>
            <a:off x="2528977" y="230044"/>
            <a:ext cx="713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Vnútorné predpisy ÚSŽZ k dotáciám:</a:t>
            </a:r>
          </a:p>
        </p:txBody>
      </p:sp>
      <p:sp>
        <p:nvSpPr>
          <p:cNvPr id="6" name="BlokTextu 5" descr="SMERNICA č. 1/2024 o poskytovaní dotácií v pôsobnosti Úradu pre Slovákov žijúcich v zahraničí&#10;Dodatok č. 1 k Smernici č.1_2024 o poskytovaní dotácii v pôsobnosti úradu&#10;Dodatok č. 2 k Smernici č.1_2024 o poskytovaní dotácii v pôsobnosti úradu&#10;&#10;Príloha č. 1 – Oblasť štátnej podpory poskytovanej úradom – VZDELÁVANIE, VEDA A VÝSKUM&#10;Príloha č. 2 – Oblasť štátnej podpory poskytovanej úradom – KULTÚRA&#10;Príloha č. 3 – Oblasti štátnej podpory poskytovanej úradom – INFORMÁCIE A MÉDIÁ&#10;Príloha č. 4 – Štátna podpora na kúpu, výstavbu, prístavbu, nadstavbu, kúpu&#10;&#10;Príloha č. 5 – Zoznam oprávnených účelových položiek &#10;&#10;Príloha č. 6 k smernici č. 1_2024 – Platobná inštrukcia na vrátenie dotácie&#10;Príloha č. 7 k smernici č. 1/2024 – Spôsob prezentácie Úradu pre Slovákov žijúcich v zahraničí prijímateľom dotácie&#10;">
            <a:extLst>
              <a:ext uri="{FF2B5EF4-FFF2-40B4-BE49-F238E27FC236}">
                <a16:creationId xmlns:a16="http://schemas.microsoft.com/office/drawing/2014/main" id="{1C3BEBE4-8D56-B488-995A-82EC973B2AEB}"/>
              </a:ext>
            </a:extLst>
          </p:cNvPr>
          <p:cNvSpPr txBox="1"/>
          <p:nvPr/>
        </p:nvSpPr>
        <p:spPr>
          <a:xfrm>
            <a:off x="0" y="1236058"/>
            <a:ext cx="1226676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2000" b="1" dirty="0">
                <a:latin typeface="Comic Sans MS" panose="030F0702030302020204" pitchFamily="66" charset="0"/>
              </a:rPr>
              <a:t>SMERNICA č. 1/2024 o poskytovaní dotácií v pôsobnosti Úradu pre Slovákov žijúcich v zahraničí</a:t>
            </a:r>
          </a:p>
          <a:p>
            <a:pPr>
              <a:buNone/>
            </a:pPr>
            <a:r>
              <a:rPr lang="sk-SK" sz="2000" dirty="0">
                <a:latin typeface="Comic Sans MS" panose="030F0702030302020204" pitchFamily="66" charset="0"/>
              </a:rPr>
              <a:t>Dodatok č. 1 k Smernici č.1_2024 o poskytovaní dotácii v pôsobnosti úradu</a:t>
            </a:r>
          </a:p>
          <a:p>
            <a:pPr>
              <a:buNone/>
            </a:pPr>
            <a:r>
              <a:rPr lang="sk-SK" sz="2000" dirty="0">
                <a:latin typeface="Comic Sans MS" panose="030F0702030302020204" pitchFamily="66" charset="0"/>
              </a:rPr>
              <a:t>Dodatok č. 2 k Smernici č.1_2024 o poskytovaní dotácii v pôsobnosti úradu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dirty="0">
                <a:latin typeface="Comic Sans MS" panose="030F0702030302020204" pitchFamily="66" charset="0"/>
              </a:rPr>
              <a:t>Príloha č. 1 – Oblasť štátnej podpory poskytovanej úradom – VZDELÁVANIE, VEDA A VÝSKUM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Príloha č. 2 – Oblasť štátnej podpory poskytovanej úradom – KULTÚRA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Príloha č. 3 – Oblasti štátnej podpory poskytovanej úradom – INFORMÁCIE A MÉDIÁ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Príloha č. 4 – Štátna podpora na kúpu, výstavbu, prístavbu, nadstavbu, kúpu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dirty="0">
                <a:latin typeface="Comic Sans MS" panose="030F0702030302020204" pitchFamily="66" charset="0"/>
              </a:rPr>
              <a:t>Príloha č. 5 – Zoznam oprávnených účelových položiek 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sk-SK" sz="2000" dirty="0">
                <a:latin typeface="Comic Sans MS" panose="030F0702030302020204" pitchFamily="66" charset="0"/>
              </a:rPr>
              <a:t>Príloha č. 6 k smernici č. 1_2024 – Platobná inštrukcia na vrátenie dotácie</a:t>
            </a:r>
          </a:p>
          <a:p>
            <a:pPr>
              <a:buNone/>
            </a:pPr>
            <a:r>
              <a:rPr lang="sk-SK" sz="2000" dirty="0">
                <a:latin typeface="Comic Sans MS" panose="030F0702030302020204" pitchFamily="66" charset="0"/>
              </a:rPr>
              <a:t>Príloha č. 7 k smernici č. 1/2024 – Spôsob prezentácie Úradu pre Slovákov žijúcich v zahraničí prijímateľom dotácie</a:t>
            </a:r>
          </a:p>
        </p:txBody>
      </p:sp>
    </p:spTree>
    <p:extLst>
      <p:ext uri="{BB962C8B-B14F-4D97-AF65-F5344CB8AC3E}">
        <p14:creationId xmlns:p14="http://schemas.microsoft.com/office/powerpoint/2010/main" val="1727014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622A5-C4DB-F468-80CF-D19090EAD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 descr="4. Kúpa, výstavba, prístavba, nadstavba, rekonštrukcia a údržba nehnuteľnosti&#10;">
            <a:extLst>
              <a:ext uri="{FF2B5EF4-FFF2-40B4-BE49-F238E27FC236}">
                <a16:creationId xmlns:a16="http://schemas.microsoft.com/office/drawing/2014/main" id="{A94D65F9-0C5D-C8D4-FD68-74CE518AE540}"/>
              </a:ext>
            </a:extLst>
          </p:cNvPr>
          <p:cNvSpPr txBox="1"/>
          <p:nvPr/>
        </p:nvSpPr>
        <p:spPr>
          <a:xfrm>
            <a:off x="1999047" y="212791"/>
            <a:ext cx="8143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4. Kúpa, výstavba, prístavba, nadstavba, rekonštrukcia a údržba nehnuteľnosti</a:t>
            </a:r>
          </a:p>
        </p:txBody>
      </p:sp>
      <p:sp>
        <p:nvSpPr>
          <p:cNvPr id="11" name="BlokTextu 10" descr="4.6. Údržba nehnuteľnosti&#10;Rutinná údržba&#10;- Pravidelná kontrola: prehliadky stavu budovy, strechy, okien a dverí,&#10;- Čistenie: odstraňovanie nečistôt a prachu, čistenie kanalizácie a odvodnenia,&#10;- Údržba záhrady: starostlivosť o zeleň, kosenie trávy, orezávanie kríkov a stromov.&#10;Prevencia&#10;- Preventívne opravy: včasné opravy malých porúch, ako sú praskliny v omietke alebo úniky vody bez zhodnotenia investície,&#10;- Preventívna údržba zariadení: kontrola a údržba vykurovacích, klimatizačných a elektrických systémov&#10;Malé opravy&#10;- Opravy interiéru: maľovanie stien, oprava podláh, výmena alebo oprava vybavenia interiéru bez zhodnotenia investície,&#10;- Opravy exteriéru: údržba fasády, malá oprava strechy, výmena okien alebo dverí, ak ide o menšie zásahy bez zhodnotenia investície,&#10;- Údržba inštalácií: opravy elektroinštalácie, vodoinštalácie a iných technických zariadení bez zhodnotenia investície.&#10;">
            <a:extLst>
              <a:ext uri="{FF2B5EF4-FFF2-40B4-BE49-F238E27FC236}">
                <a16:creationId xmlns:a16="http://schemas.microsoft.com/office/drawing/2014/main" id="{30040143-D34B-6B4A-32DE-A6104123FCC8}"/>
              </a:ext>
            </a:extLst>
          </p:cNvPr>
          <p:cNvSpPr txBox="1"/>
          <p:nvPr/>
        </p:nvSpPr>
        <p:spPr>
          <a:xfrm>
            <a:off x="264376" y="1472493"/>
            <a:ext cx="118560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4.6. Údržba nehnuteľnosti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Rutinná údržba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- Pravidelná kontrola: prehliadky stavu budovy, strechy, okien a dverí,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- Čistenie: odstraňovanie nečistôt a prachu, čistenie kanalizácie a odvodnenia,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- Údržba záhrady: starostlivosť o zeleň, kosenie trávy, orezávanie kríkov a stromov.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Prevencia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- Preventívne opravy: včasné opravy malých porúch, ako sú praskliny v omietke alebo úniky vody bez zhodnotenia investície,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- Preventívna údržba zariadení: kontrola a údržba vykurovacích, klimatizačných a elektrických systémov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Malé opravy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- Opravy interiéru: maľovanie stien, oprava podláh, výmena alebo oprava vybavenia interiéru bez zhodnotenia investície,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- Opravy exteriéru: údržba fasády, malá oprava strechy, výmena okien alebo dverí, ak ide o menšie zásahy bez zhodnotenia investície,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- Údržba inštalácií: opravy elektroinštalácie, vodoinštalácie a iných technických zariadení bez zhodnotenia investície.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BB9561F-BB40-08B9-D16E-86396F61F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519" y="771879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5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 descr="Podmienky poskytovania dotácií&#10;">
            <a:extLst>
              <a:ext uri="{FF2B5EF4-FFF2-40B4-BE49-F238E27FC236}">
                <a16:creationId xmlns:a16="http://schemas.microsoft.com/office/drawing/2014/main" id="{CF66DF7C-C1D2-5AEA-B107-280A3EEF7891}"/>
              </a:ext>
            </a:extLst>
          </p:cNvPr>
          <p:cNvSpPr txBox="1"/>
          <p:nvPr/>
        </p:nvSpPr>
        <p:spPr>
          <a:xfrm>
            <a:off x="2936810" y="205274"/>
            <a:ext cx="631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Podmienky poskytovania dotácií</a:t>
            </a:r>
          </a:p>
        </p:txBody>
      </p:sp>
      <p:sp>
        <p:nvSpPr>
          <p:cNvPr id="5" name="BlokTextu 4" descr="FO vs PO&#10;">
            <a:extLst>
              <a:ext uri="{FF2B5EF4-FFF2-40B4-BE49-F238E27FC236}">
                <a16:creationId xmlns:a16="http://schemas.microsoft.com/office/drawing/2014/main" id="{D9A51DE7-D7FF-4B30-F483-2D8E8332AA1C}"/>
              </a:ext>
            </a:extLst>
          </p:cNvPr>
          <p:cNvSpPr txBox="1"/>
          <p:nvPr/>
        </p:nvSpPr>
        <p:spPr>
          <a:xfrm>
            <a:off x="1856799" y="1210062"/>
            <a:ext cx="207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FO </a:t>
            </a:r>
            <a:r>
              <a:rPr lang="sk-SK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vs</a:t>
            </a:r>
            <a:r>
              <a:rPr lang="sk-SK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PO</a:t>
            </a:r>
          </a:p>
        </p:txBody>
      </p:sp>
      <p:sp>
        <p:nvSpPr>
          <p:cNvPr id="6" name="BlokTextu 5" descr="nemôže&#10;">
            <a:extLst>
              <a:ext uri="{FF2B5EF4-FFF2-40B4-BE49-F238E27FC236}">
                <a16:creationId xmlns:a16="http://schemas.microsoft.com/office/drawing/2014/main" id="{CFBE3DBC-B3F1-F871-7F03-6026C2AF3222}"/>
              </a:ext>
            </a:extLst>
          </p:cNvPr>
          <p:cNvSpPr txBox="1"/>
          <p:nvPr/>
        </p:nvSpPr>
        <p:spPr>
          <a:xfrm>
            <a:off x="1408932" y="2060961"/>
            <a:ext cx="122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nemôže</a:t>
            </a:r>
          </a:p>
        </p:txBody>
      </p:sp>
      <p:sp>
        <p:nvSpPr>
          <p:cNvPr id="7" name="BlokTextu 6" descr="môže&#10;">
            <a:extLst>
              <a:ext uri="{FF2B5EF4-FFF2-40B4-BE49-F238E27FC236}">
                <a16:creationId xmlns:a16="http://schemas.microsoft.com/office/drawing/2014/main" id="{4CBF710D-6D19-3919-EBB1-2C4D65494A1F}"/>
              </a:ext>
            </a:extLst>
          </p:cNvPr>
          <p:cNvSpPr txBox="1"/>
          <p:nvPr/>
        </p:nvSpPr>
        <p:spPr>
          <a:xfrm>
            <a:off x="3203514" y="2060961"/>
            <a:ext cx="923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môže</a:t>
            </a:r>
          </a:p>
        </p:txBody>
      </p:sp>
      <p:sp>
        <p:nvSpPr>
          <p:cNvPr id="8" name="BlokTextu 7" descr="hmotný majetok&#10;">
            <a:extLst>
              <a:ext uri="{FF2B5EF4-FFF2-40B4-BE49-F238E27FC236}">
                <a16:creationId xmlns:a16="http://schemas.microsoft.com/office/drawing/2014/main" id="{D82C1D5B-B381-EDF8-5DE7-9768FB230AB2}"/>
              </a:ext>
            </a:extLst>
          </p:cNvPr>
          <p:cNvSpPr txBox="1"/>
          <p:nvPr/>
        </p:nvSpPr>
        <p:spPr>
          <a:xfrm>
            <a:off x="1254974" y="2746034"/>
            <a:ext cx="3275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Comic Sans MS" panose="030F0702030302020204" pitchFamily="66" charset="0"/>
              </a:rPr>
              <a:t>hmotný majetok</a:t>
            </a:r>
          </a:p>
        </p:txBody>
      </p:sp>
      <p:sp>
        <p:nvSpPr>
          <p:cNvPr id="9" name="BlokTextu 8" descr="kapitálové výdavky&#10;">
            <a:extLst>
              <a:ext uri="{FF2B5EF4-FFF2-40B4-BE49-F238E27FC236}">
                <a16:creationId xmlns:a16="http://schemas.microsoft.com/office/drawing/2014/main" id="{380E6E40-1E4A-A412-0500-9A3E269A19E7}"/>
              </a:ext>
            </a:extLst>
          </p:cNvPr>
          <p:cNvSpPr txBox="1"/>
          <p:nvPr/>
        </p:nvSpPr>
        <p:spPr>
          <a:xfrm>
            <a:off x="916734" y="4507381"/>
            <a:ext cx="4040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Comic Sans MS" panose="030F0702030302020204" pitchFamily="66" charset="0"/>
              </a:rPr>
              <a:t>kapitálové výdavky</a:t>
            </a:r>
          </a:p>
        </p:txBody>
      </p:sp>
      <p:sp>
        <p:nvSpPr>
          <p:cNvPr id="12" name="BlokTextu 11" descr="BV vs KV&#10;">
            <a:extLst>
              <a:ext uri="{FF2B5EF4-FFF2-40B4-BE49-F238E27FC236}">
                <a16:creationId xmlns:a16="http://schemas.microsoft.com/office/drawing/2014/main" id="{4AEB078C-BB1C-F474-7B02-5CBDE2F44CD2}"/>
              </a:ext>
            </a:extLst>
          </p:cNvPr>
          <p:cNvSpPr txBox="1"/>
          <p:nvPr/>
        </p:nvSpPr>
        <p:spPr>
          <a:xfrm>
            <a:off x="8219492" y="1210062"/>
            <a:ext cx="207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BV </a:t>
            </a:r>
            <a:r>
              <a:rPr lang="sk-SK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vs</a:t>
            </a:r>
            <a:r>
              <a:rPr lang="sk-SK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KV</a:t>
            </a:r>
          </a:p>
        </p:txBody>
      </p:sp>
      <p:sp>
        <p:nvSpPr>
          <p:cNvPr id="13" name="BlokTextu 12" descr="môže FO, PO&#10;">
            <a:extLst>
              <a:ext uri="{FF2B5EF4-FFF2-40B4-BE49-F238E27FC236}">
                <a16:creationId xmlns:a16="http://schemas.microsoft.com/office/drawing/2014/main" id="{834FEA48-D72F-3340-939C-C923DE0CE364}"/>
              </a:ext>
            </a:extLst>
          </p:cNvPr>
          <p:cNvSpPr txBox="1"/>
          <p:nvPr/>
        </p:nvSpPr>
        <p:spPr>
          <a:xfrm>
            <a:off x="6938873" y="2060961"/>
            <a:ext cx="2071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môže FO, PO</a:t>
            </a:r>
          </a:p>
        </p:txBody>
      </p:sp>
      <p:sp>
        <p:nvSpPr>
          <p:cNvPr id="14" name="BlokTextu 13" descr="môže PO&#10;">
            <a:extLst>
              <a:ext uri="{FF2B5EF4-FFF2-40B4-BE49-F238E27FC236}">
                <a16:creationId xmlns:a16="http://schemas.microsoft.com/office/drawing/2014/main" id="{AD28EAE3-0DF5-8F4F-FCE2-60EAE767A4CD}"/>
              </a:ext>
            </a:extLst>
          </p:cNvPr>
          <p:cNvSpPr txBox="1"/>
          <p:nvPr/>
        </p:nvSpPr>
        <p:spPr>
          <a:xfrm>
            <a:off x="9644747" y="2060961"/>
            <a:ext cx="1402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môže PO</a:t>
            </a:r>
          </a:p>
        </p:txBody>
      </p:sp>
      <p:sp>
        <p:nvSpPr>
          <p:cNvPr id="15" name="BlokTextu 14" descr="výmena kus za kus&#10;">
            <a:extLst>
              <a:ext uri="{FF2B5EF4-FFF2-40B4-BE49-F238E27FC236}">
                <a16:creationId xmlns:a16="http://schemas.microsoft.com/office/drawing/2014/main" id="{B9A007E2-6894-1689-B3EF-DE117B92CCB9}"/>
              </a:ext>
            </a:extLst>
          </p:cNvPr>
          <p:cNvSpPr txBox="1"/>
          <p:nvPr/>
        </p:nvSpPr>
        <p:spPr>
          <a:xfrm>
            <a:off x="6096000" y="2746034"/>
            <a:ext cx="3275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Comic Sans MS" panose="030F0702030302020204" pitchFamily="66" charset="0"/>
              </a:rPr>
              <a:t>výmena kus za kus</a:t>
            </a:r>
          </a:p>
        </p:txBody>
      </p:sp>
      <p:sp>
        <p:nvSpPr>
          <p:cNvPr id="16" name="BlokTextu 15" descr="klasická údržba&#10;">
            <a:extLst>
              <a:ext uri="{FF2B5EF4-FFF2-40B4-BE49-F238E27FC236}">
                <a16:creationId xmlns:a16="http://schemas.microsoft.com/office/drawing/2014/main" id="{3A310786-1FEF-0454-88F3-31F8FD6CC38D}"/>
              </a:ext>
            </a:extLst>
          </p:cNvPr>
          <p:cNvSpPr txBox="1"/>
          <p:nvPr/>
        </p:nvSpPr>
        <p:spPr>
          <a:xfrm>
            <a:off x="5694784" y="3451998"/>
            <a:ext cx="4040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Comic Sans MS" panose="030F0702030302020204" pitchFamily="66" charset="0"/>
              </a:rPr>
              <a:t>klasická údržba</a:t>
            </a:r>
          </a:p>
        </p:txBody>
      </p:sp>
      <p:sp>
        <p:nvSpPr>
          <p:cNvPr id="17" name="BlokTextu 16" descr="hmotný majetok kus nad 1 700 eur&#10;">
            <a:extLst>
              <a:ext uri="{FF2B5EF4-FFF2-40B4-BE49-F238E27FC236}">
                <a16:creationId xmlns:a16="http://schemas.microsoft.com/office/drawing/2014/main" id="{734DDE3E-F0EF-4FB1-14AF-3D1287E8405A}"/>
              </a:ext>
            </a:extLst>
          </p:cNvPr>
          <p:cNvSpPr txBox="1"/>
          <p:nvPr/>
        </p:nvSpPr>
        <p:spPr>
          <a:xfrm>
            <a:off x="9459693" y="2746034"/>
            <a:ext cx="242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Comic Sans MS" panose="030F0702030302020204" pitchFamily="66" charset="0"/>
              </a:rPr>
              <a:t>hmotný majetok kus nad 1 700 eur</a:t>
            </a:r>
          </a:p>
        </p:txBody>
      </p:sp>
      <p:sp>
        <p:nvSpPr>
          <p:cNvPr id="18" name="BlokTextu 17" descr="nehmotný majetok kus nad 2 400 eur&#10;">
            <a:extLst>
              <a:ext uri="{FF2B5EF4-FFF2-40B4-BE49-F238E27FC236}">
                <a16:creationId xmlns:a16="http://schemas.microsoft.com/office/drawing/2014/main" id="{15515652-BFFF-69C2-5FEC-41397B7661B1}"/>
              </a:ext>
            </a:extLst>
          </p:cNvPr>
          <p:cNvSpPr txBox="1"/>
          <p:nvPr/>
        </p:nvSpPr>
        <p:spPr>
          <a:xfrm>
            <a:off x="9459693" y="4199605"/>
            <a:ext cx="242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Comic Sans MS" panose="030F0702030302020204" pitchFamily="66" charset="0"/>
              </a:rPr>
              <a:t>nehmotný majetok kus nad 2 400 eur</a:t>
            </a:r>
          </a:p>
        </p:txBody>
      </p:sp>
      <p:sp>
        <p:nvSpPr>
          <p:cNvPr id="19" name="BlokTextu 18" descr="zvýšenie hodnoty nehnuteľnosti&#10;">
            <a:extLst>
              <a:ext uri="{FF2B5EF4-FFF2-40B4-BE49-F238E27FC236}">
                <a16:creationId xmlns:a16="http://schemas.microsoft.com/office/drawing/2014/main" id="{D1235803-BFD1-2385-4222-C9C104A66DA1}"/>
              </a:ext>
            </a:extLst>
          </p:cNvPr>
          <p:cNvSpPr txBox="1"/>
          <p:nvPr/>
        </p:nvSpPr>
        <p:spPr>
          <a:xfrm>
            <a:off x="9459693" y="5431400"/>
            <a:ext cx="242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Comic Sans MS" panose="030F0702030302020204" pitchFamily="66" charset="0"/>
              </a:rPr>
              <a:t>zvýšenie hodnoty nehnuteľnosti</a:t>
            </a:r>
          </a:p>
        </p:txBody>
      </p:sp>
      <p:cxnSp>
        <p:nvCxnSpPr>
          <p:cNvPr id="23" name="Rovná spojovacia šípka 22" descr="červená šípka">
            <a:extLst>
              <a:ext uri="{FF2B5EF4-FFF2-40B4-BE49-F238E27FC236}">
                <a16:creationId xmlns:a16="http://schemas.microsoft.com/office/drawing/2014/main" id="{623F1B9C-8D35-B8AA-7CF9-6A2B596F5B3D}"/>
              </a:ext>
            </a:extLst>
          </p:cNvPr>
          <p:cNvCxnSpPr>
            <a:cxnSpLocks/>
          </p:cNvCxnSpPr>
          <p:nvPr/>
        </p:nvCxnSpPr>
        <p:spPr>
          <a:xfrm flipH="1">
            <a:off x="1901112" y="1612220"/>
            <a:ext cx="447873" cy="4966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 descr="červená šípka">
            <a:extLst>
              <a:ext uri="{FF2B5EF4-FFF2-40B4-BE49-F238E27FC236}">
                <a16:creationId xmlns:a16="http://schemas.microsoft.com/office/drawing/2014/main" id="{84252B54-2564-833C-B0F3-D1519FA1500E}"/>
              </a:ext>
            </a:extLst>
          </p:cNvPr>
          <p:cNvCxnSpPr>
            <a:cxnSpLocks/>
          </p:cNvCxnSpPr>
          <p:nvPr/>
        </p:nvCxnSpPr>
        <p:spPr>
          <a:xfrm>
            <a:off x="3363689" y="1598484"/>
            <a:ext cx="391110" cy="496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 descr="červená šípka">
            <a:extLst>
              <a:ext uri="{FF2B5EF4-FFF2-40B4-BE49-F238E27FC236}">
                <a16:creationId xmlns:a16="http://schemas.microsoft.com/office/drawing/2014/main" id="{B8973704-5DE7-2C3F-7EC3-635281D346E7}"/>
              </a:ext>
            </a:extLst>
          </p:cNvPr>
          <p:cNvCxnSpPr>
            <a:cxnSpLocks/>
          </p:cNvCxnSpPr>
          <p:nvPr/>
        </p:nvCxnSpPr>
        <p:spPr>
          <a:xfrm>
            <a:off x="9752116" y="1598484"/>
            <a:ext cx="391110" cy="496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 descr="červená šípka">
            <a:extLst>
              <a:ext uri="{FF2B5EF4-FFF2-40B4-BE49-F238E27FC236}">
                <a16:creationId xmlns:a16="http://schemas.microsoft.com/office/drawing/2014/main" id="{0FCD081F-2781-B8F0-4E31-B3565EF05B70}"/>
              </a:ext>
            </a:extLst>
          </p:cNvPr>
          <p:cNvCxnSpPr>
            <a:cxnSpLocks/>
          </p:cNvCxnSpPr>
          <p:nvPr/>
        </p:nvCxnSpPr>
        <p:spPr>
          <a:xfrm flipH="1">
            <a:off x="8264766" y="1612220"/>
            <a:ext cx="447873" cy="4966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ok 1">
            <a:extLst>
              <a:ext uri="{FF2B5EF4-FFF2-40B4-BE49-F238E27FC236}">
                <a16:creationId xmlns:a16="http://schemas.microsoft.com/office/drawing/2014/main" id="{C6B061E4-A691-0D86-F82F-BB0511D1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96" y="3121578"/>
            <a:ext cx="1643198" cy="1188829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1861661F-C776-60D7-72DC-9EDFDC62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206" y="5017323"/>
            <a:ext cx="1462577" cy="15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34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 descr="Žiadosti o dotáciu&#10;">
            <a:extLst>
              <a:ext uri="{FF2B5EF4-FFF2-40B4-BE49-F238E27FC236}">
                <a16:creationId xmlns:a16="http://schemas.microsoft.com/office/drawing/2014/main" id="{1ABB88B3-1B09-F35A-63DC-7C752A60579C}"/>
              </a:ext>
            </a:extLst>
          </p:cNvPr>
          <p:cNvSpPr txBox="1"/>
          <p:nvPr/>
        </p:nvSpPr>
        <p:spPr>
          <a:xfrm>
            <a:off x="2936810" y="205274"/>
            <a:ext cx="631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Žiadosti o dotáciu</a:t>
            </a:r>
          </a:p>
        </p:txBody>
      </p:sp>
      <p:sp>
        <p:nvSpPr>
          <p:cNvPr id="6" name="BlokTextu 5" descr="Dôvod vyradenia žiadosti a jej neposunutia do hodnotenia&#10;nesplnenie rozpočtových pravidiel&#10;nesplnenie podmienok podľa čl. 4 ods. 4 Smernice č. 1/2024&#10;nesúlad žiadosti s koncepciou&#10;nesúlad žiadosti s cieľmi dotačnej výzvy&#10;zaradenie žiadosti do nesprávneho programu&#10;nesprávne alebo neúplné vyplnenie žiadosti&#10;">
            <a:extLst>
              <a:ext uri="{FF2B5EF4-FFF2-40B4-BE49-F238E27FC236}">
                <a16:creationId xmlns:a16="http://schemas.microsoft.com/office/drawing/2014/main" id="{F95DCE53-85D5-CE19-E17E-E098B3005B23}"/>
              </a:ext>
            </a:extLst>
          </p:cNvPr>
          <p:cNvSpPr txBox="1"/>
          <p:nvPr/>
        </p:nvSpPr>
        <p:spPr>
          <a:xfrm>
            <a:off x="289248" y="3138533"/>
            <a:ext cx="108048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Dôvod vyradenia žiadosti a jej neposunutia do hodnotenia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nesplnenie rozpočtových pravidiel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nesplnenie podmienok podľa čl. 4 ods. 4 Smernice č. 1/2024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nesúlad žiadosti s koncepciou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nesúlad žiadosti s cieľmi dotačnej výzvy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omic Sans MS" panose="030F0702030302020204" pitchFamily="66" charset="0"/>
              </a:rPr>
              <a:t>zaradenie žiadosti do nesprávneho programu</a:t>
            </a:r>
            <a:endParaRPr lang="sk-SK" sz="20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nesprávne alebo neúplné vyplnenie žiadosti</a:t>
            </a:r>
          </a:p>
        </p:txBody>
      </p:sp>
      <p:sp>
        <p:nvSpPr>
          <p:cNvPr id="8" name="BlokTextu 7" descr="Dôvod zrušenia žiadosti&#10;na žiadosť žiadateľa&#10;duplicita s inou žiadosťou subjektu&#10;">
            <a:extLst>
              <a:ext uri="{FF2B5EF4-FFF2-40B4-BE49-F238E27FC236}">
                <a16:creationId xmlns:a16="http://schemas.microsoft.com/office/drawing/2014/main" id="{6F600DC0-00C6-0447-3501-966930F7B8ED}"/>
              </a:ext>
            </a:extLst>
          </p:cNvPr>
          <p:cNvSpPr txBox="1"/>
          <p:nvPr/>
        </p:nvSpPr>
        <p:spPr>
          <a:xfrm>
            <a:off x="289248" y="1703529"/>
            <a:ext cx="5346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Dôvod zrušenia žiadosti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na žiadosť žiadateľa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duplicita s inou žiadosťou subjektu</a:t>
            </a:r>
          </a:p>
        </p:txBody>
      </p:sp>
      <p:sp>
        <p:nvSpPr>
          <p:cNvPr id="9" name="BlokTextu 8" descr="Vybavená a skontrolovaná - žiadosť bude posunutá do procesu hodnotenia&#10;">
            <a:extLst>
              <a:ext uri="{FF2B5EF4-FFF2-40B4-BE49-F238E27FC236}">
                <a16:creationId xmlns:a16="http://schemas.microsoft.com/office/drawing/2014/main" id="{3A97D51A-ADB6-4B41-3703-7EC0EE048C58}"/>
              </a:ext>
            </a:extLst>
          </p:cNvPr>
          <p:cNvSpPr txBox="1"/>
          <p:nvPr/>
        </p:nvSpPr>
        <p:spPr>
          <a:xfrm>
            <a:off x="289248" y="5804643"/>
            <a:ext cx="9116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Vybavená a skontrolovaná </a:t>
            </a:r>
            <a:r>
              <a:rPr lang="sk-SK" sz="2000" dirty="0">
                <a:latin typeface="Comic Sans MS" panose="030F0702030302020204" pitchFamily="66" charset="0"/>
              </a:rPr>
              <a:t>- žiadosť bude posunutá do procesu hodnotenia</a:t>
            </a:r>
            <a:endParaRPr lang="sk-SK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BlokTextu 1" descr="PÝTAŤ SA, PÝTAŤ SA, PÝTAŤ SA&#10;">
            <a:extLst>
              <a:ext uri="{FF2B5EF4-FFF2-40B4-BE49-F238E27FC236}">
                <a16:creationId xmlns:a16="http://schemas.microsoft.com/office/drawing/2014/main" id="{5B74257C-7488-8632-F2A3-A22B028A3113}"/>
              </a:ext>
            </a:extLst>
          </p:cNvPr>
          <p:cNvSpPr txBox="1"/>
          <p:nvPr/>
        </p:nvSpPr>
        <p:spPr>
          <a:xfrm>
            <a:off x="3777342" y="893694"/>
            <a:ext cx="4786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PÝTAŤ SA, PÝTAŤ SA, PÝTAŤ SA</a:t>
            </a:r>
          </a:p>
        </p:txBody>
      </p:sp>
    </p:spTree>
    <p:extLst>
      <p:ext uri="{BB962C8B-B14F-4D97-AF65-F5344CB8AC3E}">
        <p14:creationId xmlns:p14="http://schemas.microsoft.com/office/powerpoint/2010/main" val="2366976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EE174-3406-DB75-9CAA-D7729B80D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 descr="Žiadosti o dotáciu – vypĺňanie údajov&#10;">
            <a:extLst>
              <a:ext uri="{FF2B5EF4-FFF2-40B4-BE49-F238E27FC236}">
                <a16:creationId xmlns:a16="http://schemas.microsoft.com/office/drawing/2014/main" id="{15FEB12E-458E-D4FF-1AF7-5D04D10192FE}"/>
              </a:ext>
            </a:extLst>
          </p:cNvPr>
          <p:cNvSpPr txBox="1"/>
          <p:nvPr/>
        </p:nvSpPr>
        <p:spPr>
          <a:xfrm>
            <a:off x="2621905" y="205274"/>
            <a:ext cx="68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Žiadosti o dotáciu – vypĺňanie údajov</a:t>
            </a:r>
          </a:p>
        </p:txBody>
      </p:sp>
      <p:sp>
        <p:nvSpPr>
          <p:cNvPr id="2" name="BlokTextu 1" descr="PÝTAŤ SA, PÝTAŤ SA, PÝTAŤ SA&#10;">
            <a:extLst>
              <a:ext uri="{FF2B5EF4-FFF2-40B4-BE49-F238E27FC236}">
                <a16:creationId xmlns:a16="http://schemas.microsoft.com/office/drawing/2014/main" id="{1B1981A0-5EAD-EEAE-A7A4-D024BB150373}"/>
              </a:ext>
            </a:extLst>
          </p:cNvPr>
          <p:cNvSpPr txBox="1"/>
          <p:nvPr/>
        </p:nvSpPr>
        <p:spPr>
          <a:xfrm>
            <a:off x="3665203" y="893694"/>
            <a:ext cx="4786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PÝTAŤ SA, PÝTAŤ SA, PÝTAŤ SA</a:t>
            </a:r>
          </a:p>
        </p:txBody>
      </p:sp>
      <p:sp>
        <p:nvSpPr>
          <p:cNvPr id="5" name="BlokTextu 4" descr="Všetky podprogramy majú spoločnú časť:&#10;Názov projektu&#10;Účel použitia dotácie&#10;Charakteristika projektu&#10;Uveďte, aké kroky ste zatiaľ vykonali/podnikli pre uskutočnenie tohto projektu&#10;Pravidelne sa opakujúci projekt&#10;Očakávaný prínos projektu pre žiadateľa&#10;Očakávaný prínos projektu pre krajanskú komunitu&#10;Udržateľnosť projektu/zabezpečenie dlhodobého charakteru projektu&#10;Termín realizácie/obdobie uskutočnenia projektu&#10;Miesto realizácie projektu (mesto/obec, štát)&#10;Samosprávna úroveň projektu (miestna, regionálna, celoštátna, medzinárodná)&#10;Uveďte popis jednotlivých aktivít, ktoré je potrebné vykonať pre úspešné uskutočnenie projektu v časových intervaloch&#10;">
            <a:extLst>
              <a:ext uri="{FF2B5EF4-FFF2-40B4-BE49-F238E27FC236}">
                <a16:creationId xmlns:a16="http://schemas.microsoft.com/office/drawing/2014/main" id="{3CF975A7-5BC8-6542-D495-3F9486B6738C}"/>
              </a:ext>
            </a:extLst>
          </p:cNvPr>
          <p:cNvSpPr txBox="1"/>
          <p:nvPr/>
        </p:nvSpPr>
        <p:spPr>
          <a:xfrm>
            <a:off x="270588" y="1660736"/>
            <a:ext cx="113740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Všetky podprogramy majú spoločnú časť:</a:t>
            </a:r>
            <a:endParaRPr lang="sk-SK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Názov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Účel použitia dotácie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Charakteristika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Uveďte, aké kroky ste zatiaľ vykonali/podnikli pre uskutočnenie tohto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Pravidelne sa opakujúci projekt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Očakávaný prínos projektu pre žiadateľa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Očakávaný prínos projektu pre krajanskú komunitu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Udržateľnosť projektu/zabezpečenie dlhodobého charakteru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Termín realizácie/obdobie uskutočnenia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Miesto realizácie projektu (mesto/obec, štát)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Samosprávna úroveň projektu (miestna, regionálna, celoštátna, medzinárodná)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Uveďte popis jednotlivých aktivít, ktoré je potrebné vykonať pre úspešné uskutočnenie projektu v časových intervaloch</a:t>
            </a:r>
          </a:p>
        </p:txBody>
      </p:sp>
    </p:spTree>
    <p:extLst>
      <p:ext uri="{BB962C8B-B14F-4D97-AF65-F5344CB8AC3E}">
        <p14:creationId xmlns:p14="http://schemas.microsoft.com/office/powerpoint/2010/main" val="3910657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6E77D-5020-B802-1FC7-C0B6030F0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 descr="PÝTAŤ SA, PÝTAŤ SA, PÝTAŤ SA&#10;">
            <a:extLst>
              <a:ext uri="{FF2B5EF4-FFF2-40B4-BE49-F238E27FC236}">
                <a16:creationId xmlns:a16="http://schemas.microsoft.com/office/drawing/2014/main" id="{F35056F7-4080-1AC3-9125-7E556FEE3705}"/>
              </a:ext>
            </a:extLst>
          </p:cNvPr>
          <p:cNvSpPr txBox="1"/>
          <p:nvPr/>
        </p:nvSpPr>
        <p:spPr>
          <a:xfrm>
            <a:off x="3665200" y="893694"/>
            <a:ext cx="4786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PÝTAŤ SA, PÝTAŤ SA, PÝTAŤ SA</a:t>
            </a:r>
          </a:p>
        </p:txBody>
      </p:sp>
      <p:sp>
        <p:nvSpPr>
          <p:cNvPr id="5" name="BlokTextu 4" descr="Všetky podprogramy majú spoločnú časť:&#10;Ďalšie inštitúcie/fyzické osoby spolupodieľajúce sa na organizácii projektu&#10;Uveďte cieľovú spoločenskú skupinu ľudí (napr. učitelia, výtvarníci, umelci, spisovatelia, žiaci základných škôl a pod.) a vekovú kategóriu, pre ktorú je projekt určený&#10;Uveďte predpokladaný počet ľudí, ktorý sa priamo na projekte zúčastnia&#10;Opis formy prezentácie projektu (pozvánky, plagáty, príspevky na sociálnych sieťach a pod.)&#10;Opis formy prezentácie ÚSŽZ (panel s logom, ústne a pod.) a Slovenskej republiky&#10;Uveďte, či na financovanie projektu budú použité aj iné zdroje financovania okrem dotácie z ÚSŽZ, v akej výške a na aké položky (vlastné prostriedky, vstupenky, sponzori, dotácie mimo ÚSŽZ, dobrovoľná práca a pod.)&#10;Uveďte, v akom rozsahu sa projekt uskutoční v prípade poskytnutia nižšej sumy než požadujete&#10;Uveďte spôsob realizovania projektu v prípade neposkytnutia finančných prostriedkov ÚSŽZ&#10;Doplňujúce informácie&#10;">
            <a:extLst>
              <a:ext uri="{FF2B5EF4-FFF2-40B4-BE49-F238E27FC236}">
                <a16:creationId xmlns:a16="http://schemas.microsoft.com/office/drawing/2014/main" id="{CC5F1AFC-CF90-F101-6F17-2B8C8F7E65AA}"/>
              </a:ext>
            </a:extLst>
          </p:cNvPr>
          <p:cNvSpPr txBox="1"/>
          <p:nvPr/>
        </p:nvSpPr>
        <p:spPr>
          <a:xfrm>
            <a:off x="248817" y="1669287"/>
            <a:ext cx="1180633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Všetky podprogramy majú spoločnú časť:</a:t>
            </a:r>
            <a:endParaRPr lang="sk-SK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Ďalšie inštitúcie/fyzické osoby spolupodieľajúce sa na organizácii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Uveďte cieľovú spoločenskú skupinu ľudí (napr. učitelia, výtvarníci, umelci, spisovatelia, žiaci základných škôl a pod.) a vekovú kategóriu, pre ktorú je projekt určený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Uveďte predpokladaný počet ľudí, ktorý sa priamo na projekte zúčastnia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Opis formy prezentácie projektu (pozvánky, plagáty, príspevky na sociálnych sieťach a pod.)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Opis formy prezentácie ÚSŽZ (panel s logom, ústne a pod.) a Slovenskej republiky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Uveďte, či na financovanie projektu budú použité aj iné zdroje financovania okrem dotácie z ÚSŽZ, v akej výške a na aké položky (vlastné prostriedky, vstupenky, sponzori, dotácie mimo ÚSŽZ, dobrovoľná práca a pod.)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Uveďte, v akom rozsahu sa projekt uskutoční v prípade poskytnutia nižšej sumy než požadujete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Uveďte spôsob realizovania projektu v prípade neposkytnutia finančných prostriedkov ÚSŽZ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Doplňujúce informácie</a:t>
            </a:r>
          </a:p>
        </p:txBody>
      </p:sp>
      <p:sp>
        <p:nvSpPr>
          <p:cNvPr id="6" name="BlokTextu 5" descr="Žiadosti o dotáciu – vypĺňanie údajov&#10;">
            <a:extLst>
              <a:ext uri="{FF2B5EF4-FFF2-40B4-BE49-F238E27FC236}">
                <a16:creationId xmlns:a16="http://schemas.microsoft.com/office/drawing/2014/main" id="{CEB870A7-BC96-E6C4-44E2-90BCC40E9940}"/>
              </a:ext>
            </a:extLst>
          </p:cNvPr>
          <p:cNvSpPr txBox="1"/>
          <p:nvPr/>
        </p:nvSpPr>
        <p:spPr>
          <a:xfrm>
            <a:off x="2621905" y="205274"/>
            <a:ext cx="68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Žiadosti o dotáciu – vypĺňanie údajov</a:t>
            </a:r>
          </a:p>
        </p:txBody>
      </p:sp>
      <p:sp>
        <p:nvSpPr>
          <p:cNvPr id="3" name="BlokTextu 2" descr="Každý podprogram má iné doplňujúce otázky a povinné prílohy&#10;">
            <a:extLst>
              <a:ext uri="{FF2B5EF4-FFF2-40B4-BE49-F238E27FC236}">
                <a16:creationId xmlns:a16="http://schemas.microsoft.com/office/drawing/2014/main" id="{F7F4DB74-63FA-3832-3A3E-EB8CDE680010}"/>
              </a:ext>
            </a:extLst>
          </p:cNvPr>
          <p:cNvSpPr txBox="1"/>
          <p:nvPr/>
        </p:nvSpPr>
        <p:spPr>
          <a:xfrm>
            <a:off x="37266" y="6223292"/>
            <a:ext cx="819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Každý podprogram má iné doplňujúce otázky a povinné prílohy</a:t>
            </a:r>
          </a:p>
        </p:txBody>
      </p:sp>
    </p:spTree>
    <p:extLst>
      <p:ext uri="{BB962C8B-B14F-4D97-AF65-F5344CB8AC3E}">
        <p14:creationId xmlns:p14="http://schemas.microsoft.com/office/powerpoint/2010/main" val="2718162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0EB11-80DE-CAF6-1540-7DB0D2A3F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 descr="Až po elektronickom odoslaní bude žiadosti pridelené číslo žiadosti v tvare&#10;0001/XY/2026&#10;">
            <a:extLst>
              <a:ext uri="{FF2B5EF4-FFF2-40B4-BE49-F238E27FC236}">
                <a16:creationId xmlns:a16="http://schemas.microsoft.com/office/drawing/2014/main" id="{4BB65298-4408-FBCF-5C8E-2FED15486AEA}"/>
              </a:ext>
            </a:extLst>
          </p:cNvPr>
          <p:cNvSpPr txBox="1"/>
          <p:nvPr/>
        </p:nvSpPr>
        <p:spPr>
          <a:xfrm>
            <a:off x="1217058" y="2201043"/>
            <a:ext cx="96828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latin typeface="Comic Sans MS" panose="030F0702030302020204" pitchFamily="66" charset="0"/>
              </a:rPr>
              <a:t>Až po elektronickom odoslaní bude žiadosti pridelené číslo žiadosti v tvare</a:t>
            </a:r>
          </a:p>
          <a:p>
            <a:pPr algn="ctr"/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0001/XY/2026</a:t>
            </a:r>
            <a:endParaRPr lang="sk-SK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BlokTextu 5" descr="Žiadosti o dotáciu – odoslanie&#10;">
            <a:extLst>
              <a:ext uri="{FF2B5EF4-FFF2-40B4-BE49-F238E27FC236}">
                <a16:creationId xmlns:a16="http://schemas.microsoft.com/office/drawing/2014/main" id="{0D47E84B-A2E3-11B7-39BC-576349C8A199}"/>
              </a:ext>
            </a:extLst>
          </p:cNvPr>
          <p:cNvSpPr txBox="1"/>
          <p:nvPr/>
        </p:nvSpPr>
        <p:spPr>
          <a:xfrm>
            <a:off x="2621905" y="205274"/>
            <a:ext cx="68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Žiadosti o dotáciu – odoslanie</a:t>
            </a:r>
          </a:p>
        </p:txBody>
      </p:sp>
      <p:sp>
        <p:nvSpPr>
          <p:cNvPr id="4" name="BlokTextu 3" descr="Poradové číslo žiadosti&#10;">
            <a:extLst>
              <a:ext uri="{FF2B5EF4-FFF2-40B4-BE49-F238E27FC236}">
                <a16:creationId xmlns:a16="http://schemas.microsoft.com/office/drawing/2014/main" id="{8BC6ED90-0A3E-2487-FA5E-672EB70383C9}"/>
              </a:ext>
            </a:extLst>
          </p:cNvPr>
          <p:cNvSpPr txBox="1"/>
          <p:nvPr/>
        </p:nvSpPr>
        <p:spPr>
          <a:xfrm>
            <a:off x="2340635" y="3416058"/>
            <a:ext cx="3062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Comic Sans MS" panose="030F0702030302020204" pitchFamily="66" charset="0"/>
              </a:rPr>
              <a:t>Poradové číslo žiadosti</a:t>
            </a:r>
          </a:p>
        </p:txBody>
      </p:sp>
      <p:sp>
        <p:nvSpPr>
          <p:cNvPr id="7" name="BlokTextu 6" descr="Skratka štátu, za ktorý sa podáva žiadosť&#10;">
            <a:extLst>
              <a:ext uri="{FF2B5EF4-FFF2-40B4-BE49-F238E27FC236}">
                <a16:creationId xmlns:a16="http://schemas.microsoft.com/office/drawing/2014/main" id="{92A6511A-AFDB-2187-6055-4A4C74D9A9F5}"/>
              </a:ext>
            </a:extLst>
          </p:cNvPr>
          <p:cNvSpPr txBox="1"/>
          <p:nvPr/>
        </p:nvSpPr>
        <p:spPr>
          <a:xfrm>
            <a:off x="3273606" y="4493922"/>
            <a:ext cx="5569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Comic Sans MS" panose="030F0702030302020204" pitchFamily="66" charset="0"/>
              </a:rPr>
              <a:t>Skratka štátu, za ktorý sa podáva žiadosť</a:t>
            </a:r>
          </a:p>
        </p:txBody>
      </p:sp>
      <p:sp>
        <p:nvSpPr>
          <p:cNvPr id="8" name="BlokTextu 7" descr="Rok, pre ktorý sa podávajú žiadosti&#10;">
            <a:extLst>
              <a:ext uri="{FF2B5EF4-FFF2-40B4-BE49-F238E27FC236}">
                <a16:creationId xmlns:a16="http://schemas.microsoft.com/office/drawing/2014/main" id="{B9BC0D07-A6F0-691B-6FCF-C3BA9FD42306}"/>
              </a:ext>
            </a:extLst>
          </p:cNvPr>
          <p:cNvSpPr txBox="1"/>
          <p:nvPr/>
        </p:nvSpPr>
        <p:spPr>
          <a:xfrm>
            <a:off x="6788989" y="3429000"/>
            <a:ext cx="4418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Comic Sans MS" panose="030F0702030302020204" pitchFamily="66" charset="0"/>
              </a:rPr>
              <a:t>Rok, pre ktorý sa podávajú žiadosti</a:t>
            </a:r>
          </a:p>
        </p:txBody>
      </p:sp>
      <p:cxnSp>
        <p:nvCxnSpPr>
          <p:cNvPr id="10" name="Rovná spojovacia šípka 9" descr="červená šípka">
            <a:extLst>
              <a:ext uri="{FF2B5EF4-FFF2-40B4-BE49-F238E27FC236}">
                <a16:creationId xmlns:a16="http://schemas.microsoft.com/office/drawing/2014/main" id="{A0DC7A79-158A-D188-1B63-D012268A4BD8}"/>
              </a:ext>
            </a:extLst>
          </p:cNvPr>
          <p:cNvCxnSpPr/>
          <p:nvPr/>
        </p:nvCxnSpPr>
        <p:spPr>
          <a:xfrm flipV="1">
            <a:off x="4687594" y="2908929"/>
            <a:ext cx="646981" cy="484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 descr="červená šípka">
            <a:extLst>
              <a:ext uri="{FF2B5EF4-FFF2-40B4-BE49-F238E27FC236}">
                <a16:creationId xmlns:a16="http://schemas.microsoft.com/office/drawing/2014/main" id="{CEC24463-BD3D-04EE-FFFF-FA6DC4EDC6B4}"/>
              </a:ext>
            </a:extLst>
          </p:cNvPr>
          <p:cNvCxnSpPr>
            <a:cxnSpLocks/>
          </p:cNvCxnSpPr>
          <p:nvPr/>
        </p:nvCxnSpPr>
        <p:spPr>
          <a:xfrm flipH="1" flipV="1">
            <a:off x="6857427" y="2878797"/>
            <a:ext cx="640653" cy="5144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 descr="červená šípka">
            <a:extLst>
              <a:ext uri="{FF2B5EF4-FFF2-40B4-BE49-F238E27FC236}">
                <a16:creationId xmlns:a16="http://schemas.microsoft.com/office/drawing/2014/main" id="{4F6C93E0-1CB5-7E8F-E5F2-0A4F6703DB28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6058502" y="2908929"/>
            <a:ext cx="25756" cy="1584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 descr="Tlačidlo „Odoslať“&#10;">
            <a:extLst>
              <a:ext uri="{FF2B5EF4-FFF2-40B4-BE49-F238E27FC236}">
                <a16:creationId xmlns:a16="http://schemas.microsoft.com/office/drawing/2014/main" id="{0C485D3A-E8A1-201C-EF06-A3A3DE7AB430}"/>
              </a:ext>
            </a:extLst>
          </p:cNvPr>
          <p:cNvSpPr txBox="1"/>
          <p:nvPr/>
        </p:nvSpPr>
        <p:spPr>
          <a:xfrm>
            <a:off x="3311105" y="1336176"/>
            <a:ext cx="5569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Comic Sans MS" panose="030F0702030302020204" pitchFamily="66" charset="0"/>
              </a:rPr>
              <a:t>Tlačidlo „</a:t>
            </a:r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Odoslať</a:t>
            </a:r>
            <a:r>
              <a:rPr lang="sk-SK" sz="2000" dirty="0">
                <a:latin typeface="Comic Sans MS" panose="030F0702030302020204" pitchFamily="66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12675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 descr="Obeh žiadosti&#10;">
            <a:extLst>
              <a:ext uri="{FF2B5EF4-FFF2-40B4-BE49-F238E27FC236}">
                <a16:creationId xmlns:a16="http://schemas.microsoft.com/office/drawing/2014/main" id="{1FD98ABF-10AF-0274-FD8F-09E2995BB5EE}"/>
              </a:ext>
            </a:extLst>
          </p:cNvPr>
          <p:cNvSpPr txBox="1"/>
          <p:nvPr/>
        </p:nvSpPr>
        <p:spPr>
          <a:xfrm>
            <a:off x="2046374" y="186567"/>
            <a:ext cx="811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Obeh žiadosti</a:t>
            </a:r>
          </a:p>
        </p:txBody>
      </p:sp>
      <p:sp>
        <p:nvSpPr>
          <p:cNvPr id="6" name="BlokTextu 5" descr="Kontrola žiadosti teritorialistom&#10;&#10;&#10;Interné hodnotenie žiadosti – bodový systém&#10;&#10;&#10;Dotačná komisia – bodový systém&#10;&#10;&#10;Predseda ÚSŽZ&#10;">
            <a:extLst>
              <a:ext uri="{FF2B5EF4-FFF2-40B4-BE49-F238E27FC236}">
                <a16:creationId xmlns:a16="http://schemas.microsoft.com/office/drawing/2014/main" id="{F3839D30-87E8-EA39-CD13-9D13275D1D20}"/>
              </a:ext>
            </a:extLst>
          </p:cNvPr>
          <p:cNvSpPr txBox="1"/>
          <p:nvPr/>
        </p:nvSpPr>
        <p:spPr>
          <a:xfrm>
            <a:off x="2493034" y="1317257"/>
            <a:ext cx="7220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Comic Sans MS" panose="030F0702030302020204" pitchFamily="66" charset="0"/>
              </a:rPr>
              <a:t>Kontrola žiadosti </a:t>
            </a:r>
            <a:r>
              <a:rPr lang="sk-SK" sz="2400" dirty="0" err="1">
                <a:latin typeface="Comic Sans MS" panose="030F0702030302020204" pitchFamily="66" charset="0"/>
              </a:rPr>
              <a:t>teritorialistom</a:t>
            </a:r>
            <a:endParaRPr lang="sk-SK" sz="2400" dirty="0">
              <a:latin typeface="Comic Sans MS" panose="030F0702030302020204" pitchFamily="66" charset="0"/>
            </a:endParaRPr>
          </a:p>
          <a:p>
            <a:pPr algn="ctr"/>
            <a:endParaRPr lang="sk-SK" sz="2400" dirty="0">
              <a:latin typeface="Comic Sans MS" panose="030F0702030302020204" pitchFamily="66" charset="0"/>
            </a:endParaRPr>
          </a:p>
          <a:p>
            <a:pPr algn="ctr"/>
            <a:endParaRPr lang="sk-SK" sz="2400" dirty="0">
              <a:latin typeface="Comic Sans MS" panose="030F0702030302020204" pitchFamily="66" charset="0"/>
            </a:endParaRPr>
          </a:p>
          <a:p>
            <a:pPr algn="ctr"/>
            <a:r>
              <a:rPr lang="sk-SK" sz="2400" dirty="0">
                <a:latin typeface="Comic Sans MS" panose="030F0702030302020204" pitchFamily="66" charset="0"/>
              </a:rPr>
              <a:t>Interné hodnotenie žiadosti – bodový systém</a:t>
            </a:r>
          </a:p>
          <a:p>
            <a:pPr algn="ctr"/>
            <a:endParaRPr lang="sk-SK" sz="2400" dirty="0">
              <a:latin typeface="Comic Sans MS" panose="030F0702030302020204" pitchFamily="66" charset="0"/>
            </a:endParaRPr>
          </a:p>
          <a:p>
            <a:pPr algn="ctr"/>
            <a:endParaRPr lang="sk-SK" sz="2400" dirty="0">
              <a:latin typeface="Comic Sans MS" panose="030F0702030302020204" pitchFamily="66" charset="0"/>
            </a:endParaRPr>
          </a:p>
          <a:p>
            <a:pPr algn="ctr"/>
            <a:r>
              <a:rPr lang="sk-SK" sz="2400" dirty="0">
                <a:latin typeface="Comic Sans MS" panose="030F0702030302020204" pitchFamily="66" charset="0"/>
              </a:rPr>
              <a:t>Dotačná komisia – bodový systém</a:t>
            </a:r>
          </a:p>
          <a:p>
            <a:pPr algn="ctr"/>
            <a:endParaRPr lang="sk-SK" sz="2400" dirty="0">
              <a:latin typeface="Comic Sans MS" panose="030F0702030302020204" pitchFamily="66" charset="0"/>
            </a:endParaRPr>
          </a:p>
          <a:p>
            <a:pPr algn="ctr"/>
            <a:endParaRPr lang="sk-SK" sz="2400" dirty="0">
              <a:latin typeface="Comic Sans MS" panose="030F0702030302020204" pitchFamily="66" charset="0"/>
            </a:endParaRPr>
          </a:p>
          <a:p>
            <a:pPr algn="ctr"/>
            <a:r>
              <a:rPr lang="sk-SK" sz="2400" dirty="0">
                <a:latin typeface="Comic Sans MS" panose="030F0702030302020204" pitchFamily="66" charset="0"/>
              </a:rPr>
              <a:t>Predseda ÚSŽZ</a:t>
            </a:r>
          </a:p>
        </p:txBody>
      </p:sp>
      <p:sp>
        <p:nvSpPr>
          <p:cNvPr id="7" name="BlokTextu 6" descr="Protokol schválených žiadostí&#10;">
            <a:extLst>
              <a:ext uri="{FF2B5EF4-FFF2-40B4-BE49-F238E27FC236}">
                <a16:creationId xmlns:a16="http://schemas.microsoft.com/office/drawing/2014/main" id="{46621435-35E8-79AB-42F1-708B2D552A2A}"/>
              </a:ext>
            </a:extLst>
          </p:cNvPr>
          <p:cNvSpPr txBox="1"/>
          <p:nvPr/>
        </p:nvSpPr>
        <p:spPr>
          <a:xfrm>
            <a:off x="569167" y="5691673"/>
            <a:ext cx="474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Protokol schválených žiadostí</a:t>
            </a:r>
          </a:p>
        </p:txBody>
      </p:sp>
      <p:sp>
        <p:nvSpPr>
          <p:cNvPr id="8" name="BlokTextu 7" descr="Protokol zamietnutých žiadostí&#10;">
            <a:extLst>
              <a:ext uri="{FF2B5EF4-FFF2-40B4-BE49-F238E27FC236}">
                <a16:creationId xmlns:a16="http://schemas.microsoft.com/office/drawing/2014/main" id="{A868BE39-A039-7AA2-7D84-BB7163ABE6A3}"/>
              </a:ext>
            </a:extLst>
          </p:cNvPr>
          <p:cNvSpPr txBox="1"/>
          <p:nvPr/>
        </p:nvSpPr>
        <p:spPr>
          <a:xfrm>
            <a:off x="6938869" y="5691673"/>
            <a:ext cx="4749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Protokol zamietnutých žiadostí</a:t>
            </a:r>
          </a:p>
        </p:txBody>
      </p:sp>
      <p:cxnSp>
        <p:nvCxnSpPr>
          <p:cNvPr id="9" name="Rovná spojovacia šípka 8" descr="Cervená šípka">
            <a:extLst>
              <a:ext uri="{FF2B5EF4-FFF2-40B4-BE49-F238E27FC236}">
                <a16:creationId xmlns:a16="http://schemas.microsoft.com/office/drawing/2014/main" id="{270FA08B-0E55-294D-8FA4-B76BE96DB3BF}"/>
              </a:ext>
            </a:extLst>
          </p:cNvPr>
          <p:cNvCxnSpPr>
            <a:cxnSpLocks/>
          </p:cNvCxnSpPr>
          <p:nvPr/>
        </p:nvCxnSpPr>
        <p:spPr>
          <a:xfrm>
            <a:off x="6103001" y="1724187"/>
            <a:ext cx="0" cy="711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 descr="Cervená šípka">
            <a:extLst>
              <a:ext uri="{FF2B5EF4-FFF2-40B4-BE49-F238E27FC236}">
                <a16:creationId xmlns:a16="http://schemas.microsoft.com/office/drawing/2014/main" id="{C0B4E776-927A-B5EC-33B2-4E0E021FF7B0}"/>
              </a:ext>
            </a:extLst>
          </p:cNvPr>
          <p:cNvCxnSpPr>
            <a:cxnSpLocks/>
          </p:cNvCxnSpPr>
          <p:nvPr/>
        </p:nvCxnSpPr>
        <p:spPr>
          <a:xfrm>
            <a:off x="6096000" y="2846971"/>
            <a:ext cx="0" cy="711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 descr="Cervená šípka">
            <a:extLst>
              <a:ext uri="{FF2B5EF4-FFF2-40B4-BE49-F238E27FC236}">
                <a16:creationId xmlns:a16="http://schemas.microsoft.com/office/drawing/2014/main" id="{55C3AFE0-62EA-2C82-875D-7FD194C744D1}"/>
              </a:ext>
            </a:extLst>
          </p:cNvPr>
          <p:cNvCxnSpPr>
            <a:cxnSpLocks/>
          </p:cNvCxnSpPr>
          <p:nvPr/>
        </p:nvCxnSpPr>
        <p:spPr>
          <a:xfrm>
            <a:off x="6096000" y="3957314"/>
            <a:ext cx="0" cy="711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 descr="Cervená šípka">
            <a:extLst>
              <a:ext uri="{FF2B5EF4-FFF2-40B4-BE49-F238E27FC236}">
                <a16:creationId xmlns:a16="http://schemas.microsoft.com/office/drawing/2014/main" id="{2EAD02C0-B4AE-9793-72E6-927EF53F6434}"/>
              </a:ext>
            </a:extLst>
          </p:cNvPr>
          <p:cNvCxnSpPr>
            <a:cxnSpLocks/>
          </p:cNvCxnSpPr>
          <p:nvPr/>
        </p:nvCxnSpPr>
        <p:spPr>
          <a:xfrm flipH="1">
            <a:off x="4476361" y="5102909"/>
            <a:ext cx="447873" cy="4966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 descr="Cervená šípka">
            <a:extLst>
              <a:ext uri="{FF2B5EF4-FFF2-40B4-BE49-F238E27FC236}">
                <a16:creationId xmlns:a16="http://schemas.microsoft.com/office/drawing/2014/main" id="{11E9BD3A-B58F-5F4A-C500-8458C038A6C1}"/>
              </a:ext>
            </a:extLst>
          </p:cNvPr>
          <p:cNvCxnSpPr>
            <a:cxnSpLocks/>
          </p:cNvCxnSpPr>
          <p:nvPr/>
        </p:nvCxnSpPr>
        <p:spPr>
          <a:xfrm>
            <a:off x="7267768" y="5103119"/>
            <a:ext cx="391110" cy="496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ok 1">
            <a:extLst>
              <a:ext uri="{FF2B5EF4-FFF2-40B4-BE49-F238E27FC236}">
                <a16:creationId xmlns:a16="http://schemas.microsoft.com/office/drawing/2014/main" id="{E72D3249-DCF0-EC2A-9822-15A4FE70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851" y="186567"/>
            <a:ext cx="2835145" cy="2236234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9EE602B0-C24A-2FE0-D554-26821A2F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06" y="2857436"/>
            <a:ext cx="3449486" cy="181098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B34DAB0E-3F11-69F3-CADE-DBE677977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085" y="5922505"/>
            <a:ext cx="860492" cy="841538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C9C04F75-6486-FEA3-7CFF-8ED62BB05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330" t="5950" r="24330" b="7181"/>
          <a:stretch>
            <a:fillRect/>
          </a:stretch>
        </p:blipFill>
        <p:spPr>
          <a:xfrm>
            <a:off x="6163645" y="5922505"/>
            <a:ext cx="860493" cy="8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70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7D13E-77E0-FFB8-7A3F-B6CEE2660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ok 26">
            <a:extLst>
              <a:ext uri="{FF2B5EF4-FFF2-40B4-BE49-F238E27FC236}">
                <a16:creationId xmlns:a16="http://schemas.microsoft.com/office/drawing/2014/main" id="{717E23BC-2076-02BF-053F-B77516413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6721"/>
            <a:ext cx="12192000" cy="685390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E53293E3-8D8F-9573-AB25-5BA0C5C1CD58}"/>
              </a:ext>
            </a:extLst>
          </p:cNvPr>
          <p:cNvSpPr txBox="1"/>
          <p:nvPr/>
        </p:nvSpPr>
        <p:spPr>
          <a:xfrm>
            <a:off x="2015201" y="186567"/>
            <a:ext cx="811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Obeh zmluvy</a:t>
            </a:r>
          </a:p>
        </p:txBody>
      </p:sp>
      <p:sp>
        <p:nvSpPr>
          <p:cNvPr id="6" name="BlokTextu 5" descr="Schválenie zmluvy zo strany vlády&#10;&#10;&#10;Príprava a zaslanie zmluvy teritorialistom v DIS&#10;&#10;&#10;Kontrola údajov zo strany príjemcu dotácie a zaslanie podpísaných výtlačkov zmluvy&#10;&#10;&#10;Administrácia zmluvy teritorialistom&#10;">
            <a:extLst>
              <a:ext uri="{FF2B5EF4-FFF2-40B4-BE49-F238E27FC236}">
                <a16:creationId xmlns:a16="http://schemas.microsoft.com/office/drawing/2014/main" id="{D21126CB-4433-B217-194A-70F15CF0E86B}"/>
              </a:ext>
            </a:extLst>
          </p:cNvPr>
          <p:cNvSpPr txBox="1"/>
          <p:nvPr/>
        </p:nvSpPr>
        <p:spPr>
          <a:xfrm>
            <a:off x="1" y="1317257"/>
            <a:ext cx="53651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atin typeface="Comic Sans MS" panose="030F0702030302020204" pitchFamily="66" charset="0"/>
              </a:rPr>
              <a:t>Schválenie zmluvy zo strany vlády</a:t>
            </a:r>
          </a:p>
          <a:p>
            <a:pPr algn="ctr"/>
            <a:endParaRPr lang="sk-SK" sz="2400" b="1" dirty="0">
              <a:latin typeface="Comic Sans MS" panose="030F0702030302020204" pitchFamily="66" charset="0"/>
            </a:endParaRPr>
          </a:p>
          <a:p>
            <a:pPr algn="ctr"/>
            <a:endParaRPr lang="sk-SK" sz="2400" b="1" dirty="0">
              <a:latin typeface="Comic Sans MS" panose="030F0702030302020204" pitchFamily="66" charset="0"/>
            </a:endParaRPr>
          </a:p>
          <a:p>
            <a:pPr algn="ctr"/>
            <a:r>
              <a:rPr lang="sk-SK" sz="2400" b="1" dirty="0">
                <a:latin typeface="Comic Sans MS" panose="030F0702030302020204" pitchFamily="66" charset="0"/>
              </a:rPr>
              <a:t>Príprava a zaslanie zmluvy </a:t>
            </a:r>
            <a:r>
              <a:rPr lang="sk-SK" sz="2400" b="1" dirty="0" err="1">
                <a:latin typeface="Comic Sans MS" panose="030F0702030302020204" pitchFamily="66" charset="0"/>
              </a:rPr>
              <a:t>teritorialistom</a:t>
            </a:r>
            <a:r>
              <a:rPr lang="sk-SK" sz="2400" b="1" dirty="0">
                <a:latin typeface="Comic Sans MS" panose="030F0702030302020204" pitchFamily="66" charset="0"/>
              </a:rPr>
              <a:t> v DIS</a:t>
            </a:r>
          </a:p>
          <a:p>
            <a:pPr algn="ctr"/>
            <a:endParaRPr lang="sk-SK" sz="2400" b="1" dirty="0">
              <a:latin typeface="Comic Sans MS" panose="030F0702030302020204" pitchFamily="66" charset="0"/>
            </a:endParaRPr>
          </a:p>
          <a:p>
            <a:pPr algn="ctr"/>
            <a:endParaRPr lang="sk-SK" sz="2400" b="1" dirty="0">
              <a:latin typeface="Comic Sans MS" panose="030F0702030302020204" pitchFamily="66" charset="0"/>
            </a:endParaRPr>
          </a:p>
          <a:p>
            <a:pPr algn="ctr"/>
            <a:r>
              <a:rPr lang="sk-SK" sz="2400" b="1" dirty="0">
                <a:latin typeface="Comic Sans MS" panose="030F0702030302020204" pitchFamily="66" charset="0"/>
              </a:rPr>
              <a:t>Kontrola údajov zo strany príjemcu dotácie a zaslanie podpísaných výtlačkov zmluvy</a:t>
            </a:r>
          </a:p>
          <a:p>
            <a:pPr algn="ctr"/>
            <a:endParaRPr lang="sk-SK" sz="2400" b="1" dirty="0">
              <a:latin typeface="Comic Sans MS" panose="030F0702030302020204" pitchFamily="66" charset="0"/>
            </a:endParaRPr>
          </a:p>
          <a:p>
            <a:pPr algn="ctr"/>
            <a:endParaRPr lang="sk-SK" sz="2400" b="1" dirty="0">
              <a:latin typeface="Comic Sans MS" panose="030F0702030302020204" pitchFamily="66" charset="0"/>
            </a:endParaRPr>
          </a:p>
          <a:p>
            <a:pPr algn="ctr"/>
            <a:r>
              <a:rPr lang="sk-SK" sz="2400" b="1" dirty="0">
                <a:latin typeface="Comic Sans MS" panose="030F0702030302020204" pitchFamily="66" charset="0"/>
              </a:rPr>
              <a:t>Administrácia zmluvy </a:t>
            </a:r>
            <a:r>
              <a:rPr lang="sk-SK" sz="2400" b="1" dirty="0" err="1">
                <a:latin typeface="Comic Sans MS" panose="030F0702030302020204" pitchFamily="66" charset="0"/>
              </a:rPr>
              <a:t>teritorialistom</a:t>
            </a:r>
            <a:endParaRPr lang="sk-SK" sz="2400" b="1" dirty="0">
              <a:latin typeface="Comic Sans MS" panose="030F0702030302020204" pitchFamily="66" charset="0"/>
            </a:endParaRPr>
          </a:p>
        </p:txBody>
      </p:sp>
      <p:cxnSp>
        <p:nvCxnSpPr>
          <p:cNvPr id="9" name="Rovná spojovacia šípka 8" descr="Protokol zamietnutých žiadostí&#10;">
            <a:extLst>
              <a:ext uri="{FF2B5EF4-FFF2-40B4-BE49-F238E27FC236}">
                <a16:creationId xmlns:a16="http://schemas.microsoft.com/office/drawing/2014/main" id="{5B3AE91C-E019-5F98-3695-C8403A61D829}"/>
              </a:ext>
            </a:extLst>
          </p:cNvPr>
          <p:cNvCxnSpPr>
            <a:cxnSpLocks/>
          </p:cNvCxnSpPr>
          <p:nvPr/>
        </p:nvCxnSpPr>
        <p:spPr>
          <a:xfrm>
            <a:off x="2921263" y="1770840"/>
            <a:ext cx="0" cy="711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 descr="Protokol zamietnutých žiadostí&#10;">
            <a:extLst>
              <a:ext uri="{FF2B5EF4-FFF2-40B4-BE49-F238E27FC236}">
                <a16:creationId xmlns:a16="http://schemas.microsoft.com/office/drawing/2014/main" id="{1600B1B5-AEE9-7903-388D-E732ED6BB54B}"/>
              </a:ext>
            </a:extLst>
          </p:cNvPr>
          <p:cNvCxnSpPr>
            <a:cxnSpLocks/>
          </p:cNvCxnSpPr>
          <p:nvPr/>
        </p:nvCxnSpPr>
        <p:spPr>
          <a:xfrm>
            <a:off x="2921263" y="3223863"/>
            <a:ext cx="0" cy="711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 descr="Protokol zamietnutých žiadostí&#10;">
            <a:extLst>
              <a:ext uri="{FF2B5EF4-FFF2-40B4-BE49-F238E27FC236}">
                <a16:creationId xmlns:a16="http://schemas.microsoft.com/office/drawing/2014/main" id="{AED76FDD-A07F-E131-4290-630264A54C61}"/>
              </a:ext>
            </a:extLst>
          </p:cNvPr>
          <p:cNvCxnSpPr>
            <a:cxnSpLocks/>
          </p:cNvCxnSpPr>
          <p:nvPr/>
        </p:nvCxnSpPr>
        <p:spPr>
          <a:xfrm>
            <a:off x="2940706" y="5011673"/>
            <a:ext cx="0" cy="711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 descr="&#10;&#10;Zaslanie zmluvy teritorialistom&#10;&#10;&#10;Zverejnenie zmluvy a zaúčtovanie&#10;&#10;&#10;Úhrada dotácie postupne podľa dátumu prijatia podpísaných výtlačkov&#10;">
            <a:extLst>
              <a:ext uri="{FF2B5EF4-FFF2-40B4-BE49-F238E27FC236}">
                <a16:creationId xmlns:a16="http://schemas.microsoft.com/office/drawing/2014/main" id="{B0810285-F2CE-8E63-5EB4-1A1987795FAA}"/>
              </a:ext>
            </a:extLst>
          </p:cNvPr>
          <p:cNvSpPr txBox="1"/>
          <p:nvPr/>
        </p:nvSpPr>
        <p:spPr>
          <a:xfrm>
            <a:off x="6821790" y="2335571"/>
            <a:ext cx="53702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2400" b="1" dirty="0">
              <a:latin typeface="Comic Sans MS" panose="030F0702030302020204" pitchFamily="66" charset="0"/>
            </a:endParaRPr>
          </a:p>
          <a:p>
            <a:pPr algn="ctr"/>
            <a:endParaRPr lang="sk-SK" sz="2400" b="1" dirty="0">
              <a:latin typeface="Comic Sans MS" panose="030F0702030302020204" pitchFamily="66" charset="0"/>
            </a:endParaRPr>
          </a:p>
          <a:p>
            <a:pPr algn="ctr"/>
            <a:r>
              <a:rPr lang="sk-SK" sz="2400" b="1" dirty="0">
                <a:latin typeface="Comic Sans MS" panose="030F0702030302020204" pitchFamily="66" charset="0"/>
              </a:rPr>
              <a:t>Zaslanie zmluvy </a:t>
            </a:r>
            <a:r>
              <a:rPr lang="sk-SK" sz="2400" b="1" dirty="0" err="1">
                <a:latin typeface="Comic Sans MS" panose="030F0702030302020204" pitchFamily="66" charset="0"/>
              </a:rPr>
              <a:t>teritorialistom</a:t>
            </a:r>
            <a:endParaRPr lang="sk-SK" sz="2400" b="1" dirty="0">
              <a:latin typeface="Comic Sans MS" panose="030F0702030302020204" pitchFamily="66" charset="0"/>
            </a:endParaRPr>
          </a:p>
          <a:p>
            <a:pPr algn="ctr"/>
            <a:endParaRPr lang="sk-SK" sz="2400" b="1" dirty="0">
              <a:latin typeface="Comic Sans MS" panose="030F0702030302020204" pitchFamily="66" charset="0"/>
            </a:endParaRPr>
          </a:p>
          <a:p>
            <a:pPr algn="ctr"/>
            <a:endParaRPr lang="sk-SK" sz="2400" b="1" dirty="0">
              <a:latin typeface="Comic Sans MS" panose="030F0702030302020204" pitchFamily="66" charset="0"/>
            </a:endParaRPr>
          </a:p>
          <a:p>
            <a:pPr algn="ctr"/>
            <a:r>
              <a:rPr lang="sk-SK" sz="2400" b="1" dirty="0">
                <a:latin typeface="Comic Sans MS" panose="030F0702030302020204" pitchFamily="66" charset="0"/>
              </a:rPr>
              <a:t>Zverejnenie zmluvy a zaúčtovanie</a:t>
            </a:r>
          </a:p>
          <a:p>
            <a:pPr algn="ctr"/>
            <a:endParaRPr lang="sk-SK" sz="2400" b="1" dirty="0">
              <a:latin typeface="Comic Sans MS" panose="030F0702030302020204" pitchFamily="66" charset="0"/>
            </a:endParaRPr>
          </a:p>
          <a:p>
            <a:pPr algn="ctr"/>
            <a:endParaRPr lang="sk-SK" sz="2400" b="1" dirty="0">
              <a:latin typeface="Comic Sans MS" panose="030F0702030302020204" pitchFamily="66" charset="0"/>
            </a:endParaRPr>
          </a:p>
          <a:p>
            <a:pPr algn="ctr"/>
            <a:r>
              <a:rPr lang="sk-SK" sz="2400" b="1" dirty="0">
                <a:latin typeface="Comic Sans MS" panose="030F0702030302020204" pitchFamily="66" charset="0"/>
              </a:rPr>
              <a:t>Úhrada dotácie postupne podľa dátumu prijatia podpísaných výtlačkov</a:t>
            </a:r>
          </a:p>
        </p:txBody>
      </p:sp>
      <p:cxnSp>
        <p:nvCxnSpPr>
          <p:cNvPr id="17" name="Rovná spojovacia šípka 16" descr="Protokol zamietnutých žiadostí&#10;">
            <a:extLst>
              <a:ext uri="{FF2B5EF4-FFF2-40B4-BE49-F238E27FC236}">
                <a16:creationId xmlns:a16="http://schemas.microsoft.com/office/drawing/2014/main" id="{AC09F586-85F6-0AD0-30E8-D80172B8F64B}"/>
              </a:ext>
            </a:extLst>
          </p:cNvPr>
          <p:cNvCxnSpPr>
            <a:cxnSpLocks/>
          </p:cNvCxnSpPr>
          <p:nvPr/>
        </p:nvCxnSpPr>
        <p:spPr>
          <a:xfrm flipV="1">
            <a:off x="9533886" y="3429000"/>
            <a:ext cx="0" cy="7097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 descr="Protokol zamietnutých žiadostí&#10;">
            <a:extLst>
              <a:ext uri="{FF2B5EF4-FFF2-40B4-BE49-F238E27FC236}">
                <a16:creationId xmlns:a16="http://schemas.microsoft.com/office/drawing/2014/main" id="{2D54149C-5240-2CAD-BEF8-CD1DC94F30D1}"/>
              </a:ext>
            </a:extLst>
          </p:cNvPr>
          <p:cNvCxnSpPr>
            <a:cxnSpLocks/>
          </p:cNvCxnSpPr>
          <p:nvPr/>
        </p:nvCxnSpPr>
        <p:spPr>
          <a:xfrm flipV="1">
            <a:off x="9533886" y="4656806"/>
            <a:ext cx="0" cy="7097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 descr="Protokol zamietnutých žiadostí&#10;">
            <a:extLst>
              <a:ext uri="{FF2B5EF4-FFF2-40B4-BE49-F238E27FC236}">
                <a16:creationId xmlns:a16="http://schemas.microsoft.com/office/drawing/2014/main" id="{9CCE7985-429A-723E-5C2F-A7556CAEE3B9}"/>
              </a:ext>
            </a:extLst>
          </p:cNvPr>
          <p:cNvCxnSpPr>
            <a:cxnSpLocks/>
          </p:cNvCxnSpPr>
          <p:nvPr/>
        </p:nvCxnSpPr>
        <p:spPr>
          <a:xfrm>
            <a:off x="5843233" y="5938724"/>
            <a:ext cx="8900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700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logo ÚSŽZ">
            <a:extLst>
              <a:ext uri="{FF2B5EF4-FFF2-40B4-BE49-F238E27FC236}">
                <a16:creationId xmlns:a16="http://schemas.microsoft.com/office/drawing/2014/main" id="{64E3A21C-D1AB-7B06-02A4-B7B416467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54" y="811762"/>
            <a:ext cx="10640220" cy="51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9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 descr="Dotačný informačný systém - DIS&#10;">
            <a:extLst>
              <a:ext uri="{FF2B5EF4-FFF2-40B4-BE49-F238E27FC236}">
                <a16:creationId xmlns:a16="http://schemas.microsoft.com/office/drawing/2014/main" id="{F14F9F91-8286-BBD6-E5D4-84F6677DD077}"/>
              </a:ext>
            </a:extLst>
          </p:cNvPr>
          <p:cNvSpPr txBox="1"/>
          <p:nvPr/>
        </p:nvSpPr>
        <p:spPr>
          <a:xfrm>
            <a:off x="1742541" y="205274"/>
            <a:ext cx="872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Dotačný informačný systém - DIS</a:t>
            </a:r>
          </a:p>
        </p:txBody>
      </p:sp>
      <p:sp>
        <p:nvSpPr>
          <p:cNvPr id="2" name="BlokTextu 1" descr="1 SUBJEKT = 1 PROFIL SUBJEKTU&#10;&#10;1 SUBJEKT = VIAC POUŽÍVATEĽOV&#10;&#10;1 POUŽÍVATEĽ = VIAC RÔZNYCH SUBJEKTOV&#10;">
            <a:extLst>
              <a:ext uri="{FF2B5EF4-FFF2-40B4-BE49-F238E27FC236}">
                <a16:creationId xmlns:a16="http://schemas.microsoft.com/office/drawing/2014/main" id="{40CE5546-CC2C-31B3-06E9-19783ECBCD43}"/>
              </a:ext>
            </a:extLst>
          </p:cNvPr>
          <p:cNvSpPr txBox="1"/>
          <p:nvPr/>
        </p:nvSpPr>
        <p:spPr>
          <a:xfrm>
            <a:off x="1928035" y="3607783"/>
            <a:ext cx="8266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latin typeface="Comic Sans MS" panose="030F0702030302020204" pitchFamily="66" charset="0"/>
              </a:rPr>
              <a:t>1 SUBJEKT = 1 PROFIL SUBJEKTU</a:t>
            </a:r>
          </a:p>
          <a:p>
            <a:pPr algn="ctr"/>
            <a:endParaRPr lang="sk-SK" sz="2000" b="1" dirty="0">
              <a:latin typeface="Comic Sans MS" panose="030F0702030302020204" pitchFamily="66" charset="0"/>
            </a:endParaRPr>
          </a:p>
          <a:p>
            <a:pPr algn="ctr"/>
            <a:r>
              <a:rPr lang="sk-SK" sz="2000" b="1" dirty="0">
                <a:latin typeface="Comic Sans MS" panose="030F0702030302020204" pitchFamily="66" charset="0"/>
              </a:rPr>
              <a:t>1 SUBJEKT = VIAC POUŽÍVATEĽOV</a:t>
            </a:r>
          </a:p>
          <a:p>
            <a:pPr algn="ctr"/>
            <a:endParaRPr lang="sk-SK" sz="2000" b="1" dirty="0">
              <a:latin typeface="Comic Sans MS" panose="030F0702030302020204" pitchFamily="66" charset="0"/>
            </a:endParaRPr>
          </a:p>
          <a:p>
            <a:pPr algn="ctr"/>
            <a:r>
              <a:rPr lang="sk-SK" sz="2000" b="1" dirty="0">
                <a:latin typeface="Comic Sans MS" panose="030F0702030302020204" pitchFamily="66" charset="0"/>
              </a:rPr>
              <a:t>1 POUŽÍVATEĽ = VIAC RÔZNYCH SUBJEKTOV</a:t>
            </a:r>
          </a:p>
        </p:txBody>
      </p:sp>
      <p:sp>
        <p:nvSpPr>
          <p:cNvPr id="3" name="BlokTextu 2" descr="POUŽÍVATEĽ – ten, kto má v DIS zaregistrovanú mailovú adresu&#10;&#10;SUBJEKT – spolok, združenie, škola, fyzická osoba a podobne (žiadateľ)&#10; &#10; PROFIL SUBJEKTU – základné informácie o spolku, združení, škole, fyzickej osobe a podobne, ktoré je potrebné vyplniť&#10;">
            <a:extLst>
              <a:ext uri="{FF2B5EF4-FFF2-40B4-BE49-F238E27FC236}">
                <a16:creationId xmlns:a16="http://schemas.microsoft.com/office/drawing/2014/main" id="{5849D632-B429-3F3A-8B28-8E6EDEA4CBBC}"/>
              </a:ext>
            </a:extLst>
          </p:cNvPr>
          <p:cNvSpPr txBox="1"/>
          <p:nvPr/>
        </p:nvSpPr>
        <p:spPr>
          <a:xfrm>
            <a:off x="1043796" y="1276288"/>
            <a:ext cx="10360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POUŽÍVATEĽ</a:t>
            </a:r>
            <a:r>
              <a:rPr lang="sk-SK" sz="2000" b="1" dirty="0">
                <a:latin typeface="Comic Sans MS" panose="030F0702030302020204" pitchFamily="66" charset="0"/>
              </a:rPr>
              <a:t> </a:t>
            </a:r>
            <a:r>
              <a:rPr lang="sk-SK" sz="2000" dirty="0">
                <a:latin typeface="Comic Sans MS" panose="030F0702030302020204" pitchFamily="66" charset="0"/>
              </a:rPr>
              <a:t>–</a:t>
            </a:r>
            <a:r>
              <a:rPr lang="sk-SK" sz="2000" b="1" dirty="0">
                <a:latin typeface="Comic Sans MS" panose="030F0702030302020204" pitchFamily="66" charset="0"/>
              </a:rPr>
              <a:t> </a:t>
            </a:r>
            <a:r>
              <a:rPr lang="sk-SK" sz="2000" dirty="0">
                <a:latin typeface="Comic Sans MS" panose="030F0702030302020204" pitchFamily="66" charset="0"/>
              </a:rPr>
              <a:t>ten, kto má v DIS zaregistrovanú mailovú adresu</a:t>
            </a:r>
          </a:p>
          <a:p>
            <a:pPr algn="ctr"/>
            <a:endParaRPr lang="sk-SK" sz="2000" b="1" dirty="0">
              <a:latin typeface="Comic Sans MS" panose="030F0702030302020204" pitchFamily="66" charset="0"/>
            </a:endParaRPr>
          </a:p>
          <a:p>
            <a:pPr algn="ctr"/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SUBJEKT </a:t>
            </a:r>
            <a:r>
              <a:rPr lang="sk-SK" sz="2000" dirty="0">
                <a:latin typeface="Comic Sans MS" panose="030F0702030302020204" pitchFamily="66" charset="0"/>
              </a:rPr>
              <a:t>–</a:t>
            </a:r>
            <a:r>
              <a:rPr lang="sk-SK" sz="2000" b="1" dirty="0">
                <a:latin typeface="Comic Sans MS" panose="030F0702030302020204" pitchFamily="66" charset="0"/>
              </a:rPr>
              <a:t> </a:t>
            </a:r>
            <a:r>
              <a:rPr lang="sk-SK" sz="2000" dirty="0">
                <a:latin typeface="Comic Sans MS" panose="030F0702030302020204" pitchFamily="66" charset="0"/>
              </a:rPr>
              <a:t>spolok, združenie, škola, fyzická osoba a podobne (žiadateľ)</a:t>
            </a:r>
          </a:p>
          <a:p>
            <a:pPr algn="ctr"/>
            <a:r>
              <a:rPr lang="sk-SK" sz="2000" b="1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sk-SK" sz="2000" b="1" dirty="0">
                <a:latin typeface="Comic Sans MS" panose="030F0702030302020204" pitchFamily="66" charset="0"/>
              </a:rPr>
              <a:t> </a:t>
            </a:r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PROFIL SUBJEKTU </a:t>
            </a:r>
            <a:r>
              <a:rPr lang="sk-SK" sz="2000" dirty="0">
                <a:latin typeface="Comic Sans MS" panose="030F0702030302020204" pitchFamily="66" charset="0"/>
              </a:rPr>
              <a:t>– základné informácie o spolku, združení, škole, fyzickej osobe a podobne, ktoré je potrebné vyplniť</a:t>
            </a:r>
          </a:p>
        </p:txBody>
      </p:sp>
      <p:sp>
        <p:nvSpPr>
          <p:cNvPr id="5" name="BlokTextu 4" descr="Len správne a kompletne vyplnený profil subjektu získa po kontrole status „skontrolovaný“ a môže sa uchádzať o pridelenie dotácií.&#10;">
            <a:extLst>
              <a:ext uri="{FF2B5EF4-FFF2-40B4-BE49-F238E27FC236}">
                <a16:creationId xmlns:a16="http://schemas.microsoft.com/office/drawing/2014/main" id="{84CCF17A-C3AB-7E90-3BC9-859DD47A9A89}"/>
              </a:ext>
            </a:extLst>
          </p:cNvPr>
          <p:cNvSpPr txBox="1"/>
          <p:nvPr/>
        </p:nvSpPr>
        <p:spPr>
          <a:xfrm>
            <a:off x="928779" y="5677160"/>
            <a:ext cx="10265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latin typeface="Comic Sans MS" panose="030F0702030302020204" pitchFamily="66" charset="0"/>
              </a:rPr>
              <a:t>Len správne a kompletne vyplnený profil subjektu získa po kontrole status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„skontrolovaný“ </a:t>
            </a:r>
            <a:r>
              <a:rPr lang="sk-SK" sz="2000" dirty="0">
                <a:latin typeface="Comic Sans MS" panose="030F0702030302020204" pitchFamily="66" charset="0"/>
              </a:rPr>
              <a:t>a môže sa uchádzať o pridelenie dotácií.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30780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99F6EB49-D957-419B-D6F3-2EBC377322F4}"/>
              </a:ext>
            </a:extLst>
          </p:cNvPr>
          <p:cNvSpPr txBox="1"/>
          <p:nvPr/>
        </p:nvSpPr>
        <p:spPr>
          <a:xfrm>
            <a:off x="2631231" y="205274"/>
            <a:ext cx="693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Oblasti štátnej podpory </a:t>
            </a:r>
            <a:r>
              <a:rPr lang="sk-SK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vs</a:t>
            </a:r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programy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D9E070BF-DA1B-1DB6-8362-4F59CF00FFD0}"/>
              </a:ext>
            </a:extLst>
          </p:cNvPr>
          <p:cNvSpPr txBox="1"/>
          <p:nvPr/>
        </p:nvSpPr>
        <p:spPr>
          <a:xfrm>
            <a:off x="255751" y="1679531"/>
            <a:ext cx="5840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Program, v ktorom chcete podať žiadosť: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dirty="0">
                <a:latin typeface="Comic Sans MS" panose="030F0702030302020204" pitchFamily="66" charset="0"/>
              </a:rPr>
              <a:t>vzdelávanie, veda a výskum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dirty="0">
                <a:latin typeface="Comic Sans MS" panose="030F0702030302020204" pitchFamily="66" charset="0"/>
              </a:rPr>
              <a:t>kultúra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dirty="0">
                <a:latin typeface="Comic Sans MS" panose="030F0702030302020204" pitchFamily="66" charset="0"/>
              </a:rPr>
              <a:t>informácie a médiá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dirty="0">
                <a:latin typeface="Comic Sans MS" panose="030F0702030302020204" pitchFamily="66" charset="0"/>
              </a:rPr>
              <a:t>kúpa, výstavba, prístavba, nadstavba, rekonštrukcia a údržba nehnuteľnosti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A99AA7DA-7C0C-6161-9D67-19F0DAEB292D}"/>
              </a:ext>
            </a:extLst>
          </p:cNvPr>
          <p:cNvSpPr txBox="1"/>
          <p:nvPr/>
        </p:nvSpPr>
        <p:spPr>
          <a:xfrm>
            <a:off x="6049347" y="1700594"/>
            <a:ext cx="58402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Oblasť, ktorú musíte mať vyplnenú v profile subjektu v DIS: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dirty="0">
                <a:latin typeface="Comic Sans MS" panose="030F0702030302020204" pitchFamily="66" charset="0"/>
              </a:rPr>
              <a:t>vzdelávanie, veda a výskum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dirty="0">
                <a:latin typeface="Comic Sans MS" panose="030F0702030302020204" pitchFamily="66" charset="0"/>
              </a:rPr>
              <a:t>kultúra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dirty="0">
                <a:latin typeface="Comic Sans MS" panose="030F0702030302020204" pitchFamily="66" charset="0"/>
              </a:rPr>
              <a:t>informácie </a:t>
            </a:r>
            <a:r>
              <a:rPr lang="sk-SK" sz="2000" b="1" dirty="0">
                <a:latin typeface="Comic Sans MS" panose="030F0702030302020204" pitchFamily="66" charset="0"/>
              </a:rPr>
              <a:t>alebo</a:t>
            </a:r>
            <a:r>
              <a:rPr lang="sk-SK" sz="2000" dirty="0">
                <a:latin typeface="Comic Sans MS" panose="030F0702030302020204" pitchFamily="66" charset="0"/>
              </a:rPr>
              <a:t> médiá </a:t>
            </a:r>
            <a:r>
              <a:rPr lang="sk-SK" sz="2000" b="1" dirty="0">
                <a:latin typeface="Comic Sans MS" panose="030F0702030302020204" pitchFamily="66" charset="0"/>
              </a:rPr>
              <a:t>alebo</a:t>
            </a:r>
            <a:r>
              <a:rPr lang="sk-SK" sz="2000" dirty="0">
                <a:latin typeface="Comic Sans MS" panose="030F0702030302020204" pitchFamily="66" charset="0"/>
              </a:rPr>
              <a:t> obidve oblasti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dirty="0">
                <a:latin typeface="Comic Sans MS" panose="030F0702030302020204" pitchFamily="66" charset="0"/>
              </a:rPr>
              <a:t>vzdelávanie, veda a výskum </a:t>
            </a:r>
            <a:r>
              <a:rPr lang="sk-SK" sz="2000" b="1" dirty="0">
                <a:latin typeface="Comic Sans MS" panose="030F0702030302020204" pitchFamily="66" charset="0"/>
              </a:rPr>
              <a:t>alebo</a:t>
            </a:r>
            <a:r>
              <a:rPr lang="sk-SK" sz="2000" dirty="0">
                <a:latin typeface="Comic Sans MS" panose="030F0702030302020204" pitchFamily="66" charset="0"/>
              </a:rPr>
              <a:t> kultúra </a:t>
            </a:r>
            <a:r>
              <a:rPr lang="sk-SK" sz="2000" b="1" dirty="0">
                <a:latin typeface="Comic Sans MS" panose="030F0702030302020204" pitchFamily="66" charset="0"/>
              </a:rPr>
              <a:t>alebo</a:t>
            </a:r>
            <a:r>
              <a:rPr lang="sk-SK" sz="2000" dirty="0">
                <a:latin typeface="Comic Sans MS" panose="030F0702030302020204" pitchFamily="66" charset="0"/>
              </a:rPr>
              <a:t> informácie </a:t>
            </a:r>
            <a:r>
              <a:rPr lang="sk-SK" sz="2000" b="1" dirty="0">
                <a:latin typeface="Comic Sans MS" panose="030F0702030302020204" pitchFamily="66" charset="0"/>
              </a:rPr>
              <a:t>alebo </a:t>
            </a:r>
            <a:r>
              <a:rPr lang="sk-SK" sz="2000" dirty="0">
                <a:latin typeface="Comic Sans MS" panose="030F0702030302020204" pitchFamily="66" charset="0"/>
              </a:rPr>
              <a:t>médiá </a:t>
            </a:r>
            <a:r>
              <a:rPr lang="sk-SK" sz="2000" b="1" dirty="0">
                <a:latin typeface="Comic Sans MS" panose="030F0702030302020204" pitchFamily="66" charset="0"/>
              </a:rPr>
              <a:t>alebo</a:t>
            </a:r>
            <a:r>
              <a:rPr lang="sk-SK" sz="2000" dirty="0">
                <a:latin typeface="Comic Sans MS" panose="030F0702030302020204" pitchFamily="66" charset="0"/>
              </a:rPr>
              <a:t> ich vzájomné kombinácie</a:t>
            </a:r>
          </a:p>
          <a:p>
            <a:endParaRPr lang="sk-SK" sz="2000" dirty="0">
              <a:latin typeface="Comic Sans MS" panose="030F0702030302020204" pitchFamily="66" charset="0"/>
            </a:endParaRPr>
          </a:p>
        </p:txBody>
      </p: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8F722DA9-7FA5-9597-4BD0-88E3F16A96FF}"/>
              </a:ext>
            </a:extLst>
          </p:cNvPr>
          <p:cNvCxnSpPr/>
          <p:nvPr/>
        </p:nvCxnSpPr>
        <p:spPr>
          <a:xfrm>
            <a:off x="4939004" y="2827599"/>
            <a:ext cx="11569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3A823239-75B6-D041-761E-AEDD89DA2C00}"/>
              </a:ext>
            </a:extLst>
          </p:cNvPr>
          <p:cNvCxnSpPr/>
          <p:nvPr/>
        </p:nvCxnSpPr>
        <p:spPr>
          <a:xfrm>
            <a:off x="4939004" y="3429000"/>
            <a:ext cx="11569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>
            <a:extLst>
              <a:ext uri="{FF2B5EF4-FFF2-40B4-BE49-F238E27FC236}">
                <a16:creationId xmlns:a16="http://schemas.microsoft.com/office/drawing/2014/main" id="{B59AA21A-1354-5476-7AF8-EDB2DA4EE4A0}"/>
              </a:ext>
            </a:extLst>
          </p:cNvPr>
          <p:cNvCxnSpPr/>
          <p:nvPr/>
        </p:nvCxnSpPr>
        <p:spPr>
          <a:xfrm>
            <a:off x="4939004" y="4057189"/>
            <a:ext cx="11569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A262DBEC-F41E-0302-B737-777639991155}"/>
              </a:ext>
            </a:extLst>
          </p:cNvPr>
          <p:cNvCxnSpPr/>
          <p:nvPr/>
        </p:nvCxnSpPr>
        <p:spPr>
          <a:xfrm>
            <a:off x="4939004" y="4801872"/>
            <a:ext cx="11569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37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A08E7-59CB-53B1-B95E-E7F7B85F4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 descr="1.1. Vzdelávanie v slovenskom jazyku a odborný rast pedagógov a iných odborníkov &#10;Typy aktivít:&#10;Odborné školenia, semináre a metodické kurzy&#10;Odborné konferencie&#10;Výmenné pobyty partnerských škôl&#10;Výmenné pobyty učiteľov&#10;Jazykové tábory pre deti a mládež  v gescii ÚSŽZ, prípadne v spolupráci s MŠVVaM SR&#10;&#10;&#10;Povinné dokumenty k žiadosti o dotáciu:&#10;kópia dokladu o vzdelaní školiteľa/metodika na projekte, ktorého prítomnosť je pri vybraných typoch projektov povinná – odborné školenia, semináre a metodické kurzy, odborné konferencie &#10;">
            <a:extLst>
              <a:ext uri="{FF2B5EF4-FFF2-40B4-BE49-F238E27FC236}">
                <a16:creationId xmlns:a16="http://schemas.microsoft.com/office/drawing/2014/main" id="{A90A62F8-9EE5-BCB8-90D3-E87CE77C2EB4}"/>
              </a:ext>
            </a:extLst>
          </p:cNvPr>
          <p:cNvSpPr txBox="1"/>
          <p:nvPr/>
        </p:nvSpPr>
        <p:spPr>
          <a:xfrm>
            <a:off x="255751" y="1679531"/>
            <a:ext cx="119362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1.1. Vzdelávanie v slovenskom jazyku a odborný rast pedagógov a iných odborníkov 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Typy aktivít: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Odborné školenia, semináre a metodické kurzy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Odborné konferencie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Výmenné pobyty partnerských škôl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Výmenné pobyty učiteľov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Jazykové tábory pre deti a mládež  v gescii ÚSŽZ, prípadne </a:t>
            </a:r>
            <a:r>
              <a:rPr lang="pt-BR" sz="2000" dirty="0">
                <a:latin typeface="Comic Sans MS" panose="030F0702030302020204" pitchFamily="66" charset="0"/>
              </a:rPr>
              <a:t>v spolupráci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pt-BR" sz="2000" dirty="0">
                <a:latin typeface="Comic Sans MS" panose="030F0702030302020204" pitchFamily="66" charset="0"/>
              </a:rPr>
              <a:t>s MŠVVaM SR</a:t>
            </a:r>
            <a:endParaRPr lang="sk-SK" sz="2000" dirty="0">
              <a:latin typeface="Comic Sans MS" panose="030F0702030302020204" pitchFamily="66" charset="0"/>
            </a:endParaRP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r>
              <a:rPr lang="sk-SK" sz="2000" b="1" dirty="0">
                <a:latin typeface="Comic Sans MS" panose="030F0702030302020204" pitchFamily="66" charset="0"/>
              </a:rPr>
              <a:t>Povinné dokumenty k žiadosti o dotáciu: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kópia dokladu o vzdelaní školiteľa/metodika na projekte, ktorého prítomnosť je pri vybraných typoch projektov povinná – odborné školenia, semináre a metodické kurzy, odborné konferencie </a:t>
            </a:r>
          </a:p>
        </p:txBody>
      </p:sp>
      <p:sp>
        <p:nvSpPr>
          <p:cNvPr id="8" name="BlokTextu 7" descr="1. Vzdelávanie, veda a výskum&#10;">
            <a:extLst>
              <a:ext uri="{FF2B5EF4-FFF2-40B4-BE49-F238E27FC236}">
                <a16:creationId xmlns:a16="http://schemas.microsoft.com/office/drawing/2014/main" id="{F72B9667-263B-678C-9D13-0C77F7D6579A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Vzdelávanie, veda a výskum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A41DE750-83B7-AD95-0134-96C5AAD6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895" y="212791"/>
            <a:ext cx="2923595" cy="136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1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 descr="1.2. Vzdelávacie a kultúrno-poznávacie aktivity&#10;Typy aktivít:&#10;Vedomostné súťaže&#10;Recitačné  a literárne súťaže&#10;Školy v prírode&#10;Tematické tábory pre deti a mládež&#10;Školské predstavenia a ich nácviky&#10;Stretnutia študentov a absolventov&#10;Školské exkurzie &#10;Kreatívne dielne a kurzy pre deti a mládež&#10;Výučba hry na hudobný nástroj&#10;">
            <a:extLst>
              <a:ext uri="{FF2B5EF4-FFF2-40B4-BE49-F238E27FC236}">
                <a16:creationId xmlns:a16="http://schemas.microsoft.com/office/drawing/2014/main" id="{6FAE9D6F-A9BB-B825-8B8C-72FE55CC288E}"/>
              </a:ext>
            </a:extLst>
          </p:cNvPr>
          <p:cNvSpPr txBox="1"/>
          <p:nvPr/>
        </p:nvSpPr>
        <p:spPr>
          <a:xfrm>
            <a:off x="255751" y="1679531"/>
            <a:ext cx="11936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1.2. Vzdelávacie a kultúrno-poznávacie aktivity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Typy aktivít: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Vedomostné súťaže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Recitačné  a literárne súťaže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Školy v prírode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Tematické tábory pre deti a mládež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Školské predstavenia a ich nácviky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Stretnutia študentov a absolventov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Školské exkurzie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Kreatívne dielne a kurzy pre deti a mládež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Výučba hry na hudobný nástroj</a:t>
            </a:r>
          </a:p>
        </p:txBody>
      </p:sp>
      <p:sp>
        <p:nvSpPr>
          <p:cNvPr id="8" name="BlokTextu 7" descr="1. Vzdelávanie, veda a výskum&#10;">
            <a:extLst>
              <a:ext uri="{FF2B5EF4-FFF2-40B4-BE49-F238E27FC236}">
                <a16:creationId xmlns:a16="http://schemas.microsoft.com/office/drawing/2014/main" id="{CAF7B5CA-D101-2EE6-999F-C571A20CB34E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Vzdelávanie, veda a výskum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EBC1787-4302-94CF-34B9-0D8277524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331" y="212791"/>
            <a:ext cx="2864498" cy="13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7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 descr="1.3. Vydávanie učebníc a metodických materiálov&#10;Povinné dokumenty pre tlačenú verziu a online verziu:&#10; - profesijný štruktúrovaný životopis autora      &#10; - súhlas autora/autorov s vydaním diela alebo autorská zmluva&#10; - profesijný štruktúrovaný životopis o vzdelaní garanta&#10; - posudok garanta (garant nesmie byť autorom diela)&#10; - úryvok (ukážka) z diela &#10; - súhlas autora/autorov s digitálnym šírením diela (potvrdenie, že autor súhlasí s digitálnou publikáciou a že nedochádza k porušeniu licenčných práv (napr. pri použití obrázkov, zvukov alebo iných cudzích prvkov)&#10;">
            <a:extLst>
              <a:ext uri="{FF2B5EF4-FFF2-40B4-BE49-F238E27FC236}">
                <a16:creationId xmlns:a16="http://schemas.microsoft.com/office/drawing/2014/main" id="{FF021A0C-7028-5194-181D-D0F390175FB7}"/>
              </a:ext>
            </a:extLst>
          </p:cNvPr>
          <p:cNvSpPr txBox="1"/>
          <p:nvPr/>
        </p:nvSpPr>
        <p:spPr>
          <a:xfrm>
            <a:off x="264376" y="1679528"/>
            <a:ext cx="118560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1.3. Vydávanie učebníc a metodických materiálov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Povinné dokumenty pre tlačenú verziu a online verziu: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	- profesijný štruktúrovaný životopis autora						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	- súhlas autora/autorov s vydaním diela alebo autorská zmluva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	- profesijný štruktúrovaný životopis o vzdelaní garanta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	- posudok garanta (garant nesmie byť autorom diela)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	- úryvok (ukážka) z diela	</a:t>
            </a:r>
          </a:p>
          <a:p>
            <a:r>
              <a:rPr lang="sk-SK" sz="2000" dirty="0">
                <a:latin typeface="Comic Sans MS" panose="030F0702030302020204" pitchFamily="66" charset="0"/>
              </a:rPr>
              <a:t>	- súhlas autora/autorov s digitálnym šírením diela (potvrdenie, že autor súhlasí s digitálnou publikáciou a že nedochádza k porušeniu licenčných práv (napr. pri použití obrázkov, zvukov alebo iných cudzích prvkov)</a:t>
            </a:r>
          </a:p>
        </p:txBody>
      </p:sp>
      <p:sp>
        <p:nvSpPr>
          <p:cNvPr id="6" name="BlokTextu 5" descr="1. Vzdelávanie, veda a výskum&#10;">
            <a:extLst>
              <a:ext uri="{FF2B5EF4-FFF2-40B4-BE49-F238E27FC236}">
                <a16:creationId xmlns:a16="http://schemas.microsoft.com/office/drawing/2014/main" id="{11D5CB4B-BA9B-2F91-E88F-6AFEB3963B05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Vzdelávanie, veda a výskum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1674EC1-85DC-F077-B972-E24A16D4D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322" y="212792"/>
            <a:ext cx="2836507" cy="13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6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 descr="1. Vzdelávanie, veda a výskum&#10;">
            <a:extLst>
              <a:ext uri="{FF2B5EF4-FFF2-40B4-BE49-F238E27FC236}">
                <a16:creationId xmlns:a16="http://schemas.microsoft.com/office/drawing/2014/main" id="{F4470040-8ED3-BA8E-94ED-563551FE7B6B}"/>
              </a:ext>
            </a:extLst>
          </p:cNvPr>
          <p:cNvSpPr txBox="1"/>
          <p:nvPr/>
        </p:nvSpPr>
        <p:spPr>
          <a:xfrm>
            <a:off x="2829470" y="212791"/>
            <a:ext cx="653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Vzdelávanie, veda a výskum</a:t>
            </a:r>
          </a:p>
        </p:txBody>
      </p:sp>
      <p:sp>
        <p:nvSpPr>
          <p:cNvPr id="5" name="BlokTextu 4" descr="1.4. Výskum a/alebo prezentácia výsledkov výskumu&#10;Typy aktivít:&#10;terénny výskum a zber dát&#10;odborné spracovanie a dokumentácia&#10;digitalizácia a sprístupnenie dedičstva&#10;výskum špecifických tém a následná prezentácia&#10;prezentácia výsledkov a akademická spolupráca&#10;">
            <a:extLst>
              <a:ext uri="{FF2B5EF4-FFF2-40B4-BE49-F238E27FC236}">
                <a16:creationId xmlns:a16="http://schemas.microsoft.com/office/drawing/2014/main" id="{08741BB7-99E4-C8D5-36B0-2294B3633E7F}"/>
              </a:ext>
            </a:extLst>
          </p:cNvPr>
          <p:cNvSpPr txBox="1"/>
          <p:nvPr/>
        </p:nvSpPr>
        <p:spPr>
          <a:xfrm>
            <a:off x="264376" y="1679528"/>
            <a:ext cx="118560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1.4. Výskum a/alebo prezentácia výsledkov výskumu</a:t>
            </a:r>
          </a:p>
          <a:p>
            <a:r>
              <a:rPr lang="sk-SK" sz="2000" b="1" dirty="0">
                <a:latin typeface="Comic Sans MS" panose="030F0702030302020204" pitchFamily="66" charset="0"/>
              </a:rPr>
              <a:t>Typy aktivít: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terénny výskum a zber dát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odborné spracovanie a dokumentácia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digitalizácia a sprístupnenie dedičstva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výskum špecifických tém a následná prezentácia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>
                <a:latin typeface="Comic Sans MS" panose="030F0702030302020204" pitchFamily="66" charset="0"/>
              </a:rPr>
              <a:t>prezentácia výsledkov a akademická spolupráca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8076524-247E-320F-2A92-0D3900C3B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99" y="212791"/>
            <a:ext cx="2838450" cy="13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1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b0da39-6df0-4af1-912d-9becfc93a47a" xsi:nil="true"/>
    <lcf76f155ced4ddcb4097134ff3c332f xmlns="ab726265-4b47-4d5e-a908-531d2631ea7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6EC8FA4E271449894FA4EB67B8DF0" ma:contentTypeVersion="15" ma:contentTypeDescription="Umožňuje vytvoriť nový dokument." ma:contentTypeScope="" ma:versionID="b5aee9f0f14a06da196a4bbe6217b991">
  <xsd:schema xmlns:xsd="http://www.w3.org/2001/XMLSchema" xmlns:xs="http://www.w3.org/2001/XMLSchema" xmlns:p="http://schemas.microsoft.com/office/2006/metadata/properties" xmlns:ns2="ab726265-4b47-4d5e-a908-531d2631ea7c" xmlns:ns3="18b0da39-6df0-4af1-912d-9becfc93a47a" targetNamespace="http://schemas.microsoft.com/office/2006/metadata/properties" ma:root="true" ma:fieldsID="20239d7b8cc83c2ee559eef03f04a6ed" ns2:_="" ns3:_="">
    <xsd:import namespace="ab726265-4b47-4d5e-a908-531d2631ea7c"/>
    <xsd:import namespace="18b0da39-6df0-4af1-912d-9becfc93a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26265-4b47-4d5e-a908-531d2631ea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a" ma:readOnly="false" ma:fieldId="{5cf76f15-5ced-4ddc-b409-7134ff3c332f}" ma:taxonomyMulti="true" ma:sspId="3e489cff-7f36-47b2-aea3-388ec9083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0da39-6df0-4af1-912d-9becfc93a47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b8aac41-3e0f-4c14-8c29-14c0c4470676}" ma:internalName="TaxCatchAll" ma:showField="CatchAllData" ma:web="18b0da39-6df0-4af1-912d-9becfc93a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83515C-35FE-45FE-BA18-D62DB27C24C8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ab726265-4b47-4d5e-a908-531d2631ea7c"/>
    <ds:schemaRef ds:uri="http://schemas.microsoft.com/office/2006/documentManagement/types"/>
    <ds:schemaRef ds:uri="18b0da39-6df0-4af1-912d-9becfc93a47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F5B892-97B4-4D7F-9F44-62E12290B3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726265-4b47-4d5e-a908-531d2631ea7c"/>
    <ds:schemaRef ds:uri="18b0da39-6df0-4af1-912d-9becfc93a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C837BC-713F-4EDE-89B7-CFE0BF3FB2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3422</Words>
  <Application>Microsoft Office PowerPoint</Application>
  <PresentationFormat>Širokouhlá</PresentationFormat>
  <Paragraphs>401</Paragraphs>
  <Slides>38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Žiadosť o poskytnutie dotácie</dc:title>
  <dc:creator>Jana Kopanicová</dc:creator>
  <cp:keywords>žiadosť, dotácie, workshop</cp:keywords>
  <cp:lastModifiedBy>Jarmila Brezinová</cp:lastModifiedBy>
  <cp:revision>4</cp:revision>
  <dcterms:created xsi:type="dcterms:W3CDTF">2023-06-06T12:08:34Z</dcterms:created>
  <dcterms:modified xsi:type="dcterms:W3CDTF">2025-09-26T12:29:48Z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0x010100CB16EC8FA4E271449894FA4EB67B8DF0</vt:lpwstr>
  </property>
</Properties>
</file>