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57" r:id="rId5"/>
    <p:sldId id="316" r:id="rId6"/>
    <p:sldId id="287" r:id="rId7"/>
    <p:sldId id="315" r:id="rId8"/>
    <p:sldId id="291" r:id="rId9"/>
    <p:sldId id="292" r:id="rId10"/>
    <p:sldId id="311" r:id="rId11"/>
    <p:sldId id="293" r:id="rId12"/>
    <p:sldId id="319" r:id="rId13"/>
    <p:sldId id="317" r:id="rId14"/>
    <p:sldId id="318" r:id="rId15"/>
    <p:sldId id="314" r:id="rId16"/>
    <p:sldId id="306" r:id="rId17"/>
    <p:sldId id="307" r:id="rId18"/>
    <p:sldId id="320" r:id="rId19"/>
    <p:sldId id="308" r:id="rId20"/>
    <p:sldId id="312" r:id="rId21"/>
    <p:sldId id="310" r:id="rId22"/>
    <p:sldId id="313" r:id="rId23"/>
    <p:sldId id="270" r:id="rId24"/>
    <p:sldId id="294" r:id="rId25"/>
    <p:sldId id="295" r:id="rId26"/>
    <p:sldId id="297" r:id="rId27"/>
    <p:sldId id="298" r:id="rId28"/>
    <p:sldId id="299" r:id="rId29"/>
    <p:sldId id="302" r:id="rId30"/>
    <p:sldId id="303" r:id="rId31"/>
    <p:sldId id="304" r:id="rId32"/>
    <p:sldId id="305" r:id="rId33"/>
    <p:sldId id="269" r:id="rId34"/>
    <p:sldId id="321" r:id="rId35"/>
    <p:sldId id="322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72080C5-1263-4A3E-81A4-8DE2449E1510}">
          <p14:sldIdLst>
            <p14:sldId id="257"/>
            <p14:sldId id="316"/>
            <p14:sldId id="287"/>
            <p14:sldId id="315"/>
            <p14:sldId id="291"/>
            <p14:sldId id="292"/>
            <p14:sldId id="311"/>
            <p14:sldId id="293"/>
            <p14:sldId id="319"/>
            <p14:sldId id="317"/>
            <p14:sldId id="318"/>
            <p14:sldId id="314"/>
            <p14:sldId id="306"/>
            <p14:sldId id="307"/>
            <p14:sldId id="320"/>
            <p14:sldId id="308"/>
            <p14:sldId id="312"/>
            <p14:sldId id="310"/>
            <p14:sldId id="313"/>
            <p14:sldId id="270"/>
            <p14:sldId id="294"/>
            <p14:sldId id="295"/>
            <p14:sldId id="297"/>
            <p14:sldId id="298"/>
            <p14:sldId id="299"/>
            <p14:sldId id="302"/>
            <p14:sldId id="303"/>
            <p14:sldId id="304"/>
            <p14:sldId id="305"/>
            <p14:sldId id="269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E34"/>
    <a:srgbClr val="272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59F1F9-959D-4925-8C89-D17F054CEFF0}" v="2" dt="2025-11-11T12:35:09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54"/>
      </p:cViewPr>
      <p:guideLst>
        <p:guide orient="horz" pos="2160"/>
        <p:guide pos="40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6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" userId="6e6c9af0-3403-43e7-be40-b302bbbb113e" providerId="ADAL" clId="{DA41FA60-F3EE-4CEA-A366-5E68929F89FA}"/>
    <pc:docChg chg="modSld">
      <pc:chgData name="Andrej" userId="6e6c9af0-3403-43e7-be40-b302bbbb113e" providerId="ADAL" clId="{DA41FA60-F3EE-4CEA-A366-5E68929F89FA}" dt="2022-09-16T14:19:12.032" v="69" actId="20577"/>
      <pc:docMkLst>
        <pc:docMk/>
      </pc:docMkLst>
      <pc:sldChg chg="modSp mod">
        <pc:chgData name="Andrej" userId="6e6c9af0-3403-43e7-be40-b302bbbb113e" providerId="ADAL" clId="{DA41FA60-F3EE-4CEA-A366-5E68929F89FA}" dt="2022-09-16T14:19:12.032" v="69" actId="20577"/>
        <pc:sldMkLst>
          <pc:docMk/>
          <pc:sldMk cId="1254795132" sldId="308"/>
        </pc:sldMkLst>
      </pc:sldChg>
    </pc:docChg>
  </pc:docChgLst>
  <pc:docChgLst>
    <pc:chgData name="Andrej Probst" userId="6e6c9af0-3403-43e7-be40-b302bbbb113e" providerId="ADAL" clId="{F8D7D85D-F575-4246-B088-C014C3D2C102}"/>
    <pc:docChg chg="undo custSel addSld delSld modSld sldOrd modSection">
      <pc:chgData name="Andrej Probst" userId="6e6c9af0-3403-43e7-be40-b302bbbb113e" providerId="ADAL" clId="{F8D7D85D-F575-4246-B088-C014C3D2C102}" dt="2022-07-02T05:47:47.835" v="9505" actId="403"/>
      <pc:docMkLst>
        <pc:docMk/>
      </pc:docMkLst>
      <pc:sldChg chg="modSp mod">
        <pc:chgData name="Andrej Probst" userId="6e6c9af0-3403-43e7-be40-b302bbbb113e" providerId="ADAL" clId="{F8D7D85D-F575-4246-B088-C014C3D2C102}" dt="2022-06-28T12:20:38.357" v="8257" actId="20577"/>
        <pc:sldMkLst>
          <pc:docMk/>
          <pc:sldMk cId="69708016" sldId="257"/>
        </pc:sldMkLst>
      </pc:sldChg>
      <pc:sldChg chg="del">
        <pc:chgData name="Andrej Probst" userId="6e6c9af0-3403-43e7-be40-b302bbbb113e" providerId="ADAL" clId="{F8D7D85D-F575-4246-B088-C014C3D2C102}" dt="2022-06-28T10:05:17.884" v="1245" actId="47"/>
        <pc:sldMkLst>
          <pc:docMk/>
          <pc:sldMk cId="1775950526" sldId="259"/>
        </pc:sldMkLst>
      </pc:sldChg>
      <pc:sldChg chg="del">
        <pc:chgData name="Andrej Probst" userId="6e6c9af0-3403-43e7-be40-b302bbbb113e" providerId="ADAL" clId="{F8D7D85D-F575-4246-B088-C014C3D2C102}" dt="2022-06-28T10:05:15.474" v="1244" actId="47"/>
        <pc:sldMkLst>
          <pc:docMk/>
          <pc:sldMk cId="2647810475" sldId="261"/>
        </pc:sldMkLst>
      </pc:sldChg>
      <pc:sldChg chg="del">
        <pc:chgData name="Andrej Probst" userId="6e6c9af0-3403-43e7-be40-b302bbbb113e" providerId="ADAL" clId="{F8D7D85D-F575-4246-B088-C014C3D2C102}" dt="2022-06-28T10:07:22.123" v="1274" actId="47"/>
        <pc:sldMkLst>
          <pc:docMk/>
          <pc:sldMk cId="3795992424" sldId="262"/>
        </pc:sldMkLst>
      </pc:sldChg>
      <pc:sldChg chg="modSp add del mod">
        <pc:chgData name="Andrej Probst" userId="6e6c9af0-3403-43e7-be40-b302bbbb113e" providerId="ADAL" clId="{F8D7D85D-F575-4246-B088-C014C3D2C102}" dt="2022-06-28T13:48:22.912" v="8669" actId="20577"/>
        <pc:sldMkLst>
          <pc:docMk/>
          <pc:sldMk cId="3741038179" sldId="269"/>
        </pc:sldMkLst>
      </pc:sldChg>
      <pc:sldChg chg="modSp mod ord">
        <pc:chgData name="Andrej Probst" userId="6e6c9af0-3403-43e7-be40-b302bbbb113e" providerId="ADAL" clId="{F8D7D85D-F575-4246-B088-C014C3D2C102}" dt="2022-06-28T10:06:20.914" v="1261" actId="20577"/>
        <pc:sldMkLst>
          <pc:docMk/>
          <pc:sldMk cId="1146478746" sldId="270"/>
        </pc:sldMkLst>
      </pc:sldChg>
      <pc:sldChg chg="del">
        <pc:chgData name="Andrej Probst" userId="6e6c9af0-3403-43e7-be40-b302bbbb113e" providerId="ADAL" clId="{F8D7D85D-F575-4246-B088-C014C3D2C102}" dt="2022-06-28T10:06:29.071" v="1264" actId="47"/>
        <pc:sldMkLst>
          <pc:docMk/>
          <pc:sldMk cId="1520996439" sldId="272"/>
        </pc:sldMkLst>
      </pc:sldChg>
      <pc:sldChg chg="del">
        <pc:chgData name="Andrej Probst" userId="6e6c9af0-3403-43e7-be40-b302bbbb113e" providerId="ADAL" clId="{F8D7D85D-F575-4246-B088-C014C3D2C102}" dt="2022-06-28T10:06:29.792" v="1265" actId="47"/>
        <pc:sldMkLst>
          <pc:docMk/>
          <pc:sldMk cId="1454931525" sldId="273"/>
        </pc:sldMkLst>
      </pc:sldChg>
      <pc:sldChg chg="del">
        <pc:chgData name="Andrej Probst" userId="6e6c9af0-3403-43e7-be40-b302bbbb113e" providerId="ADAL" clId="{F8D7D85D-F575-4246-B088-C014C3D2C102}" dt="2022-06-28T10:06:30.789" v="1266" actId="47"/>
        <pc:sldMkLst>
          <pc:docMk/>
          <pc:sldMk cId="1019688546" sldId="274"/>
        </pc:sldMkLst>
      </pc:sldChg>
      <pc:sldChg chg="del">
        <pc:chgData name="Andrej Probst" userId="6e6c9af0-3403-43e7-be40-b302bbbb113e" providerId="ADAL" clId="{F8D7D85D-F575-4246-B088-C014C3D2C102}" dt="2022-06-28T10:06:33.286" v="1267" actId="47"/>
        <pc:sldMkLst>
          <pc:docMk/>
          <pc:sldMk cId="2842457181" sldId="275"/>
        </pc:sldMkLst>
      </pc:sldChg>
      <pc:sldChg chg="del">
        <pc:chgData name="Andrej Probst" userId="6e6c9af0-3403-43e7-be40-b302bbbb113e" providerId="ADAL" clId="{F8D7D85D-F575-4246-B088-C014C3D2C102}" dt="2022-06-28T10:05:19.393" v="1246" actId="47"/>
        <pc:sldMkLst>
          <pc:docMk/>
          <pc:sldMk cId="3821450844" sldId="276"/>
        </pc:sldMkLst>
      </pc:sldChg>
      <pc:sldChg chg="del">
        <pc:chgData name="Andrej Probst" userId="6e6c9af0-3403-43e7-be40-b302bbbb113e" providerId="ADAL" clId="{F8D7D85D-F575-4246-B088-C014C3D2C102}" dt="2022-06-28T10:05:20.298" v="1247" actId="47"/>
        <pc:sldMkLst>
          <pc:docMk/>
          <pc:sldMk cId="1719114611" sldId="277"/>
        </pc:sldMkLst>
      </pc:sldChg>
      <pc:sldChg chg="del">
        <pc:chgData name="Andrej Probst" userId="6e6c9af0-3403-43e7-be40-b302bbbb113e" providerId="ADAL" clId="{F8D7D85D-F575-4246-B088-C014C3D2C102}" dt="2022-06-28T10:05:23.774" v="1248" actId="47"/>
        <pc:sldMkLst>
          <pc:docMk/>
          <pc:sldMk cId="1472828610" sldId="278"/>
        </pc:sldMkLst>
      </pc:sldChg>
      <pc:sldChg chg="del">
        <pc:chgData name="Andrej Probst" userId="6e6c9af0-3403-43e7-be40-b302bbbb113e" providerId="ADAL" clId="{F8D7D85D-F575-4246-B088-C014C3D2C102}" dt="2022-06-28T10:05:24.426" v="1249" actId="47"/>
        <pc:sldMkLst>
          <pc:docMk/>
          <pc:sldMk cId="2762662939" sldId="279"/>
        </pc:sldMkLst>
      </pc:sldChg>
      <pc:sldChg chg="modSp del mod ord">
        <pc:chgData name="Andrej Probst" userId="6e6c9af0-3403-43e7-be40-b302bbbb113e" providerId="ADAL" clId="{F8D7D85D-F575-4246-B088-C014C3D2C102}" dt="2022-06-28T10:09:59.596" v="1423" actId="47"/>
        <pc:sldMkLst>
          <pc:docMk/>
          <pc:sldMk cId="1432280743" sldId="280"/>
        </pc:sldMkLst>
      </pc:sldChg>
      <pc:sldChg chg="del">
        <pc:chgData name="Andrej Probst" userId="6e6c9af0-3403-43e7-be40-b302bbbb113e" providerId="ADAL" clId="{F8D7D85D-F575-4246-B088-C014C3D2C102}" dt="2022-06-28T10:06:34.169" v="1268" actId="47"/>
        <pc:sldMkLst>
          <pc:docMk/>
          <pc:sldMk cId="3445582898" sldId="282"/>
        </pc:sldMkLst>
      </pc:sldChg>
      <pc:sldChg chg="modSp del mod">
        <pc:chgData name="Andrej Probst" userId="6e6c9af0-3403-43e7-be40-b302bbbb113e" providerId="ADAL" clId="{F8D7D85D-F575-4246-B088-C014C3D2C102}" dt="2022-06-28T10:07:01.510" v="1273" actId="47"/>
        <pc:sldMkLst>
          <pc:docMk/>
          <pc:sldMk cId="527269773" sldId="283"/>
        </pc:sldMkLst>
      </pc:sldChg>
      <pc:sldChg chg="del">
        <pc:chgData name="Andrej Probst" userId="6e6c9af0-3403-43e7-be40-b302bbbb113e" providerId="ADAL" clId="{F8D7D85D-F575-4246-B088-C014C3D2C102}" dt="2022-06-28T10:06:27.238" v="1262" actId="47"/>
        <pc:sldMkLst>
          <pc:docMk/>
          <pc:sldMk cId="1239322339" sldId="284"/>
        </pc:sldMkLst>
      </pc:sldChg>
      <pc:sldChg chg="del">
        <pc:chgData name="Andrej Probst" userId="6e6c9af0-3403-43e7-be40-b302bbbb113e" providerId="ADAL" clId="{F8D7D85D-F575-4246-B088-C014C3D2C102}" dt="2022-06-28T10:06:28.007" v="1263" actId="47"/>
        <pc:sldMkLst>
          <pc:docMk/>
          <pc:sldMk cId="1983311232" sldId="285"/>
        </pc:sldMkLst>
      </pc:sldChg>
      <pc:sldChg chg="addSp delSp modSp add mod modClrScheme chgLayout">
        <pc:chgData name="Andrej Probst" userId="6e6c9af0-3403-43e7-be40-b302bbbb113e" providerId="ADAL" clId="{F8D7D85D-F575-4246-B088-C014C3D2C102}" dt="2022-06-28T13:36:01.266" v="8633" actId="20577"/>
        <pc:sldMkLst>
          <pc:docMk/>
          <pc:sldMk cId="2261270207" sldId="286"/>
        </pc:sldMkLst>
      </pc:sldChg>
      <pc:sldChg chg="modSp add mod">
        <pc:chgData name="Andrej Probst" userId="6e6c9af0-3403-43e7-be40-b302bbbb113e" providerId="ADAL" clId="{F8D7D85D-F575-4246-B088-C014C3D2C102}" dt="2022-06-28T10:03:35.124" v="1222" actId="20577"/>
        <pc:sldMkLst>
          <pc:docMk/>
          <pc:sldMk cId="1060053349" sldId="287"/>
        </pc:sldMkLst>
      </pc:sldChg>
      <pc:sldChg chg="modSp add mod setBg">
        <pc:chgData name="Andrej Probst" userId="6e6c9af0-3403-43e7-be40-b302bbbb113e" providerId="ADAL" clId="{F8D7D85D-F575-4246-B088-C014C3D2C102}" dt="2022-06-28T10:25:27.805" v="2032" actId="20577"/>
        <pc:sldMkLst>
          <pc:docMk/>
          <pc:sldMk cId="1258839737" sldId="288"/>
        </pc:sldMkLst>
      </pc:sldChg>
      <pc:sldChg chg="addSp delSp modSp add mod">
        <pc:chgData name="Andrej Probst" userId="6e6c9af0-3403-43e7-be40-b302bbbb113e" providerId="ADAL" clId="{F8D7D85D-F575-4246-B088-C014C3D2C102}" dt="2022-06-28T10:33:40.995" v="2633" actId="14100"/>
        <pc:sldMkLst>
          <pc:docMk/>
          <pc:sldMk cId="344646954" sldId="289"/>
        </pc:sldMkLst>
      </pc:sldChg>
      <pc:sldChg chg="add del setBg">
        <pc:chgData name="Andrej Probst" userId="6e6c9af0-3403-43e7-be40-b302bbbb113e" providerId="ADAL" clId="{F8D7D85D-F575-4246-B088-C014C3D2C102}" dt="2022-06-28T10:11:04.523" v="1450" actId="47"/>
        <pc:sldMkLst>
          <pc:docMk/>
          <pc:sldMk cId="779293217" sldId="289"/>
        </pc:sldMkLst>
      </pc:sldChg>
      <pc:sldChg chg="modSp add mod">
        <pc:chgData name="Andrej Probst" userId="6e6c9af0-3403-43e7-be40-b302bbbb113e" providerId="ADAL" clId="{F8D7D85D-F575-4246-B088-C014C3D2C102}" dt="2022-06-28T10:35:34.296" v="2811" actId="20577"/>
        <pc:sldMkLst>
          <pc:docMk/>
          <pc:sldMk cId="3753614224" sldId="290"/>
        </pc:sldMkLst>
      </pc:sldChg>
      <pc:sldChg chg="modSp add mod setBg">
        <pc:chgData name="Andrej Probst" userId="6e6c9af0-3403-43e7-be40-b302bbbb113e" providerId="ADAL" clId="{F8D7D85D-F575-4246-B088-C014C3D2C102}" dt="2022-06-28T12:21:44.820" v="8263" actId="20577"/>
        <pc:sldMkLst>
          <pc:docMk/>
          <pc:sldMk cId="2883413538" sldId="291"/>
        </pc:sldMkLst>
      </pc:sldChg>
      <pc:sldChg chg="addSp delSp modSp add mod">
        <pc:chgData name="Andrej Probst" userId="6e6c9af0-3403-43e7-be40-b302bbbb113e" providerId="ADAL" clId="{F8D7D85D-F575-4246-B088-C014C3D2C102}" dt="2022-06-28T10:47:20.241" v="3309" actId="20577"/>
        <pc:sldMkLst>
          <pc:docMk/>
          <pc:sldMk cId="2274640224" sldId="292"/>
        </pc:sldMkLst>
      </pc:sldChg>
      <pc:sldChg chg="modSp add mod">
        <pc:chgData name="Andrej Probst" userId="6e6c9af0-3403-43e7-be40-b302bbbb113e" providerId="ADAL" clId="{F8D7D85D-F575-4246-B088-C014C3D2C102}" dt="2022-06-28T10:53:01.156" v="4132" actId="20577"/>
        <pc:sldMkLst>
          <pc:docMk/>
          <pc:sldMk cId="2413315601" sldId="293"/>
        </pc:sldMkLst>
      </pc:sldChg>
      <pc:sldChg chg="modSp add mod">
        <pc:chgData name="Andrej Probst" userId="6e6c9af0-3403-43e7-be40-b302bbbb113e" providerId="ADAL" clId="{F8D7D85D-F575-4246-B088-C014C3D2C102}" dt="2022-06-28T12:17:29.481" v="8047" actId="20577"/>
        <pc:sldMkLst>
          <pc:docMk/>
          <pc:sldMk cId="2458138779" sldId="294"/>
        </pc:sldMkLst>
      </pc:sldChg>
      <pc:sldChg chg="modSp add mod">
        <pc:chgData name="Andrej Probst" userId="6e6c9af0-3403-43e7-be40-b302bbbb113e" providerId="ADAL" clId="{F8D7D85D-F575-4246-B088-C014C3D2C102}" dt="2022-06-28T12:15:53.370" v="8001" actId="1035"/>
        <pc:sldMkLst>
          <pc:docMk/>
          <pc:sldMk cId="44339027" sldId="295"/>
        </pc:sldMkLst>
      </pc:sldChg>
      <pc:sldChg chg="modSp add mod">
        <pc:chgData name="Andrej Probst" userId="6e6c9af0-3403-43e7-be40-b302bbbb113e" providerId="ADAL" clId="{F8D7D85D-F575-4246-B088-C014C3D2C102}" dt="2022-06-28T11:51:39.366" v="6618" actId="20577"/>
        <pc:sldMkLst>
          <pc:docMk/>
          <pc:sldMk cId="224911081" sldId="296"/>
        </pc:sldMkLst>
      </pc:sldChg>
      <pc:sldChg chg="modSp add mod setBg">
        <pc:chgData name="Andrej Probst" userId="6e6c9af0-3403-43e7-be40-b302bbbb113e" providerId="ADAL" clId="{F8D7D85D-F575-4246-B088-C014C3D2C102}" dt="2022-06-28T11:05:12.613" v="5343" actId="20577"/>
        <pc:sldMkLst>
          <pc:docMk/>
          <pc:sldMk cId="59764268" sldId="297"/>
        </pc:sldMkLst>
      </pc:sldChg>
      <pc:sldChg chg="addSp delSp modSp add mod">
        <pc:chgData name="Andrej Probst" userId="6e6c9af0-3403-43e7-be40-b302bbbb113e" providerId="ADAL" clId="{F8D7D85D-F575-4246-B088-C014C3D2C102}" dt="2022-07-02T05:42:50.485" v="9320" actId="20577"/>
        <pc:sldMkLst>
          <pc:docMk/>
          <pc:sldMk cId="3884280113" sldId="298"/>
        </pc:sldMkLst>
      </pc:sldChg>
      <pc:sldChg chg="modSp add mod">
        <pc:chgData name="Andrej Probst" userId="6e6c9af0-3403-43e7-be40-b302bbbb113e" providerId="ADAL" clId="{F8D7D85D-F575-4246-B088-C014C3D2C102}" dt="2022-06-28T12:05:32.264" v="7584" actId="20577"/>
        <pc:sldMkLst>
          <pc:docMk/>
          <pc:sldMk cId="294939839" sldId="299"/>
        </pc:sldMkLst>
      </pc:sldChg>
      <pc:sldChg chg="modSp add mod">
        <pc:chgData name="Andrej Probst" userId="6e6c9af0-3403-43e7-be40-b302bbbb113e" providerId="ADAL" clId="{F8D7D85D-F575-4246-B088-C014C3D2C102}" dt="2022-06-28T13:40:44.200" v="8648" actId="20577"/>
        <pc:sldMkLst>
          <pc:docMk/>
          <pc:sldMk cId="2807890248" sldId="300"/>
        </pc:sldMkLst>
      </pc:sldChg>
      <pc:sldChg chg="modSp add mod setBg">
        <pc:chgData name="Andrej Probst" userId="6e6c9af0-3403-43e7-be40-b302bbbb113e" providerId="ADAL" clId="{F8D7D85D-F575-4246-B088-C014C3D2C102}" dt="2022-06-28T12:58:11.277" v="8611" actId="20577"/>
        <pc:sldMkLst>
          <pc:docMk/>
          <pc:sldMk cId="79969762" sldId="301"/>
        </pc:sldMkLst>
      </pc:sldChg>
      <pc:sldChg chg="modSp add del mod setBg">
        <pc:chgData name="Andrej Probst" userId="6e6c9af0-3403-43e7-be40-b302bbbb113e" providerId="ADAL" clId="{F8D7D85D-F575-4246-B088-C014C3D2C102}" dt="2022-06-28T12:12:05.767" v="7894" actId="47"/>
        <pc:sldMkLst>
          <pc:docMk/>
          <pc:sldMk cId="335360506" sldId="301"/>
        </pc:sldMkLst>
      </pc:sldChg>
      <pc:sldChg chg="add del">
        <pc:chgData name="Andrej Probst" userId="6e6c9af0-3403-43e7-be40-b302bbbb113e" providerId="ADAL" clId="{F8D7D85D-F575-4246-B088-C014C3D2C102}" dt="2022-06-28T12:26:41.696" v="8458"/>
        <pc:sldMkLst>
          <pc:docMk/>
          <pc:sldMk cId="3599848416" sldId="301"/>
        </pc:sldMkLst>
      </pc:sldChg>
      <pc:sldChg chg="modSp add del mod setBg">
        <pc:chgData name="Andrej Probst" userId="6e6c9af0-3403-43e7-be40-b302bbbb113e" providerId="ADAL" clId="{F8D7D85D-F575-4246-B088-C014C3D2C102}" dt="2022-06-28T13:48:12.727" v="8668" actId="47"/>
        <pc:sldMkLst>
          <pc:docMk/>
          <pc:sldMk cId="2019120045" sldId="302"/>
        </pc:sldMkLst>
      </pc:sldChg>
      <pc:sldChg chg="modSp add del mod">
        <pc:chgData name="Andrej Probst" userId="6e6c9af0-3403-43e7-be40-b302bbbb113e" providerId="ADAL" clId="{F8D7D85D-F575-4246-B088-C014C3D2C102}" dt="2022-06-28T12:12:07.942" v="7895" actId="47"/>
        <pc:sldMkLst>
          <pc:docMk/>
          <pc:sldMk cId="2272693825" sldId="302"/>
        </pc:sldMkLst>
      </pc:sldChg>
      <pc:sldChg chg="addSp delSp modSp add mod">
        <pc:chgData name="Andrej Probst" userId="6e6c9af0-3403-43e7-be40-b302bbbb113e" providerId="ADAL" clId="{F8D7D85D-F575-4246-B088-C014C3D2C102}" dt="2022-07-02T05:40:27.490" v="9313" actId="20577"/>
        <pc:sldMkLst>
          <pc:docMk/>
          <pc:sldMk cId="4131502814" sldId="303"/>
        </pc:sldMkLst>
      </pc:sldChg>
      <pc:sldChg chg="modSp add mod">
        <pc:chgData name="Andrej Probst" userId="6e6c9af0-3403-43e7-be40-b302bbbb113e" providerId="ADAL" clId="{F8D7D85D-F575-4246-B088-C014C3D2C102}" dt="2022-07-02T05:47:47.835" v="9505" actId="403"/>
        <pc:sldMkLst>
          <pc:docMk/>
          <pc:sldMk cId="3660130217" sldId="304"/>
        </pc:sldMkLst>
      </pc:sldChg>
    </pc:docChg>
  </pc:docChgLst>
  <pc:docChgLst>
    <pc:chgData name="Stážisti" userId="6c3dd6a6-2efb-4d77-87e3-0808df15d025" providerId="ADAL" clId="{5705E858-399F-43E2-9340-287617AEF6D7}"/>
    <pc:docChg chg="modSld">
      <pc:chgData name="Stážisti" userId="6c3dd6a6-2efb-4d77-87e3-0808df15d025" providerId="ADAL" clId="{5705E858-399F-43E2-9340-287617AEF6D7}" dt="2025-11-13T11:30:58.781" v="151" actId="962"/>
      <pc:docMkLst>
        <pc:docMk/>
      </pc:docMkLst>
      <pc:sldChg chg="modSp mod">
        <pc:chgData name="Stážisti" userId="6c3dd6a6-2efb-4d77-87e3-0808df15d025" providerId="ADAL" clId="{5705E858-399F-43E2-9340-287617AEF6D7}" dt="2025-11-11T12:20:34.787" v="0" actId="962"/>
        <pc:sldMkLst>
          <pc:docMk/>
          <pc:sldMk cId="69708016" sldId="257"/>
        </pc:sldMkLst>
        <pc:picChg chg="mod">
          <ac:chgData name="Stážisti" userId="6c3dd6a6-2efb-4d77-87e3-0808df15d025" providerId="ADAL" clId="{5705E858-399F-43E2-9340-287617AEF6D7}" dt="2025-11-11T12:20:34.787" v="0" actId="962"/>
          <ac:picMkLst>
            <pc:docMk/>
            <pc:sldMk cId="69708016" sldId="257"/>
            <ac:picMk id="9" creationId="{4249E7AB-8532-4F09-8A87-4557C16B8611}"/>
          </ac:picMkLst>
        </pc:picChg>
      </pc:sldChg>
      <pc:sldChg chg="modSp mod">
        <pc:chgData name="Stážisti" userId="6c3dd6a6-2efb-4d77-87e3-0808df15d025" providerId="ADAL" clId="{5705E858-399F-43E2-9340-287617AEF6D7}" dt="2025-11-11T12:27:37.572" v="118" actId="962"/>
        <pc:sldMkLst>
          <pc:docMk/>
          <pc:sldMk cId="3741038179" sldId="269"/>
        </pc:sldMkLst>
        <pc:picChg chg="mod">
          <ac:chgData name="Stážisti" userId="6c3dd6a6-2efb-4d77-87e3-0808df15d025" providerId="ADAL" clId="{5705E858-399F-43E2-9340-287617AEF6D7}" dt="2025-11-11T12:27:37.572" v="118" actId="962"/>
          <ac:picMkLst>
            <pc:docMk/>
            <pc:sldMk cId="3741038179" sldId="269"/>
            <ac:picMk id="4" creationId="{C62B1218-B5C6-4B28-B079-8C28B948445B}"/>
          </ac:picMkLst>
        </pc:picChg>
      </pc:sldChg>
      <pc:sldChg chg="modSp mod">
        <pc:chgData name="Stážisti" userId="6c3dd6a6-2efb-4d77-87e3-0808df15d025" providerId="ADAL" clId="{5705E858-399F-43E2-9340-287617AEF6D7}" dt="2025-11-11T12:21:57.796" v="19" actId="962"/>
        <pc:sldMkLst>
          <pc:docMk/>
          <pc:sldMk cId="1146478746" sldId="270"/>
        </pc:sldMkLst>
        <pc:picChg chg="mod">
          <ac:chgData name="Stážisti" userId="6c3dd6a6-2efb-4d77-87e3-0808df15d025" providerId="ADAL" clId="{5705E858-399F-43E2-9340-287617AEF6D7}" dt="2025-11-11T12:21:57.796" v="19" actId="962"/>
          <ac:picMkLst>
            <pc:docMk/>
            <pc:sldMk cId="1146478746" sldId="270"/>
            <ac:picMk id="10" creationId="{DAC72958-B142-43D9-BB9E-485DD7296418}"/>
          </ac:picMkLst>
        </pc:picChg>
      </pc:sldChg>
      <pc:sldChg chg="modSp mod">
        <pc:chgData name="Stážisti" userId="6c3dd6a6-2efb-4d77-87e3-0808df15d025" providerId="ADAL" clId="{5705E858-399F-43E2-9340-287617AEF6D7}" dt="2025-11-11T12:20:42.735" v="2" actId="962"/>
        <pc:sldMkLst>
          <pc:docMk/>
          <pc:sldMk cId="1060053349" sldId="287"/>
        </pc:sldMkLst>
        <pc:picChg chg="mod">
          <ac:chgData name="Stážisti" userId="6c3dd6a6-2efb-4d77-87e3-0808df15d025" providerId="ADAL" clId="{5705E858-399F-43E2-9340-287617AEF6D7}" dt="2025-11-11T12:20:42.735" v="2" actId="962"/>
          <ac:picMkLst>
            <pc:docMk/>
            <pc:sldMk cId="1060053349" sldId="287"/>
            <ac:picMk id="7" creationId="{6E8E2828-C86D-423E-BFA0-40C50F155BF0}"/>
          </ac:picMkLst>
        </pc:picChg>
      </pc:sldChg>
      <pc:sldChg chg="modSp mod">
        <pc:chgData name="Stážisti" userId="6c3dd6a6-2efb-4d77-87e3-0808df15d025" providerId="ADAL" clId="{5705E858-399F-43E2-9340-287617AEF6D7}" dt="2025-11-11T12:20:58.500" v="4" actId="962"/>
        <pc:sldMkLst>
          <pc:docMk/>
          <pc:sldMk cId="1891977976" sldId="291"/>
        </pc:sldMkLst>
        <pc:picChg chg="mod">
          <ac:chgData name="Stážisti" userId="6c3dd6a6-2efb-4d77-87e3-0808df15d025" providerId="ADAL" clId="{5705E858-399F-43E2-9340-287617AEF6D7}" dt="2025-11-11T12:20:58.500" v="4" actId="962"/>
          <ac:picMkLst>
            <pc:docMk/>
            <pc:sldMk cId="1891977976" sldId="291"/>
            <ac:picMk id="4" creationId="{035B0746-3FE5-9C6D-9B98-9837A6552785}"/>
          </ac:picMkLst>
        </pc:picChg>
      </pc:sldChg>
      <pc:sldChg chg="modSp mod">
        <pc:chgData name="Stážisti" userId="6c3dd6a6-2efb-4d77-87e3-0808df15d025" providerId="ADAL" clId="{5705E858-399F-43E2-9340-287617AEF6D7}" dt="2025-11-11T12:21:04.356" v="5" actId="962"/>
        <pc:sldMkLst>
          <pc:docMk/>
          <pc:sldMk cId="2667749645" sldId="292"/>
        </pc:sldMkLst>
        <pc:picChg chg="mod">
          <ac:chgData name="Stážisti" userId="6c3dd6a6-2efb-4d77-87e3-0808df15d025" providerId="ADAL" clId="{5705E858-399F-43E2-9340-287617AEF6D7}" dt="2025-11-11T12:21:04.356" v="5" actId="962"/>
          <ac:picMkLst>
            <pc:docMk/>
            <pc:sldMk cId="2667749645" sldId="292"/>
            <ac:picMk id="7" creationId="{A06D4C04-7681-C6C7-0632-F44DCA1103FF}"/>
          </ac:picMkLst>
        </pc:picChg>
      </pc:sldChg>
      <pc:sldChg chg="modSp mod">
        <pc:chgData name="Stážisti" userId="6c3dd6a6-2efb-4d77-87e3-0808df15d025" providerId="ADAL" clId="{5705E858-399F-43E2-9340-287617AEF6D7}" dt="2025-11-11T12:21:13.925" v="7" actId="962"/>
        <pc:sldMkLst>
          <pc:docMk/>
          <pc:sldMk cId="3141372681" sldId="293"/>
        </pc:sldMkLst>
        <pc:picChg chg="mod">
          <ac:chgData name="Stážisti" userId="6c3dd6a6-2efb-4d77-87e3-0808df15d025" providerId="ADAL" clId="{5705E858-399F-43E2-9340-287617AEF6D7}" dt="2025-11-11T12:21:13.925" v="7" actId="962"/>
          <ac:picMkLst>
            <pc:docMk/>
            <pc:sldMk cId="3141372681" sldId="293"/>
            <ac:picMk id="7" creationId="{6C074B6F-A77B-49DE-6918-1C3B04FC4AF3}"/>
          </ac:picMkLst>
        </pc:picChg>
      </pc:sldChg>
      <pc:sldChg chg="modSp mod">
        <pc:chgData name="Stážisti" userId="6c3dd6a6-2efb-4d77-87e3-0808df15d025" providerId="ADAL" clId="{5705E858-399F-43E2-9340-287617AEF6D7}" dt="2025-11-11T12:23:15.540" v="82" actId="962"/>
        <pc:sldMkLst>
          <pc:docMk/>
          <pc:sldMk cId="1634008364" sldId="294"/>
        </pc:sldMkLst>
        <pc:picChg chg="mod">
          <ac:chgData name="Stážisti" userId="6c3dd6a6-2efb-4d77-87e3-0808df15d025" providerId="ADAL" clId="{5705E858-399F-43E2-9340-287617AEF6D7}" dt="2025-11-11T12:22:01.309" v="20" actId="962"/>
          <ac:picMkLst>
            <pc:docMk/>
            <pc:sldMk cId="1634008364" sldId="294"/>
            <ac:picMk id="7" creationId="{DF3C1343-282E-4EEC-FC5B-82F31938CDE1}"/>
          </ac:picMkLst>
        </pc:picChg>
        <pc:picChg chg="mod">
          <ac:chgData name="Stážisti" userId="6c3dd6a6-2efb-4d77-87e3-0808df15d025" providerId="ADAL" clId="{5705E858-399F-43E2-9340-287617AEF6D7}" dt="2025-11-11T12:23:15.540" v="82" actId="962"/>
          <ac:picMkLst>
            <pc:docMk/>
            <pc:sldMk cId="1634008364" sldId="294"/>
            <ac:picMk id="13" creationId="{BC158A97-1BFB-B248-0413-FDA5BDD0AA36}"/>
          </ac:picMkLst>
        </pc:picChg>
      </pc:sldChg>
      <pc:sldChg chg="modSp mod">
        <pc:chgData name="Stážisti" userId="6c3dd6a6-2efb-4d77-87e3-0808df15d025" providerId="ADAL" clId="{5705E858-399F-43E2-9340-287617AEF6D7}" dt="2025-11-11T12:22:04.581" v="21" actId="962"/>
        <pc:sldMkLst>
          <pc:docMk/>
          <pc:sldMk cId="3194536859" sldId="295"/>
        </pc:sldMkLst>
        <pc:picChg chg="mod">
          <ac:chgData name="Stážisti" userId="6c3dd6a6-2efb-4d77-87e3-0808df15d025" providerId="ADAL" clId="{5705E858-399F-43E2-9340-287617AEF6D7}" dt="2025-11-11T12:22:04.581" v="21" actId="962"/>
          <ac:picMkLst>
            <pc:docMk/>
            <pc:sldMk cId="3194536859" sldId="295"/>
            <ac:picMk id="10" creationId="{3B9B1E74-436F-966E-40F8-CE6F703904AE}"/>
          </ac:picMkLst>
        </pc:picChg>
      </pc:sldChg>
      <pc:sldChg chg="modSp mod">
        <pc:chgData name="Stážisti" userId="6c3dd6a6-2efb-4d77-87e3-0808df15d025" providerId="ADAL" clId="{5705E858-399F-43E2-9340-287617AEF6D7}" dt="2025-11-13T11:30:58.781" v="151" actId="962"/>
        <pc:sldMkLst>
          <pc:docMk/>
          <pc:sldMk cId="3119138749" sldId="297"/>
        </pc:sldMkLst>
        <pc:picChg chg="mod">
          <ac:chgData name="Stážisti" userId="6c3dd6a6-2efb-4d77-87e3-0808df15d025" providerId="ADAL" clId="{5705E858-399F-43E2-9340-287617AEF6D7}" dt="2025-11-13T11:30:58.781" v="151" actId="962"/>
          <ac:picMkLst>
            <pc:docMk/>
            <pc:sldMk cId="3119138749" sldId="297"/>
            <ac:picMk id="6" creationId="{427E3F01-1E45-99CF-4428-3EF51CD631A4}"/>
          </ac:picMkLst>
        </pc:picChg>
        <pc:picChg chg="mod">
          <ac:chgData name="Stážisti" userId="6c3dd6a6-2efb-4d77-87e3-0808df15d025" providerId="ADAL" clId="{5705E858-399F-43E2-9340-287617AEF6D7}" dt="2025-11-11T12:22:08.189" v="22" actId="962"/>
          <ac:picMkLst>
            <pc:docMk/>
            <pc:sldMk cId="3119138749" sldId="297"/>
            <ac:picMk id="7" creationId="{C98923FB-AF27-5F20-55C7-35D088EA35F9}"/>
          </ac:picMkLst>
        </pc:picChg>
      </pc:sldChg>
      <pc:sldChg chg="modSp mod">
        <pc:chgData name="Stážisti" userId="6c3dd6a6-2efb-4d77-87e3-0808df15d025" providerId="ADAL" clId="{5705E858-399F-43E2-9340-287617AEF6D7}" dt="2025-11-11T12:26:24.395" v="105" actId="962"/>
        <pc:sldMkLst>
          <pc:docMk/>
          <pc:sldMk cId="1892830066" sldId="298"/>
        </pc:sldMkLst>
        <pc:picChg chg="mod">
          <ac:chgData name="Stážisti" userId="6c3dd6a6-2efb-4d77-87e3-0808df15d025" providerId="ADAL" clId="{5705E858-399F-43E2-9340-287617AEF6D7}" dt="2025-11-11T12:26:24.395" v="105" actId="962"/>
          <ac:picMkLst>
            <pc:docMk/>
            <pc:sldMk cId="1892830066" sldId="298"/>
            <ac:picMk id="9" creationId="{19019AFB-2A14-C77A-900D-BB02FD8B62C0}"/>
          </ac:picMkLst>
        </pc:picChg>
      </pc:sldChg>
      <pc:sldChg chg="modSp mod">
        <pc:chgData name="Stážisti" userId="6c3dd6a6-2efb-4d77-87e3-0808df15d025" providerId="ADAL" clId="{5705E858-399F-43E2-9340-287617AEF6D7}" dt="2025-11-11T12:24:56.005" v="85" actId="962"/>
        <pc:sldMkLst>
          <pc:docMk/>
          <pc:sldMk cId="3590054258" sldId="299"/>
        </pc:sldMkLst>
        <pc:picChg chg="mod">
          <ac:chgData name="Stážisti" userId="6c3dd6a6-2efb-4d77-87e3-0808df15d025" providerId="ADAL" clId="{5705E858-399F-43E2-9340-287617AEF6D7}" dt="2025-11-11T12:24:56.005" v="85" actId="962"/>
          <ac:picMkLst>
            <pc:docMk/>
            <pc:sldMk cId="3590054258" sldId="299"/>
            <ac:picMk id="10" creationId="{8C222939-1F50-AA65-2FEC-2AAC97EE59E9}"/>
          </ac:picMkLst>
        </pc:picChg>
      </pc:sldChg>
      <pc:sldChg chg="modSp mod">
        <pc:chgData name="Stážisti" userId="6c3dd6a6-2efb-4d77-87e3-0808df15d025" providerId="ADAL" clId="{5705E858-399F-43E2-9340-287617AEF6D7}" dt="2025-11-11T12:26:31.318" v="106" actId="962"/>
        <pc:sldMkLst>
          <pc:docMk/>
          <pc:sldMk cId="2780832526" sldId="302"/>
        </pc:sldMkLst>
        <pc:picChg chg="mod">
          <ac:chgData name="Stážisti" userId="6c3dd6a6-2efb-4d77-87e3-0808df15d025" providerId="ADAL" clId="{5705E858-399F-43E2-9340-287617AEF6D7}" dt="2025-11-11T12:26:31.318" v="106" actId="962"/>
          <ac:picMkLst>
            <pc:docMk/>
            <pc:sldMk cId="2780832526" sldId="302"/>
            <ac:picMk id="7" creationId="{483DBAEB-64FE-CEEA-644A-531873BAB885}"/>
          </ac:picMkLst>
        </pc:picChg>
      </pc:sldChg>
      <pc:sldChg chg="modSp mod">
        <pc:chgData name="Stážisti" userId="6c3dd6a6-2efb-4d77-87e3-0808df15d025" providerId="ADAL" clId="{5705E858-399F-43E2-9340-287617AEF6D7}" dt="2025-11-11T12:28:57.556" v="141" actId="962"/>
        <pc:sldMkLst>
          <pc:docMk/>
          <pc:sldMk cId="900565634" sldId="303"/>
        </pc:sldMkLst>
        <pc:picChg chg="mod">
          <ac:chgData name="Stážisti" userId="6c3dd6a6-2efb-4d77-87e3-0808df15d025" providerId="ADAL" clId="{5705E858-399F-43E2-9340-287617AEF6D7}" dt="2025-11-11T12:27:49.868" v="121" actId="962"/>
          <ac:picMkLst>
            <pc:docMk/>
            <pc:sldMk cId="900565634" sldId="303"/>
            <ac:picMk id="7" creationId="{34BA9759-5CC3-65F4-A4A3-B89DE4F375B9}"/>
          </ac:picMkLst>
        </pc:picChg>
        <pc:picChg chg="mod">
          <ac:chgData name="Stážisti" userId="6c3dd6a6-2efb-4d77-87e3-0808df15d025" providerId="ADAL" clId="{5705E858-399F-43E2-9340-287617AEF6D7}" dt="2025-11-11T12:28:57.556" v="141" actId="962"/>
          <ac:picMkLst>
            <pc:docMk/>
            <pc:sldMk cId="900565634" sldId="303"/>
            <ac:picMk id="12" creationId="{4064C98C-4C21-5CE7-F1D2-C58849405675}"/>
          </ac:picMkLst>
        </pc:picChg>
      </pc:sldChg>
      <pc:sldChg chg="modSp mod">
        <pc:chgData name="Stážisti" userId="6c3dd6a6-2efb-4d77-87e3-0808df15d025" providerId="ADAL" clId="{5705E858-399F-43E2-9340-287617AEF6D7}" dt="2025-11-11T12:33:09.433" v="143" actId="962"/>
        <pc:sldMkLst>
          <pc:docMk/>
          <pc:sldMk cId="438222935" sldId="304"/>
        </pc:sldMkLst>
        <pc:picChg chg="mod">
          <ac:chgData name="Stážisti" userId="6c3dd6a6-2efb-4d77-87e3-0808df15d025" providerId="ADAL" clId="{5705E858-399F-43E2-9340-287617AEF6D7}" dt="2025-11-11T12:33:09.433" v="143" actId="962"/>
          <ac:picMkLst>
            <pc:docMk/>
            <pc:sldMk cId="438222935" sldId="304"/>
            <ac:picMk id="6" creationId="{AA423AE6-DAFA-4835-8711-36752E37AA84}"/>
          </ac:picMkLst>
        </pc:picChg>
        <pc:picChg chg="mod">
          <ac:chgData name="Stážisti" userId="6c3dd6a6-2efb-4d77-87e3-0808df15d025" providerId="ADAL" clId="{5705E858-399F-43E2-9340-287617AEF6D7}" dt="2025-11-11T12:27:45.468" v="120" actId="962"/>
          <ac:picMkLst>
            <pc:docMk/>
            <pc:sldMk cId="438222935" sldId="304"/>
            <ac:picMk id="7" creationId="{47D0A212-063D-7913-2860-C48FA44E8859}"/>
          </ac:picMkLst>
        </pc:picChg>
      </pc:sldChg>
      <pc:sldChg chg="modSp mod">
        <pc:chgData name="Stážisti" userId="6c3dd6a6-2efb-4d77-87e3-0808df15d025" providerId="ADAL" clId="{5705E858-399F-43E2-9340-287617AEF6D7}" dt="2025-11-11T12:34:32.168" v="145" actId="962"/>
        <pc:sldMkLst>
          <pc:docMk/>
          <pc:sldMk cId="922932711" sldId="305"/>
        </pc:sldMkLst>
        <pc:picChg chg="mod">
          <ac:chgData name="Stážisti" userId="6c3dd6a6-2efb-4d77-87e3-0808df15d025" providerId="ADAL" clId="{5705E858-399F-43E2-9340-287617AEF6D7}" dt="2025-11-11T12:34:32.168" v="145" actId="962"/>
          <ac:picMkLst>
            <pc:docMk/>
            <pc:sldMk cId="922932711" sldId="305"/>
            <ac:picMk id="4" creationId="{15D6179F-1EF4-2204-8593-6987F3A4661A}"/>
          </ac:picMkLst>
        </pc:picChg>
        <pc:picChg chg="mod">
          <ac:chgData name="Stážisti" userId="6c3dd6a6-2efb-4d77-87e3-0808df15d025" providerId="ADAL" clId="{5705E858-399F-43E2-9340-287617AEF6D7}" dt="2025-11-11T12:27:40.764" v="119" actId="962"/>
          <ac:picMkLst>
            <pc:docMk/>
            <pc:sldMk cId="922932711" sldId="305"/>
            <ac:picMk id="7" creationId="{491FD170-7341-11E8-AF75-3DA03DD4A61D}"/>
          </ac:picMkLst>
        </pc:picChg>
      </pc:sldChg>
      <pc:sldChg chg="modSp mod">
        <pc:chgData name="Stážisti" userId="6c3dd6a6-2efb-4d77-87e3-0808df15d025" providerId="ADAL" clId="{5705E858-399F-43E2-9340-287617AEF6D7}" dt="2025-11-11T12:21:29.909" v="12" actId="962"/>
        <pc:sldMkLst>
          <pc:docMk/>
          <pc:sldMk cId="2578289161" sldId="306"/>
        </pc:sldMkLst>
        <pc:picChg chg="mod">
          <ac:chgData name="Stážisti" userId="6c3dd6a6-2efb-4d77-87e3-0808df15d025" providerId="ADAL" clId="{5705E858-399F-43E2-9340-287617AEF6D7}" dt="2025-11-11T12:21:29.909" v="12" actId="962"/>
          <ac:picMkLst>
            <pc:docMk/>
            <pc:sldMk cId="2578289161" sldId="306"/>
            <ac:picMk id="10" creationId="{1808D73A-8382-0DE9-FEC3-48EF8105BDCF}"/>
          </ac:picMkLst>
        </pc:picChg>
      </pc:sldChg>
      <pc:sldChg chg="modSp mod">
        <pc:chgData name="Stážisti" userId="6c3dd6a6-2efb-4d77-87e3-0808df15d025" providerId="ADAL" clId="{5705E858-399F-43E2-9340-287617AEF6D7}" dt="2025-11-11T12:21:34.636" v="13" actId="962"/>
        <pc:sldMkLst>
          <pc:docMk/>
          <pc:sldMk cId="3068793336" sldId="307"/>
        </pc:sldMkLst>
        <pc:picChg chg="mod">
          <ac:chgData name="Stážisti" userId="6c3dd6a6-2efb-4d77-87e3-0808df15d025" providerId="ADAL" clId="{5705E858-399F-43E2-9340-287617AEF6D7}" dt="2025-11-11T12:21:34.636" v="13" actId="962"/>
          <ac:picMkLst>
            <pc:docMk/>
            <pc:sldMk cId="3068793336" sldId="307"/>
            <ac:picMk id="7" creationId="{FFB555D0-DF29-2662-C079-B77F80157EF4}"/>
          </ac:picMkLst>
        </pc:picChg>
      </pc:sldChg>
      <pc:sldChg chg="modSp mod">
        <pc:chgData name="Stážisti" userId="6c3dd6a6-2efb-4d77-87e3-0808df15d025" providerId="ADAL" clId="{5705E858-399F-43E2-9340-287617AEF6D7}" dt="2025-11-11T12:21:42.116" v="15" actId="962"/>
        <pc:sldMkLst>
          <pc:docMk/>
          <pc:sldMk cId="2611549047" sldId="308"/>
        </pc:sldMkLst>
        <pc:picChg chg="mod">
          <ac:chgData name="Stážisti" userId="6c3dd6a6-2efb-4d77-87e3-0808df15d025" providerId="ADAL" clId="{5705E858-399F-43E2-9340-287617AEF6D7}" dt="2025-11-11T12:21:42.116" v="15" actId="962"/>
          <ac:picMkLst>
            <pc:docMk/>
            <pc:sldMk cId="2611549047" sldId="308"/>
            <ac:picMk id="7" creationId="{1E45DBE1-C304-EF29-C0DA-C2C44AA009FA}"/>
          </ac:picMkLst>
        </pc:picChg>
      </pc:sldChg>
      <pc:sldChg chg="modSp mod">
        <pc:chgData name="Stážisti" userId="6c3dd6a6-2efb-4d77-87e3-0808df15d025" providerId="ADAL" clId="{5705E858-399F-43E2-9340-287617AEF6D7}" dt="2025-11-11T12:21:49.757" v="17" actId="962"/>
        <pc:sldMkLst>
          <pc:docMk/>
          <pc:sldMk cId="1092267984" sldId="310"/>
        </pc:sldMkLst>
        <pc:picChg chg="mod">
          <ac:chgData name="Stážisti" userId="6c3dd6a6-2efb-4d77-87e3-0808df15d025" providerId="ADAL" clId="{5705E858-399F-43E2-9340-287617AEF6D7}" dt="2025-11-11T12:21:49.757" v="17" actId="962"/>
          <ac:picMkLst>
            <pc:docMk/>
            <pc:sldMk cId="1092267984" sldId="310"/>
            <ac:picMk id="7" creationId="{66C38288-6F9F-4F90-334A-986E6DB19869}"/>
          </ac:picMkLst>
        </pc:picChg>
      </pc:sldChg>
      <pc:sldChg chg="modSp mod">
        <pc:chgData name="Stážisti" userId="6c3dd6a6-2efb-4d77-87e3-0808df15d025" providerId="ADAL" clId="{5705E858-399F-43E2-9340-287617AEF6D7}" dt="2025-11-11T12:21:07.829" v="6" actId="962"/>
        <pc:sldMkLst>
          <pc:docMk/>
          <pc:sldMk cId="130934259" sldId="311"/>
        </pc:sldMkLst>
        <pc:picChg chg="mod">
          <ac:chgData name="Stážisti" userId="6c3dd6a6-2efb-4d77-87e3-0808df15d025" providerId="ADAL" clId="{5705E858-399F-43E2-9340-287617AEF6D7}" dt="2025-11-11T12:21:07.829" v="6" actId="962"/>
          <ac:picMkLst>
            <pc:docMk/>
            <pc:sldMk cId="130934259" sldId="311"/>
            <ac:picMk id="7" creationId="{0EEB7D87-074B-8D31-3239-63C04113C456}"/>
          </ac:picMkLst>
        </pc:picChg>
      </pc:sldChg>
      <pc:sldChg chg="modSp mod">
        <pc:chgData name="Stážisti" userId="6c3dd6a6-2efb-4d77-87e3-0808df15d025" providerId="ADAL" clId="{5705E858-399F-43E2-9340-287617AEF6D7}" dt="2025-11-11T12:21:46.685" v="16" actId="962"/>
        <pc:sldMkLst>
          <pc:docMk/>
          <pc:sldMk cId="4178096597" sldId="312"/>
        </pc:sldMkLst>
        <pc:picChg chg="mod">
          <ac:chgData name="Stážisti" userId="6c3dd6a6-2efb-4d77-87e3-0808df15d025" providerId="ADAL" clId="{5705E858-399F-43E2-9340-287617AEF6D7}" dt="2025-11-11T12:21:46.685" v="16" actId="962"/>
          <ac:picMkLst>
            <pc:docMk/>
            <pc:sldMk cId="4178096597" sldId="312"/>
            <ac:picMk id="7" creationId="{886ECBB5-05F4-3E2A-6DA1-77082B7F0900}"/>
          </ac:picMkLst>
        </pc:picChg>
      </pc:sldChg>
      <pc:sldChg chg="modSp mod">
        <pc:chgData name="Stážisti" userId="6c3dd6a6-2efb-4d77-87e3-0808df15d025" providerId="ADAL" clId="{5705E858-399F-43E2-9340-287617AEF6D7}" dt="2025-11-11T12:21:52.525" v="18" actId="962"/>
        <pc:sldMkLst>
          <pc:docMk/>
          <pc:sldMk cId="2348122653" sldId="313"/>
        </pc:sldMkLst>
        <pc:picChg chg="mod">
          <ac:chgData name="Stážisti" userId="6c3dd6a6-2efb-4d77-87e3-0808df15d025" providerId="ADAL" clId="{5705E858-399F-43E2-9340-287617AEF6D7}" dt="2025-11-11T12:21:52.525" v="18" actId="962"/>
          <ac:picMkLst>
            <pc:docMk/>
            <pc:sldMk cId="2348122653" sldId="313"/>
            <ac:picMk id="7" creationId="{A69482FA-1A9E-77F2-6906-B771D30F4BD5}"/>
          </ac:picMkLst>
        </pc:picChg>
      </pc:sldChg>
      <pc:sldChg chg="modSp mod">
        <pc:chgData name="Stážisti" userId="6c3dd6a6-2efb-4d77-87e3-0808df15d025" providerId="ADAL" clId="{5705E858-399F-43E2-9340-287617AEF6D7}" dt="2025-11-11T12:21:25.980" v="11" actId="962"/>
        <pc:sldMkLst>
          <pc:docMk/>
          <pc:sldMk cId="105278208" sldId="314"/>
        </pc:sldMkLst>
        <pc:picChg chg="mod">
          <ac:chgData name="Stážisti" userId="6c3dd6a6-2efb-4d77-87e3-0808df15d025" providerId="ADAL" clId="{5705E858-399F-43E2-9340-287617AEF6D7}" dt="2025-11-11T12:21:25.980" v="11" actId="962"/>
          <ac:picMkLst>
            <pc:docMk/>
            <pc:sldMk cId="105278208" sldId="314"/>
            <ac:picMk id="7" creationId="{54BAF4AF-7615-97C3-D959-258A2F779A4C}"/>
          </ac:picMkLst>
        </pc:picChg>
      </pc:sldChg>
      <pc:sldChg chg="modSp mod">
        <pc:chgData name="Stážisti" userId="6c3dd6a6-2efb-4d77-87e3-0808df15d025" providerId="ADAL" clId="{5705E858-399F-43E2-9340-287617AEF6D7}" dt="2025-11-11T12:20:46.437" v="3" actId="962"/>
        <pc:sldMkLst>
          <pc:docMk/>
          <pc:sldMk cId="758870930" sldId="315"/>
        </pc:sldMkLst>
        <pc:picChg chg="mod">
          <ac:chgData name="Stážisti" userId="6c3dd6a6-2efb-4d77-87e3-0808df15d025" providerId="ADAL" clId="{5705E858-399F-43E2-9340-287617AEF6D7}" dt="2025-11-11T12:20:46.437" v="3" actId="962"/>
          <ac:picMkLst>
            <pc:docMk/>
            <pc:sldMk cId="758870930" sldId="315"/>
            <ac:picMk id="10" creationId="{434ADB75-DF44-2618-8477-CFB1702FAA62}"/>
          </ac:picMkLst>
        </pc:picChg>
      </pc:sldChg>
      <pc:sldChg chg="modSp mod">
        <pc:chgData name="Stážisti" userId="6c3dd6a6-2efb-4d77-87e3-0808df15d025" providerId="ADAL" clId="{5705E858-399F-43E2-9340-287617AEF6D7}" dt="2025-11-11T12:20:38.049" v="1" actId="962"/>
        <pc:sldMkLst>
          <pc:docMk/>
          <pc:sldMk cId="2974059734" sldId="316"/>
        </pc:sldMkLst>
        <pc:picChg chg="mod">
          <ac:chgData name="Stážisti" userId="6c3dd6a6-2efb-4d77-87e3-0808df15d025" providerId="ADAL" clId="{5705E858-399F-43E2-9340-287617AEF6D7}" dt="2025-11-11T12:20:38.049" v="1" actId="962"/>
          <ac:picMkLst>
            <pc:docMk/>
            <pc:sldMk cId="2974059734" sldId="316"/>
            <ac:picMk id="10" creationId="{9489194C-9170-D0AF-8778-C078FBA51629}"/>
          </ac:picMkLst>
        </pc:picChg>
      </pc:sldChg>
      <pc:sldChg chg="modSp mod">
        <pc:chgData name="Stážisti" userId="6c3dd6a6-2efb-4d77-87e3-0808df15d025" providerId="ADAL" clId="{5705E858-399F-43E2-9340-287617AEF6D7}" dt="2025-11-11T12:21:19.604" v="9" actId="962"/>
        <pc:sldMkLst>
          <pc:docMk/>
          <pc:sldMk cId="2118327819" sldId="317"/>
        </pc:sldMkLst>
        <pc:picChg chg="mod">
          <ac:chgData name="Stážisti" userId="6c3dd6a6-2efb-4d77-87e3-0808df15d025" providerId="ADAL" clId="{5705E858-399F-43E2-9340-287617AEF6D7}" dt="2025-11-11T12:21:19.604" v="9" actId="962"/>
          <ac:picMkLst>
            <pc:docMk/>
            <pc:sldMk cId="2118327819" sldId="317"/>
            <ac:picMk id="7" creationId="{A9BB2340-2DEF-DE39-C435-91594413E7E3}"/>
          </ac:picMkLst>
        </pc:picChg>
      </pc:sldChg>
      <pc:sldChg chg="modSp mod">
        <pc:chgData name="Stážisti" userId="6c3dd6a6-2efb-4d77-87e3-0808df15d025" providerId="ADAL" clId="{5705E858-399F-43E2-9340-287617AEF6D7}" dt="2025-11-11T12:21:22.244" v="10" actId="962"/>
        <pc:sldMkLst>
          <pc:docMk/>
          <pc:sldMk cId="4288031472" sldId="318"/>
        </pc:sldMkLst>
        <pc:picChg chg="mod">
          <ac:chgData name="Stážisti" userId="6c3dd6a6-2efb-4d77-87e3-0808df15d025" providerId="ADAL" clId="{5705E858-399F-43E2-9340-287617AEF6D7}" dt="2025-11-11T12:21:22.244" v="10" actId="962"/>
          <ac:picMkLst>
            <pc:docMk/>
            <pc:sldMk cId="4288031472" sldId="318"/>
            <ac:picMk id="7" creationId="{0E4E6A0A-A415-0CC0-35DD-FB2DE4FBF797}"/>
          </ac:picMkLst>
        </pc:picChg>
      </pc:sldChg>
      <pc:sldChg chg="modSp mod">
        <pc:chgData name="Stážisti" userId="6c3dd6a6-2efb-4d77-87e3-0808df15d025" providerId="ADAL" clId="{5705E858-399F-43E2-9340-287617AEF6D7}" dt="2025-11-11T12:21:16.829" v="8" actId="962"/>
        <pc:sldMkLst>
          <pc:docMk/>
          <pc:sldMk cId="3248933455" sldId="319"/>
        </pc:sldMkLst>
        <pc:picChg chg="mod">
          <ac:chgData name="Stážisti" userId="6c3dd6a6-2efb-4d77-87e3-0808df15d025" providerId="ADAL" clId="{5705E858-399F-43E2-9340-287617AEF6D7}" dt="2025-11-11T12:21:16.829" v="8" actId="962"/>
          <ac:picMkLst>
            <pc:docMk/>
            <pc:sldMk cId="3248933455" sldId="319"/>
            <ac:picMk id="7" creationId="{B18E530D-1C12-A047-EC2A-E42ACE2CFDF5}"/>
          </ac:picMkLst>
        </pc:picChg>
      </pc:sldChg>
      <pc:sldChg chg="modSp mod">
        <pc:chgData name="Stážisti" userId="6c3dd6a6-2efb-4d77-87e3-0808df15d025" providerId="ADAL" clId="{5705E858-399F-43E2-9340-287617AEF6D7}" dt="2025-11-11T12:21:38.916" v="14" actId="962"/>
        <pc:sldMkLst>
          <pc:docMk/>
          <pc:sldMk cId="3551431220" sldId="320"/>
        </pc:sldMkLst>
        <pc:picChg chg="mod">
          <ac:chgData name="Stážisti" userId="6c3dd6a6-2efb-4d77-87e3-0808df15d025" providerId="ADAL" clId="{5705E858-399F-43E2-9340-287617AEF6D7}" dt="2025-11-11T12:21:38.916" v="14" actId="962"/>
          <ac:picMkLst>
            <pc:docMk/>
            <pc:sldMk cId="3551431220" sldId="320"/>
            <ac:picMk id="7" creationId="{AAAA1B18-9A32-0CF0-56F1-515CE6DD4CD2}"/>
          </ac:picMkLst>
        </pc:picChg>
      </pc:sldChg>
      <pc:sldChg chg="modSp mod">
        <pc:chgData name="Stážisti" userId="6c3dd6a6-2efb-4d77-87e3-0808df15d025" providerId="ADAL" clId="{5705E858-399F-43E2-9340-287617AEF6D7}" dt="2025-11-11T12:27:31.396" v="117" actId="962"/>
        <pc:sldMkLst>
          <pc:docMk/>
          <pc:sldMk cId="577285660" sldId="321"/>
        </pc:sldMkLst>
        <pc:picChg chg="mod">
          <ac:chgData name="Stážisti" userId="6c3dd6a6-2efb-4d77-87e3-0808df15d025" providerId="ADAL" clId="{5705E858-399F-43E2-9340-287617AEF6D7}" dt="2025-11-11T12:27:31.396" v="117" actId="962"/>
          <ac:picMkLst>
            <pc:docMk/>
            <pc:sldMk cId="577285660" sldId="321"/>
            <ac:picMk id="7" creationId="{DFF6A876-E8F1-7771-B49D-FC582149AFB5}"/>
          </ac:picMkLst>
        </pc:picChg>
      </pc:sldChg>
      <pc:sldChg chg="modSp mod">
        <pc:chgData name="Stážisti" userId="6c3dd6a6-2efb-4d77-87e3-0808df15d025" providerId="ADAL" clId="{5705E858-399F-43E2-9340-287617AEF6D7}" dt="2025-11-11T12:27:26.907" v="116" actId="962"/>
        <pc:sldMkLst>
          <pc:docMk/>
          <pc:sldMk cId="3263778427" sldId="322"/>
        </pc:sldMkLst>
        <pc:picChg chg="mod">
          <ac:chgData name="Stážisti" userId="6c3dd6a6-2efb-4d77-87e3-0808df15d025" providerId="ADAL" clId="{5705E858-399F-43E2-9340-287617AEF6D7}" dt="2025-11-11T12:27:26.907" v="116" actId="962"/>
          <ac:picMkLst>
            <pc:docMk/>
            <pc:sldMk cId="3263778427" sldId="322"/>
            <ac:picMk id="6" creationId="{84B5C380-2E82-687E-6433-2BB29AC2CE0D}"/>
          </ac:picMkLst>
        </pc:picChg>
      </pc:sldChg>
    </pc:docChg>
  </pc:docChgLst>
  <pc:docChgLst>
    <pc:chgData name="Probst, Andrej" userId="6e6c9af0-3403-43e7-be40-b302bbbb113e" providerId="ADAL" clId="{4A90BB34-A741-4537-B1B8-D2285EDF566E}"/>
    <pc:docChg chg="undo redo custSel addSld delSld modSld sldOrd modSection">
      <pc:chgData name="Probst, Andrej" userId="6e6c9af0-3403-43e7-be40-b302bbbb113e" providerId="ADAL" clId="{4A90BB34-A741-4537-B1B8-D2285EDF566E}" dt="2025-09-21T07:51:46.166" v="8367"/>
      <pc:docMkLst>
        <pc:docMk/>
      </pc:docMkLst>
      <pc:sldChg chg="modSp mod">
        <pc:chgData name="Probst, Andrej" userId="6e6c9af0-3403-43e7-be40-b302bbbb113e" providerId="ADAL" clId="{4A90BB34-A741-4537-B1B8-D2285EDF566E}" dt="2025-09-16T10:23:47.625" v="7455" actId="20577"/>
        <pc:sldMkLst>
          <pc:docMk/>
          <pc:sldMk cId="69708016" sldId="257"/>
        </pc:sldMkLst>
      </pc:sldChg>
      <pc:sldChg chg="addSp modSp mod">
        <pc:chgData name="Probst, Andrej" userId="6e6c9af0-3403-43e7-be40-b302bbbb113e" providerId="ADAL" clId="{4A90BB34-A741-4537-B1B8-D2285EDF566E}" dt="2025-09-15T06:43:22.385" v="213" actId="14100"/>
        <pc:sldMkLst>
          <pc:docMk/>
          <pc:sldMk cId="3741038179" sldId="269"/>
        </pc:sldMkLst>
      </pc:sldChg>
      <pc:sldChg chg="addSp modSp mod">
        <pc:chgData name="Probst, Andrej" userId="6e6c9af0-3403-43e7-be40-b302bbbb113e" providerId="ADAL" clId="{4A90BB34-A741-4537-B1B8-D2285EDF566E}" dt="2025-09-21T07:43:28.757" v="8175"/>
        <pc:sldMkLst>
          <pc:docMk/>
          <pc:sldMk cId="1146478746" sldId="270"/>
        </pc:sldMkLst>
      </pc:sldChg>
      <pc:sldChg chg="modSp mod ord">
        <pc:chgData name="Probst, Andrej" userId="6e6c9af0-3403-43e7-be40-b302bbbb113e" providerId="ADAL" clId="{4A90BB34-A741-4537-B1B8-D2285EDF566E}" dt="2025-09-15T07:10:59.593" v="563"/>
        <pc:sldMkLst>
          <pc:docMk/>
          <pc:sldMk cId="1060053349" sldId="287"/>
        </pc:sldMkLst>
      </pc:sldChg>
      <pc:sldChg chg="del">
        <pc:chgData name="Probst, Andrej" userId="6e6c9af0-3403-43e7-be40-b302bbbb113e" providerId="ADAL" clId="{4A90BB34-A741-4537-B1B8-D2285EDF566E}" dt="2025-09-15T07:24:52.180" v="1192" actId="47"/>
        <pc:sldMkLst>
          <pc:docMk/>
          <pc:sldMk cId="1258839737" sldId="288"/>
        </pc:sldMkLst>
      </pc:sldChg>
      <pc:sldChg chg="del">
        <pc:chgData name="Probst, Andrej" userId="6e6c9af0-3403-43e7-be40-b302bbbb113e" providerId="ADAL" clId="{4A90BB34-A741-4537-B1B8-D2285EDF566E}" dt="2025-09-15T07:24:55.330" v="1193" actId="47"/>
        <pc:sldMkLst>
          <pc:docMk/>
          <pc:sldMk cId="3753614224" sldId="290"/>
        </pc:sldMkLst>
      </pc:sldChg>
      <pc:sldChg chg="addSp delSp modSp add mod setBg">
        <pc:chgData name="Probst, Andrej" userId="6e6c9af0-3403-43e7-be40-b302bbbb113e" providerId="ADAL" clId="{4A90BB34-A741-4537-B1B8-D2285EDF566E}" dt="2025-09-21T07:42:29.555" v="8160" actId="20577"/>
        <pc:sldMkLst>
          <pc:docMk/>
          <pc:sldMk cId="1891977976" sldId="291"/>
        </pc:sldMkLst>
      </pc:sldChg>
      <pc:sldChg chg="del">
        <pc:chgData name="Probst, Andrej" userId="6e6c9af0-3403-43e7-be40-b302bbbb113e" providerId="ADAL" clId="{4A90BB34-A741-4537-B1B8-D2285EDF566E}" dt="2025-09-15T06:40:19.839" v="153" actId="47"/>
        <pc:sldMkLst>
          <pc:docMk/>
          <pc:sldMk cId="2883413538" sldId="291"/>
        </pc:sldMkLst>
      </pc:sldChg>
      <pc:sldChg chg="modSp add mod">
        <pc:chgData name="Probst, Andrej" userId="6e6c9af0-3403-43e7-be40-b302bbbb113e" providerId="ADAL" clId="{4A90BB34-A741-4537-B1B8-D2285EDF566E}" dt="2025-09-15T15:13:50.077" v="6395" actId="14100"/>
        <pc:sldMkLst>
          <pc:docMk/>
          <pc:sldMk cId="2667749645" sldId="292"/>
        </pc:sldMkLst>
      </pc:sldChg>
      <pc:sldChg chg="del">
        <pc:chgData name="Probst, Andrej" userId="6e6c9af0-3403-43e7-be40-b302bbbb113e" providerId="ADAL" clId="{4A90BB34-A741-4537-B1B8-D2285EDF566E}" dt="2025-09-15T06:40:19.839" v="153" actId="47"/>
        <pc:sldMkLst>
          <pc:docMk/>
          <pc:sldMk cId="2413315601" sldId="293"/>
        </pc:sldMkLst>
      </pc:sldChg>
      <pc:sldChg chg="modSp add mod">
        <pc:chgData name="Probst, Andrej" userId="6e6c9af0-3403-43e7-be40-b302bbbb113e" providerId="ADAL" clId="{4A90BB34-A741-4537-B1B8-D2285EDF566E}" dt="2025-09-21T07:42:46.894" v="8163"/>
        <pc:sldMkLst>
          <pc:docMk/>
          <pc:sldMk cId="3141372681" sldId="293"/>
        </pc:sldMkLst>
      </pc:sldChg>
      <pc:sldChg chg="addSp delSp modSp add del mod ord">
        <pc:chgData name="Probst, Andrej" userId="6e6c9af0-3403-43e7-be40-b302bbbb113e" providerId="ADAL" clId="{4A90BB34-A741-4537-B1B8-D2285EDF566E}" dt="2025-09-15T07:24:48.795" v="1191" actId="47"/>
        <pc:sldMkLst>
          <pc:docMk/>
          <pc:sldMk cId="608923657" sldId="294"/>
        </pc:sldMkLst>
      </pc:sldChg>
      <pc:sldChg chg="addSp delSp modSp add mod modClrScheme chgLayout">
        <pc:chgData name="Probst, Andrej" userId="6e6c9af0-3403-43e7-be40-b302bbbb113e" providerId="ADAL" clId="{4A90BB34-A741-4537-B1B8-D2285EDF566E}" dt="2025-09-15T07:44:57.522" v="1445" actId="207"/>
        <pc:sldMkLst>
          <pc:docMk/>
          <pc:sldMk cId="1634008364" sldId="294"/>
        </pc:sldMkLst>
      </pc:sldChg>
      <pc:sldChg chg="addSp modSp add mod setBg">
        <pc:chgData name="Probst, Andrej" userId="6e6c9af0-3403-43e7-be40-b302bbbb113e" providerId="ADAL" clId="{4A90BB34-A741-4537-B1B8-D2285EDF566E}" dt="2025-09-21T07:43:33.856" v="8177"/>
        <pc:sldMkLst>
          <pc:docMk/>
          <pc:sldMk cId="3194536859" sldId="295"/>
        </pc:sldMkLst>
      </pc:sldChg>
      <pc:sldChg chg="addSp delSp modSp add del mod">
        <pc:chgData name="Probst, Andrej" userId="6e6c9af0-3403-43e7-be40-b302bbbb113e" providerId="ADAL" clId="{4A90BB34-A741-4537-B1B8-D2285EDF566E}" dt="2025-09-15T07:41:50.266" v="1408" actId="47"/>
        <pc:sldMkLst>
          <pc:docMk/>
          <pc:sldMk cId="3853808661" sldId="296"/>
        </pc:sldMkLst>
      </pc:sldChg>
      <pc:sldChg chg="del">
        <pc:chgData name="Probst, Andrej" userId="6e6c9af0-3403-43e7-be40-b302bbbb113e" providerId="ADAL" clId="{4A90BB34-A741-4537-B1B8-D2285EDF566E}" dt="2025-09-15T06:40:21.754" v="154" actId="47"/>
        <pc:sldMkLst>
          <pc:docMk/>
          <pc:sldMk cId="59764268" sldId="297"/>
        </pc:sldMkLst>
      </pc:sldChg>
      <pc:sldChg chg="addSp delSp modSp add mod ord modClrScheme chgLayout">
        <pc:chgData name="Probst, Andrej" userId="6e6c9af0-3403-43e7-be40-b302bbbb113e" providerId="ADAL" clId="{4A90BB34-A741-4537-B1B8-D2285EDF566E}" dt="2025-09-15T07:51:34.385" v="1494" actId="113"/>
        <pc:sldMkLst>
          <pc:docMk/>
          <pc:sldMk cId="3119138749" sldId="297"/>
        </pc:sldMkLst>
      </pc:sldChg>
      <pc:sldChg chg="addSp delSp modSp add mod modClrScheme chgLayout">
        <pc:chgData name="Probst, Andrej" userId="6e6c9af0-3403-43e7-be40-b302bbbb113e" providerId="ADAL" clId="{4A90BB34-A741-4537-B1B8-D2285EDF566E}" dt="2025-09-15T11:50:13.414" v="4084" actId="20577"/>
        <pc:sldMkLst>
          <pc:docMk/>
          <pc:sldMk cId="1892830066" sldId="298"/>
        </pc:sldMkLst>
      </pc:sldChg>
      <pc:sldChg chg="del">
        <pc:chgData name="Probst, Andrej" userId="6e6c9af0-3403-43e7-be40-b302bbbb113e" providerId="ADAL" clId="{4A90BB34-A741-4537-B1B8-D2285EDF566E}" dt="2025-09-15T06:40:21.754" v="154" actId="47"/>
        <pc:sldMkLst>
          <pc:docMk/>
          <pc:sldMk cId="294939839" sldId="299"/>
        </pc:sldMkLst>
      </pc:sldChg>
      <pc:sldChg chg="modSp add mod setBg">
        <pc:chgData name="Probst, Andrej" userId="6e6c9af0-3403-43e7-be40-b302bbbb113e" providerId="ADAL" clId="{4A90BB34-A741-4537-B1B8-D2285EDF566E}" dt="2025-09-15T11:51:40.677" v="4173"/>
        <pc:sldMkLst>
          <pc:docMk/>
          <pc:sldMk cId="3590054258" sldId="299"/>
        </pc:sldMkLst>
      </pc:sldChg>
      <pc:sldChg chg="addSp delSp modSp add del mod">
        <pc:chgData name="Probst, Andrej" userId="6e6c9af0-3403-43e7-be40-b302bbbb113e" providerId="ADAL" clId="{4A90BB34-A741-4537-B1B8-D2285EDF566E}" dt="2025-09-15T08:42:23.440" v="1953" actId="47"/>
        <pc:sldMkLst>
          <pc:docMk/>
          <pc:sldMk cId="1025160287" sldId="300"/>
        </pc:sldMkLst>
      </pc:sldChg>
      <pc:sldChg chg="del">
        <pc:chgData name="Probst, Andrej" userId="6e6c9af0-3403-43e7-be40-b302bbbb113e" providerId="ADAL" clId="{4A90BB34-A741-4537-B1B8-D2285EDF566E}" dt="2025-09-15T06:40:23.801" v="155" actId="47"/>
        <pc:sldMkLst>
          <pc:docMk/>
          <pc:sldMk cId="4242972150" sldId="300"/>
        </pc:sldMkLst>
      </pc:sldChg>
      <pc:sldChg chg="addSp delSp modSp add del mod">
        <pc:chgData name="Probst, Andrej" userId="6e6c9af0-3403-43e7-be40-b302bbbb113e" providerId="ADAL" clId="{4A90BB34-A741-4537-B1B8-D2285EDF566E}" dt="2025-09-15T08:42:23.440" v="1953" actId="47"/>
        <pc:sldMkLst>
          <pc:docMk/>
          <pc:sldMk cId="2574705075" sldId="301"/>
        </pc:sldMkLst>
      </pc:sldChg>
      <pc:sldChg chg="del">
        <pc:chgData name="Probst, Andrej" userId="6e6c9af0-3403-43e7-be40-b302bbbb113e" providerId="ADAL" clId="{4A90BB34-A741-4537-B1B8-D2285EDF566E}" dt="2025-09-15T06:40:23.801" v="155" actId="47"/>
        <pc:sldMkLst>
          <pc:docMk/>
          <pc:sldMk cId="4223177075" sldId="301"/>
        </pc:sldMkLst>
      </pc:sldChg>
      <pc:sldChg chg="modSp add mod">
        <pc:chgData name="Probst, Andrej" userId="6e6c9af0-3403-43e7-be40-b302bbbb113e" providerId="ADAL" clId="{4A90BB34-A741-4537-B1B8-D2285EDF566E}" dt="2025-09-15T15:34:49.894" v="6737" actId="14100"/>
        <pc:sldMkLst>
          <pc:docMk/>
          <pc:sldMk cId="2780832526" sldId="302"/>
        </pc:sldMkLst>
      </pc:sldChg>
      <pc:sldChg chg="del">
        <pc:chgData name="Probst, Andrej" userId="6e6c9af0-3403-43e7-be40-b302bbbb113e" providerId="ADAL" clId="{4A90BB34-A741-4537-B1B8-D2285EDF566E}" dt="2025-09-15T06:45:47.077" v="214" actId="47"/>
        <pc:sldMkLst>
          <pc:docMk/>
          <pc:sldMk cId="3643405017" sldId="302"/>
        </pc:sldMkLst>
      </pc:sldChg>
      <pc:sldChg chg="addSp delSp modSp add mod modClrScheme chgLayout">
        <pc:chgData name="Probst, Andrej" userId="6e6c9af0-3403-43e7-be40-b302bbbb113e" providerId="ADAL" clId="{4A90BB34-A741-4537-B1B8-D2285EDF566E}" dt="2025-09-15T08:50:08.446" v="2037" actId="1076"/>
        <pc:sldMkLst>
          <pc:docMk/>
          <pc:sldMk cId="900565634" sldId="303"/>
        </pc:sldMkLst>
      </pc:sldChg>
      <pc:sldChg chg="del">
        <pc:chgData name="Probst, Andrej" userId="6e6c9af0-3403-43e7-be40-b302bbbb113e" providerId="ADAL" clId="{4A90BB34-A741-4537-B1B8-D2285EDF566E}" dt="2025-09-15T06:40:17.238" v="152" actId="47"/>
        <pc:sldMkLst>
          <pc:docMk/>
          <pc:sldMk cId="3909956250" sldId="303"/>
        </pc:sldMkLst>
      </pc:sldChg>
      <pc:sldChg chg="addSp delSp modSp add mod">
        <pc:chgData name="Probst, Andrej" userId="6e6c9af0-3403-43e7-be40-b302bbbb113e" providerId="ADAL" clId="{4A90BB34-A741-4537-B1B8-D2285EDF566E}" dt="2025-09-15T08:49:44.460" v="2025" actId="1076"/>
        <pc:sldMkLst>
          <pc:docMk/>
          <pc:sldMk cId="438222935" sldId="304"/>
        </pc:sldMkLst>
      </pc:sldChg>
      <pc:sldChg chg="del">
        <pc:chgData name="Probst, Andrej" userId="6e6c9af0-3403-43e7-be40-b302bbbb113e" providerId="ADAL" clId="{4A90BB34-A741-4537-B1B8-D2285EDF566E}" dt="2025-09-15T06:40:17.238" v="152" actId="47"/>
        <pc:sldMkLst>
          <pc:docMk/>
          <pc:sldMk cId="4198974716" sldId="304"/>
        </pc:sldMkLst>
      </pc:sldChg>
      <pc:sldChg chg="addSp delSp modSp add mod">
        <pc:chgData name="Probst, Andrej" userId="6e6c9af0-3403-43e7-be40-b302bbbb113e" providerId="ADAL" clId="{4A90BB34-A741-4537-B1B8-D2285EDF566E}" dt="2025-09-15T08:53:11.653" v="2091" actId="20577"/>
        <pc:sldMkLst>
          <pc:docMk/>
          <pc:sldMk cId="922932711" sldId="305"/>
        </pc:sldMkLst>
      </pc:sldChg>
      <pc:sldChg chg="del">
        <pc:chgData name="Probst, Andrej" userId="6e6c9af0-3403-43e7-be40-b302bbbb113e" providerId="ADAL" clId="{4A90BB34-A741-4537-B1B8-D2285EDF566E}" dt="2025-09-15T06:40:17.238" v="152" actId="47"/>
        <pc:sldMkLst>
          <pc:docMk/>
          <pc:sldMk cId="3712349725" sldId="305"/>
        </pc:sldMkLst>
      </pc:sldChg>
      <pc:sldChg chg="del">
        <pc:chgData name="Probst, Andrej" userId="6e6c9af0-3403-43e7-be40-b302bbbb113e" providerId="ADAL" clId="{4A90BB34-A741-4537-B1B8-D2285EDF566E}" dt="2025-09-15T06:45:50.586" v="215" actId="47"/>
        <pc:sldMkLst>
          <pc:docMk/>
          <pc:sldMk cId="2072271174" sldId="306"/>
        </pc:sldMkLst>
      </pc:sldChg>
      <pc:sldChg chg="delSp modSp add mod setBg">
        <pc:chgData name="Probst, Andrej" userId="6e6c9af0-3403-43e7-be40-b302bbbb113e" providerId="ADAL" clId="{4A90BB34-A741-4537-B1B8-D2285EDF566E}" dt="2025-09-21T07:43:16.197" v="8173"/>
        <pc:sldMkLst>
          <pc:docMk/>
          <pc:sldMk cId="2578289161" sldId="306"/>
        </pc:sldMkLst>
      </pc:sldChg>
      <pc:sldChg chg="del">
        <pc:chgData name="Probst, Andrej" userId="6e6c9af0-3403-43e7-be40-b302bbbb113e" providerId="ADAL" clId="{4A90BB34-A741-4537-B1B8-D2285EDF566E}" dt="2025-09-15T06:40:17.238" v="152" actId="47"/>
        <pc:sldMkLst>
          <pc:docMk/>
          <pc:sldMk cId="1468835934" sldId="307"/>
        </pc:sldMkLst>
      </pc:sldChg>
      <pc:sldChg chg="modSp add mod">
        <pc:chgData name="Probst, Andrej" userId="6e6c9af0-3403-43e7-be40-b302bbbb113e" providerId="ADAL" clId="{4A90BB34-A741-4537-B1B8-D2285EDF566E}" dt="2025-09-15T15:26:12.431" v="6564" actId="14100"/>
        <pc:sldMkLst>
          <pc:docMk/>
          <pc:sldMk cId="3068793336" sldId="307"/>
        </pc:sldMkLst>
      </pc:sldChg>
      <pc:sldChg chg="del">
        <pc:chgData name="Probst, Andrej" userId="6e6c9af0-3403-43e7-be40-b302bbbb113e" providerId="ADAL" clId="{4A90BB34-A741-4537-B1B8-D2285EDF566E}" dt="2025-09-15T06:40:17.238" v="152" actId="47"/>
        <pc:sldMkLst>
          <pc:docMk/>
          <pc:sldMk cId="1254795132" sldId="308"/>
        </pc:sldMkLst>
      </pc:sldChg>
      <pc:sldChg chg="modSp add mod">
        <pc:chgData name="Probst, Andrej" userId="6e6c9af0-3403-43e7-be40-b302bbbb113e" providerId="ADAL" clId="{4A90BB34-A741-4537-B1B8-D2285EDF566E}" dt="2025-09-15T15:27:37.027" v="6572" actId="20577"/>
        <pc:sldMkLst>
          <pc:docMk/>
          <pc:sldMk cId="2611549047" sldId="308"/>
        </pc:sldMkLst>
      </pc:sldChg>
      <pc:sldChg chg="modSp new del mod">
        <pc:chgData name="Probst, Andrej" userId="6e6c9af0-3403-43e7-be40-b302bbbb113e" providerId="ADAL" clId="{4A90BB34-A741-4537-B1B8-D2285EDF566E}" dt="2025-09-15T11:19:49.044" v="3422" actId="47"/>
        <pc:sldMkLst>
          <pc:docMk/>
          <pc:sldMk cId="2846005285" sldId="309"/>
        </pc:sldMkLst>
      </pc:sldChg>
      <pc:sldChg chg="addSp modSp add mod modClrScheme chgLayout">
        <pc:chgData name="Probst, Andrej" userId="6e6c9af0-3403-43e7-be40-b302bbbb113e" providerId="ADAL" clId="{4A90BB34-A741-4537-B1B8-D2285EDF566E}" dt="2025-09-15T12:09:57.233" v="4699" actId="20577"/>
        <pc:sldMkLst>
          <pc:docMk/>
          <pc:sldMk cId="1092267984" sldId="310"/>
        </pc:sldMkLst>
      </pc:sldChg>
      <pc:sldChg chg="modSp add mod">
        <pc:chgData name="Probst, Andrej" userId="6e6c9af0-3403-43e7-be40-b302bbbb113e" providerId="ADAL" clId="{4A90BB34-A741-4537-B1B8-D2285EDF566E}" dt="2025-09-15T11:45:09.665" v="3932" actId="20577"/>
        <pc:sldMkLst>
          <pc:docMk/>
          <pc:sldMk cId="130934259" sldId="311"/>
        </pc:sldMkLst>
      </pc:sldChg>
      <pc:sldChg chg="new del">
        <pc:chgData name="Probst, Andrej" userId="6e6c9af0-3403-43e7-be40-b302bbbb113e" providerId="ADAL" clId="{4A90BB34-A741-4537-B1B8-D2285EDF566E}" dt="2025-09-15T11:58:30.283" v="4235" actId="2696"/>
        <pc:sldMkLst>
          <pc:docMk/>
          <pc:sldMk cId="262929445" sldId="312"/>
        </pc:sldMkLst>
      </pc:sldChg>
      <pc:sldChg chg="modSp add mod">
        <pc:chgData name="Probst, Andrej" userId="6e6c9af0-3403-43e7-be40-b302bbbb113e" providerId="ADAL" clId="{4A90BB34-A741-4537-B1B8-D2285EDF566E}" dt="2025-09-15T15:33:05.593" v="6722" actId="113"/>
        <pc:sldMkLst>
          <pc:docMk/>
          <pc:sldMk cId="4178096597" sldId="312"/>
        </pc:sldMkLst>
      </pc:sldChg>
      <pc:sldChg chg="modSp add mod">
        <pc:chgData name="Probst, Andrej" userId="6e6c9af0-3403-43e7-be40-b302bbbb113e" providerId="ADAL" clId="{4A90BB34-A741-4537-B1B8-D2285EDF566E}" dt="2025-09-15T15:33:50.860" v="6732" actId="20577"/>
        <pc:sldMkLst>
          <pc:docMk/>
          <pc:sldMk cId="2348122653" sldId="313"/>
        </pc:sldMkLst>
      </pc:sldChg>
      <pc:sldChg chg="modSp add mod">
        <pc:chgData name="Probst, Andrej" userId="6e6c9af0-3403-43e7-be40-b302bbbb113e" providerId="ADAL" clId="{4A90BB34-A741-4537-B1B8-D2285EDF566E}" dt="2025-09-21T07:43:09.264" v="8171"/>
        <pc:sldMkLst>
          <pc:docMk/>
          <pc:sldMk cId="105278208" sldId="314"/>
        </pc:sldMkLst>
      </pc:sldChg>
      <pc:sldChg chg="modSp add mod setBg">
        <pc:chgData name="Probst, Andrej" userId="6e6c9af0-3403-43e7-be40-b302bbbb113e" providerId="ADAL" clId="{4A90BB34-A741-4537-B1B8-D2285EDF566E}" dt="2025-09-21T07:41:55.597" v="8146"/>
        <pc:sldMkLst>
          <pc:docMk/>
          <pc:sldMk cId="758870930" sldId="315"/>
        </pc:sldMkLst>
      </pc:sldChg>
      <pc:sldChg chg="modSp add mod setBg">
        <pc:chgData name="Probst, Andrej" userId="6e6c9af0-3403-43e7-be40-b302bbbb113e" providerId="ADAL" clId="{4A90BB34-A741-4537-B1B8-D2285EDF566E}" dt="2025-09-15T15:12:08.586" v="6388" actId="34807"/>
        <pc:sldMkLst>
          <pc:docMk/>
          <pc:sldMk cId="2974059734" sldId="316"/>
        </pc:sldMkLst>
      </pc:sldChg>
      <pc:sldChg chg="modSp add mod">
        <pc:chgData name="Probst, Andrej" userId="6e6c9af0-3403-43e7-be40-b302bbbb113e" providerId="ADAL" clId="{4A90BB34-A741-4537-B1B8-D2285EDF566E}" dt="2025-09-21T07:42:58.213" v="8167"/>
        <pc:sldMkLst>
          <pc:docMk/>
          <pc:sldMk cId="2118327819" sldId="317"/>
        </pc:sldMkLst>
      </pc:sldChg>
      <pc:sldChg chg="modSp add mod">
        <pc:chgData name="Probst, Andrej" userId="6e6c9af0-3403-43e7-be40-b302bbbb113e" providerId="ADAL" clId="{4A90BB34-A741-4537-B1B8-D2285EDF566E}" dt="2025-09-21T07:43:04.116" v="8169"/>
        <pc:sldMkLst>
          <pc:docMk/>
          <pc:sldMk cId="4288031472" sldId="318"/>
        </pc:sldMkLst>
      </pc:sldChg>
      <pc:sldChg chg="modSp add mod">
        <pc:chgData name="Probst, Andrej" userId="6e6c9af0-3403-43e7-be40-b302bbbb113e" providerId="ADAL" clId="{4A90BB34-A741-4537-B1B8-D2285EDF566E}" dt="2025-09-21T07:42:51.991" v="8165"/>
        <pc:sldMkLst>
          <pc:docMk/>
          <pc:sldMk cId="3248933455" sldId="319"/>
        </pc:sldMkLst>
      </pc:sldChg>
      <pc:sldChg chg="addSp delSp modSp add mod modClrScheme chgLayout">
        <pc:chgData name="Probst, Andrej" userId="6e6c9af0-3403-43e7-be40-b302bbbb113e" providerId="ADAL" clId="{4A90BB34-A741-4537-B1B8-D2285EDF566E}" dt="2025-09-21T07:39:32.287" v="8140" actId="20577"/>
        <pc:sldMkLst>
          <pc:docMk/>
          <pc:sldMk cId="3551431220" sldId="320"/>
        </pc:sldMkLst>
      </pc:sldChg>
      <pc:sldChg chg="delSp modSp add mod">
        <pc:chgData name="Probst, Andrej" userId="6e6c9af0-3403-43e7-be40-b302bbbb113e" providerId="ADAL" clId="{4A90BB34-A741-4537-B1B8-D2285EDF566E}" dt="2025-09-21T07:49:42.879" v="8361" actId="403"/>
        <pc:sldMkLst>
          <pc:docMk/>
          <pc:sldMk cId="577285660" sldId="321"/>
        </pc:sldMkLst>
      </pc:sldChg>
      <pc:sldChg chg="delSp modSp new del mod modClrScheme chgLayout">
        <pc:chgData name="Probst, Andrej" userId="6e6c9af0-3403-43e7-be40-b302bbbb113e" providerId="ADAL" clId="{4A90BB34-A741-4537-B1B8-D2285EDF566E}" dt="2025-09-21T07:46:39.504" v="8180" actId="47"/>
        <pc:sldMkLst>
          <pc:docMk/>
          <pc:sldMk cId="2917153184" sldId="321"/>
        </pc:sldMkLst>
      </pc:sldChg>
      <pc:sldChg chg="addSp delSp modSp new mod modClrScheme chgLayout">
        <pc:chgData name="Probst, Andrej" userId="6e6c9af0-3403-43e7-be40-b302bbbb113e" providerId="ADAL" clId="{4A90BB34-A741-4537-B1B8-D2285EDF566E}" dt="2025-09-21T07:51:46.166" v="8367"/>
        <pc:sldMkLst>
          <pc:docMk/>
          <pc:sldMk cId="3263778427" sldId="322"/>
        </pc:sldMkLst>
      </pc:sldChg>
    </pc:docChg>
  </pc:docChgLst>
  <pc:docChgLst>
    <pc:chgData name="Probst, Andrej (Ext)" userId="6e6c9af0-3403-43e7-be40-b302bbbb113e" providerId="ADAL" clId="{F8D7D85D-F575-4246-B088-C014C3D2C102}"/>
    <pc:docChg chg="addSld modSld">
      <pc:chgData name="Probst, Andrej (Ext)" userId="6e6c9af0-3403-43e7-be40-b302bbbb113e" providerId="ADAL" clId="{F8D7D85D-F575-4246-B088-C014C3D2C102}" dt="2022-06-28T14:20:58.881" v="950" actId="20577"/>
      <pc:docMkLst>
        <pc:docMk/>
      </pc:docMkLst>
      <pc:sldChg chg="modSp add mod">
        <pc:chgData name="Probst, Andrej (Ext)" userId="6e6c9af0-3403-43e7-be40-b302bbbb113e" providerId="ADAL" clId="{F8D7D85D-F575-4246-B088-C014C3D2C102}" dt="2022-06-28T14:20:58.881" v="950" actId="20577"/>
        <pc:sldMkLst>
          <pc:docMk/>
          <pc:sldMk cId="1040743463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EE658D6-742E-468A-982B-36FD331A90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5734C6-1A47-4CA6-89A6-1DEC3B30D6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8801F-E60E-4527-B954-BA293DFEA69B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F44EE7-F585-4117-AACF-8E7327AE8D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2006C5-FD84-4C7C-8615-4CAD64342F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D14D9-E4ED-4739-8B0F-F753576729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4633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570CE-B5C6-4347-A1A2-783AF368BD2E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CE1EF-FCF2-4952-AA7B-F19A893BBD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1140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8612E-6BAA-415F-A504-7D37EAB36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8EE9EA-958F-4955-A5F0-3AF21AAF8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4723CA-5C28-4548-8281-AAA9BB46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9E20-38DA-4DFF-A6E0-CC8AE57FE8C9}" type="datetime1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7EDE55-3A04-4169-BC12-6AF61359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020229-8656-49D7-ACED-00A32DEE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E2AB-A43E-4FD5-B14A-1210D98CB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7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7EE99-B15F-4F24-B70A-5FFC567F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7C53F6-D4F2-4E6C-9D4C-34B1C359B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780E31-6E6C-4A3B-95F4-2E8B4C8C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E2D4-7528-4B1C-A34E-AB856E655894}" type="datetime1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799C9E-76D4-4A0F-B365-B774365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E3BFAF-AB00-4EDC-B6F2-D179B4F1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E2AB-A43E-4FD5-B14A-1210D98CB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50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1003E1-F851-4A30-BFBD-2C86EC338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4B57198-0D79-444A-BFF4-FD023ECAE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7DE954-4210-424F-95B9-C0E9F020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0A84-5AB1-44B7-859B-1B9E5FE7265A}" type="datetime1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6B35F4-2252-4AC6-B270-66E05810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BB4428-CA23-41E1-A6AD-92DA4FD5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E2AB-A43E-4FD5-B14A-1210D98CB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73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1620E-0CB4-4E14-94A0-B68A0797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AA576F-8A8B-4BF8-96EF-52FA299DC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CC7414-D515-4F98-8877-03DF3902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1396-7A84-44B1-B85A-CBFFAFF52A33}" type="datetime1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067487-63DD-4692-8400-5469655F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63561-6089-44AA-8428-47527635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E2AB-A43E-4FD5-B14A-1210D98CB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47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39D2D-D492-4451-A93A-0950408E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B76FB9-4E74-4E0C-A134-393D1470D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CBF4B8-8389-4BCC-A5AD-88AA7490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33BC-4994-440A-BA48-4CAB44EA5993}" type="datetime1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E4CEB1-09A9-4841-B192-82D4C7CE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1EDF46-316C-41C7-A5EB-8693694E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E2AB-A43E-4FD5-B14A-1210D98CB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9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7102D-EE6D-43C0-A45D-EA1A2ADD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3AAFBB-BDFE-4E7E-95C1-E06025253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67A0BD0-C7DC-487D-81A5-594C422B2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9B6260-D3D7-44F2-B809-8C9EB883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E405-DD2D-405C-A686-1274466E94F0}" type="datetime1">
              <a:rPr lang="cs-CZ" smtClean="0"/>
              <a:t>13.11.2025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C17FFB-51A9-4AA5-B874-6113738C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F3BFA8-E365-42D4-B0E4-8283A388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E2AB-A43E-4FD5-B14A-1210D98CB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4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9768E-2EF8-4A77-8F55-95920525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29A8DBB-5772-43F5-9F58-06B5DED0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DD5612C-9E05-4145-AF24-AE1E68BF5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20BE91A-477C-4F24-88F3-478976EDD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192AA77-8D5E-41AB-8CF2-6E7045747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C26BCB4-6CC6-4478-AF3F-B9EBFF7F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E381-4F76-44B0-AE18-E9C77E956809}" type="datetime1">
              <a:rPr lang="cs-CZ" smtClean="0"/>
              <a:t>13.11.2025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35E8212-FF78-42DB-9AE9-614E1F4F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5453F69-53B3-455D-AA34-EAA42E21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E2AB-A43E-4FD5-B14A-1210D98CB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19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9B2FA-B369-4CCC-BC40-B38E402D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FC1E006-5376-4CF4-A4A1-89F529F5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8EB9-8117-4DD1-A180-0778AC49B84A}" type="datetime1">
              <a:rPr lang="cs-CZ" smtClean="0"/>
              <a:t>13.11.2025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30CDECB-1340-433B-814F-D615D277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42D93E-D17E-4430-A9BF-6A9C1A04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E2AB-A43E-4FD5-B14A-1210D98CB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5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A2EFFA8-AA9E-494F-BD2B-25CC75CD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FFCB-5629-4AB7-AEF9-188E83FEBED9}" type="datetime1">
              <a:rPr lang="cs-CZ" smtClean="0"/>
              <a:t>13.11.2025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5F4F4D-A8E6-495F-9181-9523CAE5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E4AFA5-9C92-481A-9441-7790905E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E2AB-A43E-4FD5-B14A-1210D98CB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34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88B56-C7E7-4FE0-84BD-56EB444A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927112-EC71-4407-A8ED-431A3D2C9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3567D07-B9DD-4215-9888-696CC3F1D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3173D5-395F-4E72-B878-86CB3E98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3E72-CF5B-439B-B8E6-ED77205CB697}" type="datetime1">
              <a:rPr lang="cs-CZ" smtClean="0"/>
              <a:t>13.11.2025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EF7A71-55C0-4E24-A1CD-02DCE655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9C012E-41C1-4A97-8967-B28DD9D3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E2AB-A43E-4FD5-B14A-1210D98CB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9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C0ED9-7A17-4CCC-AE91-2B25DE0D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8DE9C4C-53E2-4CF7-9853-FC1E2E1E8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F45563F-86EE-4AE8-A2A6-25090D1AF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9536AC-BE0B-4E69-9871-24189228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8A25-48BF-4F9A-A013-0F382F8D8592}" type="datetime1">
              <a:rPr lang="cs-CZ" smtClean="0"/>
              <a:t>13.11.2025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17BBED-EAF1-475A-8053-F110FF0F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EE4D36-73E1-4731-AD02-75EC8089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E2AB-A43E-4FD5-B14A-1210D98CB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57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6425624-4926-4A70-9EA8-DD76F0D4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20D29CC-E9F4-49D7-99E5-700637D1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5B387B-D43F-4AF0-A203-22165D354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B6E5A-6C8A-45A6-85B6-59280034CCF4}" type="datetime1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045CA-6A38-4AC0-8705-24F6D0095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5DE5B1-4825-4569-AB93-FE0782487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3E2AB-A43E-4FD5-B14A-1210D98CB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30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jan.sk/" TargetMode="External"/><Relationship Id="rId2" Type="http://schemas.openxmlformats.org/officeDocument/2006/relationships/hyperlink" Target="https://prazska.kaviaren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dataportal.org/themes/remittances-overvie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jan.sk/projekt.php?id=1687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rajan.sk/projekt.php?id=1687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it.ly/dashboard_odliv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zska.kaviaren.org/" TargetMode="External"/><Relationship Id="rId2" Type="http://schemas.openxmlformats.org/officeDocument/2006/relationships/hyperlink" Target="mailto:probstandrej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krajan.sk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/maps/d/u/0/edit?mid=1B4ShvxLSHPmTOl6LVt7GKo5P5zm0voE&amp;usp=shar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db.czso.cz/vdbvo2/faces/index.jsf?page=vystup-objekt&amp;z=T&amp;f=TABULKA&amp;skupId=4329&amp;katalog=33524&amp;pvo=SLD21010-KR&amp;pvo=SLD21010-KR&amp;str=v111&amp;evo=v97_!_SLD21F1010-H2_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A9AF147-A654-4D24-A46D-36E71C7E8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390" y="5854262"/>
            <a:ext cx="11040176" cy="850914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accent3"/>
                </a:solidFill>
                <a:latin typeface="Candara" panose="020E0502030303020204" pitchFamily="34" charset="0"/>
              </a:rPr>
              <a:t>Andrej Probst</a:t>
            </a:r>
            <a:r>
              <a:rPr lang="cs-CZ" dirty="0">
                <a:solidFill>
                  <a:schemeClr val="accent3"/>
                </a:solidFill>
                <a:latin typeface="Candara" panose="020E0502030303020204" pitchFamily="34" charset="0"/>
              </a:rPr>
              <a:t>, predseda </a:t>
            </a:r>
            <a:r>
              <a:rPr lang="cs-CZ" b="1" dirty="0">
                <a:solidFill>
                  <a:schemeClr val="accent3"/>
                </a:solidFill>
                <a:latin typeface="Candara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Pražskej kaviarne</a:t>
            </a:r>
            <a:r>
              <a:rPr lang="sk-SK" dirty="0">
                <a:solidFill>
                  <a:schemeClr val="accent3"/>
                </a:solidFill>
                <a:latin typeface="Candara" panose="020E0502030303020204" pitchFamily="34" charset="0"/>
              </a:rPr>
              <a:t>, </a:t>
            </a:r>
            <a:br>
              <a:rPr lang="sk-SK" dirty="0">
                <a:solidFill>
                  <a:schemeClr val="accent3"/>
                </a:solidFill>
                <a:latin typeface="Candara" panose="020E0502030303020204" pitchFamily="34" charset="0"/>
              </a:rPr>
            </a:br>
            <a:r>
              <a:rPr lang="sk-SK" dirty="0">
                <a:solidFill>
                  <a:schemeClr val="accent3"/>
                </a:solidFill>
                <a:latin typeface="Candara" panose="020E0502030303020204" pitchFamily="34" charset="0"/>
              </a:rPr>
              <a:t>správca krajanského portálu </a:t>
            </a:r>
            <a:r>
              <a:rPr lang="sk-SK" dirty="0">
                <a:solidFill>
                  <a:schemeClr val="accent3"/>
                </a:solidFill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sk-SK" b="1" dirty="0">
                <a:solidFill>
                  <a:schemeClr val="accent3"/>
                </a:solidFill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Krajan.sk</a:t>
            </a:r>
            <a:r>
              <a:rPr lang="sk-SK" dirty="0">
                <a:solidFill>
                  <a:schemeClr val="accent3"/>
                </a:solidFill>
                <a:latin typeface="Candara" panose="020E0502030303020204" pitchFamily="34" charset="0"/>
              </a:rPr>
              <a:t> </a:t>
            </a:r>
            <a:endParaRPr lang="cs-CZ" dirty="0">
              <a:solidFill>
                <a:schemeClr val="accent3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49E7AB-8532-4F09-8A87-4557C16B8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68"/>
          <a:stretch/>
        </p:blipFill>
        <p:spPr>
          <a:xfrm>
            <a:off x="5207000" y="268"/>
            <a:ext cx="6985000" cy="685773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59E14C-8A19-49D0-BF52-353EBD140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389" y="3668110"/>
            <a:ext cx="8110113" cy="1848535"/>
          </a:xfrm>
        </p:spPr>
        <p:txBody>
          <a:bodyPr>
            <a:normAutofit/>
          </a:bodyPr>
          <a:lstStyle/>
          <a:p>
            <a:pPr algn="l"/>
            <a:r>
              <a:rPr lang="pl-PL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Kto je a kam kráča </a:t>
            </a:r>
            <a:br>
              <a:rPr lang="pl-PL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"nová diaspóra"</a:t>
            </a:r>
            <a:r>
              <a:rPr lang="en-GB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sk-SK" sz="5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A7963-CDB5-89DC-C2A8-1F95DE82B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737CF-4F95-24D0-CF69-A8F72997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Formy prepájania "novej diaspóry"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90C951A-5D5B-0CC4-A3DA-5789A104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432"/>
            <a:ext cx="10515600" cy="4649787"/>
          </a:xfrm>
        </p:spPr>
        <p:txBody>
          <a:bodyPr>
            <a:noAutofit/>
          </a:bodyPr>
          <a:lstStyle/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272968"/>
                </a:solidFill>
                <a:latin typeface="Candara" panose="020E0502030303020204" pitchFamily="34" charset="0"/>
              </a:rPr>
              <a:t>S</a:t>
            </a:r>
            <a:r>
              <a:rPr lang="cs-CZ" b="1" dirty="0">
                <a:solidFill>
                  <a:srgbClr val="272968"/>
                </a:solidFill>
                <a:latin typeface="Candara" panose="020E0502030303020204" pitchFamily="34" charset="0"/>
              </a:rPr>
              <a:t>ociálne siete</a:t>
            </a:r>
            <a:r>
              <a:rPr lang="cs-CZ" dirty="0">
                <a:solidFill>
                  <a:srgbClr val="272968"/>
                </a:solidFill>
                <a:latin typeface="Candara" panose="020E0502030303020204" pitchFamily="34" charset="0"/>
              </a:rPr>
              <a:t>, cez ktoré nová diaspóra rieši hlavne praktické záležitosti ako cestovanie domov, hľadanie práce, slovenské jedlo, vybavovanie na úradoch...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72968"/>
                </a:solidFill>
                <a:latin typeface="Candara" panose="020E0502030303020204" pitchFamily="34" charset="0"/>
              </a:rPr>
              <a:t>Študentské a vedecké spolky</a:t>
            </a:r>
            <a:r>
              <a:rPr lang="cs-CZ" dirty="0">
                <a:solidFill>
                  <a:srgbClr val="272968"/>
                </a:solidFill>
                <a:latin typeface="Candara" panose="020E0502030303020204" pitchFamily="34" charset="0"/>
              </a:rPr>
              <a:t>, príklad CometX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72968"/>
                </a:solidFill>
                <a:latin typeface="Candara" panose="020E0502030303020204" pitchFamily="34" charset="0"/>
              </a:rPr>
              <a:t>Cirkevné spoločenstvá</a:t>
            </a:r>
            <a:r>
              <a:rPr lang="cs-CZ" dirty="0">
                <a:solidFill>
                  <a:srgbClr val="272968"/>
                </a:solidFill>
                <a:latin typeface="Candara" panose="020E0502030303020204" pitchFamily="34" charset="0"/>
              </a:rPr>
              <a:t> umožňujú pravidelne sa stretávať veriacim ale aj neveriacim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72968"/>
                </a:solidFill>
                <a:latin typeface="Candara" panose="020E0502030303020204" pitchFamily="34" charset="0"/>
              </a:rPr>
              <a:t>Podnikateľské a profesné záujmy</a:t>
            </a:r>
            <a:r>
              <a:rPr lang="cs-CZ" dirty="0">
                <a:solidFill>
                  <a:srgbClr val="272968"/>
                </a:solidFill>
                <a:latin typeface="Candara" panose="020E0502030303020204" pitchFamily="34" charset="0"/>
              </a:rPr>
              <a:t>, príklad Slovak Pro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tx2"/>
                </a:solidFill>
                <a:latin typeface="Candara" panose="020E0502030303020204" pitchFamily="34" charset="0"/>
              </a:rPr>
              <a:t>Spoločné občianske princípy</a:t>
            </a: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, príklad Kaviarní v Európe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tx2"/>
                </a:solidFill>
                <a:latin typeface="Candara" panose="020E0502030303020204" pitchFamily="34" charset="0"/>
              </a:rPr>
              <a:t>Výuka slovenčiny pre deti</a:t>
            </a: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, víkendové školy, príklad ISEIA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tx2"/>
                </a:solidFill>
                <a:latin typeface="Candara" panose="020E0502030303020204" pitchFamily="34" charset="0"/>
              </a:rPr>
              <a:t>Slovenský folklór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BB2340-2DEF-DE39-C435-91594413E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89320-B263-765B-6706-4DF6020A2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C443A-F61C-FD65-7D36-547798F6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Najbližšia diaspóra je česká "nová diaspóra"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C5D87A1-6667-6EBF-F15F-AB27EAF2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432"/>
            <a:ext cx="10515600" cy="4649787"/>
          </a:xfrm>
        </p:spPr>
        <p:txBody>
          <a:bodyPr>
            <a:noAutofit/>
          </a:bodyPr>
          <a:lstStyle/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Slovenská nová diaspóra pravidelne spolupracuje s českou novou diaspórou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Obidve diaspóry sa navzájom zúčastňujú na svojich podujatiach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Mnohé akcie sú organizované spoločne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Existuje úzka česko-slovenská spolupráca a vzájomná podpora</a:t>
            </a:r>
            <a:endParaRPr lang="sk-SK" sz="3200" dirty="0">
              <a:solidFill>
                <a:srgbClr val="272968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4E6A0A-A415-0CC0-35DD-FB2DE4FBF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3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B3A71-1617-8253-6715-F88B109C3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4BF2D-329C-4519-CF94-F4911D8D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Prínos "novej diaspóry" pre Slovensko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8DEC54E-D747-AA48-3B22-8019F1A6B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433"/>
            <a:ext cx="10515600" cy="4351338"/>
          </a:xfrm>
        </p:spPr>
        <p:txBody>
          <a:bodyPr>
            <a:noAutofit/>
          </a:bodyPr>
          <a:lstStyle/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Disponuje </a:t>
            </a: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odbornými znalosťami a skúsenosťami</a:t>
            </a: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zo zahraničia, ktoré je možné aplikovať na Slovensku.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Dokáže </a:t>
            </a: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porovnávať rovnaké oblasti a témy</a:t>
            </a: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medzi Slovenskom a zahraničím.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Je schopná byť </a:t>
            </a: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ambasádorom</a:t>
            </a: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Slovenska v zahraničnom prostredí.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Vie </a:t>
            </a: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budovať a udržiavať vzťahy</a:t>
            </a: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medzi subjektmi a inštitúciami na Slovensku a v zahraničí.</a:t>
            </a:r>
            <a:endParaRPr lang="sk-SK" sz="3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4BAF4AF-7615-97C3-D959-258A2F779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1E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50CE66-B33E-EDA6-4429-F5744FC4E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9B26F-EA21-8A21-BA9F-95BFDCE7E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2517169"/>
            <a:ext cx="10718800" cy="1867311"/>
          </a:xfrm>
        </p:spPr>
        <p:txBody>
          <a:bodyPr anchor="ctr">
            <a:no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Vývoj "novej diaspóry" v čase</a:t>
            </a:r>
            <a:endParaRPr lang="sk-SK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1808D73A-8382-0DE9-FEC3-48EF8105B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63" y="3132931"/>
            <a:ext cx="592138" cy="5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8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287D6-1C55-CF95-D1A2-CBD31F4C0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6517D-B5D0-C374-02D0-9DAFA44D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Minulosť – dôležité miľníky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46C0376-8092-4AF9-ADAC-F0AA65DA9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962"/>
            <a:ext cx="10515600" cy="5004258"/>
          </a:xfrm>
        </p:spPr>
        <p:txBody>
          <a:bodyPr>
            <a:noAutofit/>
          </a:bodyPr>
          <a:lstStyle/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17.11.1989</a:t>
            </a: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– </a:t>
            </a: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Nežná revolúcia</a:t>
            </a: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, získanie slobody a demokracie, otvorenie hraníc</a:t>
            </a:r>
          </a:p>
          <a:p>
            <a:pPr marL="804672" indent="-347472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Prvé medzinárodné študentské výmenné pobyty, ktoré si vyžadovali študentské víza</a:t>
            </a:r>
          </a:p>
          <a:p>
            <a:pPr marL="804672" indent="-347472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Práca v zahraničí bola možná iba s platnými pracovnými vízami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1.5.2004</a:t>
            </a: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– </a:t>
            </a: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Vstup Slovenska do Európskej únie</a:t>
            </a:r>
            <a:endParaRPr lang="cs-CZ" sz="3200" dirty="0">
              <a:solidFill>
                <a:srgbClr val="272968"/>
              </a:solidFill>
              <a:effectLst/>
              <a:latin typeface="Candara" panose="020E0502030303020204" pitchFamily="34" charset="0"/>
            </a:endParaRPr>
          </a:p>
          <a:p>
            <a:pPr marL="804672" indent="-347472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Vďaka členstvu v EÚ môžu Slováci a Slovenky študovať a pracovať vo všetkých členských štátoch bez potreby víz.</a:t>
            </a:r>
          </a:p>
          <a:p>
            <a:pPr marL="804672" indent="-347472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Svet sa stáva čoraz viac globalizovaným.</a:t>
            </a:r>
          </a:p>
          <a:p>
            <a:pPr marL="804672" indent="-347472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Na západných trhoch práce sa prejavuje dopyt po kvalifikovaných pracovníkoch z východnej Európy.</a:t>
            </a:r>
            <a:endParaRPr lang="sk-SK" sz="3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B555D0-DF29-2662-C079-B77F80157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9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CD7D2-AE00-304F-C616-1F2C700BB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E7A3B-BDA3-F6E6-1A85-A02EAD80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Porovnanie s obdobím pred 1989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D3A10B-D708-B596-4697-D0700E9BB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2"/>
                </a:solidFill>
              </a:rPr>
              <a:t>Po 1989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DCA5E31-CD1A-FE3D-A4D3-C54F6F5C53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7472" indent="-347472"/>
            <a:r>
              <a:rPr lang="sk-SK" sz="3200" dirty="0">
                <a:solidFill>
                  <a:srgbClr val="272968"/>
                </a:solidFill>
                <a:latin typeface="Candara" panose="020E0502030303020204" pitchFamily="34" charset="0"/>
              </a:rPr>
              <a:t>G</a:t>
            </a:r>
            <a:r>
              <a:rPr lang="cs-CZ" sz="3200" dirty="0">
                <a:solidFill>
                  <a:srgbClr val="272968"/>
                </a:solidFill>
                <a:latin typeface="Candara" panose="020E0502030303020204" pitchFamily="34" charset="0"/>
              </a:rPr>
              <a:t>lobalizácia</a:t>
            </a:r>
          </a:p>
          <a:p>
            <a:pPr marL="347472" indent="-347472"/>
            <a:r>
              <a:rPr lang="cs-CZ" sz="3200" dirty="0">
                <a:solidFill>
                  <a:srgbClr val="272968"/>
                </a:solidFill>
                <a:latin typeface="Candara" panose="020E0502030303020204" pitchFamily="34" charset="0"/>
              </a:rPr>
              <a:t>Voľnosť pohybu</a:t>
            </a:r>
          </a:p>
          <a:p>
            <a:pPr marL="347472" indent="-347472"/>
            <a:r>
              <a:rPr lang="cs-CZ" sz="3200" dirty="0">
                <a:solidFill>
                  <a:srgbClr val="272968"/>
                </a:solidFill>
                <a:latin typeface="Candara" panose="020E0502030303020204" pitchFamily="34" charset="0"/>
              </a:rPr>
              <a:t>Internet</a:t>
            </a:r>
          </a:p>
          <a:p>
            <a:pPr marL="347472" indent="-347472"/>
            <a:r>
              <a:rPr lang="cs-CZ" sz="3200" dirty="0">
                <a:solidFill>
                  <a:srgbClr val="272968"/>
                </a:solidFill>
                <a:latin typeface="Candara" panose="020E0502030303020204" pitchFamily="34" charset="0"/>
              </a:rPr>
              <a:t>Lacné cestovanie</a:t>
            </a:r>
          </a:p>
          <a:p>
            <a:pPr marL="347472" indent="-347472"/>
            <a:r>
              <a:rPr lang="cs-CZ" sz="3200" dirty="0">
                <a:solidFill>
                  <a:srgbClr val="272968"/>
                </a:solidFill>
                <a:latin typeface="Candara" panose="020E0502030303020204" pitchFamily="34" charset="0"/>
              </a:rPr>
              <a:t>Rýchla komunikácia</a:t>
            </a:r>
            <a:endParaRPr lang="sk-SK" sz="32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364433-DDA3-3231-51F2-C8E0EEEEA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>
                <a:solidFill>
                  <a:schemeClr val="tx2"/>
                </a:solidFill>
              </a:rPr>
              <a:t>Pred 1989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E13FDD-BAB2-3C3A-4366-0063B8A6CA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7472" indent="-347472"/>
            <a:r>
              <a:rPr lang="sk-SK" dirty="0">
                <a:solidFill>
                  <a:srgbClr val="272968"/>
                </a:solidFill>
                <a:latin typeface="Candara" panose="020E0502030303020204" pitchFamily="34" charset="0"/>
              </a:rPr>
              <a:t>Často nútený odchod</a:t>
            </a:r>
            <a:endParaRPr lang="cs-CZ" dirty="0">
              <a:solidFill>
                <a:srgbClr val="272968"/>
              </a:solidFill>
              <a:latin typeface="Candara" panose="020E0502030303020204" pitchFamily="34" charset="0"/>
            </a:endParaRPr>
          </a:p>
          <a:p>
            <a:pPr marL="347472" indent="-347472"/>
            <a:r>
              <a:rPr lang="cs-CZ" dirty="0">
                <a:solidFill>
                  <a:srgbClr val="272968"/>
                </a:solidFill>
                <a:latin typeface="Candara" panose="020E0502030303020204" pitchFamily="34" charset="0"/>
              </a:rPr>
              <a:t>Obmedzené možnosti návratu</a:t>
            </a:r>
          </a:p>
          <a:p>
            <a:pPr marL="347472" indent="-347472"/>
            <a:r>
              <a:rPr lang="cs-CZ" dirty="0">
                <a:solidFill>
                  <a:srgbClr val="272968"/>
                </a:solidFill>
                <a:latin typeface="Candara" panose="020E0502030303020204" pitchFamily="34" charset="0"/>
              </a:rPr>
              <a:t>Izolované komunity</a:t>
            </a:r>
          </a:p>
          <a:p>
            <a:pPr marL="347472" indent="-347472"/>
            <a:r>
              <a:rPr lang="cs-CZ" dirty="0">
                <a:solidFill>
                  <a:srgbClr val="272968"/>
                </a:solidFill>
                <a:latin typeface="Candara" panose="020E0502030303020204" pitchFamily="34" charset="0"/>
              </a:rPr>
              <a:t>Pomalá komunikácia s domovinou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AAA1B18-9A32-0CF0-56F1-515CE6DD4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1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B9952-A19C-D2D7-AC48-C3120FF1B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B3BE1-B85C-8CCC-1B63-3E0522D5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Súčasnosť – príklad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0F1220F-F12C-8F4F-5827-68F3CE301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490"/>
            <a:ext cx="10515600" cy="5154729"/>
          </a:xfrm>
        </p:spPr>
        <p:txBody>
          <a:bodyPr>
            <a:noAutofit/>
          </a:bodyPr>
          <a:lstStyle/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Budúci krajan sa narodí na Slovensku, kde absolvuje </a:t>
            </a: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základnú školu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a má dobré výsledky, pričom cudzie jazyky mu nerobia problémy.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Počas </a:t>
            </a: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strednej školy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sa zúčastní na jednom alebo viacerých výmenných pobytoch v zahraničí.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Vysokú školu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ukončí v Českej republike a počas letných prázdnin bude brigádovať v Škandinávii.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Po ukončení štúdia, ak nepokračuje na </a:t>
            </a: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PhD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, si nájde </a:t>
            </a: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prácu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v západnej Európe a vyskúša si viacero krajín.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Zabezpečí si vlastné </a:t>
            </a: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bývanie v zahraničí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, založí </a:t>
            </a: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rodinu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a bude mať </a:t>
            </a: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deti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. Krajan zároveň hľadá spôsoby, ako sa postarať o svojich rodičov.</a:t>
            </a:r>
            <a:endParaRPr lang="sk-SK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45DBE1-C304-EF29-C0DA-C2C44AA0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4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25A74-49F3-4B33-7778-E3F992138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F2740-B1B4-7B26-9AF0-9A4AAFBD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Súčasnosť – hlavné trendy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8AAAC72-6C92-1131-3ECE-37E3EAEB7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433"/>
            <a:ext cx="10515600" cy="4351338"/>
          </a:xfrm>
        </p:spPr>
        <p:txBody>
          <a:bodyPr>
            <a:noAutofit/>
          </a:bodyPr>
          <a:lstStyle/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Každoročne </a:t>
            </a: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sa nová diaspóra rozširuje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o nových ľudí zo Slovenska, najmä študentov, ktorí sa postupne začleňujú do pracovného procesu.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Počet </a:t>
            </a: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priamych potomkov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tejto novej diaspóry rastie, pričom ich väzba na krajinu, v ktorej žijú, je silnejšia než na Slovensko.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Priami potomkovia krajanov dospievajú a vytvárajú tak </a:t>
            </a: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druhú generáciu potomkov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novej diaspóry, u ktorej bude vzťah k Slovensku výrazne oslabený.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Nová diaspóra nie je štátom nijako systematicky podporovaná alebo riadená.</a:t>
            </a:r>
            <a:endParaRPr lang="sk-SK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6ECBB5-05F4-3E2A-6DA1-77082B7F0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96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4158E-6512-64CA-46D2-070C1D4C6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77010-62C3-523B-6080-8EDE6C86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Budúcnosť – scenáre vývoja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6A056-D2A1-FB2A-B900-8BE23E640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574557" cy="823912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chemeClr val="tx2"/>
                </a:solidFill>
              </a:rPr>
              <a:t>Pesimistická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E52D92B-EECF-44D7-B0A1-450363EE2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574557" cy="3684588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accent2"/>
              </a:buClr>
            </a:pPr>
            <a:r>
              <a:rPr lang="sk-SK" b="1" dirty="0">
                <a:solidFill>
                  <a:schemeClr val="tx2"/>
                </a:solidFill>
                <a:latin typeface="Candara" panose="020E0502030303020204" pitchFamily="34" charset="0"/>
              </a:rPr>
              <a:t>Rýchla asimilácia. Žiaden prínos pre Slovensko.</a:t>
            </a:r>
          </a:p>
          <a:p>
            <a:pPr marL="342900" indent="-342900">
              <a:buClr>
                <a:schemeClr val="accent2"/>
              </a:buClr>
            </a:pP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Slovensko sa ďalej nebude starať o novú diaspóru. Nová diaspóra stratí záujem o Slovensko.</a:t>
            </a:r>
            <a:endParaRPr lang="en-GB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chemeClr val="accent2"/>
              </a:buClr>
            </a:pPr>
            <a:endParaRPr lang="sk-SK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54FE4-A12C-208B-21E6-8931D2314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4345" y="1690688"/>
            <a:ext cx="3592161" cy="823912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chemeClr val="tx2"/>
                </a:solidFill>
              </a:rPr>
              <a:t>Realistická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BC6FC-83AF-BEBA-9AFE-DB4DF3F25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4345" y="2514600"/>
            <a:ext cx="3592161" cy="3684588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accent2"/>
              </a:buClr>
            </a:pPr>
            <a:r>
              <a:rPr lang="sk-SK" b="1" dirty="0">
                <a:solidFill>
                  <a:schemeClr val="tx2"/>
                </a:solidFill>
                <a:latin typeface="Candara" panose="020E0502030303020204" pitchFamily="34" charset="0"/>
              </a:rPr>
              <a:t>Stredná asimilácia. Malý prínos pre Slovensko.</a:t>
            </a:r>
          </a:p>
          <a:p>
            <a:pPr marL="342900" indent="-342900">
              <a:buClr>
                <a:schemeClr val="accent2"/>
              </a:buClr>
            </a:pP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Slovensko sa ďalej nebude starať o novú diaspóru. Nová diaspóra sa bude snažiť svojpomocne organizovať.</a:t>
            </a:r>
            <a:endParaRPr lang="en-GB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C38288-6F9F-4F90-334A-986E6DB19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28861E-3C14-6E5B-E447-091AB127947C}"/>
              </a:ext>
            </a:extLst>
          </p:cNvPr>
          <p:cNvSpPr txBox="1">
            <a:spLocks/>
          </p:cNvSpPr>
          <p:nvPr/>
        </p:nvSpPr>
        <p:spPr>
          <a:xfrm>
            <a:off x="8006506" y="1681163"/>
            <a:ext cx="357455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dirty="0">
                <a:solidFill>
                  <a:schemeClr val="tx2"/>
                </a:solidFill>
              </a:rPr>
              <a:t>Optimistická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9" name="Zástupný symbol pro text 3">
            <a:extLst>
              <a:ext uri="{FF2B5EF4-FFF2-40B4-BE49-F238E27FC236}">
                <a16:creationId xmlns:a16="http://schemas.microsoft.com/office/drawing/2014/main" id="{7EDC5992-6DB1-DE7A-F462-7A86093ADD74}"/>
              </a:ext>
            </a:extLst>
          </p:cNvPr>
          <p:cNvSpPr txBox="1">
            <a:spLocks/>
          </p:cNvSpPr>
          <p:nvPr/>
        </p:nvSpPr>
        <p:spPr>
          <a:xfrm>
            <a:off x="8006506" y="2505075"/>
            <a:ext cx="3574557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</a:pPr>
            <a:r>
              <a:rPr lang="sk-SK" b="1" dirty="0">
                <a:solidFill>
                  <a:schemeClr val="tx2"/>
                </a:solidFill>
                <a:latin typeface="Candara" panose="020E0502030303020204" pitchFamily="34" charset="0"/>
              </a:rPr>
              <a:t>Pomalá asimilácia. Veľký prínos pre Slovensko.</a:t>
            </a:r>
          </a:p>
          <a:p>
            <a:pPr marL="342900" indent="-342900">
              <a:buClr>
                <a:schemeClr val="accent2"/>
              </a:buClr>
            </a:pP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Slovensko v spolupráci s novou diaspórou sa začne systematicky starať o novú diaspóru. </a:t>
            </a:r>
            <a:endParaRPr lang="en-GB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6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6F491-FED9-B0A9-E802-AC5104A48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251E7-14E1-9C26-31D4-4B460AF0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Ako sa dostať do optimistického scenára? 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B71B245-3988-A07F-176D-9C95B6AFA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433"/>
            <a:ext cx="10515600" cy="4351338"/>
          </a:xfrm>
        </p:spPr>
        <p:txBody>
          <a:bodyPr>
            <a:noAutofit/>
          </a:bodyPr>
          <a:lstStyle/>
          <a:p>
            <a:pPr marL="512064" indent="-512064" algn="l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Preformulovať definíciu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Slováka žijúceho v zahraničí.</a:t>
            </a:r>
          </a:p>
          <a:p>
            <a:pPr marL="512064" indent="-512064" algn="l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Zaviesť novú štátnu kompetenciu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, ktorá by zahŕňala starostlivosť o novú diaspóru, a priradiť ju konkrétnej štátnej inštitúcii, napríklad Úradu pre Slovákov žijúcich v zahraničí.</a:t>
            </a:r>
          </a:p>
          <a:p>
            <a:pPr marL="512064" indent="-512064" algn="l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Zorganizovať otvorenú diskusiu s novou diaspórou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o jej potrebách a možnostiach, ako aj o spôsoboch udržiavania kontaktu s ňou.</a:t>
            </a:r>
            <a:endParaRPr lang="sk-SK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9482FA-1A9E-77F2-6906-B771D30F4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2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12D4B-B99D-CFF3-0A5F-3115E845A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FFDE0-637E-7F64-9ADE-106E35A1C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2517169"/>
            <a:ext cx="10718800" cy="1867311"/>
          </a:xfrm>
        </p:spPr>
        <p:txBody>
          <a:bodyPr anchor="ctr">
            <a:noAutofit/>
          </a:bodyPr>
          <a:lstStyle/>
          <a:p>
            <a:pPr algn="l"/>
            <a:r>
              <a:rPr lang="cs-CZ" sz="6000" b="1" dirty="0" err="1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Kto</a:t>
            </a:r>
            <a:r>
              <a:rPr lang="cs-CZ" sz="60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6000" b="1" dirty="0" err="1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tvorí</a:t>
            </a:r>
            <a:r>
              <a:rPr lang="cs-CZ" sz="60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6000" b="1" dirty="0" err="1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slovenskú</a:t>
            </a:r>
            <a:r>
              <a:rPr lang="cs-CZ" sz="60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6000" b="1" dirty="0" err="1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diaspóru</a:t>
            </a:r>
            <a:r>
              <a:rPr lang="cs-CZ" sz="60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?</a:t>
            </a:r>
            <a:endParaRPr lang="sk-SK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9489194C-9170-D0AF-8778-C078FBA51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63" y="3132931"/>
            <a:ext cx="592138" cy="5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59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9E14C-8A19-49D0-BF52-353EBD140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2517169"/>
            <a:ext cx="10718800" cy="1867311"/>
          </a:xfrm>
        </p:spPr>
        <p:txBody>
          <a:bodyPr anchor="ctr">
            <a:no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Remitencie</a:t>
            </a:r>
            <a:endParaRPr lang="sk-SK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DAC72958-B142-43D9-BB9E-485DD7296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63" y="3132931"/>
            <a:ext cx="592138" cy="592138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FF1E4F16-2ECA-0818-59BC-2B6FAFD9063B}"/>
              </a:ext>
            </a:extLst>
          </p:cNvPr>
          <p:cNvSpPr txBox="1">
            <a:spLocks/>
          </p:cNvSpPr>
          <p:nvPr/>
        </p:nvSpPr>
        <p:spPr>
          <a:xfrm>
            <a:off x="1473200" y="4375636"/>
            <a:ext cx="10718800" cy="186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Kde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 nachádza "nová diaspóra"?</a:t>
            </a:r>
          </a:p>
          <a:p>
            <a:pPr algn="l"/>
            <a:r>
              <a:rPr lang="sk-SK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Odkiaľ ide finančná pomoc na Slovensko?</a:t>
            </a:r>
          </a:p>
        </p:txBody>
      </p:sp>
    </p:spTree>
    <p:extLst>
      <p:ext uri="{BB962C8B-B14F-4D97-AF65-F5344CB8AC3E}">
        <p14:creationId xmlns:p14="http://schemas.microsoft.com/office/powerpoint/2010/main" val="1146478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30BB5-856A-093C-AA45-1BB1B7EFB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AC7E2-85D2-2334-E7C5-56BA9CB3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Remitencie (2021) 2 miliardy USD ročne</a:t>
            </a:r>
            <a:endParaRPr lang="sk-SK" sz="4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Content Placeholder 12" descr="Mapa Európy zobrazuje centrálny bod v oblasti Slovenska, z ktorého vedú červené línie do viacerých krajín: Nemecko, Maďarsko, Česká republika, Rakúsko, Švajčiarsko, Španielsko, Spojené kráľovstvo a Írsko. Každá krajina je označená názvom a na mape sú viditeľné modré kruhy rôznych veľkostí, ktoré pravdepodobne znázorňujú intenzitu alebo objem údajov. Pozadie je svetlé, s jemne vyznačenými hranicami štátov.">
            <a:extLst>
              <a:ext uri="{FF2B5EF4-FFF2-40B4-BE49-F238E27FC236}">
                <a16:creationId xmlns:a16="http://schemas.microsoft.com/office/drawing/2014/main" id="{BC158A97-1BFB-B248-0413-FDA5BDD0AA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201984" cy="4351338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2311F34-65BC-70A3-9A4B-0B348237F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4690" y="1825625"/>
            <a:ext cx="404911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2"/>
                </a:solidFill>
              </a:rPr>
              <a:t>Finančné a iné prostriedky zasielané migrantmi z krajiny zamestnania späť do krajiny pôvodu.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>
                <a:solidFill>
                  <a:schemeClr val="tx2"/>
                </a:solidFill>
              </a:rPr>
              <a:t>Česko</a:t>
            </a:r>
            <a:r>
              <a:rPr lang="cs-CZ" dirty="0">
                <a:solidFill>
                  <a:schemeClr val="tx2"/>
                </a:solidFill>
              </a:rPr>
              <a:t> - USD 595 miliónov (27%)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>
                <a:solidFill>
                  <a:schemeClr val="tx2"/>
                </a:solidFill>
              </a:rPr>
              <a:t>Spojené kráľovstvo</a:t>
            </a:r>
            <a:r>
              <a:rPr lang="cs-CZ" dirty="0">
                <a:solidFill>
                  <a:schemeClr val="tx2"/>
                </a:solidFill>
              </a:rPr>
              <a:t> - USD 374 miliónov (17%)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>
                <a:solidFill>
                  <a:schemeClr val="tx2"/>
                </a:solidFill>
              </a:rPr>
              <a:t>Nemecko</a:t>
            </a:r>
            <a:r>
              <a:rPr lang="cs-CZ" dirty="0">
                <a:solidFill>
                  <a:schemeClr val="tx2"/>
                </a:solidFill>
              </a:rPr>
              <a:t> - USD 334 miliónov (15%)</a:t>
            </a:r>
          </a:p>
          <a:p>
            <a:r>
              <a:rPr lang="cs-CZ" sz="1900" dirty="0">
                <a:solidFill>
                  <a:schemeClr val="tx2"/>
                </a:solidFill>
              </a:rPr>
              <a:t>Zdroj: </a:t>
            </a:r>
            <a:r>
              <a:rPr lang="cs-CZ" sz="19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KNOMAD/World Bank Bilateral Remittance Matrix 2021, December 2022</a:t>
            </a:r>
            <a:endParaRPr lang="cs-CZ" sz="1900" dirty="0">
              <a:solidFill>
                <a:schemeClr val="tx2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C1343-282E-4EEC-FC5B-82F31938C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0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FD15FE-C978-426E-4B8C-B832D3C5E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5003B-80DC-073C-AAE7-3138A048E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2517169"/>
            <a:ext cx="10718800" cy="1867311"/>
          </a:xfrm>
        </p:spPr>
        <p:txBody>
          <a:bodyPr anchor="ctr">
            <a:no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Voľby zo zahraničia</a:t>
            </a:r>
            <a:endParaRPr lang="sk-SK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3B9B1E74-436F-966E-40F8-CE6F70390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63" y="3132931"/>
            <a:ext cx="592138" cy="592138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E01E9E0-8B9D-F67C-9F68-CEE862B18E23}"/>
              </a:ext>
            </a:extLst>
          </p:cNvPr>
          <p:cNvSpPr txBox="1">
            <a:spLocks/>
          </p:cNvSpPr>
          <p:nvPr/>
        </p:nvSpPr>
        <p:spPr>
          <a:xfrm>
            <a:off x="1473200" y="4375636"/>
            <a:ext cx="10718800" cy="186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Kde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 nachádza "nová diaspóra"?</a:t>
            </a:r>
          </a:p>
          <a:p>
            <a:pPr algn="l"/>
            <a:r>
              <a:rPr lang="sk-SK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Aké sú migračné cesty zo Slovenska do sveta?</a:t>
            </a:r>
          </a:p>
        </p:txBody>
      </p:sp>
    </p:spTree>
    <p:extLst>
      <p:ext uri="{BB962C8B-B14F-4D97-AF65-F5344CB8AC3E}">
        <p14:creationId xmlns:p14="http://schemas.microsoft.com/office/powerpoint/2010/main" val="319453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89CF5-C3CB-94CD-AC54-43F8D2719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EC88E-DA32-7C66-F228-83AFAC44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Účasť na voľbe poštou zo zahraničia </a:t>
            </a:r>
            <a:br>
              <a:rPr lang="pl-PL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parlamentných voľbách 2023</a:t>
            </a:r>
            <a:endParaRPr lang="sk-SK" sz="4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Content Placeholder 5" descr="Obrázok zobrazuje farebný stromčekový (treemap) graf, ktorý vizualizuje podiely alebo význam jednotlivých krajín. Najväčší obdĺžnik patrí Česku (modrá farba), nasleduje Spojené kráľovstvo (oranžová), Rakúsko (oranžová), Švajčiarsko (žltá) a Nemecko (sivá). Menšie bloky predstavujú ďalšie krajiny, ako Holandsko, Írsko, Dánsko, Francúzsko, Španielsko, USA, Belgicko, Kanada, Taliansko, Maďarsko, Austrália, Švédsko, Poľsko a ďalšie. Každý blok má inú farbu a veľkosť, čo naznačuje rozdielnu mieru zastúpenia alebo významu">
            <a:extLst>
              <a:ext uri="{FF2B5EF4-FFF2-40B4-BE49-F238E27FC236}">
                <a16:creationId xmlns:a16="http://schemas.microsoft.com/office/drawing/2014/main" id="{427E3F01-1E45-99CF-4428-3EF51CD631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2564"/>
            <a:ext cx="7992385" cy="435133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035E-ABCF-DF7D-228D-355A47684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30584" y="1825625"/>
            <a:ext cx="2523216" cy="4351338"/>
          </a:xfrm>
        </p:spPr>
        <p:txBody>
          <a:bodyPr>
            <a:normAutofit/>
          </a:bodyPr>
          <a:lstStyle/>
          <a:p>
            <a:r>
              <a:rPr lang="cs-CZ" sz="2600" dirty="0">
                <a:solidFill>
                  <a:schemeClr val="tx2"/>
                </a:solidFill>
              </a:rPr>
              <a:t>Počet registrácií: </a:t>
            </a:r>
            <a:br>
              <a:rPr lang="cs-CZ" sz="2600" dirty="0">
                <a:solidFill>
                  <a:schemeClr val="tx2"/>
                </a:solidFill>
              </a:rPr>
            </a:br>
            <a:r>
              <a:rPr lang="cs-CZ" sz="2600" b="1" dirty="0">
                <a:solidFill>
                  <a:schemeClr val="tx2"/>
                </a:solidFill>
              </a:rPr>
              <a:t>72 993</a:t>
            </a:r>
          </a:p>
          <a:p>
            <a:r>
              <a:rPr lang="cs-CZ" sz="2600" dirty="0">
                <a:solidFill>
                  <a:schemeClr val="tx2"/>
                </a:solidFill>
              </a:rPr>
              <a:t>Počet návratových obálok: </a:t>
            </a:r>
            <a:br>
              <a:rPr lang="cs-CZ" sz="2600" dirty="0">
                <a:solidFill>
                  <a:schemeClr val="tx2"/>
                </a:solidFill>
              </a:rPr>
            </a:br>
            <a:r>
              <a:rPr lang="cs-CZ" sz="2600" b="1" dirty="0">
                <a:solidFill>
                  <a:schemeClr val="tx2"/>
                </a:solidFill>
              </a:rPr>
              <a:t>58 779</a:t>
            </a:r>
            <a:endParaRPr lang="en-GB" sz="2600" b="1" dirty="0">
              <a:solidFill>
                <a:schemeClr val="tx2"/>
              </a:solidFill>
            </a:endParaRPr>
          </a:p>
          <a:p>
            <a:r>
              <a:rPr lang="sk-SK" sz="2600" dirty="0">
                <a:solidFill>
                  <a:schemeClr val="tx2"/>
                </a:solidFill>
              </a:rPr>
              <a:t>Trvalý pobyt: </a:t>
            </a:r>
            <a:r>
              <a:rPr lang="sk-SK" sz="2600" b="1" dirty="0">
                <a:solidFill>
                  <a:schemeClr val="tx2"/>
                </a:solidFill>
              </a:rPr>
              <a:t>47 286</a:t>
            </a:r>
            <a:endParaRPr lang="cs-CZ" sz="2600" b="1" dirty="0">
              <a:solidFill>
                <a:schemeClr val="tx2"/>
              </a:solidFill>
            </a:endParaRPr>
          </a:p>
          <a:p>
            <a:r>
              <a:rPr lang="cs-CZ" sz="1800" dirty="0">
                <a:solidFill>
                  <a:schemeClr val="tx2"/>
                </a:solidFill>
              </a:rPr>
              <a:t>Zdroj: </a:t>
            </a:r>
            <a:r>
              <a:rPr lang="cs-CZ" sz="18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Krajan.sk</a:t>
            </a:r>
            <a:endParaRPr lang="cs-CZ" sz="1800" dirty="0">
              <a:solidFill>
                <a:schemeClr val="tx2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8923FB-AF27-5F20-55C7-35D088EA3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38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27056-5C18-C22B-071F-3BEE4905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5A964B5-D2FD-C9BD-DE88-6F41E0233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  <p:pic>
        <p:nvPicPr>
          <p:cNvPr id="9" name="Picture 8" descr="Farebný Sankey diagram znázorňuje rozdelenie počtov medzi slovenské kraje a zahraničné destinácie. Na ľavej strane sú uvedené kraje Slovenska s počtami. Na pravej strane sú cieľové krajiny s počtami. ">
            <a:extLst>
              <a:ext uri="{FF2B5EF4-FFF2-40B4-BE49-F238E27FC236}">
                <a16:creationId xmlns:a16="http://schemas.microsoft.com/office/drawing/2014/main" id="{19019AFB-2A14-C77A-900D-BB02FD8B6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365707"/>
            <a:ext cx="5407142" cy="675892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4CE7D0-79C7-F3DD-63A9-CEC285B4CE93}"/>
              </a:ext>
            </a:extLst>
          </p:cNvPr>
          <p:cNvSpPr txBox="1">
            <a:spLocks/>
          </p:cNvSpPr>
          <p:nvPr/>
        </p:nvSpPr>
        <p:spPr>
          <a:xfrm>
            <a:off x="8830584" y="1825625"/>
            <a:ext cx="252321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600" dirty="0">
                <a:solidFill>
                  <a:schemeClr val="tx2"/>
                </a:solidFill>
              </a:rPr>
              <a:t>Počet voličov </a:t>
            </a:r>
            <a:br>
              <a:rPr lang="sk-SK" sz="2600" dirty="0">
                <a:solidFill>
                  <a:schemeClr val="tx2"/>
                </a:solidFill>
              </a:rPr>
            </a:br>
            <a:r>
              <a:rPr lang="sk-SK" sz="2600" dirty="0">
                <a:solidFill>
                  <a:schemeClr val="tx2"/>
                </a:solidFill>
              </a:rPr>
              <a:t>s trvalým pobytom: </a:t>
            </a:r>
            <a:br>
              <a:rPr lang="sk-SK" sz="2600" dirty="0">
                <a:solidFill>
                  <a:schemeClr val="tx2"/>
                </a:solidFill>
              </a:rPr>
            </a:br>
            <a:r>
              <a:rPr lang="sk-SK" sz="2600" b="1" dirty="0">
                <a:solidFill>
                  <a:schemeClr val="tx2"/>
                </a:solidFill>
              </a:rPr>
              <a:t>47 286</a:t>
            </a:r>
          </a:p>
          <a:p>
            <a:r>
              <a:rPr lang="sk-SK" sz="2600" b="1" dirty="0">
                <a:solidFill>
                  <a:schemeClr val="tx2"/>
                </a:solidFill>
              </a:rPr>
              <a:t>Migračné cesty krajanov</a:t>
            </a:r>
            <a:endParaRPr lang="cs-CZ" sz="2600" b="1" dirty="0">
              <a:solidFill>
                <a:schemeClr val="tx2"/>
              </a:solidFill>
            </a:endParaRPr>
          </a:p>
          <a:p>
            <a:r>
              <a:rPr lang="cs-CZ" sz="1800" dirty="0">
                <a:solidFill>
                  <a:schemeClr val="tx2"/>
                </a:solidFill>
              </a:rPr>
              <a:t>Zdroj: </a:t>
            </a:r>
            <a:r>
              <a:rPr lang="cs-CZ" sz="18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Krajan.sk</a:t>
            </a:r>
            <a:endParaRPr 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30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961B6-CB76-DFF8-D15E-B8D0A4A5B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C57D1-45C6-9BA7-BB4F-40D06504A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2517169"/>
            <a:ext cx="10718800" cy="1867311"/>
          </a:xfrm>
        </p:spPr>
        <p:txBody>
          <a:bodyPr anchor="ctr">
            <a:no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Štúdium v zahraničí</a:t>
            </a:r>
            <a:endParaRPr lang="sk-SK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C222939-1F50-AA65-2FEC-2AAC97EE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63" y="3132931"/>
            <a:ext cx="592138" cy="592138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3D9C924C-0CC9-27F6-E3EF-3A397D8F4469}"/>
              </a:ext>
            </a:extLst>
          </p:cNvPr>
          <p:cNvSpPr txBox="1">
            <a:spLocks/>
          </p:cNvSpPr>
          <p:nvPr/>
        </p:nvSpPr>
        <p:spPr>
          <a:xfrm>
            <a:off x="1473200" y="4375636"/>
            <a:ext cx="10718800" cy="186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Kde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študujú slovenskí študenti v zahraničí?</a:t>
            </a:r>
          </a:p>
          <a:p>
            <a:pPr algn="l"/>
            <a:r>
              <a:rPr lang="sk-SK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Koľko študentov ročne odchádza do zahraničia?</a:t>
            </a:r>
          </a:p>
        </p:txBody>
      </p:sp>
    </p:spTree>
    <p:extLst>
      <p:ext uri="{BB962C8B-B14F-4D97-AF65-F5344CB8AC3E}">
        <p14:creationId xmlns:p14="http://schemas.microsoft.com/office/powerpoint/2010/main" val="3590054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A467C-443A-377C-C10D-D9D876B3E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613EB-C695-ADF1-FD93-D3322A5A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Odliv mozgov – základné parametre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0717CD7-420C-8BDF-652E-B29FD8DB5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432"/>
            <a:ext cx="10515600" cy="4649787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accent2"/>
              </a:buClr>
            </a:pP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Počet Slovákov študujúcich v zahraničí sa drží okolo </a:t>
            </a:r>
            <a:r>
              <a:rPr lang="sk-SK" b="1" dirty="0">
                <a:solidFill>
                  <a:schemeClr val="tx2"/>
                </a:solidFill>
                <a:latin typeface="Candara" panose="020E0502030303020204" pitchFamily="34" charset="0"/>
              </a:rPr>
              <a:t>31-tisíc</a:t>
            </a: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. </a:t>
            </a:r>
            <a:b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</a:b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Z toho 72 </a:t>
            </a:r>
            <a:r>
              <a:rPr lang="en-GB" dirty="0">
                <a:solidFill>
                  <a:schemeClr val="tx2"/>
                </a:solidFill>
                <a:latin typeface="Candara" panose="020E0502030303020204" pitchFamily="34" charset="0"/>
              </a:rPr>
              <a:t>% v </a:t>
            </a: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Českej republike.</a:t>
            </a:r>
          </a:p>
          <a:p>
            <a:pPr marL="342900" indent="-342900">
              <a:buClr>
                <a:schemeClr val="accent2"/>
              </a:buClr>
            </a:pP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V roku 2024 odišlo študovať do zahraničia až </a:t>
            </a:r>
            <a:r>
              <a:rPr lang="sk-SK" b="1" dirty="0">
                <a:solidFill>
                  <a:schemeClr val="tx2"/>
                </a:solidFill>
                <a:latin typeface="Candara" panose="020E0502030303020204" pitchFamily="34" charset="0"/>
              </a:rPr>
              <a:t>19,6 % maturantov</a:t>
            </a: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 pokračujúcich na vysokej škole.</a:t>
            </a:r>
          </a:p>
          <a:p>
            <a:pPr marL="342900" indent="-342900">
              <a:buClr>
                <a:schemeClr val="accent2"/>
              </a:buClr>
            </a:pPr>
            <a:r>
              <a:rPr lang="pl-PL" b="1" dirty="0">
                <a:solidFill>
                  <a:schemeClr val="tx2"/>
                </a:solidFill>
                <a:latin typeface="Candara" panose="020E0502030303020204" pitchFamily="34" charset="0"/>
              </a:rPr>
              <a:t>61 % top maturantov z matematiky</a:t>
            </a:r>
            <a:r>
              <a:rPr lang="pl-PL" dirty="0">
                <a:solidFill>
                  <a:schemeClr val="tx2"/>
                </a:solidFill>
                <a:latin typeface="Candara" panose="020E0502030303020204" pitchFamily="34" charset="0"/>
              </a:rPr>
              <a:t> študovalo v roku 2024 </a:t>
            </a:r>
            <a:br>
              <a:rPr lang="pl-PL" dirty="0">
                <a:solidFill>
                  <a:schemeClr val="tx2"/>
                </a:solidFill>
                <a:latin typeface="Candara" panose="020E0502030303020204" pitchFamily="34" charset="0"/>
              </a:rPr>
            </a:br>
            <a:r>
              <a:rPr lang="pl-PL" dirty="0">
                <a:solidFill>
                  <a:schemeClr val="tx2"/>
                </a:solidFill>
                <a:latin typeface="Candara" panose="020E0502030303020204" pitchFamily="34" charset="0"/>
              </a:rPr>
              <a:t>v cudzine.</a:t>
            </a:r>
          </a:p>
          <a:p>
            <a:pPr marL="342900" indent="-342900">
              <a:buClr>
                <a:schemeClr val="accent2"/>
              </a:buClr>
            </a:pPr>
            <a:r>
              <a:rPr lang="pl-PL" b="1" dirty="0">
                <a:solidFill>
                  <a:schemeClr val="tx2"/>
                </a:solidFill>
                <a:latin typeface="Candara" panose="020E0502030303020204" pitchFamily="34" charset="0"/>
              </a:rPr>
              <a:t>4 000 maturantov ročne</a:t>
            </a:r>
            <a:r>
              <a:rPr lang="pl-PL" dirty="0">
                <a:solidFill>
                  <a:schemeClr val="tx2"/>
                </a:solidFill>
                <a:latin typeface="Candara" panose="020E0502030303020204" pitchFamily="34" charset="0"/>
              </a:rPr>
              <a:t> odchádza študovať do zahraničia.</a:t>
            </a:r>
            <a:endParaRPr lang="en-GB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chemeClr val="accent2"/>
              </a:buClr>
            </a:pPr>
            <a:r>
              <a:rPr lang="sk-SK" b="1" dirty="0">
                <a:solidFill>
                  <a:schemeClr val="tx2"/>
                </a:solidFill>
                <a:latin typeface="Candara" panose="020E0502030303020204" pitchFamily="34" charset="0"/>
              </a:rPr>
              <a:t>Inštitút vzdelávacej politiky na Ministerstve školstva</a:t>
            </a: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 zverejnil </a:t>
            </a:r>
            <a:r>
              <a:rPr lang="sk-SK" b="1" dirty="0">
                <a:solidFill>
                  <a:schemeClr val="tx2"/>
                </a:solidFill>
                <a:latin typeface="Candara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kľúčové indikátory vývoja odchodu maturantov zo Slovenska</a:t>
            </a: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b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</a:br>
            <a:r>
              <a:rPr lang="sk-SK" dirty="0">
                <a:solidFill>
                  <a:schemeClr val="tx2"/>
                </a:solidFill>
                <a:latin typeface="Candara" panose="020E0502030303020204" pitchFamily="34" charset="0"/>
              </a:rPr>
              <a:t>za vysokoškolským štúdiom v zahraničí.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3DBAEB-64FE-CEEA-644A-531873BA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32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3F09F-C7F4-3989-DA2B-6FFFACA73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Infografika zobrazuje trendy v štúdiu Slovákov v zahraničí. Tri horné grafy ukazujú rastúci podiel vysokoškolákov a maturantov študujúcich v zahraničí (od roku 2000 do 2024), pričom najlepší maturanti odchádzajú najčastejšie. Dva dolné stĺpcové grafy znázorňujú počet vysokoškolákov zo Slovenska a maturantov pokračujúcich na vysokú školu. Text vysvetľuje odliv mozgov – ročne odchádza okolo 4 500 maturantov, najmä z matematiky a jazykov.">
            <a:extLst>
              <a:ext uri="{FF2B5EF4-FFF2-40B4-BE49-F238E27FC236}">
                <a16:creationId xmlns:a16="http://schemas.microsoft.com/office/drawing/2014/main" id="{4064C98C-4C21-5CE7-F1D2-C58849405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5" y="-3119"/>
            <a:ext cx="11267090" cy="639633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BA9759-5CC3-65F4-A4A3-B89DE4F37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E1A6945-7ABE-0591-5F07-FEE08A87A2B7}"/>
              </a:ext>
            </a:extLst>
          </p:cNvPr>
          <p:cNvSpPr txBox="1">
            <a:spLocks/>
          </p:cNvSpPr>
          <p:nvPr/>
        </p:nvSpPr>
        <p:spPr>
          <a:xfrm>
            <a:off x="0" y="6589684"/>
            <a:ext cx="12192000" cy="268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Trendy</a:t>
            </a:r>
            <a:endParaRPr lang="sk-SK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65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5F937-01B9-C322-B819-09F3A6A65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fografika porovnáva podiel vysokoškolákov študujúcich v zahraničí. Slovensko má 19,9 % (2021), čo je výrazne nad mediánom OECD (3,9 %) aj EÚ (5,2 %). Grafy ukazujú rast od roku 1998 a rebríček krajín, kde vedie Luxembursko (77,1 %). Text zdôrazňuje, že Slovensko patrí medzi krajiny s najvyšším odlivom mozgov – 12. miesto vo svete.">
            <a:extLst>
              <a:ext uri="{FF2B5EF4-FFF2-40B4-BE49-F238E27FC236}">
                <a16:creationId xmlns:a16="http://schemas.microsoft.com/office/drawing/2014/main" id="{AA423AE6-DAFA-4835-8711-36752E37A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2" y="0"/>
            <a:ext cx="11173735" cy="63932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BE8404C-BEF2-663A-8315-C5B0299B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9684"/>
            <a:ext cx="12192000" cy="26831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Medzinárodné porovnanie</a:t>
            </a:r>
            <a:endParaRPr lang="sk-SK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7D0A212-063D-7913-2860-C48FA44E8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2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6F829-14CA-D387-817D-8640069C8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C7EEB-478C-C1EC-301D-4182E0D3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9684"/>
            <a:ext cx="12192000" cy="26831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Destinácie študentov</a:t>
            </a:r>
            <a:endParaRPr lang="sk-SK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1FD170-7341-11E8-AF75-3DA03DD4A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  <p:pic>
        <p:nvPicPr>
          <p:cNvPr id="4" name="Picture 3" descr="Infografika ukazuje, že väčšina slovenských vysokoškolákov študuje v Česku (21 907, 71,7 %), nasleduje Spojené kráľovstvo, Maďarsko a Dánsko. Grafy zobrazujú rast počtu študentov v zahraničí od roku 1998, rozdelenie podľa krajín a miest v Česku (Brno, Praha, Olomouc). Text zdôrazňuje dominanciu Česka a klesajúci záujem o Nemecko, Rakúsko a Maďarsko.">
            <a:extLst>
              <a:ext uri="{FF2B5EF4-FFF2-40B4-BE49-F238E27FC236}">
                <a16:creationId xmlns:a16="http://schemas.microsoft.com/office/drawing/2014/main" id="{15D6179F-1EF4-2204-8593-6987F3A46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3" y="0"/>
            <a:ext cx="11022793" cy="63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3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1DB09-602F-4729-AA5B-6274D47C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Zákonná definícia Slováka žijúceho </a:t>
            </a:r>
            <a:b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zahraničí </a:t>
            </a:r>
            <a:r>
              <a:rPr lang="en-GB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(474/2005 </a:t>
            </a:r>
            <a:r>
              <a:rPr lang="en-GB" sz="40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Z.z.</a:t>
            </a:r>
            <a:r>
              <a:rPr lang="en-GB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sk-SK" sz="4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AB37CB0-5EBC-4AEE-9BB5-4E720C67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433"/>
            <a:ext cx="10515600" cy="4351338"/>
          </a:xfrm>
        </p:spPr>
        <p:txBody>
          <a:bodyPr>
            <a:no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sk-SK" sz="3200" dirty="0">
                <a:solidFill>
                  <a:schemeClr val="tx2"/>
                </a:solidFill>
                <a:latin typeface="Candara" panose="020E0502030303020204" pitchFamily="34" charset="0"/>
              </a:rPr>
              <a:t>Slovákom žijúcim v zahraničí je osoba, ktorá </a:t>
            </a:r>
            <a:r>
              <a:rPr lang="sk-SK" sz="3200" b="1" dirty="0">
                <a:solidFill>
                  <a:schemeClr val="tx2"/>
                </a:solidFill>
                <a:latin typeface="Candara" panose="020E0502030303020204" pitchFamily="34" charset="0"/>
              </a:rPr>
              <a:t>nemá trvalý pobyt</a:t>
            </a:r>
            <a:r>
              <a:rPr lang="sk-SK" sz="32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sk-SK" sz="3200" b="1" dirty="0">
                <a:solidFill>
                  <a:schemeClr val="tx2"/>
                </a:solidFill>
                <a:latin typeface="Candara" panose="020E0502030303020204" pitchFamily="34" charset="0"/>
              </a:rPr>
              <a:t>na</a:t>
            </a:r>
            <a:r>
              <a:rPr lang="sk-SK" sz="3200" dirty="0">
                <a:solidFill>
                  <a:schemeClr val="tx2"/>
                </a:solidFill>
                <a:latin typeface="Candara" panose="020E0502030303020204" pitchFamily="34" charset="0"/>
              </a:rPr>
              <a:t> území </a:t>
            </a:r>
            <a:r>
              <a:rPr lang="sk-SK" sz="3200" b="1" dirty="0">
                <a:solidFill>
                  <a:schemeClr val="tx2"/>
                </a:solidFill>
                <a:latin typeface="Candara" panose="020E0502030303020204" pitchFamily="34" charset="0"/>
              </a:rPr>
              <a:t>Slovenskej republiky</a:t>
            </a:r>
            <a:r>
              <a:rPr lang="sk-SK" sz="3200" dirty="0">
                <a:solidFill>
                  <a:schemeClr val="tx2"/>
                </a:solidFill>
                <a:latin typeface="Candara" panose="020E0502030303020204" pitchFamily="34" charset="0"/>
              </a:rPr>
              <a:t> a </a:t>
            </a:r>
          </a:p>
          <a:p>
            <a:pPr marL="342900" indent="-342900">
              <a:buClr>
                <a:schemeClr val="accent2"/>
              </a:buClr>
            </a:pPr>
            <a:r>
              <a:rPr lang="sk-SK" sz="3200" dirty="0">
                <a:solidFill>
                  <a:schemeClr val="tx2"/>
                </a:solidFill>
                <a:latin typeface="Candara" panose="020E0502030303020204" pitchFamily="34" charset="0"/>
              </a:rPr>
              <a:t>je štátnym občanom Slovenskej republiky, alebo </a:t>
            </a:r>
          </a:p>
          <a:p>
            <a:pPr marL="342900" indent="-342900">
              <a:buClr>
                <a:schemeClr val="accent2"/>
              </a:buClr>
            </a:pPr>
            <a:r>
              <a:rPr lang="sk-SK" sz="3200" dirty="0">
                <a:solidFill>
                  <a:schemeClr val="tx2"/>
                </a:solidFill>
                <a:latin typeface="Candara" panose="020E0502030303020204" pitchFamily="34" charset="0"/>
              </a:rPr>
              <a:t>nie je štátnym občanom Slovenskej republiky, ale uchováva si </a:t>
            </a:r>
            <a:r>
              <a:rPr lang="sk-SK" sz="3200" b="1" dirty="0">
                <a:solidFill>
                  <a:schemeClr val="tx2"/>
                </a:solidFill>
                <a:latin typeface="Candara" panose="020E0502030303020204" pitchFamily="34" charset="0"/>
              </a:rPr>
              <a:t>národné povedomie</a:t>
            </a:r>
            <a:r>
              <a:rPr lang="sk-SK" sz="3200" dirty="0">
                <a:solidFill>
                  <a:schemeClr val="tx2"/>
                </a:solidFill>
                <a:latin typeface="Candara" panose="020E0502030303020204" pitchFamily="34" charset="0"/>
              </a:rPr>
              <a:t>, a on alebo jeho predok </a:t>
            </a:r>
            <a:br>
              <a:rPr lang="sk-SK" sz="3200" dirty="0">
                <a:solidFill>
                  <a:schemeClr val="tx2"/>
                </a:solidFill>
                <a:latin typeface="Candara" panose="020E0502030303020204" pitchFamily="34" charset="0"/>
              </a:rPr>
            </a:br>
            <a:r>
              <a:rPr lang="sk-SK" sz="3200" dirty="0">
                <a:solidFill>
                  <a:schemeClr val="tx2"/>
                </a:solidFill>
                <a:latin typeface="Candara" panose="020E0502030303020204" pitchFamily="34" charset="0"/>
              </a:rPr>
              <a:t>v priamom rade má </a:t>
            </a:r>
            <a:r>
              <a:rPr lang="sk-SK" sz="3200" b="1" dirty="0">
                <a:solidFill>
                  <a:schemeClr val="tx2"/>
                </a:solidFill>
                <a:latin typeface="Candara" panose="020E0502030303020204" pitchFamily="34" charset="0"/>
              </a:rPr>
              <a:t>slovenskú národnosť</a:t>
            </a:r>
            <a:r>
              <a:rPr lang="sk-SK" sz="3200" dirty="0">
                <a:solidFill>
                  <a:schemeClr val="tx2"/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8E2828-C86D-423E-BFA0-40C50F155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3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62B1218-B5C6-4B28-B079-8C28B948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6" y="-479669"/>
            <a:ext cx="10932547" cy="78173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59E14C-8A19-49D0-BF52-353EBD140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21896"/>
            <a:ext cx="12192000" cy="4793380"/>
          </a:xfrm>
        </p:spPr>
        <p:txBody>
          <a:bodyPr>
            <a:noAutofit/>
          </a:bodyPr>
          <a:lstStyle/>
          <a:p>
            <a:r>
              <a:rPr lang="sk-SK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sk-SK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Slovenská diaspóra</a:t>
            </a:r>
            <a:r>
              <a:rPr lang="sk-SK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pre Slovenskú republiku vzácnym </a:t>
            </a:r>
            <a:r>
              <a:rPr lang="sk-SK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zdrojom</a:t>
            </a:r>
            <a:r>
              <a:rPr lang="sk-SK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sk-SK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bohatstvom</a:t>
            </a:r>
            <a:r>
              <a:rPr lang="sk-SK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ktorá cez svoje </a:t>
            </a:r>
            <a:r>
              <a:rPr lang="sk-SK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kontakty, prepojenia, skúsenosti a zručnosti</a:t>
            </a:r>
            <a:r>
              <a:rPr lang="sk-SK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získané v zahraničí dokáže </a:t>
            </a:r>
            <a:r>
              <a:rPr lang="sk-SK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rozvíjať</a:t>
            </a:r>
            <a:r>
              <a:rPr lang="sk-SK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nielen seba ale aj svoju </a:t>
            </a:r>
            <a:r>
              <a:rPr lang="sk-SK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materskú krajinu</a:t>
            </a:r>
            <a:r>
              <a:rPr lang="sk-SK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vo vzájomnej </a:t>
            </a:r>
            <a:r>
              <a:rPr lang="sk-SK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spolupráci</a:t>
            </a:r>
            <a:r>
              <a:rPr lang="sk-SK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obojstrannej </a:t>
            </a:r>
            <a:r>
              <a:rPr lang="sk-SK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prospešnosti</a:t>
            </a:r>
            <a:r>
              <a:rPr lang="sk-SK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."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4A15C91-C659-4C56-B485-BF4E3738D694}"/>
              </a:ext>
            </a:extLst>
          </p:cNvPr>
          <p:cNvSpPr txBox="1">
            <a:spLocks/>
          </p:cNvSpPr>
          <p:nvPr/>
        </p:nvSpPr>
        <p:spPr>
          <a:xfrm>
            <a:off x="0" y="452387"/>
            <a:ext cx="12192000" cy="890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Vízia slovenskej diaspóry</a:t>
            </a:r>
            <a:endParaRPr lang="cs-CZ" sz="40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38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4E1EB-1461-54CA-CA18-B0CDDB95D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696E42B-BF07-3E75-55A2-51C81053B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4518"/>
            <a:ext cx="10515600" cy="5738701"/>
          </a:xfrm>
        </p:spPr>
        <p:txBody>
          <a:bodyPr anchor="ctr">
            <a:noAutofit/>
          </a:bodyPr>
          <a:lstStyle/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cs-CZ" sz="6000" b="1" dirty="0">
                <a:solidFill>
                  <a:schemeClr val="tx2"/>
                </a:solidFill>
                <a:effectLst/>
                <a:latin typeface="Candara" panose="020E0502030303020204" pitchFamily="34" charset="0"/>
              </a:rPr>
              <a:t>Andrej Probst</a:t>
            </a:r>
          </a:p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4000" dirty="0">
                <a:solidFill>
                  <a:schemeClr val="tx2"/>
                </a:solidFill>
                <a:latin typeface="Candara" panose="020E0502030303020204" pitchFamily="34" charset="0"/>
              </a:rPr>
              <a:t>Predseda </a:t>
            </a:r>
            <a:r>
              <a:rPr lang="en-GB" sz="4000" dirty="0" err="1">
                <a:solidFill>
                  <a:schemeClr val="tx2"/>
                </a:solidFill>
                <a:latin typeface="Candara" panose="020E0502030303020204" pitchFamily="34" charset="0"/>
              </a:rPr>
              <a:t>Pra</a:t>
            </a:r>
            <a:r>
              <a:rPr lang="sk-SK" sz="4000" dirty="0">
                <a:solidFill>
                  <a:schemeClr val="tx2"/>
                </a:solidFill>
                <a:latin typeface="Candara" panose="020E0502030303020204" pitchFamily="34" charset="0"/>
              </a:rPr>
              <a:t>žskej kaviarne z. s.</a:t>
            </a:r>
            <a:endParaRPr lang="en-GB" sz="4000" dirty="0">
              <a:solidFill>
                <a:schemeClr val="tx2"/>
              </a:solidFill>
              <a:latin typeface="Candara" panose="020E0502030303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cs-CZ" sz="4000" dirty="0">
                <a:solidFill>
                  <a:schemeClr val="tx2"/>
                </a:solidFill>
                <a:latin typeface="Candara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probstandrej</a:t>
            </a:r>
            <a:r>
              <a:rPr lang="en-GB" sz="4000" dirty="0">
                <a:solidFill>
                  <a:schemeClr val="tx2"/>
                </a:solidFill>
                <a:latin typeface="Candara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en-GB" sz="40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4000" dirty="0">
                <a:solidFill>
                  <a:schemeClr val="tx2"/>
                </a:solidFill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https://prazska.kaviaren.org</a:t>
            </a:r>
            <a:r>
              <a:rPr lang="en-GB" sz="40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</a:p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4000" dirty="0">
                <a:solidFill>
                  <a:schemeClr val="tx2"/>
                </a:solidFill>
                <a:latin typeface="Candara" panose="020E05020303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https://www.krajan.sk</a:t>
            </a:r>
            <a:r>
              <a:rPr lang="en-GB" sz="40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endParaRPr lang="sk-SK" sz="40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F6A876-E8F1-7771-B49D-FC582149A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5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a sveta s názvom „Slovenská diaspóra“ zobrazuje geografické rozmiestnenie slovenských komunít, organizácií a diplomatických zastúpení. Na mape sú farebné ikony označujúce rôzne typy bodov záujmu.">
            <a:hlinkClick r:id="rId2"/>
            <a:extLst>
              <a:ext uri="{FF2B5EF4-FFF2-40B4-BE49-F238E27FC236}">
                <a16:creationId xmlns:a16="http://schemas.microsoft.com/office/drawing/2014/main" id="{84B5C380-2E82-687E-6433-2BB29AC2C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964" r="714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77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ADEBE7-681B-0E33-E5CA-2E9F1FC8B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264C7-24FD-1146-9BAD-A6E9431B0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2517169"/>
            <a:ext cx="10718800" cy="1867311"/>
          </a:xfrm>
        </p:spPr>
        <p:txBody>
          <a:bodyPr anchor="ctr">
            <a:noAutofit/>
          </a:bodyPr>
          <a:lstStyle/>
          <a:p>
            <a:pPr algn="l"/>
            <a:r>
              <a:rPr lang="cs-CZ" sz="60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Kto predstavuje </a:t>
            </a:r>
            <a:br>
              <a:rPr lang="cs-CZ" b="1" dirty="0">
                <a:solidFill>
                  <a:srgbClr val="FFFFFF"/>
                </a:solidFill>
                <a:latin typeface="Cambria" panose="02040503050406030204" pitchFamily="18" charset="0"/>
              </a:rPr>
            </a:br>
            <a:r>
              <a:rPr lang="cs-CZ" b="1" dirty="0">
                <a:solidFill>
                  <a:srgbClr val="FFFFFF"/>
                </a:solidFill>
                <a:latin typeface="Cambria" panose="02040503050406030204" pitchFamily="18" charset="0"/>
              </a:rPr>
              <a:t>"</a:t>
            </a:r>
            <a:r>
              <a:rPr lang="cs-CZ" sz="60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novú diaspóru</a:t>
            </a:r>
            <a:r>
              <a:rPr lang="cs-CZ" b="1" dirty="0">
                <a:solidFill>
                  <a:srgbClr val="FFFFFF"/>
                </a:solidFill>
                <a:latin typeface="Cambria" panose="02040503050406030204" pitchFamily="18" charset="0"/>
              </a:rPr>
              <a:t>"</a:t>
            </a:r>
            <a:r>
              <a:rPr lang="cs-CZ" sz="60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?</a:t>
            </a:r>
            <a:endParaRPr lang="sk-SK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434ADB75-DF44-2618-8477-CFB1702FA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63" y="3132931"/>
            <a:ext cx="592138" cy="5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7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25F81C-94F4-3B07-48B4-BA82BBAED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35B0746-3FE5-9C6D-9B98-9837A6552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6" y="-479669"/>
            <a:ext cx="10932547" cy="78173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B01F08-2AC3-E396-103B-362245D4D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2724"/>
            <a:ext cx="12192000" cy="4889910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...</a:t>
            </a:r>
            <a:r>
              <a:rPr lang="cs-CZ" sz="4400" dirty="0">
                <a:solidFill>
                  <a:srgbClr val="FFFFFF"/>
                </a:solidFill>
                <a:latin typeface="Cambria" panose="02040503050406030204" pitchFamily="18" charset="0"/>
              </a:rPr>
              <a:t>chápeme</a:t>
            </a:r>
            <a:r>
              <a:rPr lang="cs-CZ" sz="44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cs-CZ" sz="44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osoby</a:t>
            </a:r>
            <a:r>
              <a:rPr lang="cs-CZ" sz="44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 (Slováci, Maďari, Rómovia, Rusíni...), ktoré sa </a:t>
            </a:r>
            <a:r>
              <a:rPr lang="cs-CZ" sz="44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narodili na Slovensku</a:t>
            </a:r>
            <a:r>
              <a:rPr lang="cs-CZ" sz="44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, majú</a:t>
            </a:r>
            <a:br>
              <a:rPr lang="cs-CZ" sz="44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</a:br>
            <a:r>
              <a:rPr lang="cs-CZ" sz="44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(a udržiavajú) </a:t>
            </a:r>
            <a:r>
              <a:rPr lang="cs-CZ" sz="44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vzťah k Slovensku</a:t>
            </a:r>
            <a:r>
              <a:rPr lang="cs-CZ" sz="44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 (niekoľko generácií žilo na Slovensku) a v súčasnosti </a:t>
            </a:r>
            <a:r>
              <a:rPr lang="cs-CZ" sz="44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žijú</a:t>
            </a:r>
            <a:r>
              <a:rPr lang="cs-CZ" sz="44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 (krátkodobo, prechodne, dlhodobo, trvalo)</a:t>
            </a:r>
            <a:br>
              <a:rPr lang="cs-CZ" sz="44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</a:br>
            <a:r>
              <a:rPr lang="cs-CZ" sz="44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v zahraničí</a:t>
            </a:r>
            <a:r>
              <a:rPr lang="cs-CZ" sz="44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. Môžu mať </a:t>
            </a:r>
            <a:br>
              <a:rPr lang="cs-CZ" sz="44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</a:br>
            <a:r>
              <a:rPr lang="cs-CZ" sz="44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alebo nemusia mať zachovaný </a:t>
            </a:r>
            <a:r>
              <a:rPr lang="cs-CZ" sz="44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pobyt</a:t>
            </a:r>
            <a:br>
              <a:rPr lang="cs-CZ" sz="44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</a:br>
            <a:r>
              <a:rPr lang="cs-CZ" sz="4400" b="1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na Slovensku</a:t>
            </a:r>
            <a:r>
              <a:rPr lang="cs-CZ" sz="44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.</a:t>
            </a:r>
            <a:endParaRPr lang="sk-SK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511189B-D00A-3EC9-1640-2AE409339DAF}"/>
              </a:ext>
            </a:extLst>
          </p:cNvPr>
          <p:cNvSpPr txBox="1">
            <a:spLocks/>
          </p:cNvSpPr>
          <p:nvPr/>
        </p:nvSpPr>
        <p:spPr>
          <a:xfrm>
            <a:off x="0" y="452387"/>
            <a:ext cx="12192000" cy="890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solidFill>
                  <a:srgbClr val="FFFFFF"/>
                </a:solidFill>
                <a:latin typeface="Cambria" panose="02040503050406030204" pitchFamily="18" charset="0"/>
              </a:rPr>
              <a:t>"</a:t>
            </a:r>
            <a:r>
              <a:rPr lang="sk-SK" sz="40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Novou diaspórou</a:t>
            </a:r>
            <a:r>
              <a:rPr lang="cs-CZ" sz="4000" b="1" dirty="0">
                <a:solidFill>
                  <a:srgbClr val="FFFFFF"/>
                </a:solidFill>
                <a:latin typeface="Cambria" panose="02040503050406030204" pitchFamily="18" charset="0"/>
              </a:rPr>
              <a:t>"</a:t>
            </a:r>
            <a:r>
              <a:rPr lang="sk-SK" sz="40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endParaRPr lang="cs-CZ" sz="40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7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C02FA-3FC6-BBE6-EE99-CC4D7B345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8936A-32F0-4E46-1B9F-8F04136B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Základné dôvody odchodu do zahraničia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19855DF-4144-110D-FA32-5DC1C8894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272"/>
            <a:ext cx="10515600" cy="4817947"/>
          </a:xfrm>
        </p:spPr>
        <p:txBody>
          <a:bodyPr>
            <a:noAutofit/>
          </a:bodyPr>
          <a:lstStyle/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Vzdelávanie</a:t>
            </a:r>
            <a:endParaRPr lang="cs-CZ" sz="3200" dirty="0">
              <a:solidFill>
                <a:srgbClr val="272968"/>
              </a:solidFill>
              <a:effectLst/>
              <a:latin typeface="Candara" panose="020E0502030303020204" pitchFamily="34" charset="0"/>
            </a:endParaRPr>
          </a:p>
          <a:p>
            <a:pPr marL="804672" indent="-347472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Študenti stredných a vysokých škôl, doktorandi, výskumní pracovníci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Zamestnanie</a:t>
            </a:r>
            <a:endParaRPr lang="cs-CZ" sz="3200" dirty="0">
              <a:solidFill>
                <a:srgbClr val="272968"/>
              </a:solidFill>
              <a:effectLst/>
              <a:latin typeface="Candara" panose="020E0502030303020204" pitchFamily="34" charset="0"/>
            </a:endParaRPr>
          </a:p>
          <a:p>
            <a:pPr marL="804672" indent="-347472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Nízko kvalifikované pozície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: opatrovateľstvo, cestovný ruch, ubytovacie a stravovacie služby, doprava a logistika</a:t>
            </a:r>
          </a:p>
          <a:p>
            <a:pPr marL="804672" indent="-347472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Vysoko kvalifikované pozície</a:t>
            </a: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: zdravotníctvo, IT sektor, zamestnanci v korporáciách a nadnárodných firmách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Ubytovanie</a:t>
            </a:r>
            <a:endParaRPr lang="cs-CZ" sz="3200" dirty="0">
              <a:solidFill>
                <a:srgbClr val="272968"/>
              </a:solidFill>
              <a:effectLst/>
              <a:latin typeface="Candara" panose="020E0502030303020204" pitchFamily="34" charset="0"/>
            </a:endParaRPr>
          </a:p>
          <a:p>
            <a:pPr marL="804672" indent="-347472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Bývanie mimo krajiny, napríklad v Rakúsku alebo Maďarsku</a:t>
            </a:r>
            <a:endParaRPr lang="sk-SK" sz="28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6D4C04-7681-C6C7-0632-F44DCA110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D04A5-0605-C6B1-1556-CA98E1F95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74185-69ED-6787-2958-9598C7D4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Ďalšie dôvody odchodu do zahraničia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5F527B0-CBC0-526C-502B-6B1F2CED6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273"/>
            <a:ext cx="10515600" cy="4351338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accent2"/>
              </a:buClr>
            </a:pPr>
            <a:r>
              <a:rPr lang="sk-SK" sz="3200" b="1" dirty="0">
                <a:solidFill>
                  <a:schemeClr val="tx2"/>
                </a:solidFill>
                <a:latin typeface="Candara" panose="020E0502030303020204" pitchFamily="34" charset="0"/>
              </a:rPr>
              <a:t>Cestovanie</a:t>
            </a:r>
          </a:p>
          <a:p>
            <a:pPr marL="342900" indent="-342900">
              <a:buClr>
                <a:schemeClr val="accent2"/>
              </a:buClr>
            </a:pPr>
            <a:r>
              <a:rPr lang="sk-SK" sz="3200" dirty="0">
                <a:solidFill>
                  <a:schemeClr val="tx2"/>
                </a:solidFill>
                <a:latin typeface="Candara" panose="020E0502030303020204" pitchFamily="34" charset="0"/>
              </a:rPr>
              <a:t>Neprajné legislatívne prostredie pre </a:t>
            </a:r>
            <a:r>
              <a:rPr lang="sk-SK" sz="3200" b="1" dirty="0">
                <a:solidFill>
                  <a:schemeClr val="tx2"/>
                </a:solidFill>
                <a:latin typeface="Candara" panose="020E0502030303020204" pitchFamily="34" charset="0"/>
              </a:rPr>
              <a:t>LGBTI</a:t>
            </a:r>
            <a:r>
              <a:rPr lang="en-GB" sz="3200" b="1" dirty="0">
                <a:solidFill>
                  <a:schemeClr val="tx2"/>
                </a:solidFill>
                <a:latin typeface="Candara" panose="020E0502030303020204" pitchFamily="34" charset="0"/>
              </a:rPr>
              <a:t>+</a:t>
            </a:r>
            <a:r>
              <a:rPr lang="sk-SK" sz="3200" dirty="0">
                <a:solidFill>
                  <a:schemeClr val="tx2"/>
                </a:solidFill>
                <a:latin typeface="Candara" panose="020E0502030303020204" pitchFamily="34" charset="0"/>
              </a:rPr>
              <a:t> komunitu</a:t>
            </a:r>
          </a:p>
          <a:p>
            <a:pPr marL="342900" indent="-342900">
              <a:buClr>
                <a:schemeClr val="accent2"/>
              </a:buClr>
            </a:pPr>
            <a:r>
              <a:rPr lang="sk-SK" sz="3200" b="1" dirty="0">
                <a:solidFill>
                  <a:schemeClr val="tx2"/>
                </a:solidFill>
                <a:latin typeface="Candara" panose="020E0502030303020204" pitchFamily="34" charset="0"/>
              </a:rPr>
              <a:t>Politické dôvody</a:t>
            </a:r>
            <a:endParaRPr lang="en-GB" sz="32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chemeClr val="accent2"/>
              </a:buClr>
            </a:pPr>
            <a:r>
              <a:rPr lang="en-GB" sz="3200" strike="sngStrike" dirty="0">
                <a:solidFill>
                  <a:schemeClr val="tx2"/>
                </a:solidFill>
                <a:latin typeface="Candara" panose="020E0502030303020204" pitchFamily="34" charset="0"/>
              </a:rPr>
              <a:t>Chudoba</a:t>
            </a:r>
            <a:endParaRPr lang="sk-SK" sz="3200" strike="sngStrike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EB7D87-074B-8D31-3239-63C04113C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59A17-37A5-A8F6-792E-F96A399F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7A757-6252-6F4E-ED07-64F15768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Vybrané vlastnosti "novej diaspóry"</a:t>
            </a:r>
            <a:r>
              <a:rPr lang="en-GB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1/2</a:t>
            </a:r>
            <a:endParaRPr lang="sk-SK" sz="4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FF27E1D-0E77-66A5-FDF5-D2B74EA2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140"/>
            <a:ext cx="10515600" cy="4873080"/>
          </a:xfrm>
        </p:spPr>
        <p:txBody>
          <a:bodyPr>
            <a:noAutofit/>
          </a:bodyPr>
          <a:lstStyle/>
          <a:p>
            <a:pPr marL="347472" indent="-347472"/>
            <a:r>
              <a:rPr lang="cs-CZ" b="1" dirty="0">
                <a:solidFill>
                  <a:srgbClr val="272968"/>
                </a:solidFill>
                <a:latin typeface="Candara" panose="020E0502030303020204" pitchFamily="34" charset="0"/>
              </a:rPr>
              <a:t>Digitálne prepojenie</a:t>
            </a:r>
            <a:r>
              <a:rPr lang="cs-CZ" dirty="0">
                <a:solidFill>
                  <a:srgbClr val="272968"/>
                </a:solidFill>
                <a:latin typeface="Candara" panose="020E0502030303020204" pitchFamily="34" charset="0"/>
              </a:rPr>
              <a:t>: ľudia v zahraničí sú v každodennom kontakte s domovom cez sociálne siete, video hovory, médiá. </a:t>
            </a:r>
            <a:endParaRPr lang="en-GB" dirty="0">
              <a:solidFill>
                <a:srgbClr val="272968"/>
              </a:solidFill>
              <a:latin typeface="Candara" panose="020E0502030303020204" pitchFamily="34" charset="0"/>
            </a:endParaRPr>
          </a:p>
          <a:p>
            <a:pPr marL="347472" indent="-347472"/>
            <a:r>
              <a:rPr lang="cs-CZ" b="1" dirty="0">
                <a:solidFill>
                  <a:srgbClr val="272968"/>
                </a:solidFill>
                <a:latin typeface="Candara" panose="020E0502030303020204" pitchFamily="34" charset="0"/>
              </a:rPr>
              <a:t>Dvojitá identita</a:t>
            </a:r>
            <a:r>
              <a:rPr lang="cs-CZ" dirty="0">
                <a:solidFill>
                  <a:srgbClr val="272968"/>
                </a:solidFill>
                <a:latin typeface="Candara" panose="020E0502030303020204" pitchFamily="34" charset="0"/>
              </a:rPr>
              <a:t>: mnohí udržiavajú „hybridnú“ identitu – súčasne sa cítia byť súčasťou hostiteľskej krajiny aj svojej pôvodnej kultúry. </a:t>
            </a:r>
            <a:endParaRPr lang="en-GB" dirty="0">
              <a:solidFill>
                <a:srgbClr val="272968"/>
              </a:solidFill>
              <a:latin typeface="Candara" panose="020E0502030303020204" pitchFamily="34" charset="0"/>
            </a:endParaRPr>
          </a:p>
          <a:p>
            <a:pPr marL="347472" indent="-347472"/>
            <a:r>
              <a:rPr lang="cs-CZ" b="1" dirty="0">
                <a:solidFill>
                  <a:srgbClr val="272968"/>
                </a:solidFill>
                <a:latin typeface="Candara" panose="020E0502030303020204" pitchFamily="34" charset="0"/>
              </a:rPr>
              <a:t>Ekonomické väzby</a:t>
            </a:r>
            <a:r>
              <a:rPr lang="cs-CZ" dirty="0">
                <a:solidFill>
                  <a:srgbClr val="272968"/>
                </a:solidFill>
                <a:latin typeface="Candara" panose="020E0502030303020204" pitchFamily="34" charset="0"/>
              </a:rPr>
              <a:t>: remitencie (posielanie peňazí domov), investície, podnikanie medzi krajinami. </a:t>
            </a:r>
            <a:endParaRPr lang="en-GB" dirty="0">
              <a:solidFill>
                <a:srgbClr val="272968"/>
              </a:solidFill>
              <a:latin typeface="Candara" panose="020E0502030303020204" pitchFamily="34" charset="0"/>
            </a:endParaRPr>
          </a:p>
          <a:p>
            <a:pPr marL="347472" indent="-347472"/>
            <a:r>
              <a:rPr lang="cs-CZ" b="1" dirty="0">
                <a:solidFill>
                  <a:srgbClr val="272968"/>
                </a:solidFill>
                <a:latin typeface="Candara" panose="020E0502030303020204" pitchFamily="34" charset="0"/>
              </a:rPr>
              <a:t>Politická angažovanosť</a:t>
            </a:r>
            <a:r>
              <a:rPr lang="cs-CZ" dirty="0">
                <a:solidFill>
                  <a:srgbClr val="272968"/>
                </a:solidFill>
                <a:latin typeface="Candara" panose="020E0502030303020204" pitchFamily="34" charset="0"/>
              </a:rPr>
              <a:t>: niektoré diaspóry majú silný hlas pri voľbách alebo lobujú za záujmy svojej krajiny v zahraničí. </a:t>
            </a:r>
            <a:endParaRPr lang="en-GB" dirty="0">
              <a:solidFill>
                <a:srgbClr val="272968"/>
              </a:solidFill>
              <a:latin typeface="Candara" panose="020E0502030303020204" pitchFamily="34" charset="0"/>
            </a:endParaRPr>
          </a:p>
          <a:p>
            <a:pPr marL="347472" indent="-347472"/>
            <a:r>
              <a:rPr lang="cs-CZ" b="1" dirty="0">
                <a:solidFill>
                  <a:srgbClr val="272968"/>
                </a:solidFill>
                <a:latin typeface="Candara" panose="020E0502030303020204" pitchFamily="34" charset="0"/>
              </a:rPr>
              <a:t>Transnacionálne siete</a:t>
            </a:r>
            <a:r>
              <a:rPr lang="cs-CZ" dirty="0">
                <a:solidFill>
                  <a:srgbClr val="272968"/>
                </a:solidFill>
                <a:latin typeface="Candara" panose="020E0502030303020204" pitchFamily="34" charset="0"/>
              </a:rPr>
              <a:t>: moderná diaspóra už nie je len „odchod a odlúčenie“, ale skôr prepojená sieť komunít po celom svete.</a:t>
            </a:r>
            <a:endParaRPr lang="sk-SK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074B6F-A77B-49DE-6918-1C3B04FC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7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FDD4D-AE34-C23D-ADDE-F3894FD09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96539-F324-9253-74B5-14F79883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Vybrané vlastnosti "novej diaspóry"</a:t>
            </a:r>
            <a:r>
              <a:rPr lang="en-GB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2/2</a:t>
            </a:r>
            <a:endParaRPr lang="sk-SK" sz="4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4ADDF39-44F1-93AF-DBB8-F68B8B1F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140"/>
            <a:ext cx="10515600" cy="4873080"/>
          </a:xfrm>
        </p:spPr>
        <p:txBody>
          <a:bodyPr>
            <a:noAutofit/>
          </a:bodyPr>
          <a:lstStyle/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Nová diaspóra je "</a:t>
            </a: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rozptýlená</a:t>
            </a: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" po celom svete, nesústredí sa na jedno miesto.</a:t>
            </a:r>
          </a:p>
          <a:p>
            <a:pPr marL="804672" indent="-347472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Príkladom je Praha, kde žije viac ako </a:t>
            </a:r>
            <a:r>
              <a:rPr lang="cs-CZ" dirty="0">
                <a:solidFill>
                  <a:srgbClr val="272968"/>
                </a:solidFill>
                <a:effectLst/>
                <a:latin typeface="Candara" panose="020E0502030303020204" pitchFamily="34" charset="0"/>
                <a:hlinkClick r:id="rId2"/>
              </a:rPr>
              <a:t>40 000 Slovákov</a:t>
            </a:r>
            <a:r>
              <a:rPr lang="cs-CZ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Nová diaspóra sa organizuje menej</a:t>
            </a: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, zakladá málo krajanských spolkov a má odlišné potreby než pôvodná tradičná diaspóra.</a:t>
            </a:r>
          </a:p>
          <a:p>
            <a:pPr marL="804672" indent="-347472" algn="l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Jej hlavným cieľom je usadiť sa a uspieť v novom prostredí.</a:t>
            </a:r>
          </a:p>
          <a:p>
            <a:pPr marL="347472" indent="-347472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Návrat na Slovensko</a:t>
            </a:r>
            <a:r>
              <a:rPr lang="cs-CZ" sz="3200" dirty="0">
                <a:solidFill>
                  <a:srgbClr val="272968"/>
                </a:solidFill>
                <a:effectLst/>
                <a:latin typeface="Candara" panose="020E0502030303020204" pitchFamily="34" charset="0"/>
              </a:rPr>
              <a:t> zostáva možný, bez pevného rozhodnutia.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8E530D-1C12-A047-EC2A-E42ACE2CF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220"/>
            <a:ext cx="12192000" cy="1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33455"/>
      </p:ext>
    </p:extLst>
  </p:cSld>
  <p:clrMapOvr>
    <a:masterClrMapping/>
  </p:clrMapOvr>
</p:sld>
</file>

<file path=ppt/theme/theme1.xml><?xml version="1.0" encoding="utf-8"?>
<a:theme xmlns:a="http://schemas.openxmlformats.org/drawingml/2006/main" name="Krajan">
  <a:themeElements>
    <a:clrScheme name="Krajan_colours">
      <a:dk1>
        <a:sysClr val="windowText" lastClr="000000"/>
      </a:dk1>
      <a:lt1>
        <a:sysClr val="window" lastClr="FFFFFF"/>
      </a:lt1>
      <a:dk2>
        <a:srgbClr val="272968"/>
      </a:dk2>
      <a:lt2>
        <a:srgbClr val="FFFCFC"/>
      </a:lt2>
      <a:accent1>
        <a:srgbClr val="5456A6"/>
      </a:accent1>
      <a:accent2>
        <a:srgbClr val="DB1E34"/>
      </a:accent2>
      <a:accent3>
        <a:srgbClr val="A6A7D6"/>
      </a:accent3>
      <a:accent4>
        <a:srgbClr val="EB6060"/>
      </a:accent4>
      <a:accent5>
        <a:srgbClr val="EDEDF5"/>
      </a:accent5>
      <a:accent6>
        <a:srgbClr val="FCF1F2"/>
      </a:accent6>
      <a:hlink>
        <a:srgbClr val="5456A6"/>
      </a:hlink>
      <a:folHlink>
        <a:srgbClr val="EB6060"/>
      </a:folHlink>
    </a:clrScheme>
    <a:fontScheme name="Krajan_fonts">
      <a:majorFont>
        <a:latin typeface="Fazeta Bold Text"/>
        <a:ea typeface=""/>
        <a:cs typeface=""/>
      </a:majorFont>
      <a:minorFont>
        <a:latin typeface="Fazet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rajan" id="{B5659527-896B-4976-AEC1-B1BDC53388E3}" vid="{0D662ADB-6FCC-442B-98E4-E03C53393BF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cf32de-ce99-4715-9b70-b0fe3d623d8c">
      <Terms xmlns="http://schemas.microsoft.com/office/infopath/2007/PartnerControls"/>
    </lcf76f155ced4ddcb4097134ff3c332f>
    <TaxCatchAll xmlns="50fb61df-dc2a-41e7-b905-d9f0d257240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E013E43E82A443B58191B40C649420" ma:contentTypeVersion="15" ma:contentTypeDescription="Umožňuje vytvoriť nový dokument." ma:contentTypeScope="" ma:versionID="1b1ffd8e696b8fb7fcba7f572b7f0a6f">
  <xsd:schema xmlns:xsd="http://www.w3.org/2001/XMLSchema" xmlns:xs="http://www.w3.org/2001/XMLSchema" xmlns:p="http://schemas.microsoft.com/office/2006/metadata/properties" xmlns:ns2="7acf32de-ce99-4715-9b70-b0fe3d623d8c" xmlns:ns3="50fb61df-dc2a-41e7-b905-d9f0d2572401" targetNamespace="http://schemas.microsoft.com/office/2006/metadata/properties" ma:root="true" ma:fieldsID="a5748b605d5178e7217c27ab8e67cf9f" ns2:_="" ns3:_="">
    <xsd:import namespace="7acf32de-ce99-4715-9b70-b0fe3d623d8c"/>
    <xsd:import namespace="50fb61df-dc2a-41e7-b905-d9f0d2572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f32de-ce99-4715-9b70-b0fe3d623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a" ma:readOnly="false" ma:fieldId="{5cf76f15-5ced-4ddc-b409-7134ff3c332f}" ma:taxonomyMulti="true" ma:sspId="3e489cff-7f36-47b2-aea3-388ec9083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b61df-dc2a-41e7-b905-d9f0d257240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80abad2-a49b-4647-8376-9fbf8da2ce99}" ma:internalName="TaxCatchAll" ma:showField="CatchAllData" ma:web="50fb61df-dc2a-41e7-b905-d9f0d2572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5D5186-6299-4D67-AD02-ED57D5F5FCFB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50fb61df-dc2a-41e7-b905-d9f0d2572401"/>
    <ds:schemaRef ds:uri="http://schemas.microsoft.com/office/infopath/2007/PartnerControls"/>
    <ds:schemaRef ds:uri="http://schemas.openxmlformats.org/package/2006/metadata/core-properties"/>
    <ds:schemaRef ds:uri="7acf32de-ce99-4715-9b70-b0fe3d623d8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2EBC7E-9248-4A87-93E8-734068453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cf32de-ce99-4715-9b70-b0fe3d623d8c"/>
    <ds:schemaRef ds:uri="50fb61df-dc2a-41e7-b905-d9f0d25724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00AB51-648A-44AA-B40C-9F85D25D683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c9bec58-8084-492e-8360-0e1cfe36408c}" enabled="1" method="Standard" siteId="{f35a6974-607f-47d4-82d7-ff31d7dc53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Krajan</Template>
  <TotalTime>602</TotalTime>
  <Words>1370</Words>
  <Application>Microsoft Office PowerPoint</Application>
  <PresentationFormat>Širokouhlá</PresentationFormat>
  <Paragraphs>138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</vt:lpstr>
      <vt:lpstr>Candara</vt:lpstr>
      <vt:lpstr>Fazeta Bold Text</vt:lpstr>
      <vt:lpstr>Fazeta Sans</vt:lpstr>
      <vt:lpstr>Krajan</vt:lpstr>
      <vt:lpstr>Kto je a kam kráča  "nová diaspóra"?</vt:lpstr>
      <vt:lpstr>Kto tvorí slovenskú diaspóru?</vt:lpstr>
      <vt:lpstr>Zákonná definícia Slováka žijúceho  v zahraničí (474/2005 Z.z.)</vt:lpstr>
      <vt:lpstr>Kto predstavuje  "novú diaspóru"?</vt:lpstr>
      <vt:lpstr>...chápeme osoby (Slováci, Maďari, Rómovia, Rusíni...), ktoré sa narodili na Slovensku, majú (a udržiavajú) vzťah k Slovensku (niekoľko generácií žilo na Slovensku) a v súčasnosti žijú (krátkodobo, prechodne, dlhodobo, trvalo) v zahraničí. Môžu mať  alebo nemusia mať zachovaný pobyt na Slovensku.</vt:lpstr>
      <vt:lpstr>Základné dôvody odchodu do zahraničia</vt:lpstr>
      <vt:lpstr>Ďalšie dôvody odchodu do zahraničia</vt:lpstr>
      <vt:lpstr>Vybrané vlastnosti "novej diaspóry" 1/2</vt:lpstr>
      <vt:lpstr>Vybrané vlastnosti "novej diaspóry" 2/2</vt:lpstr>
      <vt:lpstr>Formy prepájania "novej diaspóry"</vt:lpstr>
      <vt:lpstr>Najbližšia diaspóra je česká "nová diaspóra"</vt:lpstr>
      <vt:lpstr>Prínos "novej diaspóry" pre Slovensko</vt:lpstr>
      <vt:lpstr>Vývoj "novej diaspóry" v čase</vt:lpstr>
      <vt:lpstr>Minulosť – dôležité miľníky</vt:lpstr>
      <vt:lpstr>Porovnanie s obdobím pred 1989</vt:lpstr>
      <vt:lpstr>Súčasnosť – príklad</vt:lpstr>
      <vt:lpstr>Súčasnosť – hlavné trendy</vt:lpstr>
      <vt:lpstr>Budúcnosť – scenáre vývoja</vt:lpstr>
      <vt:lpstr>Ako sa dostať do optimistického scenára? </vt:lpstr>
      <vt:lpstr>Remitencie</vt:lpstr>
      <vt:lpstr>Remitencie (2021) 2 miliardy USD ročne</vt:lpstr>
      <vt:lpstr>Voľby zo zahraničia</vt:lpstr>
      <vt:lpstr>Účasť na voľbe poštou zo zahraničia  v parlamentných voľbách 2023</vt:lpstr>
      <vt:lpstr>Prezentácia programu PowerPoint</vt:lpstr>
      <vt:lpstr>Štúdium v zahraničí</vt:lpstr>
      <vt:lpstr>Odliv mozgov – základné parametre</vt:lpstr>
      <vt:lpstr>Prezentácia programu PowerPoint</vt:lpstr>
      <vt:lpstr>Medzinárodné porovnanie</vt:lpstr>
      <vt:lpstr>Destinácie študentov</vt:lpstr>
      <vt:lpstr>"Slovenská diaspóra je pre Slovenskú republiku vzácnym zdrojom a bohatstvom, ktorá cez svoje kontakty, prepojenia, skúsenosti a zručnosti získané v zahraničí dokáže rozvíjať nielen seba ale aj svoju materskú krajinu vo vzájomnej spolupráci a obojstrannej prospešnosti."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Kto je a kam kráča </dc:title>
  <dc:creator>Markéta Sýkorová</dc:creator>
  <cp:keywords>genealógia, nová diaspóra, odliv mozgov</cp:keywords>
  <cp:lastModifiedBy>Stážisti</cp:lastModifiedBy>
  <cp:revision>134</cp:revision>
  <dcterms:created xsi:type="dcterms:W3CDTF">2021-08-16T06:59:53Z</dcterms:created>
  <dcterms:modified xsi:type="dcterms:W3CDTF">2025-11-13T11:31:09Z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2021-12-05T11:26:06Z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baab36ec-f03a-4fae-9776-96bc8086fe2a</vt:lpwstr>
  </property>
  <property fmtid="{D5CDD505-2E9C-101B-9397-08002B2CF9AE}" pid="8" name="MSIP_Label_3c9bec58-8084-492e-8360-0e1cfe36408c_ContentBits">
    <vt:lpwstr>0</vt:lpwstr>
  </property>
  <property fmtid="{D5CDD505-2E9C-101B-9397-08002B2CF9AE}" pid="9" name="ContentTypeId">
    <vt:lpwstr>0x0101009EE013E43E82A443B58191B40C649420</vt:lpwstr>
  </property>
  <property fmtid="{D5CDD505-2E9C-101B-9397-08002B2CF9AE}" pid="10" name="MediaServiceImageTags">
    <vt:lpwstr/>
  </property>
</Properties>
</file>