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31"/>
  </p:notesMasterIdLst>
  <p:sldIdLst>
    <p:sldId id="256" r:id="rId5"/>
    <p:sldId id="328" r:id="rId6"/>
    <p:sldId id="338" r:id="rId7"/>
    <p:sldId id="343" r:id="rId8"/>
    <p:sldId id="425" r:id="rId9"/>
    <p:sldId id="426" r:id="rId10"/>
    <p:sldId id="409" r:id="rId11"/>
    <p:sldId id="430" r:id="rId12"/>
    <p:sldId id="414" r:id="rId13"/>
    <p:sldId id="419" r:id="rId14"/>
    <p:sldId id="428" r:id="rId15"/>
    <p:sldId id="347" r:id="rId16"/>
    <p:sldId id="431" r:id="rId17"/>
    <p:sldId id="388" r:id="rId18"/>
    <p:sldId id="340" r:id="rId19"/>
    <p:sldId id="257" r:id="rId20"/>
    <p:sldId id="258" r:id="rId21"/>
    <p:sldId id="437" r:id="rId22"/>
    <p:sldId id="435" r:id="rId23"/>
    <p:sldId id="259" r:id="rId24"/>
    <p:sldId id="433" r:id="rId25"/>
    <p:sldId id="440" r:id="rId26"/>
    <p:sldId id="432" r:id="rId27"/>
    <p:sldId id="439" r:id="rId28"/>
    <p:sldId id="312" r:id="rId29"/>
    <p:sldId id="275" r:id="rId3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72BF204-83F7-4598-B86E-67E3C9BA16ED}" v="74" dt="2025-11-11T07:33:01.33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41" autoAdjust="0"/>
    <p:restoredTop sz="94706" autoAdjust="0"/>
  </p:normalViewPr>
  <p:slideViewPr>
    <p:cSldViewPr>
      <p:cViewPr varScale="1">
        <p:scale>
          <a:sx n="105" d="100"/>
          <a:sy n="105" d="100"/>
        </p:scale>
        <p:origin x="1146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37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tážisti" userId="6c3dd6a6-2efb-4d77-87e3-0808df15d025" providerId="ADAL" clId="{5705E858-399F-43E2-9340-287617AEF6D7}"/>
    <pc:docChg chg="undo redo custSel modSld">
      <pc:chgData name="Stážisti" userId="6c3dd6a6-2efb-4d77-87e3-0808df15d025" providerId="ADAL" clId="{5705E858-399F-43E2-9340-287617AEF6D7}" dt="2025-11-11T07:31:07.233" v="2523" actId="962"/>
      <pc:docMkLst>
        <pc:docMk/>
      </pc:docMkLst>
      <pc:sldChg chg="modSp mod">
        <pc:chgData name="Stážisti" userId="6c3dd6a6-2efb-4d77-87e3-0808df15d025" providerId="ADAL" clId="{5705E858-399F-43E2-9340-287617AEF6D7}" dt="2025-11-06T13:27:52.988" v="2273" actId="962"/>
        <pc:sldMkLst>
          <pc:docMk/>
          <pc:sldMk cId="0" sldId="256"/>
        </pc:sldMkLst>
        <pc:picChg chg="mod">
          <ac:chgData name="Stážisti" userId="6c3dd6a6-2efb-4d77-87e3-0808df15d025" providerId="ADAL" clId="{5705E858-399F-43E2-9340-287617AEF6D7}" dt="2025-11-06T13:27:52.988" v="2273" actId="962"/>
          <ac:picMkLst>
            <pc:docMk/>
            <pc:sldMk cId="0" sldId="256"/>
            <ac:picMk id="5" creationId="{7E1202FB-03C0-5BCD-2FB9-642FE2FFCDA0}"/>
          </ac:picMkLst>
        </pc:picChg>
      </pc:sldChg>
      <pc:sldChg chg="modSp mod">
        <pc:chgData name="Stážisti" userId="6c3dd6a6-2efb-4d77-87e3-0808df15d025" providerId="ADAL" clId="{5705E858-399F-43E2-9340-287617AEF6D7}" dt="2025-11-06T13:53:16.092" v="2475" actId="962"/>
        <pc:sldMkLst>
          <pc:docMk/>
          <pc:sldMk cId="4137122129" sldId="257"/>
        </pc:sldMkLst>
        <pc:picChg chg="mod">
          <ac:chgData name="Stážisti" userId="6c3dd6a6-2efb-4d77-87e3-0808df15d025" providerId="ADAL" clId="{5705E858-399F-43E2-9340-287617AEF6D7}" dt="2025-11-06T13:53:16.092" v="2475" actId="962"/>
          <ac:picMkLst>
            <pc:docMk/>
            <pc:sldMk cId="4137122129" sldId="257"/>
            <ac:picMk id="3" creationId="{0404D4F4-B013-7F17-CC5E-B9D16B824AA1}"/>
          </ac:picMkLst>
        </pc:picChg>
      </pc:sldChg>
      <pc:sldChg chg="modSp mod">
        <pc:chgData name="Stážisti" userId="6c3dd6a6-2efb-4d77-87e3-0808df15d025" providerId="ADAL" clId="{5705E858-399F-43E2-9340-287617AEF6D7}" dt="2025-11-06T13:53:58.196" v="2477" actId="962"/>
        <pc:sldMkLst>
          <pc:docMk/>
          <pc:sldMk cId="3066586329" sldId="258"/>
        </pc:sldMkLst>
        <pc:picChg chg="mod">
          <ac:chgData name="Stážisti" userId="6c3dd6a6-2efb-4d77-87e3-0808df15d025" providerId="ADAL" clId="{5705E858-399F-43E2-9340-287617AEF6D7}" dt="2025-11-06T13:53:58.196" v="2477" actId="962"/>
          <ac:picMkLst>
            <pc:docMk/>
            <pc:sldMk cId="3066586329" sldId="258"/>
            <ac:picMk id="3" creationId="{EE9F9805-11C3-33EB-C499-46BC039A06E9}"/>
          </ac:picMkLst>
        </pc:picChg>
      </pc:sldChg>
      <pc:sldChg chg="modSp mod">
        <pc:chgData name="Stážisti" userId="6c3dd6a6-2efb-4d77-87e3-0808df15d025" providerId="ADAL" clId="{5705E858-399F-43E2-9340-287617AEF6D7}" dt="2025-11-11T07:29:43.913" v="2517" actId="962"/>
        <pc:sldMkLst>
          <pc:docMk/>
          <pc:sldMk cId="3488538500" sldId="259"/>
        </pc:sldMkLst>
        <pc:picChg chg="mod">
          <ac:chgData name="Stážisti" userId="6c3dd6a6-2efb-4d77-87e3-0808df15d025" providerId="ADAL" clId="{5705E858-399F-43E2-9340-287617AEF6D7}" dt="2025-11-11T07:29:43.913" v="2517" actId="962"/>
          <ac:picMkLst>
            <pc:docMk/>
            <pc:sldMk cId="3488538500" sldId="259"/>
            <ac:picMk id="3" creationId="{9300D39B-BF90-DE26-B1D9-33894B0E8E68}"/>
          </ac:picMkLst>
        </pc:picChg>
      </pc:sldChg>
      <pc:sldChg chg="modSp mod">
        <pc:chgData name="Stážisti" userId="6c3dd6a6-2efb-4d77-87e3-0808df15d025" providerId="ADAL" clId="{5705E858-399F-43E2-9340-287617AEF6D7}" dt="2025-11-06T12:46:21.702" v="1111" actId="962"/>
        <pc:sldMkLst>
          <pc:docMk/>
          <pc:sldMk cId="0" sldId="275"/>
        </pc:sldMkLst>
        <pc:picChg chg="mod">
          <ac:chgData name="Stážisti" userId="6c3dd6a6-2efb-4d77-87e3-0808df15d025" providerId="ADAL" clId="{5705E858-399F-43E2-9340-287617AEF6D7}" dt="2025-11-06T12:46:21.702" v="1111" actId="962"/>
          <ac:picMkLst>
            <pc:docMk/>
            <pc:sldMk cId="0" sldId="275"/>
            <ac:picMk id="2050" creationId="{00000000-0000-0000-0000-000000000000}"/>
          </ac:picMkLst>
        </pc:picChg>
      </pc:sldChg>
      <pc:sldChg chg="modSp mod">
        <pc:chgData name="Stážisti" userId="6c3dd6a6-2efb-4d77-87e3-0808df15d025" providerId="ADAL" clId="{5705E858-399F-43E2-9340-287617AEF6D7}" dt="2025-11-06T12:46:21.702" v="1111" actId="962"/>
        <pc:sldMkLst>
          <pc:docMk/>
          <pc:sldMk cId="102565819" sldId="312"/>
        </pc:sldMkLst>
        <pc:picChg chg="mod">
          <ac:chgData name="Stážisti" userId="6c3dd6a6-2efb-4d77-87e3-0808df15d025" providerId="ADAL" clId="{5705E858-399F-43E2-9340-287617AEF6D7}" dt="2025-11-06T12:46:21.702" v="1111" actId="962"/>
          <ac:picMkLst>
            <pc:docMk/>
            <pc:sldMk cId="102565819" sldId="312"/>
            <ac:picMk id="4" creationId="{00000000-0000-0000-0000-000000000000}"/>
          </ac:picMkLst>
        </pc:picChg>
      </pc:sldChg>
      <pc:sldChg chg="modSp mod">
        <pc:chgData name="Stážisti" userId="6c3dd6a6-2efb-4d77-87e3-0808df15d025" providerId="ADAL" clId="{5705E858-399F-43E2-9340-287617AEF6D7}" dt="2025-11-06T13:28:21.033" v="2275" actId="962"/>
        <pc:sldMkLst>
          <pc:docMk/>
          <pc:sldMk cId="2310260672" sldId="328"/>
        </pc:sldMkLst>
        <pc:picChg chg="mod">
          <ac:chgData name="Stážisti" userId="6c3dd6a6-2efb-4d77-87e3-0808df15d025" providerId="ADAL" clId="{5705E858-399F-43E2-9340-287617AEF6D7}" dt="2025-11-06T13:28:21.033" v="2275" actId="962"/>
          <ac:picMkLst>
            <pc:docMk/>
            <pc:sldMk cId="2310260672" sldId="328"/>
            <ac:picMk id="31" creationId="{0E474C67-6568-B69A-8DF8-3014AE28F4AD}"/>
          </ac:picMkLst>
        </pc:picChg>
      </pc:sldChg>
      <pc:sldChg chg="modSp mod">
        <pc:chgData name="Stážisti" userId="6c3dd6a6-2efb-4d77-87e3-0808df15d025" providerId="ADAL" clId="{5705E858-399F-43E2-9340-287617AEF6D7}" dt="2025-11-06T13:28:53.315" v="2277" actId="962"/>
        <pc:sldMkLst>
          <pc:docMk/>
          <pc:sldMk cId="419351965" sldId="338"/>
        </pc:sldMkLst>
        <pc:picChg chg="mod">
          <ac:chgData name="Stážisti" userId="6c3dd6a6-2efb-4d77-87e3-0808df15d025" providerId="ADAL" clId="{5705E858-399F-43E2-9340-287617AEF6D7}" dt="2025-11-06T13:28:53.315" v="2277" actId="962"/>
          <ac:picMkLst>
            <pc:docMk/>
            <pc:sldMk cId="419351965" sldId="338"/>
            <ac:picMk id="4" creationId="{00000000-0000-0000-0000-000000000000}"/>
          </ac:picMkLst>
        </pc:picChg>
      </pc:sldChg>
      <pc:sldChg chg="modSp mod">
        <pc:chgData name="Stážisti" userId="6c3dd6a6-2efb-4d77-87e3-0808df15d025" providerId="ADAL" clId="{5705E858-399F-43E2-9340-287617AEF6D7}" dt="2025-11-06T12:57:08.834" v="2261" actId="962"/>
        <pc:sldMkLst>
          <pc:docMk/>
          <pc:sldMk cId="3908077709" sldId="340"/>
        </pc:sldMkLst>
        <pc:picChg chg="mod">
          <ac:chgData name="Stážisti" userId="6c3dd6a6-2efb-4d77-87e3-0808df15d025" providerId="ADAL" clId="{5705E858-399F-43E2-9340-287617AEF6D7}" dt="2025-11-06T12:57:08.834" v="2261" actId="962"/>
          <ac:picMkLst>
            <pc:docMk/>
            <pc:sldMk cId="3908077709" sldId="340"/>
            <ac:picMk id="7" creationId="{2BADD08E-C282-B730-433B-A86580EFC84C}"/>
          </ac:picMkLst>
        </pc:picChg>
        <pc:picChg chg="mod">
          <ac:chgData name="Stážisti" userId="6c3dd6a6-2efb-4d77-87e3-0808df15d025" providerId="ADAL" clId="{5705E858-399F-43E2-9340-287617AEF6D7}" dt="2025-11-06T12:49:41.253" v="2107" actId="962"/>
          <ac:picMkLst>
            <pc:docMk/>
            <pc:sldMk cId="3908077709" sldId="340"/>
            <ac:picMk id="8" creationId="{ECC0ED62-63D2-B477-A2BF-6CCCDCF9AF3C}"/>
          </ac:picMkLst>
        </pc:picChg>
        <pc:picChg chg="mod">
          <ac:chgData name="Stážisti" userId="6c3dd6a6-2efb-4d77-87e3-0808df15d025" providerId="ADAL" clId="{5705E858-399F-43E2-9340-287617AEF6D7}" dt="2025-11-06T12:49:13.722" v="1937" actId="962"/>
          <ac:picMkLst>
            <pc:docMk/>
            <pc:sldMk cId="3908077709" sldId="340"/>
            <ac:picMk id="15" creationId="{051FC300-1F83-FDDA-87D8-E5B6B640B92E}"/>
          </ac:picMkLst>
        </pc:picChg>
      </pc:sldChg>
      <pc:sldChg chg="modSp mod">
        <pc:chgData name="Stážisti" userId="6c3dd6a6-2efb-4d77-87e3-0808df15d025" providerId="ADAL" clId="{5705E858-399F-43E2-9340-287617AEF6D7}" dt="2025-11-06T13:29:39.136" v="2281" actId="962"/>
        <pc:sldMkLst>
          <pc:docMk/>
          <pc:sldMk cId="2384793045" sldId="343"/>
        </pc:sldMkLst>
        <pc:picChg chg="mod">
          <ac:chgData name="Stážisti" userId="6c3dd6a6-2efb-4d77-87e3-0808df15d025" providerId="ADAL" clId="{5705E858-399F-43E2-9340-287617AEF6D7}" dt="2025-11-06T13:29:39.136" v="2281" actId="962"/>
          <ac:picMkLst>
            <pc:docMk/>
            <pc:sldMk cId="2384793045" sldId="343"/>
            <ac:picMk id="5" creationId="{3B004CD8-7414-F15A-91FB-784C354F62E9}"/>
          </ac:picMkLst>
        </pc:picChg>
      </pc:sldChg>
      <pc:sldChg chg="modSp mod">
        <pc:chgData name="Stážisti" userId="6c3dd6a6-2efb-4d77-87e3-0808df15d025" providerId="ADAL" clId="{5705E858-399F-43E2-9340-287617AEF6D7}" dt="2025-11-06T13:44:38.899" v="2367" actId="962"/>
        <pc:sldMkLst>
          <pc:docMk/>
          <pc:sldMk cId="3936971397" sldId="347"/>
        </pc:sldMkLst>
        <pc:picChg chg="mod">
          <ac:chgData name="Stážisti" userId="6c3dd6a6-2efb-4d77-87e3-0808df15d025" providerId="ADAL" clId="{5705E858-399F-43E2-9340-287617AEF6D7}" dt="2025-11-06T13:44:38.899" v="2367" actId="962"/>
          <ac:picMkLst>
            <pc:docMk/>
            <pc:sldMk cId="3936971397" sldId="347"/>
            <ac:picMk id="13" creationId="{E368D7A8-1637-B301-8AF8-7C3F80548331}"/>
          </ac:picMkLst>
        </pc:picChg>
      </pc:sldChg>
      <pc:sldChg chg="modSp mod">
        <pc:chgData name="Stážisti" userId="6c3dd6a6-2efb-4d77-87e3-0808df15d025" providerId="ADAL" clId="{5705E858-399F-43E2-9340-287617AEF6D7}" dt="2025-11-06T13:52:39.122" v="2473" actId="962"/>
        <pc:sldMkLst>
          <pc:docMk/>
          <pc:sldMk cId="2300771491" sldId="388"/>
        </pc:sldMkLst>
        <pc:spChg chg="mod">
          <ac:chgData name="Stážisti" userId="6c3dd6a6-2efb-4d77-87e3-0808df15d025" providerId="ADAL" clId="{5705E858-399F-43E2-9340-287617AEF6D7}" dt="2025-11-06T13:52:39.122" v="2473" actId="962"/>
          <ac:spMkLst>
            <pc:docMk/>
            <pc:sldMk cId="2300771491" sldId="388"/>
            <ac:spMk id="2" creationId="{9569BFDC-D615-3F42-FC20-1FC9546D3A03}"/>
          </ac:spMkLst>
        </pc:spChg>
        <pc:picChg chg="mod">
          <ac:chgData name="Stážisti" userId="6c3dd6a6-2efb-4d77-87e3-0808df15d025" providerId="ADAL" clId="{5705E858-399F-43E2-9340-287617AEF6D7}" dt="2025-11-06T13:52:26.463" v="2451" actId="962"/>
          <ac:picMkLst>
            <pc:docMk/>
            <pc:sldMk cId="2300771491" sldId="388"/>
            <ac:picMk id="5" creationId="{E00ABC29-02B0-B3BC-F479-667F2781FCEF}"/>
          </ac:picMkLst>
        </pc:picChg>
        <pc:picChg chg="mod">
          <ac:chgData name="Stážisti" userId="6c3dd6a6-2efb-4d77-87e3-0808df15d025" providerId="ADAL" clId="{5705E858-399F-43E2-9340-287617AEF6D7}" dt="2025-11-06T13:51:48.153" v="2449" actId="962"/>
          <ac:picMkLst>
            <pc:docMk/>
            <pc:sldMk cId="2300771491" sldId="388"/>
            <ac:picMk id="7" creationId="{29E5CC3D-35D5-BE41-27E6-03DD09DAE0D6}"/>
          </ac:picMkLst>
        </pc:picChg>
        <pc:picChg chg="mod">
          <ac:chgData name="Stážisti" userId="6c3dd6a6-2efb-4d77-87e3-0808df15d025" providerId="ADAL" clId="{5705E858-399F-43E2-9340-287617AEF6D7}" dt="2025-11-06T13:51:08.920" v="2447" actId="962"/>
          <ac:picMkLst>
            <pc:docMk/>
            <pc:sldMk cId="2300771491" sldId="388"/>
            <ac:picMk id="9" creationId="{501B8598-8B8A-56F8-97AE-CE87EB8055BD}"/>
          </ac:picMkLst>
        </pc:picChg>
      </pc:sldChg>
      <pc:sldChg chg="modSp">
        <pc:chgData name="Stážisti" userId="6c3dd6a6-2efb-4d77-87e3-0808df15d025" providerId="ADAL" clId="{5705E858-399F-43E2-9340-287617AEF6D7}" dt="2025-11-06T13:33:19.180" v="2347" actId="962"/>
        <pc:sldMkLst>
          <pc:docMk/>
          <pc:sldMk cId="1122025292" sldId="409"/>
        </pc:sldMkLst>
        <pc:picChg chg="mod">
          <ac:chgData name="Stážisti" userId="6c3dd6a6-2efb-4d77-87e3-0808df15d025" providerId="ADAL" clId="{5705E858-399F-43E2-9340-287617AEF6D7}" dt="2025-11-06T13:32:21.836" v="2339" actId="962"/>
          <ac:picMkLst>
            <pc:docMk/>
            <pc:sldMk cId="1122025292" sldId="409"/>
            <ac:picMk id="3074" creationId="{35A89673-69AD-D2A9-6E54-92969E265CB7}"/>
          </ac:picMkLst>
        </pc:picChg>
        <pc:picChg chg="mod">
          <ac:chgData name="Stážisti" userId="6c3dd6a6-2efb-4d77-87e3-0808df15d025" providerId="ADAL" clId="{5705E858-399F-43E2-9340-287617AEF6D7}" dt="2025-11-06T13:33:19.180" v="2347" actId="962"/>
          <ac:picMkLst>
            <pc:docMk/>
            <pc:sldMk cId="1122025292" sldId="409"/>
            <ac:picMk id="3076" creationId="{E7F34F6B-4A1C-C946-66CC-E8F126F8D169}"/>
          </ac:picMkLst>
        </pc:picChg>
      </pc:sldChg>
      <pc:sldChg chg="modSp">
        <pc:chgData name="Stážisti" userId="6c3dd6a6-2efb-4d77-87e3-0808df15d025" providerId="ADAL" clId="{5705E858-399F-43E2-9340-287617AEF6D7}" dt="2025-11-06T13:35:35.893" v="2357" actId="962"/>
        <pc:sldMkLst>
          <pc:docMk/>
          <pc:sldMk cId="85946643" sldId="414"/>
        </pc:sldMkLst>
        <pc:picChg chg="mod">
          <ac:chgData name="Stážisti" userId="6c3dd6a6-2efb-4d77-87e3-0808df15d025" providerId="ADAL" clId="{5705E858-399F-43E2-9340-287617AEF6D7}" dt="2025-11-06T13:35:20.635" v="2353" actId="962"/>
          <ac:picMkLst>
            <pc:docMk/>
            <pc:sldMk cId="85946643" sldId="414"/>
            <ac:picMk id="6146" creationId="{26719F73-14A9-4222-CCFE-94B42D3271AF}"/>
          </ac:picMkLst>
        </pc:picChg>
        <pc:picChg chg="mod">
          <ac:chgData name="Stážisti" userId="6c3dd6a6-2efb-4d77-87e3-0808df15d025" providerId="ADAL" clId="{5705E858-399F-43E2-9340-287617AEF6D7}" dt="2025-11-06T13:35:35.893" v="2357" actId="962"/>
          <ac:picMkLst>
            <pc:docMk/>
            <pc:sldMk cId="85946643" sldId="414"/>
            <ac:picMk id="6148" creationId="{7338E149-61A4-7C18-40ED-A063F5FE7E34}"/>
          </ac:picMkLst>
        </pc:picChg>
        <pc:picChg chg="mod">
          <ac:chgData name="Stážisti" userId="6c3dd6a6-2efb-4d77-87e3-0808df15d025" providerId="ADAL" clId="{5705E858-399F-43E2-9340-287617AEF6D7}" dt="2025-11-06T13:35:32.120" v="2355" actId="962"/>
          <ac:picMkLst>
            <pc:docMk/>
            <pc:sldMk cId="85946643" sldId="414"/>
            <ac:picMk id="6150" creationId="{4548286B-B5FB-4EF4-83AF-10215F2BA7EE}"/>
          </ac:picMkLst>
        </pc:picChg>
      </pc:sldChg>
      <pc:sldChg chg="modSp mod">
        <pc:chgData name="Stážisti" userId="6c3dd6a6-2efb-4d77-87e3-0808df15d025" providerId="ADAL" clId="{5705E858-399F-43E2-9340-287617AEF6D7}" dt="2025-11-06T13:36:23.876" v="2359" actId="962"/>
        <pc:sldMkLst>
          <pc:docMk/>
          <pc:sldMk cId="1490802553" sldId="419"/>
        </pc:sldMkLst>
        <pc:picChg chg="mod">
          <ac:chgData name="Stážisti" userId="6c3dd6a6-2efb-4d77-87e3-0808df15d025" providerId="ADAL" clId="{5705E858-399F-43E2-9340-287617AEF6D7}" dt="2025-11-06T13:36:23.876" v="2359" actId="962"/>
          <ac:picMkLst>
            <pc:docMk/>
            <pc:sldMk cId="1490802553" sldId="419"/>
            <ac:picMk id="4" creationId="{503D088D-CB27-E34F-9F8B-F9E666785A6A}"/>
          </ac:picMkLst>
        </pc:picChg>
      </pc:sldChg>
      <pc:sldChg chg="modSp mod">
        <pc:chgData name="Stážisti" userId="6c3dd6a6-2efb-4d77-87e3-0808df15d025" providerId="ADAL" clId="{5705E858-399F-43E2-9340-287617AEF6D7}" dt="2025-11-06T13:30:46.404" v="2283" actId="962"/>
        <pc:sldMkLst>
          <pc:docMk/>
          <pc:sldMk cId="4047655496" sldId="425"/>
        </pc:sldMkLst>
        <pc:picChg chg="mod">
          <ac:chgData name="Stážisti" userId="6c3dd6a6-2efb-4d77-87e3-0808df15d025" providerId="ADAL" clId="{5705E858-399F-43E2-9340-287617AEF6D7}" dt="2025-11-06T13:30:46.404" v="2283" actId="962"/>
          <ac:picMkLst>
            <pc:docMk/>
            <pc:sldMk cId="4047655496" sldId="425"/>
            <ac:picMk id="4" creationId="{E1E7ED56-E295-E297-B88D-E1658E069F89}"/>
          </ac:picMkLst>
        </pc:picChg>
      </pc:sldChg>
      <pc:sldChg chg="modSp mod">
        <pc:chgData name="Stážisti" userId="6c3dd6a6-2efb-4d77-87e3-0808df15d025" providerId="ADAL" clId="{5705E858-399F-43E2-9340-287617AEF6D7}" dt="2025-11-06T13:31:22.229" v="2285" actId="962"/>
        <pc:sldMkLst>
          <pc:docMk/>
          <pc:sldMk cId="1074770011" sldId="426"/>
        </pc:sldMkLst>
        <pc:picChg chg="mod">
          <ac:chgData name="Stážisti" userId="6c3dd6a6-2efb-4d77-87e3-0808df15d025" providerId="ADAL" clId="{5705E858-399F-43E2-9340-287617AEF6D7}" dt="2025-11-06T13:31:22.229" v="2285" actId="962"/>
          <ac:picMkLst>
            <pc:docMk/>
            <pc:sldMk cId="1074770011" sldId="426"/>
            <ac:picMk id="4" creationId="{41BB6E7C-4FBB-397A-D715-33F5FDEFE46D}"/>
          </ac:picMkLst>
        </pc:picChg>
      </pc:sldChg>
      <pc:sldChg chg="modSp mod">
        <pc:chgData name="Stážisti" userId="6c3dd6a6-2efb-4d77-87e3-0808df15d025" providerId="ADAL" clId="{5705E858-399F-43E2-9340-287617AEF6D7}" dt="2025-11-06T13:43:21.300" v="2365" actId="962"/>
        <pc:sldMkLst>
          <pc:docMk/>
          <pc:sldMk cId="2591650864" sldId="428"/>
        </pc:sldMkLst>
        <pc:picChg chg="mod">
          <ac:chgData name="Stážisti" userId="6c3dd6a6-2efb-4d77-87e3-0808df15d025" providerId="ADAL" clId="{5705E858-399F-43E2-9340-287617AEF6D7}" dt="2025-11-06T13:43:21.300" v="2365" actId="962"/>
          <ac:picMkLst>
            <pc:docMk/>
            <pc:sldMk cId="2591650864" sldId="428"/>
            <ac:picMk id="3" creationId="{4E84BCB5-714C-CA0F-C7E1-398F83E8FC45}"/>
          </ac:picMkLst>
        </pc:picChg>
        <pc:picChg chg="mod">
          <ac:chgData name="Stážisti" userId="6c3dd6a6-2efb-4d77-87e3-0808df15d025" providerId="ADAL" clId="{5705E858-399F-43E2-9340-287617AEF6D7}" dt="2025-11-06T13:36:56.704" v="2361" actId="962"/>
          <ac:picMkLst>
            <pc:docMk/>
            <pc:sldMk cId="2591650864" sldId="428"/>
            <ac:picMk id="4" creationId="{7A4364C8-8CB2-0056-350D-C6B06C6A54E9}"/>
          </ac:picMkLst>
        </pc:picChg>
        <pc:picChg chg="mod">
          <ac:chgData name="Stážisti" userId="6c3dd6a6-2efb-4d77-87e3-0808df15d025" providerId="ADAL" clId="{5705E858-399F-43E2-9340-287617AEF6D7}" dt="2025-11-06T13:37:27.669" v="2363" actId="962"/>
          <ac:picMkLst>
            <pc:docMk/>
            <pc:sldMk cId="2591650864" sldId="428"/>
            <ac:picMk id="5" creationId="{A23BB585-7253-17CC-FB9B-BC53D4F53346}"/>
          </ac:picMkLst>
        </pc:picChg>
      </pc:sldChg>
      <pc:sldChg chg="modSp">
        <pc:chgData name="Stážisti" userId="6c3dd6a6-2efb-4d77-87e3-0808df15d025" providerId="ADAL" clId="{5705E858-399F-43E2-9340-287617AEF6D7}" dt="2025-11-06T13:34:36.220" v="2351" actId="962"/>
        <pc:sldMkLst>
          <pc:docMk/>
          <pc:sldMk cId="209211147" sldId="430"/>
        </pc:sldMkLst>
        <pc:picChg chg="mod">
          <ac:chgData name="Stážisti" userId="6c3dd6a6-2efb-4d77-87e3-0808df15d025" providerId="ADAL" clId="{5705E858-399F-43E2-9340-287617AEF6D7}" dt="2025-11-06T13:33:59.037" v="2349" actId="962"/>
          <ac:picMkLst>
            <pc:docMk/>
            <pc:sldMk cId="209211147" sldId="430"/>
            <ac:picMk id="2050" creationId="{66278E4D-084E-8948-CFF6-5ED134013CD5}"/>
          </ac:picMkLst>
        </pc:picChg>
        <pc:picChg chg="mod">
          <ac:chgData name="Stážisti" userId="6c3dd6a6-2efb-4d77-87e3-0808df15d025" providerId="ADAL" clId="{5705E858-399F-43E2-9340-287617AEF6D7}" dt="2025-11-06T13:34:36.220" v="2351" actId="962"/>
          <ac:picMkLst>
            <pc:docMk/>
            <pc:sldMk cId="209211147" sldId="430"/>
            <ac:picMk id="2052" creationId="{19420419-8A91-0815-DFFD-9A5AB9365F3C}"/>
          </ac:picMkLst>
        </pc:picChg>
      </pc:sldChg>
      <pc:sldChg chg="modSp mod">
        <pc:chgData name="Stážisti" userId="6c3dd6a6-2efb-4d77-87e3-0808df15d025" providerId="ADAL" clId="{5705E858-399F-43E2-9340-287617AEF6D7}" dt="2025-11-06T13:50:17.384" v="2427" actId="962"/>
        <pc:sldMkLst>
          <pc:docMk/>
          <pc:sldMk cId="823284563" sldId="431"/>
        </pc:sldMkLst>
        <pc:picChg chg="mod">
          <ac:chgData name="Stážisti" userId="6c3dd6a6-2efb-4d77-87e3-0808df15d025" providerId="ADAL" clId="{5705E858-399F-43E2-9340-287617AEF6D7}" dt="2025-11-06T13:46:28.306" v="2381" actId="962"/>
          <ac:picMkLst>
            <pc:docMk/>
            <pc:sldMk cId="823284563" sldId="431"/>
            <ac:picMk id="5" creationId="{5EF44CE8-8D90-D1C6-C5DF-51E0E395880C}"/>
          </ac:picMkLst>
        </pc:picChg>
        <pc:picChg chg="mod">
          <ac:chgData name="Stážisti" userId="6c3dd6a6-2efb-4d77-87e3-0808df15d025" providerId="ADAL" clId="{5705E858-399F-43E2-9340-287617AEF6D7}" dt="2025-11-06T13:45:39.038" v="2369" actId="962"/>
          <ac:picMkLst>
            <pc:docMk/>
            <pc:sldMk cId="823284563" sldId="431"/>
            <ac:picMk id="9" creationId="{30F5B4D4-25D8-C194-1AF0-8B97FA5C0B37}"/>
          </ac:picMkLst>
        </pc:picChg>
        <pc:picChg chg="mod">
          <ac:chgData name="Stážisti" userId="6c3dd6a6-2efb-4d77-87e3-0808df15d025" providerId="ADAL" clId="{5705E858-399F-43E2-9340-287617AEF6D7}" dt="2025-11-06T13:50:17.384" v="2427" actId="962"/>
          <ac:picMkLst>
            <pc:docMk/>
            <pc:sldMk cId="823284563" sldId="431"/>
            <ac:picMk id="11" creationId="{EB3B5EAC-8564-00AF-64D6-9325BBDF1C85}"/>
          </ac:picMkLst>
        </pc:picChg>
        <pc:picChg chg="mod">
          <ac:chgData name="Stážisti" userId="6c3dd6a6-2efb-4d77-87e3-0808df15d025" providerId="ADAL" clId="{5705E858-399F-43E2-9340-287617AEF6D7}" dt="2025-11-06T13:48:48.041" v="2395" actId="962"/>
          <ac:picMkLst>
            <pc:docMk/>
            <pc:sldMk cId="823284563" sldId="431"/>
            <ac:picMk id="13" creationId="{A7FE21EE-FA3B-20D0-774D-F9A13AF90CC2}"/>
          </ac:picMkLst>
        </pc:picChg>
      </pc:sldChg>
      <pc:sldChg chg="modSp mod">
        <pc:chgData name="Stážisti" userId="6c3dd6a6-2efb-4d77-87e3-0808df15d025" providerId="ADAL" clId="{5705E858-399F-43E2-9340-287617AEF6D7}" dt="2025-11-06T12:48:14.549" v="1725" actId="962"/>
        <pc:sldMkLst>
          <pc:docMk/>
          <pc:sldMk cId="3895018045" sldId="432"/>
        </pc:sldMkLst>
        <pc:picChg chg="mod">
          <ac:chgData name="Stážisti" userId="6c3dd6a6-2efb-4d77-87e3-0808df15d025" providerId="ADAL" clId="{5705E858-399F-43E2-9340-287617AEF6D7}" dt="2025-11-06T12:48:14.549" v="1725" actId="962"/>
          <ac:picMkLst>
            <pc:docMk/>
            <pc:sldMk cId="3895018045" sldId="432"/>
            <ac:picMk id="11" creationId="{6A95C706-A1D3-D5A1-2A0B-052A5C579AB2}"/>
          </ac:picMkLst>
        </pc:picChg>
      </pc:sldChg>
      <pc:sldChg chg="modSp mod">
        <pc:chgData name="Stážisti" userId="6c3dd6a6-2efb-4d77-87e3-0808df15d025" providerId="ADAL" clId="{5705E858-399F-43E2-9340-287617AEF6D7}" dt="2025-11-11T07:30:25.055" v="2519" actId="962"/>
        <pc:sldMkLst>
          <pc:docMk/>
          <pc:sldMk cId="3252762214" sldId="433"/>
        </pc:sldMkLst>
        <pc:picChg chg="mod">
          <ac:chgData name="Stážisti" userId="6c3dd6a6-2efb-4d77-87e3-0808df15d025" providerId="ADAL" clId="{5705E858-399F-43E2-9340-287617AEF6D7}" dt="2025-11-11T07:30:25.055" v="2519" actId="962"/>
          <ac:picMkLst>
            <pc:docMk/>
            <pc:sldMk cId="3252762214" sldId="433"/>
            <ac:picMk id="5" creationId="{5B74CA83-721D-4973-3252-7A16B169288A}"/>
          </ac:picMkLst>
        </pc:picChg>
      </pc:sldChg>
      <pc:sldChg chg="modSp mod">
        <pc:chgData name="Stážisti" userId="6c3dd6a6-2efb-4d77-87e3-0808df15d025" providerId="ADAL" clId="{5705E858-399F-43E2-9340-287617AEF6D7}" dt="2025-11-11T07:28:39.309" v="2503" actId="962"/>
        <pc:sldMkLst>
          <pc:docMk/>
          <pc:sldMk cId="546209489" sldId="435"/>
        </pc:sldMkLst>
        <pc:picChg chg="mod">
          <ac:chgData name="Stážisti" userId="6c3dd6a6-2efb-4d77-87e3-0808df15d025" providerId="ADAL" clId="{5705E858-399F-43E2-9340-287617AEF6D7}" dt="2025-11-11T07:28:39.309" v="2503" actId="962"/>
          <ac:picMkLst>
            <pc:docMk/>
            <pc:sldMk cId="546209489" sldId="435"/>
            <ac:picMk id="3" creationId="{D271E6BD-2AAE-7D36-BD02-6E8E0EA4355E}"/>
          </ac:picMkLst>
        </pc:picChg>
      </pc:sldChg>
      <pc:sldChg chg="modSp mod">
        <pc:chgData name="Stážisti" userId="6c3dd6a6-2efb-4d77-87e3-0808df15d025" providerId="ADAL" clId="{5705E858-399F-43E2-9340-287617AEF6D7}" dt="2025-11-11T07:13:52.246" v="2493" actId="962"/>
        <pc:sldMkLst>
          <pc:docMk/>
          <pc:sldMk cId="1571143889" sldId="437"/>
        </pc:sldMkLst>
        <pc:picChg chg="mod">
          <ac:chgData name="Stážisti" userId="6c3dd6a6-2efb-4d77-87e3-0808df15d025" providerId="ADAL" clId="{5705E858-399F-43E2-9340-287617AEF6D7}" dt="2025-11-11T07:13:52.246" v="2493" actId="962"/>
          <ac:picMkLst>
            <pc:docMk/>
            <pc:sldMk cId="1571143889" sldId="437"/>
            <ac:picMk id="3" creationId="{D158EAE5-DB2F-F067-91D1-A12255D95C49}"/>
          </ac:picMkLst>
        </pc:picChg>
      </pc:sldChg>
      <pc:sldChg chg="modSp mod">
        <pc:chgData name="Stážisti" userId="6c3dd6a6-2efb-4d77-87e3-0808df15d025" providerId="ADAL" clId="{5705E858-399F-43E2-9340-287617AEF6D7}" dt="2025-11-06T12:46:21.702" v="1111" actId="962"/>
        <pc:sldMkLst>
          <pc:docMk/>
          <pc:sldMk cId="830089092" sldId="439"/>
        </pc:sldMkLst>
        <pc:picChg chg="mod">
          <ac:chgData name="Stážisti" userId="6c3dd6a6-2efb-4d77-87e3-0808df15d025" providerId="ADAL" clId="{5705E858-399F-43E2-9340-287617AEF6D7}" dt="2025-11-06T12:46:21.702" v="1111" actId="962"/>
          <ac:picMkLst>
            <pc:docMk/>
            <pc:sldMk cId="830089092" sldId="439"/>
            <ac:picMk id="3" creationId="{A5215DE6-4094-0D6D-B259-C4285AE9BEE2}"/>
          </ac:picMkLst>
        </pc:picChg>
      </pc:sldChg>
      <pc:sldChg chg="modSp mod">
        <pc:chgData name="Stážisti" userId="6c3dd6a6-2efb-4d77-87e3-0808df15d025" providerId="ADAL" clId="{5705E858-399F-43E2-9340-287617AEF6D7}" dt="2025-11-11T07:31:07.233" v="2523" actId="962"/>
        <pc:sldMkLst>
          <pc:docMk/>
          <pc:sldMk cId="1266092382" sldId="440"/>
        </pc:sldMkLst>
        <pc:picChg chg="mod">
          <ac:chgData name="Stážisti" userId="6c3dd6a6-2efb-4d77-87e3-0808df15d025" providerId="ADAL" clId="{5705E858-399F-43E2-9340-287617AEF6D7}" dt="2025-11-11T07:31:07.233" v="2523" actId="962"/>
          <ac:picMkLst>
            <pc:docMk/>
            <pc:sldMk cId="1266092382" sldId="440"/>
            <ac:picMk id="3" creationId="{6FE8324C-17D7-6199-4016-7698D5ECE488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ED2D04-51AC-4321-AD6A-AFC6E6BEB658}" type="datetimeFigureOut">
              <a:rPr lang="en-US" smtClean="0"/>
              <a:pPr/>
              <a:t>11/11/2025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9296C1-962F-402B-A98C-293CEE8FB4A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0014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B7956-5357-441D-8B03-797D4AE72A45}" type="datetimeFigureOut">
              <a:rPr lang="en-US" smtClean="0"/>
              <a:pPr/>
              <a:t>11/11/2025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79855-9440-42EC-A1FB-82FEBE145D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B7956-5357-441D-8B03-797D4AE72A45}" type="datetimeFigureOut">
              <a:rPr lang="en-US" smtClean="0"/>
              <a:pPr/>
              <a:t>11/11/2025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79855-9440-42EC-A1FB-82FEBE145D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B7956-5357-441D-8B03-797D4AE72A45}" type="datetimeFigureOut">
              <a:rPr lang="en-US" smtClean="0"/>
              <a:pPr/>
              <a:t>11/11/2025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79855-9440-42EC-A1FB-82FEBE145D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B7956-5357-441D-8B03-797D4AE72A45}" type="datetimeFigureOut">
              <a:rPr lang="en-US" smtClean="0"/>
              <a:pPr/>
              <a:t>11/11/2025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79855-9440-42EC-A1FB-82FEBE145D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B7956-5357-441D-8B03-797D4AE72A45}" type="datetimeFigureOut">
              <a:rPr lang="en-US" smtClean="0"/>
              <a:pPr/>
              <a:t>11/11/2025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79855-9440-42EC-A1FB-82FEBE145D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B7956-5357-441D-8B03-797D4AE72A45}" type="datetimeFigureOut">
              <a:rPr lang="en-US" smtClean="0"/>
              <a:pPr/>
              <a:t>11/11/2025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79855-9440-42EC-A1FB-82FEBE145D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B7956-5357-441D-8B03-797D4AE72A45}" type="datetimeFigureOut">
              <a:rPr lang="en-US" smtClean="0"/>
              <a:pPr/>
              <a:t>11/11/2025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79855-9440-42EC-A1FB-82FEBE145D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B7956-5357-441D-8B03-797D4AE72A45}" type="datetimeFigureOut">
              <a:rPr lang="en-US" smtClean="0"/>
              <a:pPr/>
              <a:t>11/11/2025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79855-9440-42EC-A1FB-82FEBE145D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B7956-5357-441D-8B03-797D4AE72A45}" type="datetimeFigureOut">
              <a:rPr lang="en-US" smtClean="0"/>
              <a:pPr/>
              <a:t>11/11/2025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79855-9440-42EC-A1FB-82FEBE145D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B7956-5357-441D-8B03-797D4AE72A45}" type="datetimeFigureOut">
              <a:rPr lang="en-US" smtClean="0"/>
              <a:pPr/>
              <a:t>11/11/2025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79855-9440-42EC-A1FB-82FEBE145D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B7956-5357-441D-8B03-797D4AE72A45}" type="datetimeFigureOut">
              <a:rPr lang="en-US" smtClean="0"/>
              <a:pPr/>
              <a:t>11/11/2025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79855-9440-42EC-A1FB-82FEBE145D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AB7956-5357-441D-8B03-797D4AE72A45}" type="datetimeFigureOut">
              <a:rPr lang="en-US" smtClean="0"/>
              <a:pPr/>
              <a:t>11/11/2025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079855-9440-42EC-A1FB-82FEBE145D1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podcasts.apple.com/us/podcast/voices-from-the-homelands/id1798242337" TargetMode="External"/><Relationship Id="rId2" Type="http://schemas.openxmlformats.org/officeDocument/2006/relationships/hyperlink" Target="https://nationalczechslovakmuseumlibrary.vhx.tv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hyperlink" Target="https://music.amazon.com/podcasts/a8098f4b-2d47-4d4d-8bad-830c566940c3/voices-from-the-homelands" TargetMode="External"/><Relationship Id="rId4" Type="http://schemas.openxmlformats.org/officeDocument/2006/relationships/hyperlink" Target="https://open.spotify.com/show/3wUtmd06kxC72mdb5DFJ0i?si=82ad5707a99248f2&amp;nd=1&amp;dlsi=2ebf0a94e6b547cd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em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47" name="Rectangle 1046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67753" y="640080"/>
            <a:ext cx="2800511" cy="3696034"/>
          </a:xfrm>
        </p:spPr>
        <p:txBody>
          <a:bodyPr anchor="b">
            <a:normAutofit fontScale="90000"/>
          </a:bodyPr>
          <a:lstStyle/>
          <a:p>
            <a:pPr>
              <a:lnSpc>
                <a:spcPct val="90000"/>
              </a:lnSpc>
            </a:pPr>
            <a:br>
              <a:rPr lang="en-US" sz="1600" b="1" dirty="0">
                <a:latin typeface="Georgia" panose="02040502050405020303" pitchFamily="18" charset="0"/>
              </a:rPr>
            </a:br>
            <a:br>
              <a:rPr lang="en-US" sz="1600" b="1" dirty="0">
                <a:latin typeface="Georgia" panose="02040502050405020303" pitchFamily="18" charset="0"/>
              </a:rPr>
            </a:br>
            <a:br>
              <a:rPr lang="en-US" sz="1600" b="1" dirty="0">
                <a:latin typeface="Georgia" panose="02040502050405020303" pitchFamily="18" charset="0"/>
              </a:rPr>
            </a:br>
            <a:br>
              <a:rPr lang="en-US" sz="1600" b="1" dirty="0">
                <a:latin typeface="Georgia" panose="02040502050405020303" pitchFamily="18" charset="0"/>
              </a:rPr>
            </a:br>
            <a:br>
              <a:rPr lang="en-US" sz="1600" b="1" dirty="0">
                <a:latin typeface="Georgia" panose="02040502050405020303" pitchFamily="18" charset="0"/>
              </a:rPr>
            </a:br>
            <a:br>
              <a:rPr lang="en-US" sz="1600" b="1" dirty="0">
                <a:latin typeface="Georgia" panose="02040502050405020303" pitchFamily="18" charset="0"/>
              </a:rPr>
            </a:br>
            <a:r>
              <a:rPr lang="en-US" sz="1600" dirty="0" err="1">
                <a:latin typeface="Georgia" panose="02040502050405020303" pitchFamily="18" charset="0"/>
              </a:rPr>
              <a:t>Národné</a:t>
            </a:r>
            <a:r>
              <a:rPr lang="en-US" sz="1600" dirty="0">
                <a:latin typeface="Georgia" panose="02040502050405020303" pitchFamily="18" charset="0"/>
              </a:rPr>
              <a:t> </a:t>
            </a:r>
            <a:r>
              <a:rPr lang="en-US" sz="1600" dirty="0" err="1">
                <a:latin typeface="Georgia" panose="02040502050405020303" pitchFamily="18" charset="0"/>
              </a:rPr>
              <a:t>české</a:t>
            </a:r>
            <a:r>
              <a:rPr lang="en-US" sz="1600" dirty="0">
                <a:latin typeface="Georgia" panose="02040502050405020303" pitchFamily="18" charset="0"/>
              </a:rPr>
              <a:t> a </a:t>
            </a:r>
            <a:r>
              <a:rPr lang="en-US" sz="1600" dirty="0" err="1">
                <a:latin typeface="Georgia" panose="02040502050405020303" pitchFamily="18" charset="0"/>
              </a:rPr>
              <a:t>slovenské</a:t>
            </a:r>
            <a:r>
              <a:rPr lang="en-US" sz="1600" dirty="0">
                <a:latin typeface="Georgia" panose="02040502050405020303" pitchFamily="18" charset="0"/>
              </a:rPr>
              <a:t> </a:t>
            </a:r>
            <a:r>
              <a:rPr lang="en-US" sz="1600" dirty="0" err="1">
                <a:latin typeface="Georgia" panose="02040502050405020303" pitchFamily="18" charset="0"/>
              </a:rPr>
              <a:t>múzeum</a:t>
            </a:r>
            <a:r>
              <a:rPr lang="en-US" sz="1600" dirty="0">
                <a:latin typeface="Georgia" panose="02040502050405020303" pitchFamily="18" charset="0"/>
              </a:rPr>
              <a:t> a </a:t>
            </a:r>
            <a:r>
              <a:rPr lang="en-US" sz="1600" dirty="0" err="1">
                <a:latin typeface="Georgia" panose="02040502050405020303" pitchFamily="18" charset="0"/>
              </a:rPr>
              <a:t>knižnica</a:t>
            </a:r>
            <a:r>
              <a:rPr lang="en-US" sz="1600" dirty="0">
                <a:latin typeface="Georgia" panose="02040502050405020303" pitchFamily="18" charset="0"/>
              </a:rPr>
              <a:t>, Cedar Rapids, USA </a:t>
            </a:r>
            <a:br>
              <a:rPr lang="en-US" sz="1600" b="1" dirty="0">
                <a:latin typeface="Georgia" panose="02040502050405020303" pitchFamily="18" charset="0"/>
              </a:rPr>
            </a:br>
            <a:br>
              <a:rPr lang="en-US" sz="1600" b="1" dirty="0">
                <a:latin typeface="Georgia" panose="02040502050405020303" pitchFamily="18" charset="0"/>
              </a:rPr>
            </a:br>
            <a:r>
              <a:rPr lang="en-US" sz="1800" b="1" dirty="0" err="1">
                <a:latin typeface="Georgia" panose="02040502050405020303" pitchFamily="18" charset="0"/>
              </a:rPr>
              <a:t>Súčasnosť</a:t>
            </a:r>
            <a:r>
              <a:rPr lang="en-US" sz="1800" b="1" dirty="0">
                <a:latin typeface="Georgia" panose="02040502050405020303" pitchFamily="18" charset="0"/>
              </a:rPr>
              <a:t> a </a:t>
            </a:r>
            <a:r>
              <a:rPr lang="en-US" sz="1800" b="1" dirty="0" err="1">
                <a:latin typeface="Georgia" panose="02040502050405020303" pitchFamily="18" charset="0"/>
              </a:rPr>
              <a:t>výzvy</a:t>
            </a:r>
            <a:r>
              <a:rPr lang="en-US" sz="1800" b="1" dirty="0">
                <a:latin typeface="Georgia" panose="02040502050405020303" pitchFamily="18" charset="0"/>
              </a:rPr>
              <a:t> </a:t>
            </a:r>
            <a:r>
              <a:rPr lang="en-US" sz="1800" b="1" dirty="0" err="1">
                <a:latin typeface="Georgia" panose="02040502050405020303" pitchFamily="18" charset="0"/>
              </a:rPr>
              <a:t>týkajúce</a:t>
            </a:r>
            <a:r>
              <a:rPr lang="en-US" sz="1800" b="1" dirty="0">
                <a:latin typeface="Georgia" panose="02040502050405020303" pitchFamily="18" charset="0"/>
              </a:rPr>
              <a:t> </a:t>
            </a:r>
            <a:r>
              <a:rPr lang="en-US" sz="1800" b="1" dirty="0" err="1">
                <a:latin typeface="Georgia" panose="02040502050405020303" pitchFamily="18" charset="0"/>
              </a:rPr>
              <a:t>sa</a:t>
            </a:r>
            <a:r>
              <a:rPr lang="en-US" sz="1800" b="1" dirty="0">
                <a:latin typeface="Georgia" panose="02040502050405020303" pitchFamily="18" charset="0"/>
              </a:rPr>
              <a:t> </a:t>
            </a:r>
            <a:r>
              <a:rPr lang="en-US" sz="1800" b="1" dirty="0" err="1">
                <a:latin typeface="Georgia" panose="02040502050405020303" pitchFamily="18" charset="0"/>
              </a:rPr>
              <a:t>hmotného</a:t>
            </a:r>
            <a:r>
              <a:rPr lang="en-US" sz="1800" b="1" dirty="0">
                <a:latin typeface="Georgia" panose="02040502050405020303" pitchFamily="18" charset="0"/>
              </a:rPr>
              <a:t> </a:t>
            </a:r>
            <a:r>
              <a:rPr lang="en-US" sz="1800" b="1" dirty="0" err="1">
                <a:latin typeface="Georgia" panose="02040502050405020303" pitchFamily="18" charset="0"/>
              </a:rPr>
              <a:t>kultúrneho</a:t>
            </a:r>
            <a:r>
              <a:rPr lang="en-US" sz="1800" b="1" dirty="0">
                <a:latin typeface="Georgia" panose="02040502050405020303" pitchFamily="18" charset="0"/>
              </a:rPr>
              <a:t> </a:t>
            </a:r>
            <a:r>
              <a:rPr lang="en-US" sz="1800" b="1" dirty="0" err="1">
                <a:latin typeface="Georgia" panose="02040502050405020303" pitchFamily="18" charset="0"/>
              </a:rPr>
              <a:t>dedičstva</a:t>
            </a:r>
            <a:r>
              <a:rPr lang="en-US" sz="1800" b="1" dirty="0">
                <a:latin typeface="Georgia" panose="02040502050405020303" pitchFamily="18" charset="0"/>
              </a:rPr>
              <a:t> </a:t>
            </a:r>
            <a:r>
              <a:rPr lang="en-US" sz="1800" b="1" dirty="0" err="1">
                <a:latin typeface="Georgia" panose="02040502050405020303" pitchFamily="18" charset="0"/>
              </a:rPr>
              <a:t>Slovákov</a:t>
            </a:r>
            <a:r>
              <a:rPr lang="en-US" sz="1800" b="1" dirty="0">
                <a:latin typeface="Georgia" panose="02040502050405020303" pitchFamily="18" charset="0"/>
              </a:rPr>
              <a:t> v </a:t>
            </a:r>
            <a:r>
              <a:rPr lang="en-US" sz="1800" b="1" dirty="0" err="1">
                <a:latin typeface="Georgia" panose="02040502050405020303" pitchFamily="18" charset="0"/>
              </a:rPr>
              <a:t>Spojených</a:t>
            </a:r>
            <a:r>
              <a:rPr lang="en-US" sz="1800" b="1" dirty="0">
                <a:latin typeface="Georgia" panose="02040502050405020303" pitchFamily="18" charset="0"/>
              </a:rPr>
              <a:t> </a:t>
            </a:r>
            <a:r>
              <a:rPr lang="en-US" sz="1800" b="1" dirty="0" err="1">
                <a:latin typeface="Georgia" panose="02040502050405020303" pitchFamily="18" charset="0"/>
              </a:rPr>
              <a:t>štátoch</a:t>
            </a:r>
            <a:r>
              <a:rPr lang="en-US" sz="1800" b="1" dirty="0">
                <a:latin typeface="Georgia" panose="02040502050405020303" pitchFamily="18" charset="0"/>
              </a:rPr>
              <a:t> – </a:t>
            </a:r>
            <a:r>
              <a:rPr lang="en-US" sz="1800" b="1" dirty="0" err="1">
                <a:latin typeface="Georgia" panose="02040502050405020303" pitchFamily="18" charset="0"/>
              </a:rPr>
              <a:t>prípadová</a:t>
            </a:r>
            <a:r>
              <a:rPr lang="en-US" sz="1800" b="1" dirty="0">
                <a:latin typeface="Georgia" panose="02040502050405020303" pitchFamily="18" charset="0"/>
              </a:rPr>
              <a:t> </a:t>
            </a:r>
            <a:r>
              <a:rPr lang="en-US" sz="1800" b="1" dirty="0" err="1">
                <a:latin typeface="Georgia" panose="02040502050405020303" pitchFamily="18" charset="0"/>
              </a:rPr>
              <a:t>štúdia</a:t>
            </a:r>
            <a:r>
              <a:rPr lang="en-US" sz="1800" b="1" dirty="0">
                <a:latin typeface="Georgia" panose="02040502050405020303" pitchFamily="18" charset="0"/>
              </a:rPr>
              <a:t> </a:t>
            </a:r>
            <a:br>
              <a:rPr lang="en-US" sz="1800" dirty="0">
                <a:latin typeface="Georgia" panose="02040502050405020303" pitchFamily="18" charset="0"/>
              </a:rPr>
            </a:br>
            <a:br>
              <a:rPr lang="en-US" sz="1500" dirty="0">
                <a:effectLst/>
                <a:latin typeface="Georgia" panose="020405020504050203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sz="1300" dirty="0">
                <a:effectLst/>
                <a:latin typeface="Georgia" panose="020405020504050203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Dalibor Mikuláš, PhD.</a:t>
            </a:r>
            <a:br>
              <a:rPr lang="en-US" sz="1300" dirty="0">
                <a:effectLst/>
                <a:latin typeface="Georgia" panose="020405020504050203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sz="1300" dirty="0">
                <a:effectLst/>
                <a:latin typeface="Georgia" panose="020405020504050203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Vice President &amp; COO</a:t>
            </a:r>
            <a:br>
              <a:rPr lang="en-US" sz="1300" dirty="0">
                <a:effectLst/>
                <a:latin typeface="Georgia" panose="020405020504050203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br>
              <a:rPr lang="en-US" sz="1500" b="1" i="0" u="none" strike="noStrike" baseline="0" dirty="0">
                <a:latin typeface="Georgia" panose="02040502050405020303" pitchFamily="18" charset="0"/>
              </a:rPr>
            </a:br>
            <a:br>
              <a:rPr lang="en-US" sz="1500" b="1" i="0" u="none" strike="noStrike" baseline="0" dirty="0">
                <a:latin typeface="Georgia" panose="02040502050405020303" pitchFamily="18" charset="0"/>
              </a:rPr>
            </a:br>
            <a:r>
              <a:rPr lang="en-US" sz="1100" b="1" dirty="0">
                <a:latin typeface="Georgia" panose="02040502050405020303" pitchFamily="18" charset="0"/>
              </a:rPr>
              <a:t>SLOVÁCI V ZAHRANIČÍ: SÚČASNOSŤ, TRENDY A PERSPEKTÍVY VÝSKUMU KRAJANSKEJ PROBLEMATIKY </a:t>
            </a:r>
            <a:br>
              <a:rPr lang="en-US" sz="1100" b="1" dirty="0">
                <a:latin typeface="Georgia" panose="02040502050405020303" pitchFamily="18" charset="0"/>
              </a:rPr>
            </a:br>
            <a:r>
              <a:rPr lang="en-US" sz="1100" b="1" dirty="0">
                <a:latin typeface="Georgia" panose="02040502050405020303" pitchFamily="18" charset="0"/>
              </a:rPr>
              <a:t>25. a 26. </a:t>
            </a:r>
            <a:r>
              <a:rPr lang="en-US" sz="1100" b="1" dirty="0" err="1">
                <a:latin typeface="Georgia" panose="02040502050405020303" pitchFamily="18" charset="0"/>
              </a:rPr>
              <a:t>september</a:t>
            </a:r>
            <a:r>
              <a:rPr lang="en-US" sz="1100" b="1" dirty="0">
                <a:latin typeface="Georgia" panose="02040502050405020303" pitchFamily="18" charset="0"/>
              </a:rPr>
              <a:t> 2025 </a:t>
            </a:r>
            <a:br>
              <a:rPr lang="en-US" sz="1500" b="1" i="0" u="none" strike="noStrike" baseline="0" dirty="0">
                <a:latin typeface="Georgia" panose="02040502050405020303" pitchFamily="18" charset="0"/>
              </a:rPr>
            </a:br>
            <a:endParaRPr lang="en-US" sz="1500" b="1" dirty="0">
              <a:latin typeface="Georgia" panose="02040502050405020303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7754" y="4636008"/>
            <a:ext cx="2800510" cy="1572768"/>
          </a:xfrm>
        </p:spPr>
        <p:txBody>
          <a:bodyPr>
            <a:normAutofit/>
          </a:bodyPr>
          <a:lstStyle/>
          <a:p>
            <a:pPr algn="l">
              <a:lnSpc>
                <a:spcPct val="90000"/>
              </a:lnSpc>
            </a:pPr>
            <a:endParaRPr lang="cs-CZ" sz="1500" b="1" i="1"/>
          </a:p>
          <a:p>
            <a:pPr algn="l">
              <a:lnSpc>
                <a:spcPct val="90000"/>
              </a:lnSpc>
            </a:pPr>
            <a:r>
              <a:rPr lang="en-US" sz="1200">
                <a:latin typeface="Georgia" panose="02040502050405020303" pitchFamily="18" charset="0"/>
              </a:rPr>
              <a:t>ORGANIZÁTORI: </a:t>
            </a:r>
          </a:p>
          <a:p>
            <a:pPr algn="just">
              <a:lnSpc>
                <a:spcPct val="90000"/>
              </a:lnSpc>
            </a:pPr>
            <a:r>
              <a:rPr lang="en-US" sz="1200" b="1">
                <a:solidFill>
                  <a:schemeClr val="tx1"/>
                </a:solidFill>
                <a:latin typeface="Georgia" panose="02040502050405020303" pitchFamily="18" charset="0"/>
              </a:rPr>
              <a:t>Úrad pre Slovákov žijúcich v zahraničí </a:t>
            </a:r>
          </a:p>
          <a:p>
            <a:pPr algn="just">
              <a:lnSpc>
                <a:spcPct val="90000"/>
              </a:lnSpc>
            </a:pPr>
            <a:r>
              <a:rPr lang="en-US" sz="1200">
                <a:solidFill>
                  <a:schemeClr val="tx1"/>
                </a:solidFill>
                <a:latin typeface="Georgia" panose="02040502050405020303" pitchFamily="18" charset="0"/>
              </a:rPr>
              <a:t>a</a:t>
            </a:r>
            <a:r>
              <a:rPr lang="en-US" sz="1200" b="1">
                <a:solidFill>
                  <a:schemeClr val="tx1"/>
                </a:solidFill>
                <a:latin typeface="Georgia" panose="02040502050405020303" pitchFamily="18" charset="0"/>
              </a:rPr>
              <a:t> </a:t>
            </a:r>
          </a:p>
          <a:p>
            <a:pPr algn="just">
              <a:lnSpc>
                <a:spcPct val="90000"/>
              </a:lnSpc>
            </a:pPr>
            <a:r>
              <a:rPr lang="en-US" sz="1200" b="1">
                <a:solidFill>
                  <a:schemeClr val="tx1"/>
                </a:solidFill>
                <a:latin typeface="Georgia" panose="02040502050405020303" pitchFamily="18" charset="0"/>
              </a:rPr>
              <a:t>Univerzita sv. Cyrila a Metoda v Trnave </a:t>
            </a:r>
            <a:endParaRPr lang="en-US" sz="1200" b="1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sp>
        <p:nvSpPr>
          <p:cNvPr id="1049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7753" y="4409267"/>
            <a:ext cx="2606040" cy="18288"/>
          </a:xfrm>
          <a:custGeom>
            <a:avLst/>
            <a:gdLst>
              <a:gd name="connsiteX0" fmla="*/ 0 w 2606040"/>
              <a:gd name="connsiteY0" fmla="*/ 0 h 18288"/>
              <a:gd name="connsiteX1" fmla="*/ 625450 w 2606040"/>
              <a:gd name="connsiteY1" fmla="*/ 0 h 18288"/>
              <a:gd name="connsiteX2" fmla="*/ 1224839 w 2606040"/>
              <a:gd name="connsiteY2" fmla="*/ 0 h 18288"/>
              <a:gd name="connsiteX3" fmla="*/ 1824228 w 2606040"/>
              <a:gd name="connsiteY3" fmla="*/ 0 h 18288"/>
              <a:gd name="connsiteX4" fmla="*/ 2606040 w 2606040"/>
              <a:gd name="connsiteY4" fmla="*/ 0 h 18288"/>
              <a:gd name="connsiteX5" fmla="*/ 2606040 w 2606040"/>
              <a:gd name="connsiteY5" fmla="*/ 18288 h 18288"/>
              <a:gd name="connsiteX6" fmla="*/ 1902409 w 2606040"/>
              <a:gd name="connsiteY6" fmla="*/ 18288 h 18288"/>
              <a:gd name="connsiteX7" fmla="*/ 1276960 w 2606040"/>
              <a:gd name="connsiteY7" fmla="*/ 18288 h 18288"/>
              <a:gd name="connsiteX8" fmla="*/ 677570 w 2606040"/>
              <a:gd name="connsiteY8" fmla="*/ 18288 h 18288"/>
              <a:gd name="connsiteX9" fmla="*/ 0 w 2606040"/>
              <a:gd name="connsiteY9" fmla="*/ 18288 h 18288"/>
              <a:gd name="connsiteX10" fmla="*/ 0 w 2606040"/>
              <a:gd name="connsiteY10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06040" h="18288" fill="none" extrusionOk="0">
                <a:moveTo>
                  <a:pt x="0" y="0"/>
                </a:moveTo>
                <a:cubicBezTo>
                  <a:pt x="266776" y="-600"/>
                  <a:pt x="322756" y="3201"/>
                  <a:pt x="625450" y="0"/>
                </a:cubicBezTo>
                <a:cubicBezTo>
                  <a:pt x="928144" y="-3201"/>
                  <a:pt x="968141" y="9269"/>
                  <a:pt x="1224839" y="0"/>
                </a:cubicBezTo>
                <a:cubicBezTo>
                  <a:pt x="1481537" y="-9269"/>
                  <a:pt x="1569059" y="21947"/>
                  <a:pt x="1824228" y="0"/>
                </a:cubicBezTo>
                <a:cubicBezTo>
                  <a:pt x="2079397" y="-21947"/>
                  <a:pt x="2326053" y="-10194"/>
                  <a:pt x="2606040" y="0"/>
                </a:cubicBezTo>
                <a:cubicBezTo>
                  <a:pt x="2605462" y="4771"/>
                  <a:pt x="2606793" y="12323"/>
                  <a:pt x="2606040" y="18288"/>
                </a:cubicBezTo>
                <a:cubicBezTo>
                  <a:pt x="2256758" y="31410"/>
                  <a:pt x="2173673" y="-12878"/>
                  <a:pt x="1902409" y="18288"/>
                </a:cubicBezTo>
                <a:cubicBezTo>
                  <a:pt x="1631145" y="49454"/>
                  <a:pt x="1461378" y="5466"/>
                  <a:pt x="1276960" y="18288"/>
                </a:cubicBezTo>
                <a:cubicBezTo>
                  <a:pt x="1092542" y="31110"/>
                  <a:pt x="890442" y="13213"/>
                  <a:pt x="677570" y="18288"/>
                </a:cubicBezTo>
                <a:cubicBezTo>
                  <a:pt x="464698" y="23364"/>
                  <a:pt x="187648" y="35837"/>
                  <a:pt x="0" y="18288"/>
                </a:cubicBezTo>
                <a:cubicBezTo>
                  <a:pt x="841" y="12879"/>
                  <a:pt x="-726" y="3977"/>
                  <a:pt x="0" y="0"/>
                </a:cubicBezTo>
                <a:close/>
              </a:path>
              <a:path w="2606040" h="18288" stroke="0" extrusionOk="0">
                <a:moveTo>
                  <a:pt x="0" y="0"/>
                </a:moveTo>
                <a:cubicBezTo>
                  <a:pt x="197231" y="3803"/>
                  <a:pt x="358914" y="-9291"/>
                  <a:pt x="599389" y="0"/>
                </a:cubicBezTo>
                <a:cubicBezTo>
                  <a:pt x="839864" y="9291"/>
                  <a:pt x="979371" y="8509"/>
                  <a:pt x="1303020" y="0"/>
                </a:cubicBezTo>
                <a:cubicBezTo>
                  <a:pt x="1626669" y="-8509"/>
                  <a:pt x="1726300" y="7440"/>
                  <a:pt x="1876349" y="0"/>
                </a:cubicBezTo>
                <a:cubicBezTo>
                  <a:pt x="2026398" y="-7440"/>
                  <a:pt x="2430712" y="17957"/>
                  <a:pt x="2606040" y="0"/>
                </a:cubicBezTo>
                <a:cubicBezTo>
                  <a:pt x="2605426" y="8857"/>
                  <a:pt x="2606544" y="13619"/>
                  <a:pt x="2606040" y="18288"/>
                </a:cubicBezTo>
                <a:cubicBezTo>
                  <a:pt x="2393024" y="2241"/>
                  <a:pt x="2191161" y="39259"/>
                  <a:pt x="1980590" y="18288"/>
                </a:cubicBezTo>
                <a:cubicBezTo>
                  <a:pt x="1770019" y="-2683"/>
                  <a:pt x="1476440" y="36114"/>
                  <a:pt x="1276960" y="18288"/>
                </a:cubicBezTo>
                <a:cubicBezTo>
                  <a:pt x="1077480" y="463"/>
                  <a:pt x="880988" y="42125"/>
                  <a:pt x="651510" y="18288"/>
                </a:cubicBezTo>
                <a:cubicBezTo>
                  <a:pt x="422032" y="-5549"/>
                  <a:pt x="130744" y="-1947"/>
                  <a:pt x="0" y="18288"/>
                </a:cubicBezTo>
                <a:cubicBezTo>
                  <a:pt x="-487" y="10816"/>
                  <a:pt x="-839" y="6058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Nočná panoráma mesta s osvetlenými budovami a mostami ponad rieku. V popredí je viditeľný most a osvetlený areál, v pozadí sa rozprestiera mesto s množstvom svetiel a tmavomodrá obloha s oblakmi.">
            <a:extLst>
              <a:ext uri="{FF2B5EF4-FFF2-40B4-BE49-F238E27FC236}">
                <a16:creationId xmlns:a16="http://schemas.microsoft.com/office/drawing/2014/main" id="{7E1202FB-03C0-5BCD-2FB9-642FE2FFCD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32" r="25653"/>
          <a:stretch/>
        </p:blipFill>
        <p:spPr>
          <a:xfrm>
            <a:off x="3983776" y="10"/>
            <a:ext cx="5159081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0A604E4-7307-451C-93BE-F1F7E1BF3B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914400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7F3A0AA-35E5-4085-942B-7378390306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282344"/>
            <a:ext cx="9143997" cy="1590742"/>
          </a:xfrm>
          <a:prstGeom prst="rect">
            <a:avLst/>
          </a:prstGeom>
          <a:gradFill>
            <a:gsLst>
              <a:gs pos="34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02F5C38-C747-4173-ABBF-656E39E821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3" y="5282344"/>
            <a:ext cx="6086475" cy="1590742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59000"/>
                </a:schemeClr>
              </a:gs>
              <a:gs pos="100000">
                <a:srgbClr val="000000">
                  <a:alpha val="7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37EECFC-A684-4391-AE85-4CDAF5565F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3" y="5282344"/>
            <a:ext cx="9143998" cy="1590742"/>
          </a:xfrm>
          <a:prstGeom prst="rect">
            <a:avLst/>
          </a:prstGeom>
          <a:gradFill>
            <a:gsLst>
              <a:gs pos="0">
                <a:srgbClr val="000000">
                  <a:alpha val="71765"/>
                </a:srgbClr>
              </a:gs>
              <a:gs pos="100000">
                <a:schemeClr val="accent1">
                  <a:alpha val="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ABA3ED4-08E0-BDC0-1039-909FC06F90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785" y="5490971"/>
            <a:ext cx="5221554" cy="1159200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br>
              <a:rPr lang="en-US" sz="1400" b="1" kern="1200" cap="all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1800" b="1" kern="1200" cap="all" dirty="0">
                <a:solidFill>
                  <a:srgbClr val="FFFFFF"/>
                </a:solidFill>
                <a:latin typeface="Georgia" panose="02040502050405020303" pitchFamily="18" charset="0"/>
              </a:rPr>
              <a:t>2025 </a:t>
            </a:r>
            <a:r>
              <a:rPr lang="en-US" sz="1800" b="1" cap="all" dirty="0">
                <a:solidFill>
                  <a:srgbClr val="FFFFFF"/>
                </a:solidFill>
                <a:latin typeface="Georgia" panose="02040502050405020303" pitchFamily="18" charset="0"/>
              </a:rPr>
              <a:t>NCSML </a:t>
            </a:r>
            <a:r>
              <a:rPr lang="en-US" sz="1800" b="1" kern="1200" cap="all" dirty="0">
                <a:solidFill>
                  <a:srgbClr val="FFFFFF"/>
                </a:solidFill>
                <a:latin typeface="Georgia" panose="02040502050405020303" pitchFamily="18" charset="0"/>
              </a:rPr>
              <a:t>Voices from the Homelands — Podcasts</a:t>
            </a:r>
            <a:br>
              <a:rPr lang="en-US" sz="1000" b="1" kern="1200" cap="all" dirty="0">
                <a:solidFill>
                  <a:srgbClr val="FFFFFF"/>
                </a:solidFill>
                <a:latin typeface="Georgia" panose="02040502050405020303" pitchFamily="18" charset="0"/>
              </a:rPr>
            </a:br>
            <a:r>
              <a:rPr lang="en-US" sz="1000" dirty="0">
                <a:latin typeface="Georgia" panose="02040502050405020303" pitchFamily="18" charset="0"/>
                <a:hlinkClick r:id="rId2"/>
              </a:rPr>
              <a:t>NCSMLTV</a:t>
            </a:r>
            <a:r>
              <a:rPr lang="en-US" sz="1000" dirty="0">
                <a:latin typeface="Georgia" panose="02040502050405020303" pitchFamily="18" charset="0"/>
              </a:rPr>
              <a:t>, </a:t>
            </a:r>
            <a:r>
              <a:rPr lang="en-US" sz="1000" dirty="0">
                <a:latin typeface="Georgia" panose="02040502050405020303" pitchFamily="18" charset="0"/>
                <a:hlinkClick r:id="rId3"/>
              </a:rPr>
              <a:t>Apple Podcasts</a:t>
            </a:r>
            <a:r>
              <a:rPr lang="en-US" sz="1000" dirty="0">
                <a:latin typeface="Georgia" panose="02040502050405020303" pitchFamily="18" charset="0"/>
              </a:rPr>
              <a:t>, </a:t>
            </a:r>
            <a:r>
              <a:rPr lang="en-US" sz="1000" dirty="0">
                <a:latin typeface="Georgia" panose="02040502050405020303" pitchFamily="18" charset="0"/>
                <a:hlinkClick r:id="rId4"/>
              </a:rPr>
              <a:t>Spotify</a:t>
            </a:r>
            <a:r>
              <a:rPr lang="en-US" sz="1000" dirty="0">
                <a:latin typeface="Georgia" panose="02040502050405020303" pitchFamily="18" charset="0"/>
              </a:rPr>
              <a:t>, </a:t>
            </a:r>
            <a:r>
              <a:rPr lang="en-US" sz="1000" dirty="0">
                <a:latin typeface="Georgia" panose="02040502050405020303" pitchFamily="18" charset="0"/>
                <a:hlinkClick r:id="rId5"/>
              </a:rPr>
              <a:t>Amazon Music</a:t>
            </a:r>
            <a:br>
              <a:rPr lang="en-US" dirty="0"/>
            </a:br>
            <a:endParaRPr lang="en-US" sz="2200" b="1" kern="1200" cap="all" dirty="0">
              <a:solidFill>
                <a:srgbClr val="FFFFFF"/>
              </a:solidFill>
              <a:latin typeface="Georgia" panose="02040502050405020303" pitchFamily="18" charset="0"/>
            </a:endParaRPr>
          </a:p>
        </p:txBody>
      </p:sp>
      <p:pic>
        <p:nvPicPr>
          <p:cNvPr id="4" name="Content Placeholder 3" descr="Webová stránka National Czech &amp; Slovak Museum &amp; Library s názvom ‘Voices from the Homelands — Podcast and Webinar’. Na stránke je zobrazený podcast s epizódou #15 s názvom ‘Czech Republic before the Upcoming General Election’, dátum 17. september 2025. Viditeľné sú ovládacie prvky prehrávača, popis epizódy a zoznam ďalších epizód. V hornej časti je logo múzea a Smithsonian Affiliate.">
            <a:extLst>
              <a:ext uri="{FF2B5EF4-FFF2-40B4-BE49-F238E27FC236}">
                <a16:creationId xmlns:a16="http://schemas.microsoft.com/office/drawing/2014/main" id="{503D088D-CB27-E34F-9F8B-F9E666785A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6"/>
          <a:srcRect l="14003" t="9641" r="16204" b="5115"/>
          <a:stretch>
            <a:fillRect/>
          </a:stretch>
        </p:blipFill>
        <p:spPr bwMode="auto">
          <a:xfrm>
            <a:off x="1317844" y="390832"/>
            <a:ext cx="6577775" cy="4519114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4908025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6C2997EE-0889-44C3-AC0D-18F26AC9AA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Stránka s nadpisom ‘The Immigrant Experience’ a článkom s názvom ‘Figurines Come to Life’. Obrázky zobrazujú drevené sochy v tradičných krojoch, rozmiestnené v interiéri. Niektoré fotografie ukazujú detailné pohľady na jednotlivé figúrky s vyrezávanými vestami a sukňami, ďalšie snímky zachytávajú skupinu ľudí okolo sochára počas prezentácie a médiá s mikrofónmi. V pravom dolnom rohu je fotografia figúrky v červenej sukni umiestnenej v priestore s drevenými konštrukciami. Text článku spomína renováciu Burian’s Immigrant Door Tower a projekt vytvorenia sôch.">
            <a:extLst>
              <a:ext uri="{FF2B5EF4-FFF2-40B4-BE49-F238E27FC236}">
                <a16:creationId xmlns:a16="http://schemas.microsoft.com/office/drawing/2014/main" id="{A23BB585-7253-17CC-FB9B-BC53D4F533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272" t="12234" r="38160" b="8579"/>
          <a:stretch>
            <a:fillRect/>
          </a:stretch>
        </p:blipFill>
        <p:spPr bwMode="auto">
          <a:xfrm>
            <a:off x="5029200" y="228600"/>
            <a:ext cx="3507200" cy="3505200"/>
          </a:xfrm>
          <a:custGeom>
            <a:avLst/>
            <a:gdLst/>
            <a:ahLst/>
            <a:cxnLst/>
            <a:rect l="l" t="t" r="r" b="b"/>
            <a:pathLst>
              <a:path w="6569769" h="3750734">
                <a:moveTo>
                  <a:pt x="1738471" y="0"/>
                </a:moveTo>
                <a:lnTo>
                  <a:pt x="6569769" y="0"/>
                </a:lnTo>
                <a:lnTo>
                  <a:pt x="6569769" y="3750734"/>
                </a:lnTo>
                <a:lnTo>
                  <a:pt x="0" y="3750734"/>
                </a:lnTo>
                <a:close/>
              </a:path>
            </a:pathLst>
          </a:custGeom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Picture 2" descr="Budova National Czech &amp; Slovak Museum &amp; Library s viacerými štítovými strechami pokrytými červenou krytinou. Pred budovou je upravený trávnik, chodníky a rampy s kovovým zábradlím. V popredí stojí veľký červený informačný panel s názvom múzea a vedľa neho historický štýlový lampáš. Na pozadí je jasná modrá obloha.">
            <a:extLst>
              <a:ext uri="{FF2B5EF4-FFF2-40B4-BE49-F238E27FC236}">
                <a16:creationId xmlns:a16="http://schemas.microsoft.com/office/drawing/2014/main" id="{4E84BCB5-714C-CA0F-C7E1-398F83E8FC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62" r="2" b="1264"/>
          <a:stretch>
            <a:fillRect/>
          </a:stretch>
        </p:blipFill>
        <p:spPr>
          <a:xfrm>
            <a:off x="3136508" y="3887894"/>
            <a:ext cx="6007493" cy="2970106"/>
          </a:xfrm>
          <a:custGeom>
            <a:avLst/>
            <a:gdLst/>
            <a:ahLst/>
            <a:cxnLst/>
            <a:rect l="l" t="t" r="r" b="b"/>
            <a:pathLst>
              <a:path w="8009991" h="2970106">
                <a:moveTo>
                  <a:pt x="1376648" y="0"/>
                </a:moveTo>
                <a:lnTo>
                  <a:pt x="8009991" y="0"/>
                </a:lnTo>
                <a:lnTo>
                  <a:pt x="8009991" y="2970106"/>
                </a:lnTo>
                <a:lnTo>
                  <a:pt x="0" y="2970106"/>
                </a:lnTo>
                <a:close/>
              </a:path>
            </a:pathLst>
          </a:custGeom>
        </p:spPr>
      </p:pic>
      <p:pic>
        <p:nvPicPr>
          <p:cNvPr id="4" name="Content Placeholder 5" descr="Veža s červenou špicatou strechou a štyrmi ozdobnými ihlanmi, postavená z kombinácie tehál a kameňa. Na prednej strane sú dva veľké ciferníky hodín – jeden klasický okrúhly a pod ním dekoratívny astronomický ciferník. Na bočnej strane je ďalší menší ciferník a farebný vertikálny panel s abstraktným vzorom. Pozadie tvorí čistá modrá obloha.">
            <a:extLst>
              <a:ext uri="{FF2B5EF4-FFF2-40B4-BE49-F238E27FC236}">
                <a16:creationId xmlns:a16="http://schemas.microsoft.com/office/drawing/2014/main" id="{7A4364C8-8CB2-0056-350D-C6B06C6A54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2502"/>
          <a:stretch>
            <a:fillRect/>
          </a:stretch>
        </p:blipFill>
        <p:spPr>
          <a:xfrm>
            <a:off x="20" y="10"/>
            <a:ext cx="5627313" cy="6857990"/>
          </a:xfrm>
          <a:custGeom>
            <a:avLst/>
            <a:gdLst/>
            <a:ahLst/>
            <a:cxnLst/>
            <a:rect l="l" t="t" r="r" b="b"/>
            <a:pathLst>
              <a:path w="7503111" h="6858000">
                <a:moveTo>
                  <a:pt x="0" y="0"/>
                </a:moveTo>
                <a:lnTo>
                  <a:pt x="677334" y="0"/>
                </a:lnTo>
                <a:lnTo>
                  <a:pt x="1168036" y="0"/>
                </a:lnTo>
                <a:lnTo>
                  <a:pt x="1205499" y="0"/>
                </a:lnTo>
                <a:lnTo>
                  <a:pt x="1647632" y="0"/>
                </a:lnTo>
                <a:lnTo>
                  <a:pt x="7215401" y="0"/>
                </a:lnTo>
                <a:lnTo>
                  <a:pt x="4041567" y="6852993"/>
                </a:lnTo>
                <a:lnTo>
                  <a:pt x="7503111" y="6852993"/>
                </a:lnTo>
                <a:lnTo>
                  <a:pt x="7503111" y="6852994"/>
                </a:lnTo>
                <a:lnTo>
                  <a:pt x="1647632" y="6852994"/>
                </a:lnTo>
                <a:lnTo>
                  <a:pt x="1647632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5916508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F647243-C9A0-6579-0479-CA4C323F0E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49D5B1-8D79-5352-792E-A175D10B7C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3938487" cy="180730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100" b="1" kern="100" err="1"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Národné</a:t>
            </a:r>
            <a:r>
              <a:rPr lang="en-US" sz="3100" b="1" kern="100"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100" b="1" kern="100" err="1"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české</a:t>
            </a:r>
            <a:r>
              <a:rPr lang="en-US" sz="3100" b="1" kern="100"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a </a:t>
            </a:r>
            <a:r>
              <a:rPr lang="en-US" sz="3100" b="1" kern="100" err="1"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slovenské</a:t>
            </a:r>
            <a:r>
              <a:rPr lang="en-US" sz="3100" b="1" kern="100"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100" b="1" kern="100" err="1"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múzeum</a:t>
            </a:r>
            <a:r>
              <a:rPr lang="en-US" sz="3100" b="1" kern="100"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a </a:t>
            </a:r>
            <a:r>
              <a:rPr lang="en-US" sz="3100" b="1" kern="100" err="1"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knižnica</a:t>
            </a:r>
            <a:r>
              <a:rPr lang="en-US" sz="3100" b="1" kern="100"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v Cedar Rapids</a:t>
            </a:r>
            <a:endParaRPr lang="en-US" sz="31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B0A6DE-025A-6EA2-BDD6-6CC4A6FFD1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333297"/>
            <a:ext cx="3464715" cy="3843666"/>
          </a:xfrm>
        </p:spPr>
        <p:txBody>
          <a:bodyPr>
            <a:normAutofit/>
          </a:bodyPr>
          <a:lstStyle/>
          <a:p>
            <a:pPr marL="0" marR="0" indent="0" algn="just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1600" kern="100" dirty="0"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MEDZI MNOHÝMI PROJEKTMI NCSML je </a:t>
            </a:r>
            <a:r>
              <a:rPr lang="en-US" sz="1600" kern="100" dirty="0" err="1"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aj</a:t>
            </a:r>
            <a:r>
              <a:rPr lang="en-US" sz="1600" kern="100" dirty="0"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600" kern="100" dirty="0" err="1"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projekt</a:t>
            </a:r>
            <a:r>
              <a:rPr lang="en-US" sz="1600" kern="100" dirty="0"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600" kern="100" dirty="0" err="1"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nahrávania</a:t>
            </a:r>
            <a:r>
              <a:rPr lang="en-US" sz="1600" kern="100" dirty="0"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a </a:t>
            </a:r>
            <a:r>
              <a:rPr lang="en-US" sz="1600" kern="100" dirty="0" err="1"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dokumentovania</a:t>
            </a:r>
            <a:r>
              <a:rPr lang="en-US" sz="1600" kern="100" dirty="0"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600" kern="100" dirty="0" err="1"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spomienok</a:t>
            </a:r>
            <a:r>
              <a:rPr lang="en-US" sz="1600" kern="100" dirty="0"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600" kern="100" dirty="0" err="1"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českých</a:t>
            </a:r>
            <a:r>
              <a:rPr lang="en-US" sz="1600" kern="100" dirty="0"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a </a:t>
            </a:r>
            <a:r>
              <a:rPr lang="en-US" sz="1600" kern="100" dirty="0" err="1"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slovenských</a:t>
            </a:r>
            <a:r>
              <a:rPr lang="en-US" sz="1600" kern="100" dirty="0"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600" kern="100" dirty="0" err="1"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Američanov</a:t>
            </a:r>
            <a:r>
              <a:rPr lang="en-US" sz="1600" kern="100" dirty="0"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600" b="1" i="1" kern="100" dirty="0"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Recording Voices &amp; Documenting Memories of Czech &amp; Slovak Americans</a:t>
            </a:r>
            <a:r>
              <a:rPr lang="en-US" sz="1600" b="1" i="1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</a:p>
          <a:p>
            <a:pPr marL="0" marR="0" indent="0" algn="just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1600" kern="100" dirty="0"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Projekt </a:t>
            </a:r>
            <a:r>
              <a:rPr lang="en-US" sz="1600" kern="100" dirty="0" err="1"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zachytil</a:t>
            </a:r>
            <a:r>
              <a:rPr lang="en-US" sz="1600" kern="100" dirty="0"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a </a:t>
            </a:r>
            <a:r>
              <a:rPr lang="en-US" sz="1600" kern="100" dirty="0" err="1"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zachoval</a:t>
            </a:r>
            <a:r>
              <a:rPr lang="en-US" sz="1600" kern="100" dirty="0"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600" kern="100" dirty="0" err="1"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príbehy</a:t>
            </a:r>
            <a:r>
              <a:rPr lang="en-US" sz="1600" kern="100" dirty="0"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600" kern="100" dirty="0" err="1"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vybraných</a:t>
            </a:r>
            <a:r>
              <a:rPr lang="en-US" sz="1600" kern="100" dirty="0"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600" kern="100" dirty="0" err="1"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Čechov</a:t>
            </a:r>
            <a:r>
              <a:rPr lang="en-US" sz="1600" kern="100" dirty="0"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a </a:t>
            </a:r>
            <a:r>
              <a:rPr lang="en-US" sz="1600" kern="100" dirty="0" err="1"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Slovákov</a:t>
            </a:r>
            <a:r>
              <a:rPr lang="en-US" sz="1600" kern="100" dirty="0"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1600" kern="100" dirty="0" err="1"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ktorí</a:t>
            </a:r>
            <a:r>
              <a:rPr lang="en-US" sz="1600" kern="100" dirty="0"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600" kern="100" dirty="0" err="1"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počas</a:t>
            </a:r>
            <a:r>
              <a:rPr lang="en-US" sz="1600" kern="100" dirty="0"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600" kern="100" dirty="0" err="1"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studenej</a:t>
            </a:r>
            <a:r>
              <a:rPr lang="en-US" sz="1600" kern="100" dirty="0"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600" kern="100" dirty="0" err="1"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vojny</a:t>
            </a:r>
            <a:r>
              <a:rPr lang="en-US" sz="1600" kern="100" dirty="0"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600" kern="100" dirty="0" err="1"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opustili</a:t>
            </a:r>
            <a:r>
              <a:rPr lang="en-US" sz="1600" kern="100" dirty="0"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600" kern="100" dirty="0" err="1"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svoju</a:t>
            </a:r>
            <a:r>
              <a:rPr lang="en-US" sz="1600" kern="100" dirty="0"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600" kern="100" dirty="0" err="1"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vlasť</a:t>
            </a:r>
            <a:r>
              <a:rPr lang="en-US" sz="1600" kern="100" dirty="0"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a </a:t>
            </a:r>
            <a:r>
              <a:rPr lang="en-US" sz="1600" kern="100" dirty="0" err="1"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usadili</a:t>
            </a:r>
            <a:r>
              <a:rPr lang="en-US" sz="1600" kern="100" dirty="0"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600" kern="100" dirty="0" err="1"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sa</a:t>
            </a:r>
            <a:r>
              <a:rPr lang="en-US" sz="1600" kern="100" dirty="0"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v New </a:t>
            </a:r>
            <a:r>
              <a:rPr lang="en-US" sz="1600" kern="100" dirty="0" err="1"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Yorku</a:t>
            </a:r>
            <a:r>
              <a:rPr lang="en-US" sz="1600" kern="100" dirty="0"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1600" kern="100" dirty="0" err="1"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Washingtone</a:t>
            </a:r>
            <a:r>
              <a:rPr lang="en-US" sz="1600" kern="100" dirty="0"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1600" kern="100" dirty="0" err="1"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Clevelande</a:t>
            </a:r>
            <a:r>
              <a:rPr lang="en-US" sz="1600" kern="100" dirty="0"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1600" kern="100" dirty="0" err="1"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Chicagu</a:t>
            </a:r>
            <a:r>
              <a:rPr lang="en-US" sz="1600" kern="100" dirty="0"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a San Francisco Bay Area. Projekt NCSML </a:t>
            </a:r>
            <a:r>
              <a:rPr lang="en-US" sz="1600" kern="100" dirty="0" err="1"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zaznamenal</a:t>
            </a:r>
            <a:r>
              <a:rPr lang="en-US" sz="1600" kern="100" dirty="0"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600" kern="100" dirty="0" err="1"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aj</a:t>
            </a:r>
            <a:r>
              <a:rPr lang="en-US" sz="1600" kern="100" dirty="0"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600" kern="100" dirty="0" err="1"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príbehy</a:t>
            </a:r>
            <a:r>
              <a:rPr lang="en-US" sz="1600" kern="100" dirty="0"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600" kern="100" dirty="0" err="1"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prisťahovalcov</a:t>
            </a:r>
            <a:r>
              <a:rPr lang="en-US" sz="1600" kern="100" dirty="0"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1600" kern="100" dirty="0" err="1"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ktorí</a:t>
            </a:r>
            <a:r>
              <a:rPr lang="en-US" sz="1600" kern="100" dirty="0"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600" kern="100" dirty="0" err="1"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prišli</a:t>
            </a:r>
            <a:r>
              <a:rPr lang="en-US" sz="1600" kern="100" dirty="0"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do </a:t>
            </a:r>
            <a:r>
              <a:rPr lang="en-US" sz="1600" kern="100" dirty="0" err="1"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Spojených</a:t>
            </a:r>
            <a:r>
              <a:rPr lang="en-US" sz="1600" kern="100" dirty="0"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600" kern="100" dirty="0" err="1"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štátov</a:t>
            </a:r>
            <a:r>
              <a:rPr lang="en-US" sz="1600" kern="100" dirty="0"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po </a:t>
            </a:r>
            <a:r>
              <a:rPr lang="en-US" sz="1600" kern="100" dirty="0" err="1"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páde</a:t>
            </a:r>
            <a:r>
              <a:rPr lang="en-US" sz="1600" kern="100" dirty="0"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600" kern="100" dirty="0" err="1"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komunizmu</a:t>
            </a:r>
            <a:r>
              <a:rPr lang="en-US" sz="1600" kern="100" dirty="0"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v </a:t>
            </a:r>
            <a:r>
              <a:rPr lang="en-US" sz="1600" kern="100" dirty="0" err="1"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roku</a:t>
            </a:r>
            <a:r>
              <a:rPr lang="en-US" sz="1600" kern="100" dirty="0"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1989. </a:t>
            </a:r>
            <a:endParaRPr lang="en-US" sz="16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90000"/>
              </a:lnSpc>
              <a:buNone/>
            </a:pPr>
            <a:r>
              <a:rPr lang="en-US" sz="1400" b="1" dirty="0">
                <a:latin typeface="Book Antiqua" pitchFamily="18" charset="0"/>
              </a:rPr>
              <a:t>https://ncsml.omeka.net/oralhistories</a:t>
            </a:r>
          </a:p>
          <a:p>
            <a:pPr marL="0" indent="0">
              <a:lnSpc>
                <a:spcPct val="90000"/>
              </a:lnSpc>
              <a:buNone/>
            </a:pPr>
            <a:endParaRPr lang="en-US" sz="1600" dirty="0">
              <a:latin typeface="Book Antiqua" pitchFamily="18" charset="0"/>
            </a:endParaRPr>
          </a:p>
        </p:txBody>
      </p:sp>
      <p:pic>
        <p:nvPicPr>
          <p:cNvPr id="13" name="Picture 4" descr="Pohľad zhora na otvorené knihy rozložené na tmavom povrchu. Strany kníh sú roztvorené do tvaru písmena V, pričom väzby smerujú nadol. Knihy sú usporiadané v rôznych uhloch, čo vytvára dynamický vzor kontrastu medzi bielymi stranami a tmavým pozadím.">
            <a:extLst>
              <a:ext uri="{FF2B5EF4-FFF2-40B4-BE49-F238E27FC236}">
                <a16:creationId xmlns:a16="http://schemas.microsoft.com/office/drawing/2014/main" id="{E368D7A8-1637-B301-8AF8-7C3F805483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287" r="27631" b="-1"/>
          <a:stretch/>
        </p:blipFill>
        <p:spPr>
          <a:xfrm>
            <a:off x="4671911" y="10"/>
            <a:ext cx="4472089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9369713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6113EC7C-368D-469A-9B5C-F3555B088E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Interiér miestnosti s radmi kartónových škatúľ uložených na stoloch alebo regáloch pri okne. V popredí sú dve osoby, jedna v károvanej košeli a druhá v jednofarebnom tričku. Pozadie tvorí zelená stena a veľké okná prepúšťajúce denné svetlo.">
            <a:extLst>
              <a:ext uri="{FF2B5EF4-FFF2-40B4-BE49-F238E27FC236}">
                <a16:creationId xmlns:a16="http://schemas.microsoft.com/office/drawing/2014/main" id="{30F5B4D4-25D8-C194-1AF0-8B97FA5C0B3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17" r="3" b="7559"/>
          <a:stretch>
            <a:fillRect/>
          </a:stretch>
        </p:blipFill>
        <p:spPr>
          <a:xfrm>
            <a:off x="-2" y="2257425"/>
            <a:ext cx="3147205" cy="4600575"/>
          </a:xfrm>
          <a:custGeom>
            <a:avLst/>
            <a:gdLst/>
            <a:ahLst/>
            <a:cxnLst/>
            <a:rect l="l" t="t" r="r" b="b"/>
            <a:pathLst>
              <a:path w="4196274" h="4600575">
                <a:moveTo>
                  <a:pt x="698533" y="23"/>
                </a:moveTo>
                <a:cubicBezTo>
                  <a:pt x="1054085" y="-1460"/>
                  <a:pt x="2609539" y="68645"/>
                  <a:pt x="3265768" y="1088109"/>
                </a:cubicBezTo>
                <a:cubicBezTo>
                  <a:pt x="3279190" y="1093398"/>
                  <a:pt x="3294289" y="1107275"/>
                  <a:pt x="3298987" y="1120493"/>
                </a:cubicBezTo>
                <a:cubicBezTo>
                  <a:pt x="3321470" y="1182283"/>
                  <a:pt x="3376502" y="1209047"/>
                  <a:pt x="3426164" y="1242419"/>
                </a:cubicBezTo>
                <a:cubicBezTo>
                  <a:pt x="3469788" y="1271828"/>
                  <a:pt x="3516097" y="1302557"/>
                  <a:pt x="3534217" y="1352122"/>
                </a:cubicBezTo>
                <a:cubicBezTo>
                  <a:pt x="3558041" y="1418206"/>
                  <a:pt x="3490259" y="1364016"/>
                  <a:pt x="3477841" y="1389129"/>
                </a:cubicBezTo>
                <a:cubicBezTo>
                  <a:pt x="3503679" y="1423492"/>
                  <a:pt x="3543613" y="1454883"/>
                  <a:pt x="3554015" y="1493873"/>
                </a:cubicBezTo>
                <a:cubicBezTo>
                  <a:pt x="3591931" y="1634635"/>
                  <a:pt x="3673808" y="1737067"/>
                  <a:pt x="3796288" y="1816698"/>
                </a:cubicBezTo>
                <a:cubicBezTo>
                  <a:pt x="3831522" y="1839498"/>
                  <a:pt x="3854674" y="1881132"/>
                  <a:pt x="3902658" y="1887738"/>
                </a:cubicBezTo>
                <a:cubicBezTo>
                  <a:pt x="4009367" y="1902279"/>
                  <a:pt x="3975811" y="2015945"/>
                  <a:pt x="4032186" y="2066499"/>
                </a:cubicBezTo>
                <a:cubicBezTo>
                  <a:pt x="4042924" y="2076084"/>
                  <a:pt x="4052655" y="2094915"/>
                  <a:pt x="4050642" y="2107801"/>
                </a:cubicBezTo>
                <a:cubicBezTo>
                  <a:pt x="4047624" y="2126309"/>
                  <a:pt x="4034870" y="2143820"/>
                  <a:pt x="4024133" y="2160342"/>
                </a:cubicBezTo>
                <a:cubicBezTo>
                  <a:pt x="4013059" y="2176862"/>
                  <a:pt x="3996282" y="2191402"/>
                  <a:pt x="4004335" y="2213209"/>
                </a:cubicBezTo>
                <a:cubicBezTo>
                  <a:pt x="4007687" y="2222130"/>
                  <a:pt x="4005342" y="2253190"/>
                  <a:pt x="4030173" y="2228740"/>
                </a:cubicBezTo>
                <a:cubicBezTo>
                  <a:pt x="4098290" y="2161662"/>
                  <a:pt x="4137888" y="2225102"/>
                  <a:pt x="4196274" y="2255503"/>
                </a:cubicBezTo>
                <a:cubicBezTo>
                  <a:pt x="4149296" y="2286895"/>
                  <a:pt x="4107016" y="2309031"/>
                  <a:pt x="4099968" y="2355951"/>
                </a:cubicBezTo>
                <a:cubicBezTo>
                  <a:pt x="4085540" y="2452767"/>
                  <a:pt x="4023800" y="2497043"/>
                  <a:pt x="3930177" y="2505635"/>
                </a:cubicBezTo>
                <a:cubicBezTo>
                  <a:pt x="3964739" y="2599144"/>
                  <a:pt x="3964739" y="2599144"/>
                  <a:pt x="3852997" y="2612033"/>
                </a:cubicBezTo>
                <a:cubicBezTo>
                  <a:pt x="3895949" y="2671508"/>
                  <a:pt x="3895949" y="2686707"/>
                  <a:pt x="3843936" y="2707194"/>
                </a:cubicBezTo>
                <a:cubicBezTo>
                  <a:pt x="3793938" y="2726690"/>
                  <a:pt x="3738572" y="2733299"/>
                  <a:pt x="3692263" y="2763365"/>
                </a:cubicBezTo>
                <a:cubicBezTo>
                  <a:pt x="3734880" y="2839364"/>
                  <a:pt x="3746960" y="2927586"/>
                  <a:pt x="3834876" y="2964596"/>
                </a:cubicBezTo>
                <a:cubicBezTo>
                  <a:pt x="3848634" y="2970213"/>
                  <a:pt x="3858030" y="2993012"/>
                  <a:pt x="3849307" y="3006229"/>
                </a:cubicBezTo>
                <a:cubicBezTo>
                  <a:pt x="3817428" y="3054139"/>
                  <a:pt x="3863064" y="3145008"/>
                  <a:pt x="3763740" y="3155250"/>
                </a:cubicBezTo>
                <a:cubicBezTo>
                  <a:pt x="3751322" y="3156241"/>
                  <a:pt x="3739912" y="3166155"/>
                  <a:pt x="3749644" y="3179042"/>
                </a:cubicBezTo>
                <a:cubicBezTo>
                  <a:pt x="3783202" y="3223978"/>
                  <a:pt x="3742598" y="3221006"/>
                  <a:pt x="3718104" y="3226623"/>
                </a:cubicBezTo>
                <a:cubicBezTo>
                  <a:pt x="3688572" y="3233560"/>
                  <a:pt x="3655017" y="3213736"/>
                  <a:pt x="3627501" y="3238187"/>
                </a:cubicBezTo>
                <a:cubicBezTo>
                  <a:pt x="3633878" y="3263961"/>
                  <a:pt x="3657701" y="3263631"/>
                  <a:pt x="3674479" y="3271890"/>
                </a:cubicBezTo>
                <a:cubicBezTo>
                  <a:pt x="3723470" y="3295682"/>
                  <a:pt x="3763404" y="3324097"/>
                  <a:pt x="3765753" y="3385888"/>
                </a:cubicBezTo>
                <a:cubicBezTo>
                  <a:pt x="3767428" y="3435782"/>
                  <a:pt x="3772798" y="3479727"/>
                  <a:pt x="3705014" y="3494928"/>
                </a:cubicBezTo>
                <a:cubicBezTo>
                  <a:pt x="3676828" y="3501208"/>
                  <a:pt x="3684884" y="3537222"/>
                  <a:pt x="3700990" y="3555066"/>
                </a:cubicBezTo>
                <a:cubicBezTo>
                  <a:pt x="3729848" y="3586786"/>
                  <a:pt x="3753670" y="3629080"/>
                  <a:pt x="3803335" y="3632054"/>
                </a:cubicBezTo>
                <a:cubicBezTo>
                  <a:pt x="3833535" y="3634035"/>
                  <a:pt x="3856689" y="3647255"/>
                  <a:pt x="3880513" y="3662453"/>
                </a:cubicBezTo>
                <a:cubicBezTo>
                  <a:pt x="3897626" y="3673360"/>
                  <a:pt x="3918095" y="3682610"/>
                  <a:pt x="3916083" y="3706069"/>
                </a:cubicBezTo>
                <a:cubicBezTo>
                  <a:pt x="3914069" y="3728539"/>
                  <a:pt x="3894273" y="3737791"/>
                  <a:pt x="3874137" y="3742416"/>
                </a:cubicBezTo>
                <a:cubicBezTo>
                  <a:pt x="3807024" y="3757285"/>
                  <a:pt x="3743942" y="3779093"/>
                  <a:pt x="3687901" y="3828987"/>
                </a:cubicBezTo>
                <a:cubicBezTo>
                  <a:pt x="3725150" y="3855422"/>
                  <a:pt x="3760718" y="3874586"/>
                  <a:pt x="3788234" y="3901352"/>
                </a:cubicBezTo>
                <a:cubicBezTo>
                  <a:pt x="3854674" y="3966112"/>
                  <a:pt x="3291941" y="4169986"/>
                  <a:pt x="3263755" y="4242681"/>
                </a:cubicBezTo>
                <a:cubicBezTo>
                  <a:pt x="3255030" y="4265149"/>
                  <a:pt x="3225166" y="4288278"/>
                  <a:pt x="3200332" y="4294887"/>
                </a:cubicBezTo>
                <a:cubicBezTo>
                  <a:pt x="3083895" y="4325948"/>
                  <a:pt x="2982893" y="4395668"/>
                  <a:pt x="2863768" y="4421442"/>
                </a:cubicBezTo>
                <a:cubicBezTo>
                  <a:pt x="2751355" y="4445892"/>
                  <a:pt x="2640621" y="4478605"/>
                  <a:pt x="2517472" y="4510985"/>
                </a:cubicBezTo>
                <a:cubicBezTo>
                  <a:pt x="2555222" y="4551627"/>
                  <a:pt x="2607569" y="4569553"/>
                  <a:pt x="2654380" y="4591980"/>
                </a:cubicBezTo>
                <a:lnTo>
                  <a:pt x="2667892" y="4600575"/>
                </a:lnTo>
                <a:lnTo>
                  <a:pt x="0" y="4600575"/>
                </a:lnTo>
                <a:lnTo>
                  <a:pt x="0" y="144733"/>
                </a:lnTo>
                <a:lnTo>
                  <a:pt x="121106" y="102309"/>
                </a:lnTo>
                <a:cubicBezTo>
                  <a:pt x="290510" y="47726"/>
                  <a:pt x="463596" y="8200"/>
                  <a:pt x="644044" y="1014"/>
                </a:cubicBezTo>
                <a:cubicBezTo>
                  <a:pt x="656459" y="538"/>
                  <a:pt x="674830" y="121"/>
                  <a:pt x="698533" y="23"/>
                </a:cubicBezTo>
                <a:close/>
              </a:path>
            </a:pathLst>
          </a:custGeom>
        </p:spPr>
      </p:pic>
      <p:pic>
        <p:nvPicPr>
          <p:cNvPr id="13" name="Picture 12" descr="Osoba sedí na vysokozdvižnom vozíku. Vozík má žltú spodnú časť a zelené sedadlo, kovovú ochrannú konštrukciu nad hlavou a plynovú nádrž vzadu. V pozadí sú stromy a budovy, scéna je vonku na spevnenom povrchu.">
            <a:extLst>
              <a:ext uri="{FF2B5EF4-FFF2-40B4-BE49-F238E27FC236}">
                <a16:creationId xmlns:a16="http://schemas.microsoft.com/office/drawing/2014/main" id="{A7FE21EE-FA3B-20D0-774D-F9A13AF90CC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7" r="42310" b="4"/>
          <a:stretch>
            <a:fillRect/>
          </a:stretch>
        </p:blipFill>
        <p:spPr>
          <a:xfrm>
            <a:off x="3986136" y="464683"/>
            <a:ext cx="2431124" cy="3354472"/>
          </a:xfrm>
          <a:custGeom>
            <a:avLst/>
            <a:gdLst/>
            <a:ahLst/>
            <a:cxnLst/>
            <a:rect l="l" t="t" r="r" b="b"/>
            <a:pathLst>
              <a:path w="3359190" h="3476265">
                <a:moveTo>
                  <a:pt x="450539" y="15"/>
                </a:moveTo>
                <a:cubicBezTo>
                  <a:pt x="458434" y="271"/>
                  <a:pt x="466600" y="3856"/>
                  <a:pt x="473999" y="4995"/>
                </a:cubicBezTo>
                <a:cubicBezTo>
                  <a:pt x="637327" y="30493"/>
                  <a:pt x="800653" y="58040"/>
                  <a:pt x="964158" y="82398"/>
                </a:cubicBezTo>
                <a:cubicBezTo>
                  <a:pt x="1117018" y="105163"/>
                  <a:pt x="1270959" y="110398"/>
                  <a:pt x="1424540" y="122237"/>
                </a:cubicBezTo>
                <a:cubicBezTo>
                  <a:pt x="1610425" y="136579"/>
                  <a:pt x="1795950" y="156841"/>
                  <a:pt x="1980752" y="188711"/>
                </a:cubicBezTo>
                <a:cubicBezTo>
                  <a:pt x="2109067" y="211022"/>
                  <a:pt x="2238645" y="226502"/>
                  <a:pt x="2368766" y="208745"/>
                </a:cubicBezTo>
                <a:cubicBezTo>
                  <a:pt x="2375261" y="207834"/>
                  <a:pt x="2382661" y="204876"/>
                  <a:pt x="2388075" y="207834"/>
                </a:cubicBezTo>
                <a:cubicBezTo>
                  <a:pt x="2451242" y="241073"/>
                  <a:pt x="2520180" y="217168"/>
                  <a:pt x="2585691" y="238113"/>
                </a:cubicBezTo>
                <a:cubicBezTo>
                  <a:pt x="2568908" y="318930"/>
                  <a:pt x="2496899" y="312327"/>
                  <a:pt x="2456294" y="368331"/>
                </a:cubicBezTo>
                <a:cubicBezTo>
                  <a:pt x="2522527" y="390639"/>
                  <a:pt x="2582081" y="413178"/>
                  <a:pt x="2642540" y="430023"/>
                </a:cubicBezTo>
                <a:cubicBezTo>
                  <a:pt x="2706608" y="447780"/>
                  <a:pt x="2760929" y="495816"/>
                  <a:pt x="2823551" y="517215"/>
                </a:cubicBezTo>
                <a:cubicBezTo>
                  <a:pt x="2836907" y="521769"/>
                  <a:pt x="2852969" y="537704"/>
                  <a:pt x="2857661" y="553184"/>
                </a:cubicBezTo>
                <a:cubicBezTo>
                  <a:pt x="2872820" y="603269"/>
                  <a:pt x="3175470" y="743732"/>
                  <a:pt x="3139737" y="788350"/>
                </a:cubicBezTo>
                <a:cubicBezTo>
                  <a:pt x="3124939" y="806790"/>
                  <a:pt x="3105809" y="819994"/>
                  <a:pt x="3085776" y="838207"/>
                </a:cubicBezTo>
                <a:cubicBezTo>
                  <a:pt x="3115916" y="872582"/>
                  <a:pt x="3149843" y="887608"/>
                  <a:pt x="3185938" y="897851"/>
                </a:cubicBezTo>
                <a:cubicBezTo>
                  <a:pt x="3196767" y="901039"/>
                  <a:pt x="3207414" y="907413"/>
                  <a:pt x="3208497" y="922894"/>
                </a:cubicBezTo>
                <a:cubicBezTo>
                  <a:pt x="3209580" y="939056"/>
                  <a:pt x="3198571" y="945429"/>
                  <a:pt x="3189367" y="952944"/>
                </a:cubicBezTo>
                <a:cubicBezTo>
                  <a:pt x="3176554" y="963415"/>
                  <a:pt x="3164101" y="972523"/>
                  <a:pt x="3147859" y="973888"/>
                </a:cubicBezTo>
                <a:cubicBezTo>
                  <a:pt x="3121148" y="975937"/>
                  <a:pt x="3108336" y="1005076"/>
                  <a:pt x="3092816" y="1026930"/>
                </a:cubicBezTo>
                <a:cubicBezTo>
                  <a:pt x="3084153" y="1039224"/>
                  <a:pt x="3079821" y="1064037"/>
                  <a:pt x="3094980" y="1068363"/>
                </a:cubicBezTo>
                <a:cubicBezTo>
                  <a:pt x="3131436" y="1078836"/>
                  <a:pt x="3128548" y="1109114"/>
                  <a:pt x="3127647" y="1143489"/>
                </a:cubicBezTo>
                <a:cubicBezTo>
                  <a:pt x="3126383" y="1186061"/>
                  <a:pt x="3104906" y="1205638"/>
                  <a:pt x="3078557" y="1222030"/>
                </a:cubicBezTo>
                <a:cubicBezTo>
                  <a:pt x="3069534" y="1227720"/>
                  <a:pt x="3056721" y="1227493"/>
                  <a:pt x="3053292" y="1245250"/>
                </a:cubicBezTo>
                <a:cubicBezTo>
                  <a:pt x="3068090" y="1262097"/>
                  <a:pt x="3086137" y="1248439"/>
                  <a:pt x="3102020" y="1253218"/>
                </a:cubicBezTo>
                <a:cubicBezTo>
                  <a:pt x="3115193" y="1257088"/>
                  <a:pt x="3137031" y="1255040"/>
                  <a:pt x="3118983" y="1286000"/>
                </a:cubicBezTo>
                <a:cubicBezTo>
                  <a:pt x="3113749" y="1294878"/>
                  <a:pt x="3119885" y="1301709"/>
                  <a:pt x="3126564" y="1302392"/>
                </a:cubicBezTo>
                <a:cubicBezTo>
                  <a:pt x="3179982" y="1309448"/>
                  <a:pt x="3155438" y="1372054"/>
                  <a:pt x="3172584" y="1405063"/>
                </a:cubicBezTo>
                <a:cubicBezTo>
                  <a:pt x="3177275" y="1414169"/>
                  <a:pt x="3172222" y="1429877"/>
                  <a:pt x="3164822" y="1433747"/>
                </a:cubicBezTo>
                <a:cubicBezTo>
                  <a:pt x="3117539" y="1459245"/>
                  <a:pt x="3111043" y="1520028"/>
                  <a:pt x="3088122" y="1572389"/>
                </a:cubicBezTo>
                <a:cubicBezTo>
                  <a:pt x="3113028" y="1593104"/>
                  <a:pt x="3142805" y="1597657"/>
                  <a:pt x="3169695" y="1611089"/>
                </a:cubicBezTo>
                <a:cubicBezTo>
                  <a:pt x="3197669" y="1625204"/>
                  <a:pt x="3197669" y="1635676"/>
                  <a:pt x="3174569" y="1676653"/>
                </a:cubicBezTo>
                <a:cubicBezTo>
                  <a:pt x="3234665" y="1685532"/>
                  <a:pt x="3234665" y="1685532"/>
                  <a:pt x="3216077" y="1749957"/>
                </a:cubicBezTo>
                <a:cubicBezTo>
                  <a:pt x="3266430" y="1755877"/>
                  <a:pt x="3299635" y="1786382"/>
                  <a:pt x="3307395" y="1853085"/>
                </a:cubicBezTo>
                <a:cubicBezTo>
                  <a:pt x="3311185" y="1885411"/>
                  <a:pt x="3333924" y="1900663"/>
                  <a:pt x="3359190" y="1922291"/>
                </a:cubicBezTo>
                <a:cubicBezTo>
                  <a:pt x="3327789" y="1943236"/>
                  <a:pt x="3306492" y="1986945"/>
                  <a:pt x="3269857" y="1940730"/>
                </a:cubicBezTo>
                <a:cubicBezTo>
                  <a:pt x="3256503" y="1923885"/>
                  <a:pt x="3257764" y="1945284"/>
                  <a:pt x="3255961" y="1951430"/>
                </a:cubicBezTo>
                <a:cubicBezTo>
                  <a:pt x="3251630" y="1966455"/>
                  <a:pt x="3260653" y="1976472"/>
                  <a:pt x="3266609" y="1987854"/>
                </a:cubicBezTo>
                <a:cubicBezTo>
                  <a:pt x="3272384" y="1999237"/>
                  <a:pt x="3279243" y="2011302"/>
                  <a:pt x="3280866" y="2024054"/>
                </a:cubicBezTo>
                <a:cubicBezTo>
                  <a:pt x="3281948" y="2032931"/>
                  <a:pt x="3276715" y="2045905"/>
                  <a:pt x="3270940" y="2052509"/>
                </a:cubicBezTo>
                <a:cubicBezTo>
                  <a:pt x="3240620" y="2087340"/>
                  <a:pt x="3258667" y="2165652"/>
                  <a:pt x="3201277" y="2175670"/>
                </a:cubicBezTo>
                <a:cubicBezTo>
                  <a:pt x="3175470" y="2180221"/>
                  <a:pt x="3163018" y="2208906"/>
                  <a:pt x="3144069" y="2224614"/>
                </a:cubicBezTo>
                <a:cubicBezTo>
                  <a:pt x="3078197" y="2279478"/>
                  <a:pt x="3034161" y="2350051"/>
                  <a:pt x="3013769" y="2447031"/>
                </a:cubicBezTo>
                <a:cubicBezTo>
                  <a:pt x="3008175" y="2473894"/>
                  <a:pt x="2986698" y="2495522"/>
                  <a:pt x="2972802" y="2519197"/>
                </a:cubicBezTo>
                <a:cubicBezTo>
                  <a:pt x="2979480" y="2536499"/>
                  <a:pt x="3015935" y="2499164"/>
                  <a:pt x="3003121" y="2544694"/>
                </a:cubicBezTo>
                <a:cubicBezTo>
                  <a:pt x="2993376" y="2578843"/>
                  <a:pt x="2968470" y="2600014"/>
                  <a:pt x="2945008" y="2620276"/>
                </a:cubicBezTo>
                <a:cubicBezTo>
                  <a:pt x="2918299" y="2643268"/>
                  <a:pt x="2888702" y="2661708"/>
                  <a:pt x="2876610" y="2704279"/>
                </a:cubicBezTo>
                <a:cubicBezTo>
                  <a:pt x="2874083" y="2713386"/>
                  <a:pt x="2865963" y="2722947"/>
                  <a:pt x="2858744" y="2726591"/>
                </a:cubicBezTo>
                <a:cubicBezTo>
                  <a:pt x="2482281" y="3475797"/>
                  <a:pt x="1555563" y="3480805"/>
                  <a:pt x="1448724" y="3475568"/>
                </a:cubicBezTo>
                <a:cubicBezTo>
                  <a:pt x="1319326" y="3468966"/>
                  <a:pt x="1196966" y="3422753"/>
                  <a:pt x="1076954" y="3365156"/>
                </a:cubicBezTo>
                <a:cubicBezTo>
                  <a:pt x="1026241" y="3340797"/>
                  <a:pt x="979138" y="3306195"/>
                  <a:pt x="929868" y="3279332"/>
                </a:cubicBezTo>
                <a:cubicBezTo>
                  <a:pt x="861832" y="3242223"/>
                  <a:pt x="809315" y="3171424"/>
                  <a:pt x="741457" y="3141601"/>
                </a:cubicBezTo>
                <a:cubicBezTo>
                  <a:pt x="671616" y="3110867"/>
                  <a:pt x="611879" y="3054638"/>
                  <a:pt x="540052" y="3030734"/>
                </a:cubicBezTo>
                <a:cubicBezTo>
                  <a:pt x="502153" y="3017985"/>
                  <a:pt x="465517" y="2994993"/>
                  <a:pt x="471471" y="2929200"/>
                </a:cubicBezTo>
                <a:cubicBezTo>
                  <a:pt x="473096" y="2910532"/>
                  <a:pt x="463171" y="2895282"/>
                  <a:pt x="447469" y="2900745"/>
                </a:cubicBezTo>
                <a:cubicBezTo>
                  <a:pt x="417513" y="2910989"/>
                  <a:pt x="403977" y="2883898"/>
                  <a:pt x="387373" y="2863636"/>
                </a:cubicBezTo>
                <a:cubicBezTo>
                  <a:pt x="357776" y="2827667"/>
                  <a:pt x="329623" y="2789422"/>
                  <a:pt x="282519" y="2783503"/>
                </a:cubicBezTo>
                <a:cubicBezTo>
                  <a:pt x="291543" y="2755272"/>
                  <a:pt x="306883" y="2759371"/>
                  <a:pt x="320959" y="2765290"/>
                </a:cubicBezTo>
                <a:cubicBezTo>
                  <a:pt x="357956" y="2780772"/>
                  <a:pt x="394592" y="2798300"/>
                  <a:pt x="431588" y="2813781"/>
                </a:cubicBezTo>
                <a:cubicBezTo>
                  <a:pt x="455771" y="2823799"/>
                  <a:pt x="479775" y="2837912"/>
                  <a:pt x="512079" y="2826755"/>
                </a:cubicBezTo>
                <a:cubicBezTo>
                  <a:pt x="484286" y="2769843"/>
                  <a:pt x="437003" y="2759598"/>
                  <a:pt x="398743" y="2742071"/>
                </a:cubicBezTo>
                <a:cubicBezTo>
                  <a:pt x="350919" y="2719988"/>
                  <a:pt x="322765" y="2678326"/>
                  <a:pt x="289016" y="2631885"/>
                </a:cubicBezTo>
                <a:cubicBezTo>
                  <a:pt x="324209" y="2620730"/>
                  <a:pt x="346045" y="2654879"/>
                  <a:pt x="373657" y="2653056"/>
                </a:cubicBezTo>
                <a:cubicBezTo>
                  <a:pt x="375101" y="2647140"/>
                  <a:pt x="377627" y="2638488"/>
                  <a:pt x="377267" y="2638259"/>
                </a:cubicBezTo>
                <a:cubicBezTo>
                  <a:pt x="332149" y="2612763"/>
                  <a:pt x="311034" y="2564956"/>
                  <a:pt x="303995" y="2507131"/>
                </a:cubicBezTo>
                <a:cubicBezTo>
                  <a:pt x="300386" y="2477310"/>
                  <a:pt x="283963" y="2467976"/>
                  <a:pt x="267720" y="2454316"/>
                </a:cubicBezTo>
                <a:cubicBezTo>
                  <a:pt x="211053" y="2405826"/>
                  <a:pt x="151137" y="2361890"/>
                  <a:pt x="104574" y="2295188"/>
                </a:cubicBezTo>
                <a:cubicBezTo>
                  <a:pt x="158355" y="2304066"/>
                  <a:pt x="201487" y="2347547"/>
                  <a:pt x="259420" y="2366215"/>
                </a:cubicBezTo>
                <a:cubicBezTo>
                  <a:pt x="213400" y="2292910"/>
                  <a:pt x="153843" y="2255803"/>
                  <a:pt x="99521" y="2211409"/>
                </a:cubicBezTo>
                <a:cubicBezTo>
                  <a:pt x="74797" y="2191149"/>
                  <a:pt x="51878" y="2165197"/>
                  <a:pt x="21920" y="2154269"/>
                </a:cubicBezTo>
                <a:cubicBezTo>
                  <a:pt x="11271" y="2150400"/>
                  <a:pt x="-6235" y="2142204"/>
                  <a:pt x="2248" y="2120577"/>
                </a:cubicBezTo>
                <a:cubicBezTo>
                  <a:pt x="9466" y="2102593"/>
                  <a:pt x="23723" y="2108055"/>
                  <a:pt x="36718" y="2113292"/>
                </a:cubicBezTo>
                <a:cubicBezTo>
                  <a:pt x="67939" y="2126269"/>
                  <a:pt x="100244" y="2126495"/>
                  <a:pt x="142474" y="2126269"/>
                </a:cubicBezTo>
                <a:cubicBezTo>
                  <a:pt x="107102" y="2066851"/>
                  <a:pt x="42311" y="2084608"/>
                  <a:pt x="11993" y="2022231"/>
                </a:cubicBezTo>
                <a:cubicBezTo>
                  <a:pt x="49892" y="2011302"/>
                  <a:pt x="79128" y="2033841"/>
                  <a:pt x="109809" y="2038166"/>
                </a:cubicBezTo>
                <a:cubicBezTo>
                  <a:pt x="137600" y="2042036"/>
                  <a:pt x="144459" y="2031565"/>
                  <a:pt x="137962" y="1997188"/>
                </a:cubicBezTo>
                <a:cubicBezTo>
                  <a:pt x="127856" y="1943690"/>
                  <a:pt x="143015" y="1916371"/>
                  <a:pt x="183441" y="1930941"/>
                </a:cubicBezTo>
                <a:cubicBezTo>
                  <a:pt x="220978" y="1944601"/>
                  <a:pt x="224948" y="1924568"/>
                  <a:pt x="214842" y="1894062"/>
                </a:cubicBezTo>
                <a:cubicBezTo>
                  <a:pt x="200405" y="1849671"/>
                  <a:pt x="216827" y="1815295"/>
                  <a:pt x="228017" y="1777960"/>
                </a:cubicBezTo>
                <a:cubicBezTo>
                  <a:pt x="245162" y="1721045"/>
                  <a:pt x="237944" y="1693272"/>
                  <a:pt x="200946" y="1650929"/>
                </a:cubicBezTo>
                <a:cubicBezTo>
                  <a:pt x="180193" y="1627251"/>
                  <a:pt x="157815" y="1607219"/>
                  <a:pt x="127675" y="1586731"/>
                </a:cubicBezTo>
                <a:cubicBezTo>
                  <a:pt x="197157" y="1575576"/>
                  <a:pt x="124246" y="1538013"/>
                  <a:pt x="148791" y="1514564"/>
                </a:cubicBezTo>
                <a:cubicBezTo>
                  <a:pt x="197878" y="1505003"/>
                  <a:pt x="237944" y="1579673"/>
                  <a:pt x="304718" y="1558274"/>
                </a:cubicBezTo>
                <a:cubicBezTo>
                  <a:pt x="222243" y="1493618"/>
                  <a:pt x="131104" y="1472448"/>
                  <a:pt x="71369" y="1386396"/>
                </a:cubicBezTo>
                <a:cubicBezTo>
                  <a:pt x="85084" y="1366817"/>
                  <a:pt x="98799" y="1385029"/>
                  <a:pt x="110530" y="1377745"/>
                </a:cubicBezTo>
                <a:cubicBezTo>
                  <a:pt x="110169" y="1373192"/>
                  <a:pt x="111073" y="1366361"/>
                  <a:pt x="108906" y="1364313"/>
                </a:cubicBezTo>
                <a:cubicBezTo>
                  <a:pt x="64330" y="1317416"/>
                  <a:pt x="63607" y="1316279"/>
                  <a:pt x="111433" y="1281675"/>
                </a:cubicBezTo>
                <a:cubicBezTo>
                  <a:pt x="128217" y="1269609"/>
                  <a:pt x="126772" y="1258909"/>
                  <a:pt x="117930" y="1243657"/>
                </a:cubicBezTo>
                <a:cubicBezTo>
                  <a:pt x="111612" y="1232957"/>
                  <a:pt x="104033" y="1223395"/>
                  <a:pt x="107643" y="1199947"/>
                </a:cubicBezTo>
                <a:cubicBezTo>
                  <a:pt x="133810" y="1229998"/>
                  <a:pt x="260321" y="1220208"/>
                  <a:pt x="282700" y="1217021"/>
                </a:cubicBezTo>
                <a:cubicBezTo>
                  <a:pt x="307786" y="1213607"/>
                  <a:pt x="332510" y="1199037"/>
                  <a:pt x="358858" y="1207003"/>
                </a:cubicBezTo>
                <a:cubicBezTo>
                  <a:pt x="379973" y="1213381"/>
                  <a:pt x="477788" y="1275073"/>
                  <a:pt x="491685" y="1204273"/>
                </a:cubicBezTo>
                <a:cubicBezTo>
                  <a:pt x="492408" y="1200857"/>
                  <a:pt x="531930" y="1208826"/>
                  <a:pt x="553226" y="1212696"/>
                </a:cubicBezTo>
                <a:cubicBezTo>
                  <a:pt x="571995" y="1215883"/>
                  <a:pt x="593110" y="1229998"/>
                  <a:pt x="605743" y="1201769"/>
                </a:cubicBezTo>
                <a:cubicBezTo>
                  <a:pt x="613143" y="1185150"/>
                  <a:pt x="582643" y="1153051"/>
                  <a:pt x="555391" y="1150320"/>
                </a:cubicBezTo>
                <a:cubicBezTo>
                  <a:pt x="531749" y="1147814"/>
                  <a:pt x="507025" y="1144172"/>
                  <a:pt x="484466" y="1151001"/>
                </a:cubicBezTo>
                <a:cubicBezTo>
                  <a:pt x="456674" y="1159198"/>
                  <a:pt x="441696" y="1145994"/>
                  <a:pt x="433934" y="1117538"/>
                </a:cubicBezTo>
                <a:cubicBezTo>
                  <a:pt x="425273" y="1086122"/>
                  <a:pt x="408668" y="1071550"/>
                  <a:pt x="385749" y="1056980"/>
                </a:cubicBezTo>
                <a:cubicBezTo>
                  <a:pt x="330163" y="1021696"/>
                  <a:pt x="276744" y="980946"/>
                  <a:pt x="215745" y="960456"/>
                </a:cubicBezTo>
                <a:cubicBezTo>
                  <a:pt x="203653" y="956358"/>
                  <a:pt x="190298" y="950894"/>
                  <a:pt x="184704" y="923805"/>
                </a:cubicBezTo>
                <a:cubicBezTo>
                  <a:pt x="349836" y="964326"/>
                  <a:pt x="500349" y="1069958"/>
                  <a:pt x="670713" y="1063811"/>
                </a:cubicBezTo>
                <a:cubicBezTo>
                  <a:pt x="624151" y="1030346"/>
                  <a:pt x="570192" y="1028524"/>
                  <a:pt x="520561" y="1005076"/>
                </a:cubicBezTo>
                <a:cubicBezTo>
                  <a:pt x="555753" y="987546"/>
                  <a:pt x="588779" y="1005759"/>
                  <a:pt x="622167" y="1015777"/>
                </a:cubicBezTo>
                <a:cubicBezTo>
                  <a:pt x="650140" y="1023970"/>
                  <a:pt x="675405" y="1025337"/>
                  <a:pt x="678473" y="976393"/>
                </a:cubicBezTo>
                <a:cubicBezTo>
                  <a:pt x="677389" y="973205"/>
                  <a:pt x="677570" y="969107"/>
                  <a:pt x="677751" y="965238"/>
                </a:cubicBezTo>
                <a:cubicBezTo>
                  <a:pt x="668365" y="944976"/>
                  <a:pt x="653749" y="934504"/>
                  <a:pt x="636423" y="928584"/>
                </a:cubicBezTo>
                <a:cubicBezTo>
                  <a:pt x="625955" y="924942"/>
                  <a:pt x="612060" y="919478"/>
                  <a:pt x="612239" y="904909"/>
                </a:cubicBezTo>
                <a:cubicBezTo>
                  <a:pt x="612781" y="850955"/>
                  <a:pt x="579394" y="835246"/>
                  <a:pt x="546007" y="819539"/>
                </a:cubicBezTo>
                <a:cubicBezTo>
                  <a:pt x="564596" y="792676"/>
                  <a:pt x="579213" y="812481"/>
                  <a:pt x="593290" y="810433"/>
                </a:cubicBezTo>
                <a:cubicBezTo>
                  <a:pt x="602495" y="809067"/>
                  <a:pt x="610796" y="806563"/>
                  <a:pt x="610796" y="792676"/>
                </a:cubicBezTo>
                <a:cubicBezTo>
                  <a:pt x="610977" y="781065"/>
                  <a:pt x="606645" y="767861"/>
                  <a:pt x="597622" y="767635"/>
                </a:cubicBezTo>
                <a:cubicBezTo>
                  <a:pt x="541135" y="765585"/>
                  <a:pt x="509913" y="690914"/>
                  <a:pt x="451260" y="690687"/>
                </a:cubicBezTo>
                <a:cubicBezTo>
                  <a:pt x="416248" y="690687"/>
                  <a:pt x="469488" y="648571"/>
                  <a:pt x="439891" y="631042"/>
                </a:cubicBezTo>
                <a:cubicBezTo>
                  <a:pt x="433393" y="627171"/>
                  <a:pt x="456855" y="621254"/>
                  <a:pt x="467323" y="622164"/>
                </a:cubicBezTo>
                <a:cubicBezTo>
                  <a:pt x="477609" y="623074"/>
                  <a:pt x="486813" y="634229"/>
                  <a:pt x="499265" y="626261"/>
                </a:cubicBezTo>
                <a:cubicBezTo>
                  <a:pt x="506123" y="597806"/>
                  <a:pt x="488438" y="587332"/>
                  <a:pt x="473818" y="579365"/>
                </a:cubicBezTo>
                <a:cubicBezTo>
                  <a:pt x="440070" y="560925"/>
                  <a:pt x="407224" y="538615"/>
                  <a:pt x="370228" y="532013"/>
                </a:cubicBezTo>
                <a:cubicBezTo>
                  <a:pt x="357055" y="529737"/>
                  <a:pt x="389177" y="499231"/>
                  <a:pt x="395494" y="488532"/>
                </a:cubicBezTo>
                <a:cubicBezTo>
                  <a:pt x="376883" y="474474"/>
                  <a:pt x="357801" y="462263"/>
                  <a:pt x="338331" y="451478"/>
                </a:cubicBezTo>
                <a:lnTo>
                  <a:pt x="331729" y="448316"/>
                </a:lnTo>
                <a:lnTo>
                  <a:pt x="333477" y="428106"/>
                </a:lnTo>
                <a:cubicBezTo>
                  <a:pt x="333477" y="428106"/>
                  <a:pt x="322127" y="376930"/>
                  <a:pt x="314427" y="351906"/>
                </a:cubicBezTo>
                <a:lnTo>
                  <a:pt x="296726" y="307655"/>
                </a:lnTo>
                <a:lnTo>
                  <a:pt x="312139" y="309596"/>
                </a:lnTo>
                <a:cubicBezTo>
                  <a:pt x="327682" y="313807"/>
                  <a:pt x="343879" y="321889"/>
                  <a:pt x="357956" y="329174"/>
                </a:cubicBezTo>
                <a:cubicBezTo>
                  <a:pt x="381237" y="341238"/>
                  <a:pt x="403435" y="344425"/>
                  <a:pt x="434297" y="329174"/>
                </a:cubicBezTo>
                <a:cubicBezTo>
                  <a:pt x="406324" y="319841"/>
                  <a:pt x="384846" y="311645"/>
                  <a:pt x="362829" y="305953"/>
                </a:cubicBezTo>
                <a:cubicBezTo>
                  <a:pt x="345323" y="301400"/>
                  <a:pt x="387012" y="282960"/>
                  <a:pt x="408307" y="285237"/>
                </a:cubicBezTo>
                <a:cubicBezTo>
                  <a:pt x="438085" y="288423"/>
                  <a:pt x="421302" y="276586"/>
                  <a:pt x="416248" y="260195"/>
                </a:cubicBezTo>
                <a:cubicBezTo>
                  <a:pt x="410835" y="242665"/>
                  <a:pt x="426897" y="237203"/>
                  <a:pt x="437003" y="240844"/>
                </a:cubicBezTo>
                <a:cubicBezTo>
                  <a:pt x="475803" y="255187"/>
                  <a:pt x="514425" y="229917"/>
                  <a:pt x="554491" y="250407"/>
                </a:cubicBezTo>
                <a:cubicBezTo>
                  <a:pt x="544384" y="199867"/>
                  <a:pt x="522546" y="177784"/>
                  <a:pt x="476887" y="170726"/>
                </a:cubicBezTo>
                <a:cubicBezTo>
                  <a:pt x="459741" y="167996"/>
                  <a:pt x="441876" y="172093"/>
                  <a:pt x="427076" y="157522"/>
                </a:cubicBezTo>
                <a:cubicBezTo>
                  <a:pt x="418594" y="149101"/>
                  <a:pt x="409030" y="139084"/>
                  <a:pt x="415707" y="123603"/>
                </a:cubicBezTo>
                <a:cubicBezTo>
                  <a:pt x="420400" y="112674"/>
                  <a:pt x="430506" y="112674"/>
                  <a:pt x="438808" y="116318"/>
                </a:cubicBezTo>
                <a:cubicBezTo>
                  <a:pt x="475984" y="132483"/>
                  <a:pt x="514786" y="138400"/>
                  <a:pt x="553586" y="144320"/>
                </a:cubicBezTo>
                <a:cubicBezTo>
                  <a:pt x="559543" y="145230"/>
                  <a:pt x="566220" y="148191"/>
                  <a:pt x="572898" y="133164"/>
                </a:cubicBezTo>
                <a:cubicBezTo>
                  <a:pt x="500349" y="108805"/>
                  <a:pt x="431408" y="74202"/>
                  <a:pt x="356874" y="60770"/>
                </a:cubicBezTo>
                <a:cubicBezTo>
                  <a:pt x="357956" y="54397"/>
                  <a:pt x="359038" y="48022"/>
                  <a:pt x="360122" y="41649"/>
                </a:cubicBezTo>
                <a:cubicBezTo>
                  <a:pt x="418413" y="50753"/>
                  <a:pt x="476707" y="59859"/>
                  <a:pt x="550338" y="71243"/>
                </a:cubicBezTo>
                <a:cubicBezTo>
                  <a:pt x="505041" y="35045"/>
                  <a:pt x="462269" y="47111"/>
                  <a:pt x="428701" y="15013"/>
                </a:cubicBezTo>
                <a:cubicBezTo>
                  <a:pt x="435018" y="2833"/>
                  <a:pt x="442643" y="-241"/>
                  <a:pt x="450539" y="15"/>
                </a:cubicBez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F8E33EE-F0DA-B45C-B982-79D6BD7D83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74137" y="3819157"/>
            <a:ext cx="5148309" cy="1131215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700" b="1" err="1">
                <a:latin typeface="Garamond" panose="02020404030301010803" pitchFamily="18" charset="0"/>
              </a:rPr>
              <a:t>Jankola</a:t>
            </a:r>
            <a:r>
              <a:rPr lang="en-US" sz="3700" b="1">
                <a:latin typeface="Garamond" panose="02020404030301010803" pitchFamily="18" charset="0"/>
              </a:rPr>
              <a:t> Library </a:t>
            </a:r>
            <a:r>
              <a:rPr lang="en-US" sz="3700" b="1" err="1">
                <a:latin typeface="Garamond" panose="02020404030301010803" pitchFamily="18" charset="0"/>
              </a:rPr>
              <a:t>Acquision</a:t>
            </a:r>
            <a:r>
              <a:rPr lang="en-US" sz="3700" b="1">
                <a:latin typeface="Garamond" panose="02020404030301010803" pitchFamily="18" charset="0"/>
              </a:rPr>
              <a:t> 2023-2024</a:t>
            </a:r>
          </a:p>
        </p:txBody>
      </p:sp>
      <p:pic>
        <p:nvPicPr>
          <p:cNvPr id="5" name="Content Placeholder 4" descr="Skupina osôb stojí vonku pred veľkým bielym nákladným vozidlom. Ľudia sú oblečení v kabátoch a bundách, čo naznačuje chladnejšie počasie.">
            <a:extLst>
              <a:ext uri="{FF2B5EF4-FFF2-40B4-BE49-F238E27FC236}">
                <a16:creationId xmlns:a16="http://schemas.microsoft.com/office/drawing/2014/main" id="{5EF44CE8-8D90-D1C6-C5DF-51E0E395880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915" b="-1"/>
          <a:stretch>
            <a:fillRect/>
          </a:stretch>
        </p:blipFill>
        <p:spPr>
          <a:xfrm>
            <a:off x="360132" y="3"/>
            <a:ext cx="3735388" cy="2440831"/>
          </a:xfrm>
          <a:custGeom>
            <a:avLst/>
            <a:gdLst/>
            <a:ahLst/>
            <a:cxnLst/>
            <a:rect l="l" t="t" r="r" b="b"/>
            <a:pathLst>
              <a:path w="4980517" h="2440831">
                <a:moveTo>
                  <a:pt x="287929" y="0"/>
                </a:moveTo>
                <a:lnTo>
                  <a:pt x="4817890" y="0"/>
                </a:lnTo>
                <a:lnTo>
                  <a:pt x="4816841" y="3177"/>
                </a:lnTo>
                <a:cubicBezTo>
                  <a:pt x="4816707" y="6109"/>
                  <a:pt x="4816908" y="9403"/>
                  <a:pt x="4816641" y="12038"/>
                </a:cubicBezTo>
                <a:cubicBezTo>
                  <a:pt x="4834033" y="20468"/>
                  <a:pt x="4854369" y="-611"/>
                  <a:pt x="4874703" y="22050"/>
                </a:cubicBezTo>
                <a:cubicBezTo>
                  <a:pt x="4786137" y="121645"/>
                  <a:pt x="4651010" y="146147"/>
                  <a:pt x="4528727" y="220979"/>
                </a:cubicBezTo>
                <a:cubicBezTo>
                  <a:pt x="4627731" y="245745"/>
                  <a:pt x="4687133" y="159323"/>
                  <a:pt x="4759914" y="170389"/>
                </a:cubicBezTo>
                <a:cubicBezTo>
                  <a:pt x="4796305" y="197528"/>
                  <a:pt x="4688204" y="241003"/>
                  <a:pt x="4791221" y="253914"/>
                </a:cubicBezTo>
                <a:cubicBezTo>
                  <a:pt x="4746534" y="277627"/>
                  <a:pt x="4713355" y="300811"/>
                  <a:pt x="4682585" y="328215"/>
                </a:cubicBezTo>
                <a:cubicBezTo>
                  <a:pt x="4627731" y="377223"/>
                  <a:pt x="4617028" y="409367"/>
                  <a:pt x="4642449" y="475239"/>
                </a:cubicBezTo>
                <a:cubicBezTo>
                  <a:pt x="4659039" y="518450"/>
                  <a:pt x="4683387" y="558237"/>
                  <a:pt x="4661983" y="609614"/>
                </a:cubicBezTo>
                <a:cubicBezTo>
                  <a:pt x="4646998" y="644922"/>
                  <a:pt x="4652885" y="668107"/>
                  <a:pt x="4708539" y="652298"/>
                </a:cubicBezTo>
                <a:cubicBezTo>
                  <a:pt x="4768476" y="635435"/>
                  <a:pt x="4790952" y="667053"/>
                  <a:pt x="4775969" y="728971"/>
                </a:cubicBezTo>
                <a:cubicBezTo>
                  <a:pt x="4766336" y="768758"/>
                  <a:pt x="4776506" y="780877"/>
                  <a:pt x="4817710" y="776398"/>
                </a:cubicBezTo>
                <a:cubicBezTo>
                  <a:pt x="4863199" y="771392"/>
                  <a:pt x="4906546" y="745306"/>
                  <a:pt x="4962737" y="757955"/>
                </a:cubicBezTo>
                <a:cubicBezTo>
                  <a:pt x="4917786" y="830149"/>
                  <a:pt x="4821724" y="809597"/>
                  <a:pt x="4769279" y="878367"/>
                </a:cubicBezTo>
                <a:cubicBezTo>
                  <a:pt x="4831892" y="878629"/>
                  <a:pt x="4879788" y="878367"/>
                  <a:pt x="4926079" y="863347"/>
                </a:cubicBezTo>
                <a:cubicBezTo>
                  <a:pt x="4945346" y="857286"/>
                  <a:pt x="4966484" y="850965"/>
                  <a:pt x="4977186" y="871779"/>
                </a:cubicBezTo>
                <a:cubicBezTo>
                  <a:pt x="4989762" y="896809"/>
                  <a:pt x="4963808" y="906295"/>
                  <a:pt x="4948019" y="910774"/>
                </a:cubicBezTo>
                <a:cubicBezTo>
                  <a:pt x="4903602" y="923421"/>
                  <a:pt x="4869621" y="953458"/>
                  <a:pt x="4832963" y="976907"/>
                </a:cubicBezTo>
                <a:cubicBezTo>
                  <a:pt x="4752423" y="1028288"/>
                  <a:pt x="4664121" y="1071235"/>
                  <a:pt x="4595889" y="1156077"/>
                </a:cubicBezTo>
                <a:cubicBezTo>
                  <a:pt x="4681783" y="1134471"/>
                  <a:pt x="4745733" y="1084147"/>
                  <a:pt x="4825471" y="1073871"/>
                </a:cubicBezTo>
                <a:cubicBezTo>
                  <a:pt x="4756436" y="1151071"/>
                  <a:pt x="4667600" y="1201922"/>
                  <a:pt x="4583583" y="1258044"/>
                </a:cubicBezTo>
                <a:cubicBezTo>
                  <a:pt x="4559500" y="1273853"/>
                  <a:pt x="4535151" y="1284656"/>
                  <a:pt x="4529799" y="1319171"/>
                </a:cubicBezTo>
                <a:cubicBezTo>
                  <a:pt x="4519362" y="1386097"/>
                  <a:pt x="4488056" y="1441427"/>
                  <a:pt x="4421163" y="1470936"/>
                </a:cubicBezTo>
                <a:cubicBezTo>
                  <a:pt x="4420628" y="1471202"/>
                  <a:pt x="4424373" y="1481215"/>
                  <a:pt x="4426515" y="1488062"/>
                </a:cubicBezTo>
                <a:cubicBezTo>
                  <a:pt x="4467453" y="1490172"/>
                  <a:pt x="4499829" y="1450649"/>
                  <a:pt x="4552008" y="1463559"/>
                </a:cubicBezTo>
                <a:cubicBezTo>
                  <a:pt x="4501970" y="1517309"/>
                  <a:pt x="4460227" y="1565528"/>
                  <a:pt x="4389321" y="1591086"/>
                </a:cubicBezTo>
                <a:cubicBezTo>
                  <a:pt x="4332594" y="1611373"/>
                  <a:pt x="4262490" y="1623230"/>
                  <a:pt x="4221282" y="1689099"/>
                </a:cubicBezTo>
                <a:cubicBezTo>
                  <a:pt x="4269178" y="1702012"/>
                  <a:pt x="4304768" y="1685677"/>
                  <a:pt x="4340623" y="1674082"/>
                </a:cubicBezTo>
                <a:cubicBezTo>
                  <a:pt x="4395475" y="1656165"/>
                  <a:pt x="4449794" y="1635878"/>
                  <a:pt x="4504647" y="1617960"/>
                </a:cubicBezTo>
                <a:cubicBezTo>
                  <a:pt x="4525518" y="1611110"/>
                  <a:pt x="4548262" y="1606365"/>
                  <a:pt x="4561640" y="1639039"/>
                </a:cubicBezTo>
                <a:cubicBezTo>
                  <a:pt x="4491801" y="1645890"/>
                  <a:pt x="4450060" y="1690154"/>
                  <a:pt x="4406179" y="1731784"/>
                </a:cubicBezTo>
                <a:cubicBezTo>
                  <a:pt x="4381561" y="1755234"/>
                  <a:pt x="4361492" y="1786589"/>
                  <a:pt x="4317076" y="1774733"/>
                </a:cubicBezTo>
                <a:cubicBezTo>
                  <a:pt x="4293796" y="1768410"/>
                  <a:pt x="4279080" y="1786061"/>
                  <a:pt x="4281490" y="1807667"/>
                </a:cubicBezTo>
                <a:cubicBezTo>
                  <a:pt x="4290317" y="1883815"/>
                  <a:pt x="4236000" y="1910425"/>
                  <a:pt x="4179809" y="1925180"/>
                </a:cubicBezTo>
                <a:cubicBezTo>
                  <a:pt x="4073313" y="1952846"/>
                  <a:pt x="3984744" y="2017925"/>
                  <a:pt x="3881194" y="2053496"/>
                </a:cubicBezTo>
                <a:cubicBezTo>
                  <a:pt x="3780584" y="2088012"/>
                  <a:pt x="3702720" y="2169955"/>
                  <a:pt x="3601845" y="2212904"/>
                </a:cubicBezTo>
                <a:cubicBezTo>
                  <a:pt x="3528795" y="2243995"/>
                  <a:pt x="3458958" y="2284043"/>
                  <a:pt x="3383767" y="2312235"/>
                </a:cubicBezTo>
                <a:cubicBezTo>
                  <a:pt x="3205831" y="2378897"/>
                  <a:pt x="3024414" y="2432384"/>
                  <a:pt x="2832561" y="2440024"/>
                </a:cubicBezTo>
                <a:cubicBezTo>
                  <a:pt x="2674156" y="2446085"/>
                  <a:pt x="1300154" y="2440289"/>
                  <a:pt x="741989" y="1573170"/>
                </a:cubicBezTo>
                <a:cubicBezTo>
                  <a:pt x="731286" y="1568953"/>
                  <a:pt x="719246" y="1557887"/>
                  <a:pt x="715500" y="1547347"/>
                </a:cubicBezTo>
                <a:cubicBezTo>
                  <a:pt x="697572" y="1498075"/>
                  <a:pt x="653689" y="1476733"/>
                  <a:pt x="614088" y="1450123"/>
                </a:cubicBezTo>
                <a:cubicBezTo>
                  <a:pt x="579303" y="1426672"/>
                  <a:pt x="542376" y="1402169"/>
                  <a:pt x="527927" y="1362645"/>
                </a:cubicBezTo>
                <a:cubicBezTo>
                  <a:pt x="508929" y="1309949"/>
                  <a:pt x="562979" y="1353160"/>
                  <a:pt x="572881" y="1333136"/>
                </a:cubicBezTo>
                <a:cubicBezTo>
                  <a:pt x="552277" y="1305735"/>
                  <a:pt x="520434" y="1280703"/>
                  <a:pt x="512140" y="1249612"/>
                </a:cubicBezTo>
                <a:cubicBezTo>
                  <a:pt x="481905" y="1137368"/>
                  <a:pt x="416616" y="1055689"/>
                  <a:pt x="318951" y="992190"/>
                </a:cubicBezTo>
                <a:cubicBezTo>
                  <a:pt x="290855" y="974010"/>
                  <a:pt x="272393" y="940811"/>
                  <a:pt x="234131" y="935543"/>
                </a:cubicBezTo>
                <a:cubicBezTo>
                  <a:pt x="149040" y="923949"/>
                  <a:pt x="175798" y="833311"/>
                  <a:pt x="130844" y="792998"/>
                </a:cubicBezTo>
                <a:cubicBezTo>
                  <a:pt x="122282" y="785355"/>
                  <a:pt x="114523" y="770339"/>
                  <a:pt x="116127" y="760064"/>
                </a:cubicBezTo>
                <a:cubicBezTo>
                  <a:pt x="118534" y="745306"/>
                  <a:pt x="128704" y="731343"/>
                  <a:pt x="137266" y="718168"/>
                </a:cubicBezTo>
                <a:cubicBezTo>
                  <a:pt x="146097" y="704995"/>
                  <a:pt x="159474" y="693400"/>
                  <a:pt x="153053" y="676011"/>
                </a:cubicBezTo>
                <a:cubicBezTo>
                  <a:pt x="150380" y="668898"/>
                  <a:pt x="152250" y="644130"/>
                  <a:pt x="132450" y="663627"/>
                </a:cubicBezTo>
                <a:cubicBezTo>
                  <a:pt x="78133" y="717115"/>
                  <a:pt x="46557" y="666528"/>
                  <a:pt x="0" y="642286"/>
                </a:cubicBezTo>
                <a:cubicBezTo>
                  <a:pt x="37460" y="617254"/>
                  <a:pt x="71175" y="599602"/>
                  <a:pt x="76795" y="562188"/>
                </a:cubicBezTo>
                <a:cubicBezTo>
                  <a:pt x="88300" y="484987"/>
                  <a:pt x="137532" y="449681"/>
                  <a:pt x="212187" y="442830"/>
                </a:cubicBezTo>
                <a:cubicBezTo>
                  <a:pt x="184627" y="368265"/>
                  <a:pt x="184627" y="368265"/>
                  <a:pt x="273730" y="357988"/>
                </a:cubicBezTo>
                <a:cubicBezTo>
                  <a:pt x="239480" y="310562"/>
                  <a:pt x="239480" y="298442"/>
                  <a:pt x="280956" y="282106"/>
                </a:cubicBezTo>
                <a:cubicBezTo>
                  <a:pt x="320824" y="266560"/>
                  <a:pt x="364973" y="261290"/>
                  <a:pt x="401900" y="237315"/>
                </a:cubicBezTo>
                <a:cubicBezTo>
                  <a:pt x="367917" y="176713"/>
                  <a:pt x="358285" y="106364"/>
                  <a:pt x="288180" y="76852"/>
                </a:cubicBezTo>
                <a:cubicBezTo>
                  <a:pt x="277209" y="72374"/>
                  <a:pt x="269717" y="54193"/>
                  <a:pt x="276673" y="43654"/>
                </a:cubicBezTo>
                <a:cubicBezTo>
                  <a:pt x="283028" y="34103"/>
                  <a:pt x="285520" y="22412"/>
                  <a:pt x="286921" y="10118"/>
                </a:cubicBezTo>
                <a:close/>
              </a:path>
            </a:pathLst>
          </a:custGeom>
        </p:spPr>
      </p:pic>
      <p:pic>
        <p:nvPicPr>
          <p:cNvPr id="11" name="Picture 10" descr="Žlté nákladný vozidlo s otvorenou zadnou časťou, v ktorej sú uložené kartónové škatule. Pred vozidlom stojí skupina ľudí na asfaltovej ceste obklopenej trávnikom. V pozadí sú stromy a budova, obloha je jasná s niekoľkými oblakmi.">
            <a:extLst>
              <a:ext uri="{FF2B5EF4-FFF2-40B4-BE49-F238E27FC236}">
                <a16:creationId xmlns:a16="http://schemas.microsoft.com/office/drawing/2014/main" id="{EB3B5EAC-8564-00AF-64D6-9325BBDF1C8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38" r="17491"/>
          <a:stretch>
            <a:fillRect/>
          </a:stretch>
        </p:blipFill>
        <p:spPr>
          <a:xfrm>
            <a:off x="6417262" y="10"/>
            <a:ext cx="2726740" cy="3660317"/>
          </a:xfrm>
          <a:custGeom>
            <a:avLst/>
            <a:gdLst/>
            <a:ahLst/>
            <a:cxnLst/>
            <a:rect l="l" t="t" r="r" b="b"/>
            <a:pathLst>
              <a:path w="3635653" h="3660327">
                <a:moveTo>
                  <a:pt x="402121" y="0"/>
                </a:moveTo>
                <a:lnTo>
                  <a:pt x="3635653" y="0"/>
                </a:lnTo>
                <a:lnTo>
                  <a:pt x="3635653" y="3605403"/>
                </a:lnTo>
                <a:lnTo>
                  <a:pt x="3616543" y="3610878"/>
                </a:lnTo>
                <a:cubicBezTo>
                  <a:pt x="3510165" y="3637200"/>
                  <a:pt x="3401766" y="3654952"/>
                  <a:pt x="3290337" y="3659389"/>
                </a:cubicBezTo>
                <a:cubicBezTo>
                  <a:pt x="3106332" y="3666430"/>
                  <a:pt x="1510274" y="3659697"/>
                  <a:pt x="861903" y="2652440"/>
                </a:cubicBezTo>
                <a:cubicBezTo>
                  <a:pt x="849470" y="2647542"/>
                  <a:pt x="835485" y="2634687"/>
                  <a:pt x="831133" y="2622444"/>
                </a:cubicBezTo>
                <a:cubicBezTo>
                  <a:pt x="810307" y="2565210"/>
                  <a:pt x="759333" y="2540419"/>
                  <a:pt x="713332" y="2509507"/>
                </a:cubicBezTo>
                <a:cubicBezTo>
                  <a:pt x="672925" y="2482267"/>
                  <a:pt x="630030" y="2453803"/>
                  <a:pt x="613246" y="2407892"/>
                </a:cubicBezTo>
                <a:cubicBezTo>
                  <a:pt x="591178" y="2346680"/>
                  <a:pt x="653963" y="2396875"/>
                  <a:pt x="665465" y="2373614"/>
                </a:cubicBezTo>
                <a:cubicBezTo>
                  <a:pt x="641532" y="2341785"/>
                  <a:pt x="604543" y="2312707"/>
                  <a:pt x="594908" y="2276592"/>
                </a:cubicBezTo>
                <a:cubicBezTo>
                  <a:pt x="559787" y="2146208"/>
                  <a:pt x="483946" y="2051328"/>
                  <a:pt x="370497" y="1977567"/>
                </a:cubicBezTo>
                <a:cubicBezTo>
                  <a:pt x="337860" y="1956449"/>
                  <a:pt x="316415" y="1917884"/>
                  <a:pt x="271969" y="1911765"/>
                </a:cubicBezTo>
                <a:cubicBezTo>
                  <a:pt x="173127" y="1898297"/>
                  <a:pt x="204209" y="1793011"/>
                  <a:pt x="151990" y="1746183"/>
                </a:cubicBezTo>
                <a:cubicBezTo>
                  <a:pt x="142044" y="1737306"/>
                  <a:pt x="133031" y="1719862"/>
                  <a:pt x="134895" y="1707927"/>
                </a:cubicBezTo>
                <a:cubicBezTo>
                  <a:pt x="137691" y="1690784"/>
                  <a:pt x="149504" y="1674564"/>
                  <a:pt x="159450" y="1659260"/>
                </a:cubicBezTo>
                <a:cubicBezTo>
                  <a:pt x="169707" y="1643958"/>
                  <a:pt x="185247" y="1630489"/>
                  <a:pt x="177788" y="1610290"/>
                </a:cubicBezTo>
                <a:cubicBezTo>
                  <a:pt x="174683" y="1602027"/>
                  <a:pt x="176855" y="1573257"/>
                  <a:pt x="153855" y="1595904"/>
                </a:cubicBezTo>
                <a:cubicBezTo>
                  <a:pt x="90759" y="1658037"/>
                  <a:pt x="54081" y="1599274"/>
                  <a:pt x="0" y="1571114"/>
                </a:cubicBezTo>
                <a:cubicBezTo>
                  <a:pt x="43514" y="1542037"/>
                  <a:pt x="82677" y="1521532"/>
                  <a:pt x="89205" y="1478072"/>
                </a:cubicBezTo>
                <a:cubicBezTo>
                  <a:pt x="102570" y="1388394"/>
                  <a:pt x="159758" y="1347382"/>
                  <a:pt x="246479" y="1339424"/>
                </a:cubicBezTo>
                <a:cubicBezTo>
                  <a:pt x="214465" y="1252808"/>
                  <a:pt x="214465" y="1252808"/>
                  <a:pt x="317968" y="1240870"/>
                </a:cubicBezTo>
                <a:cubicBezTo>
                  <a:pt x="278183" y="1185780"/>
                  <a:pt x="278183" y="1171701"/>
                  <a:pt x="326361" y="1152725"/>
                </a:cubicBezTo>
                <a:cubicBezTo>
                  <a:pt x="372673" y="1134666"/>
                  <a:pt x="423957" y="1128545"/>
                  <a:pt x="466852" y="1100695"/>
                </a:cubicBezTo>
                <a:cubicBezTo>
                  <a:pt x="427377" y="1030299"/>
                  <a:pt x="416187" y="948581"/>
                  <a:pt x="334753" y="914300"/>
                </a:cubicBezTo>
                <a:cubicBezTo>
                  <a:pt x="322010" y="909097"/>
                  <a:pt x="313307" y="887979"/>
                  <a:pt x="321386" y="875737"/>
                </a:cubicBezTo>
                <a:cubicBezTo>
                  <a:pt x="350915" y="831359"/>
                  <a:pt x="308644" y="747189"/>
                  <a:pt x="400645" y="737702"/>
                </a:cubicBezTo>
                <a:cubicBezTo>
                  <a:pt x="412147" y="736784"/>
                  <a:pt x="422716" y="727601"/>
                  <a:pt x="413701" y="715664"/>
                </a:cubicBezTo>
                <a:cubicBezTo>
                  <a:pt x="382618" y="674041"/>
                  <a:pt x="420228" y="676794"/>
                  <a:pt x="442916" y="671592"/>
                </a:cubicBezTo>
                <a:cubicBezTo>
                  <a:pt x="470270" y="665166"/>
                  <a:pt x="501352" y="683528"/>
                  <a:pt x="526840" y="660880"/>
                </a:cubicBezTo>
                <a:cubicBezTo>
                  <a:pt x="520932" y="637006"/>
                  <a:pt x="498866" y="637312"/>
                  <a:pt x="483325" y="629661"/>
                </a:cubicBezTo>
                <a:cubicBezTo>
                  <a:pt x="437945" y="607624"/>
                  <a:pt x="400956" y="581304"/>
                  <a:pt x="398780" y="524068"/>
                </a:cubicBezTo>
                <a:cubicBezTo>
                  <a:pt x="397228" y="477853"/>
                  <a:pt x="392254" y="437148"/>
                  <a:pt x="455041" y="423067"/>
                </a:cubicBezTo>
                <a:cubicBezTo>
                  <a:pt x="481149" y="417251"/>
                  <a:pt x="473687" y="383892"/>
                  <a:pt x="458768" y="367363"/>
                </a:cubicBezTo>
                <a:cubicBezTo>
                  <a:pt x="432038" y="337982"/>
                  <a:pt x="409972" y="298806"/>
                  <a:pt x="363968" y="296052"/>
                </a:cubicBezTo>
                <a:cubicBezTo>
                  <a:pt x="335995" y="294216"/>
                  <a:pt x="314548" y="281971"/>
                  <a:pt x="292481" y="267894"/>
                </a:cubicBezTo>
                <a:cubicBezTo>
                  <a:pt x="276630" y="257791"/>
                  <a:pt x="257670" y="249223"/>
                  <a:pt x="259533" y="227493"/>
                </a:cubicBezTo>
                <a:cubicBezTo>
                  <a:pt x="261399" y="206680"/>
                  <a:pt x="279736" y="198111"/>
                  <a:pt x="298387" y="193826"/>
                </a:cubicBezTo>
                <a:cubicBezTo>
                  <a:pt x="360552" y="180054"/>
                  <a:pt x="418983" y="159853"/>
                  <a:pt x="470893" y="113638"/>
                </a:cubicBezTo>
                <a:cubicBezTo>
                  <a:pt x="436390" y="89152"/>
                  <a:pt x="403444" y="71400"/>
                  <a:pt x="377957" y="46608"/>
                </a:cubicBezTo>
                <a:cubicBezTo>
                  <a:pt x="370264" y="39110"/>
                  <a:pt x="371678" y="29598"/>
                  <a:pt x="380092" y="18562"/>
                </a:cubicBezTo>
                <a:close/>
              </a:path>
            </a:pathLst>
          </a:custGeom>
        </p:spPr>
      </p:pic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288C0E54-EBAF-902F-24BA-C32E692A2F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74136" y="5000822"/>
            <a:ext cx="5148309" cy="1355528"/>
          </a:xfrm>
        </p:spPr>
        <p:txBody>
          <a:bodyPr>
            <a:normAutofit/>
          </a:bodyPr>
          <a:lstStyle/>
          <a:p>
            <a:endParaRPr lang="en-US" sz="1600" dirty="0"/>
          </a:p>
          <a:p>
            <a:r>
              <a:rPr lang="en-US" sz="1600" dirty="0"/>
              <a:t>Stefan Furdek Special Collection (Part I) December 2023</a:t>
            </a:r>
          </a:p>
          <a:p>
            <a:r>
              <a:rPr lang="en-US" sz="1600" dirty="0"/>
              <a:t>Matthew </a:t>
            </a:r>
            <a:r>
              <a:rPr lang="en-US" sz="1600" dirty="0" err="1"/>
              <a:t>Jankola</a:t>
            </a:r>
            <a:r>
              <a:rPr lang="en-US" sz="1600" dirty="0"/>
              <a:t> Library Collection (Part II) August 2024</a:t>
            </a:r>
          </a:p>
          <a:p>
            <a:r>
              <a:rPr lang="en-US" sz="1600" dirty="0"/>
              <a:t>Miscellaneous Collection (Part III) November 2024</a:t>
            </a:r>
          </a:p>
        </p:txBody>
      </p:sp>
    </p:spTree>
    <p:extLst>
      <p:ext uri="{BB962C8B-B14F-4D97-AF65-F5344CB8AC3E}">
        <p14:creationId xmlns:p14="http://schemas.microsoft.com/office/powerpoint/2010/main" val="8232845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33DA947-A6DB-FD11-F335-396C911F09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B3F59054-3394-4D87-8BD0-A28DCD47F1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Skupina ľudí stojí v úzkej chodbe s bielymi stenami a stropom s viditeľnými vzduchotechnickými kanálmi. Niektorí držia mobilné telefóny, pravdepodobne fotografujú alebo natáčajú. Na stene je červený požiarny alarm. V pozadí sú police alebo vitríny umiestnené pozdĺž steny.">
            <a:extLst>
              <a:ext uri="{FF2B5EF4-FFF2-40B4-BE49-F238E27FC236}">
                <a16:creationId xmlns:a16="http://schemas.microsoft.com/office/drawing/2014/main" id="{E00ABC29-02B0-B3BC-F479-667F2781FC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58"/>
          <a:stretch>
            <a:fillRect/>
          </a:stretch>
        </p:blipFill>
        <p:spPr>
          <a:xfrm>
            <a:off x="5536239" y="10"/>
            <a:ext cx="3607761" cy="6857990"/>
          </a:xfrm>
          <a:custGeom>
            <a:avLst/>
            <a:gdLst/>
            <a:ahLst/>
            <a:cxnLst/>
            <a:rect l="l" t="t" r="r" b="b"/>
            <a:pathLst>
              <a:path w="4817171" h="6858000">
                <a:moveTo>
                  <a:pt x="22751" y="0"/>
                </a:moveTo>
                <a:lnTo>
                  <a:pt x="4817171" y="0"/>
                </a:lnTo>
                <a:lnTo>
                  <a:pt x="4817171" y="6858000"/>
                </a:lnTo>
                <a:lnTo>
                  <a:pt x="0" y="6858000"/>
                </a:lnTo>
                <a:lnTo>
                  <a:pt x="6679" y="6845555"/>
                </a:lnTo>
                <a:cubicBezTo>
                  <a:pt x="496584" y="5886487"/>
                  <a:pt x="786702" y="4695963"/>
                  <a:pt x="786702" y="3406233"/>
                </a:cubicBezTo>
                <a:cubicBezTo>
                  <a:pt x="786702" y="2215714"/>
                  <a:pt x="539501" y="1109724"/>
                  <a:pt x="116147" y="192283"/>
                </a:cubicBezTo>
                <a:close/>
              </a:path>
            </a:pathLst>
          </a:custGeom>
        </p:spPr>
      </p:pic>
      <p:pic>
        <p:nvPicPr>
          <p:cNvPr id="9" name="Content Placeholder 8" descr="Konferenčná miestnosť s radom červených stoličiek, na ktorých sedia účastníci. Vpredu stojí rečník za dreveným pultom s logom ‘National Czech &amp; Slovak Museum &amp; Library’. Na stene za pultom je čierna obrazovka. Vedľa pultu je bronzová busta na podstavci. Steny sú svetlohnedej farby, osvetlenie je stropné.">
            <a:extLst>
              <a:ext uri="{FF2B5EF4-FFF2-40B4-BE49-F238E27FC236}">
                <a16:creationId xmlns:a16="http://schemas.microsoft.com/office/drawing/2014/main" id="{501B8598-8B8A-56F8-97AE-CE87EB8055B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92" r="6771" b="4"/>
          <a:stretch>
            <a:fillRect/>
          </a:stretch>
        </p:blipFill>
        <p:spPr>
          <a:xfrm>
            <a:off x="2352291" y="10"/>
            <a:ext cx="3734478" cy="3401558"/>
          </a:xfrm>
          <a:custGeom>
            <a:avLst/>
            <a:gdLst/>
            <a:ahLst/>
            <a:cxnLst/>
            <a:rect l="l" t="t" r="r" b="b"/>
            <a:pathLst>
              <a:path w="4979304" h="3364992">
                <a:moveTo>
                  <a:pt x="0" y="0"/>
                </a:moveTo>
                <a:lnTo>
                  <a:pt x="4211250" y="0"/>
                </a:lnTo>
                <a:lnTo>
                  <a:pt x="4309461" y="192282"/>
                </a:lnTo>
                <a:cubicBezTo>
                  <a:pt x="4697535" y="1033269"/>
                  <a:pt x="4937593" y="2032690"/>
                  <a:pt x="4974907" y="3110424"/>
                </a:cubicBezTo>
                <a:lnTo>
                  <a:pt x="4979304" y="3364992"/>
                </a:lnTo>
                <a:lnTo>
                  <a:pt x="800592" y="3364992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7" name="Picture 6" descr="Skupina ľudí stojí v interiéri na svetlej dlažbe, usporiadaná v polkruhu pred veľkým rámovaným obrazom zobrazujúcim historickú scénu s viacerými postavami pri stole. V pozadí je chodba s sivými stenami, dverami a osvetlením na strope. V popredí sú osoby s fotoaparátom a poznámkami, čo naznačuje oficiálne podujatie alebo vernisáž.">
            <a:extLst>
              <a:ext uri="{FF2B5EF4-FFF2-40B4-BE49-F238E27FC236}">
                <a16:creationId xmlns:a16="http://schemas.microsoft.com/office/drawing/2014/main" id="{29E5CC3D-35D5-BE41-27E6-03DD09DAE0D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97" r="6356" b="4"/>
          <a:stretch>
            <a:fillRect/>
          </a:stretch>
        </p:blipFill>
        <p:spPr>
          <a:xfrm>
            <a:off x="2392071" y="3456432"/>
            <a:ext cx="3694109" cy="3401568"/>
          </a:xfrm>
          <a:custGeom>
            <a:avLst/>
            <a:gdLst/>
            <a:ahLst/>
            <a:cxnLst/>
            <a:rect l="l" t="t" r="r" b="b"/>
            <a:pathLst>
              <a:path w="4925479" h="3364992">
                <a:moveTo>
                  <a:pt x="749362" y="0"/>
                </a:moveTo>
                <a:lnTo>
                  <a:pt x="4925479" y="0"/>
                </a:lnTo>
                <a:lnTo>
                  <a:pt x="4921868" y="209033"/>
                </a:lnTo>
                <a:cubicBezTo>
                  <a:pt x="4884554" y="1286766"/>
                  <a:pt x="4644496" y="2286187"/>
                  <a:pt x="4256422" y="3127175"/>
                </a:cubicBezTo>
                <a:lnTo>
                  <a:pt x="4134952" y="3364992"/>
                </a:lnTo>
                <a:lnTo>
                  <a:pt x="0" y="3364992"/>
                </a:lnTo>
                <a:lnTo>
                  <a:pt x="79008" y="3202330"/>
                </a:lnTo>
                <a:cubicBezTo>
                  <a:pt x="467082" y="2361343"/>
                  <a:pt x="707140" y="1361922"/>
                  <a:pt x="744454" y="284189"/>
                </a:cubicBezTo>
                <a:close/>
              </a:path>
            </a:pathLst>
          </a:custGeom>
        </p:spPr>
      </p:pic>
      <p:sp useBgFill="1">
        <p:nvSpPr>
          <p:cNvPr id="29" name="Freeform: Shape 28">
            <a:extLst>
              <a:ext uri="{FF2B5EF4-FFF2-40B4-BE49-F238E27FC236}">
                <a16:creationId xmlns:a16="http://schemas.microsoft.com/office/drawing/2014/main" id="{2FE0ABA9-CAF1-4816-837D-5F28AAA08E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959361" cy="6858000"/>
          </a:xfrm>
          <a:custGeom>
            <a:avLst/>
            <a:gdLst>
              <a:gd name="connsiteX0" fmla="*/ 0 w 3945815"/>
              <a:gd name="connsiteY0" fmla="*/ 0 h 6858000"/>
              <a:gd name="connsiteX1" fmla="*/ 3138662 w 3945815"/>
              <a:gd name="connsiteY1" fmla="*/ 0 h 6858000"/>
              <a:gd name="connsiteX2" fmla="*/ 3275260 w 3945815"/>
              <a:gd name="connsiteY2" fmla="*/ 267438 h 6858000"/>
              <a:gd name="connsiteX3" fmla="*/ 3945815 w 3945815"/>
              <a:gd name="connsiteY3" fmla="*/ 3481388 h 6858000"/>
              <a:gd name="connsiteX4" fmla="*/ 3275260 w 3945815"/>
              <a:gd name="connsiteY4" fmla="*/ 6695338 h 6858000"/>
              <a:gd name="connsiteX5" fmla="*/ 3192177 w 3945815"/>
              <a:gd name="connsiteY5" fmla="*/ 6858000 h 6858000"/>
              <a:gd name="connsiteX6" fmla="*/ 0 w 394581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45815" h="6858000">
                <a:moveTo>
                  <a:pt x="0" y="0"/>
                </a:moveTo>
                <a:lnTo>
                  <a:pt x="3138662" y="0"/>
                </a:lnTo>
                <a:lnTo>
                  <a:pt x="3275260" y="267438"/>
                </a:lnTo>
                <a:cubicBezTo>
                  <a:pt x="3698614" y="1184879"/>
                  <a:pt x="3945815" y="2290869"/>
                  <a:pt x="3945815" y="3481388"/>
                </a:cubicBezTo>
                <a:cubicBezTo>
                  <a:pt x="3945815" y="4671908"/>
                  <a:pt x="3698614" y="5777898"/>
                  <a:pt x="3275260" y="6695338"/>
                </a:cubicBezTo>
                <a:lnTo>
                  <a:pt x="319217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31" name="Freeform: Shape 30">
            <a:extLst>
              <a:ext uri="{FF2B5EF4-FFF2-40B4-BE49-F238E27FC236}">
                <a16:creationId xmlns:a16="http://schemas.microsoft.com/office/drawing/2014/main" id="{BC8B9C14-70F0-4F42-85FF-0DD3D5A585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952502" cy="6858000"/>
          </a:xfrm>
          <a:custGeom>
            <a:avLst/>
            <a:gdLst>
              <a:gd name="connsiteX0" fmla="*/ 0 w 3936670"/>
              <a:gd name="connsiteY0" fmla="*/ 0 h 6858000"/>
              <a:gd name="connsiteX1" fmla="*/ 3129517 w 3936670"/>
              <a:gd name="connsiteY1" fmla="*/ 0 h 6858000"/>
              <a:gd name="connsiteX2" fmla="*/ 3266115 w 3936670"/>
              <a:gd name="connsiteY2" fmla="*/ 267438 h 6858000"/>
              <a:gd name="connsiteX3" fmla="*/ 3936670 w 3936670"/>
              <a:gd name="connsiteY3" fmla="*/ 3481388 h 6858000"/>
              <a:gd name="connsiteX4" fmla="*/ 3266115 w 3936670"/>
              <a:gd name="connsiteY4" fmla="*/ 6695338 h 6858000"/>
              <a:gd name="connsiteX5" fmla="*/ 3183032 w 3936670"/>
              <a:gd name="connsiteY5" fmla="*/ 6858000 h 6858000"/>
              <a:gd name="connsiteX6" fmla="*/ 0 w 39366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36670" h="6858000">
                <a:moveTo>
                  <a:pt x="0" y="0"/>
                </a:moveTo>
                <a:lnTo>
                  <a:pt x="3129517" y="0"/>
                </a:lnTo>
                <a:lnTo>
                  <a:pt x="3266115" y="267438"/>
                </a:lnTo>
                <a:cubicBezTo>
                  <a:pt x="3689469" y="1184879"/>
                  <a:pt x="3936670" y="2290869"/>
                  <a:pt x="3936670" y="3481388"/>
                </a:cubicBezTo>
                <a:cubicBezTo>
                  <a:pt x="3936670" y="4671908"/>
                  <a:pt x="3689469" y="5777898"/>
                  <a:pt x="3266115" y="6695338"/>
                </a:cubicBezTo>
                <a:lnTo>
                  <a:pt x="3183032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 descr="text: Jankola Library Acquision (Sisters of Saints Cyril and Methodius, Danville, PA)&#10;">
            <a:extLst>
              <a:ext uri="{FF2B5EF4-FFF2-40B4-BE49-F238E27FC236}">
                <a16:creationId xmlns:a16="http://schemas.microsoft.com/office/drawing/2014/main" id="{9569BFDC-D615-3F42-FC20-1FC9546D3A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042" y="685800"/>
            <a:ext cx="2105406" cy="1325563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/>
          <a:p>
            <a:pPr marL="0" marR="0" defTabSz="914400" fontAlgn="base">
              <a:lnSpc>
                <a:spcPct val="90000"/>
              </a:lnSpc>
              <a:spcAft>
                <a:spcPts val="800"/>
              </a:spcAft>
            </a:pPr>
            <a:r>
              <a:rPr lang="en-US" sz="1100" b="1" cap="all" dirty="0" err="1">
                <a:latin typeface="Georgia" panose="02040502050405020303" pitchFamily="18" charset="0"/>
                <a:ea typeface="+mj-ea"/>
                <a:cs typeface="+mj-cs"/>
              </a:rPr>
              <a:t>Jankola</a:t>
            </a:r>
            <a:r>
              <a:rPr lang="en-US" sz="1100" b="1" cap="all" dirty="0">
                <a:latin typeface="Georgia" panose="02040502050405020303" pitchFamily="18" charset="0"/>
                <a:ea typeface="+mj-ea"/>
                <a:cs typeface="+mj-cs"/>
              </a:rPr>
              <a:t> Library </a:t>
            </a:r>
            <a:r>
              <a:rPr lang="en-US" sz="1100" b="1" cap="all" dirty="0" err="1">
                <a:latin typeface="Georgia" panose="02040502050405020303" pitchFamily="18" charset="0"/>
                <a:ea typeface="+mj-ea"/>
                <a:cs typeface="+mj-cs"/>
              </a:rPr>
              <a:t>Acquision</a:t>
            </a:r>
            <a:r>
              <a:rPr lang="en-US" sz="1100" b="1" cap="all" dirty="0">
                <a:latin typeface="Georgia" panose="02040502050405020303" pitchFamily="18" charset="0"/>
                <a:ea typeface="+mj-ea"/>
                <a:cs typeface="+mj-cs"/>
              </a:rPr>
              <a:t> </a:t>
            </a:r>
            <a:r>
              <a:rPr lang="en-US" sz="1100" cap="all" dirty="0">
                <a:latin typeface="Georgia" panose="02040502050405020303" pitchFamily="18" charset="0"/>
                <a:ea typeface="+mj-ea"/>
                <a:cs typeface="+mj-cs"/>
              </a:rPr>
              <a:t>(</a:t>
            </a:r>
            <a:r>
              <a:rPr lang="en-US" sz="1100" i="0" cap="all" dirty="0">
                <a:effectLst/>
                <a:latin typeface="Georgia" panose="02040502050405020303" pitchFamily="18" charset="0"/>
                <a:ea typeface="+mj-ea"/>
                <a:cs typeface="+mj-cs"/>
              </a:rPr>
              <a:t>Sisters of Saints Cyril and Methodius, Danville, PA</a:t>
            </a:r>
            <a:r>
              <a:rPr lang="en-US" sz="1100" cap="all" dirty="0">
                <a:latin typeface="Georgia" panose="02040502050405020303" pitchFamily="18" charset="0"/>
                <a:ea typeface="+mj-ea"/>
                <a:cs typeface="+mj-cs"/>
              </a:rPr>
              <a:t>)</a:t>
            </a:r>
            <a:br>
              <a:rPr lang="en-US" sz="1100" i="0" cap="all" dirty="0">
                <a:effectLst/>
                <a:latin typeface="Georgia" panose="02040502050405020303" pitchFamily="18" charset="0"/>
                <a:ea typeface="+mj-ea"/>
                <a:cs typeface="+mj-cs"/>
              </a:rPr>
            </a:br>
            <a:br>
              <a:rPr lang="en-US" sz="1100" b="1" i="0" cap="all" dirty="0">
                <a:effectLst/>
                <a:latin typeface="Garamond" panose="02020404030301010803" pitchFamily="18" charset="0"/>
                <a:ea typeface="+mj-ea"/>
                <a:cs typeface="+mj-cs"/>
              </a:rPr>
            </a:br>
            <a:endParaRPr lang="en-US" sz="1100" b="1" cap="all" dirty="0">
              <a:latin typeface="Garamond" panose="02020404030301010803" pitchFamily="18" charset="0"/>
              <a:ea typeface="+mj-ea"/>
              <a:cs typeface="+mj-cs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98DE6C44-43F8-4DE4-AB81-66853FFEA0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06856"/>
            <a:ext cx="96012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2409529B-9B56-4F10-BE4D-F934DB89E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9184" y="2089941"/>
            <a:ext cx="212598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1ED650AF-F3E3-0C94-24C6-16F861366C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042" y="2258568"/>
            <a:ext cx="2105406" cy="3922776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2000" b="1" kern="100" dirty="0"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NCSML </a:t>
            </a:r>
            <a:r>
              <a:rPr lang="en-US" sz="2000" b="1" kern="100" dirty="0" err="1"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sa</a:t>
            </a:r>
            <a:r>
              <a:rPr lang="en-US" sz="2000" b="1" kern="100" dirty="0"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kern="100" dirty="0" err="1"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stará</a:t>
            </a:r>
            <a:r>
              <a:rPr lang="en-US" sz="2000" b="1" kern="100" dirty="0"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o </a:t>
            </a:r>
            <a:r>
              <a:rPr lang="en-US" sz="2000" b="1" kern="100" dirty="0" err="1"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slovenské</a:t>
            </a:r>
            <a:r>
              <a:rPr lang="en-US" sz="2000" b="1" kern="100" dirty="0"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kern="100" dirty="0" err="1"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kultúrne</a:t>
            </a:r>
            <a:r>
              <a:rPr lang="en-US" sz="2000" b="1" kern="100" dirty="0"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kern="100" dirty="0" err="1"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dedičstvo</a:t>
            </a:r>
            <a:r>
              <a:rPr lang="en-US" sz="2000" b="1" kern="100" dirty="0"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a je </a:t>
            </a:r>
            <a:r>
              <a:rPr lang="en-US" sz="2000" b="1" kern="100" dirty="0" err="1"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kultúrnym</a:t>
            </a:r>
            <a:r>
              <a:rPr lang="en-US" sz="2000" b="1" kern="100" dirty="0"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kern="100" dirty="0" err="1"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centrom</a:t>
            </a:r>
            <a:r>
              <a:rPr lang="en-US" sz="2000" b="1" kern="100" dirty="0"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kern="100" dirty="0" err="1"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slovenských</a:t>
            </a:r>
            <a:r>
              <a:rPr lang="en-US" sz="2000" b="1" kern="100" dirty="0"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kern="100" dirty="0" err="1"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záujmov</a:t>
            </a:r>
            <a:r>
              <a:rPr lang="en-US" sz="2000" b="1" kern="100" dirty="0"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v USA</a:t>
            </a:r>
          </a:p>
          <a:p>
            <a:pPr marL="0" indent="0">
              <a:buNone/>
            </a:pPr>
            <a:endParaRPr lang="en-US" sz="1500" b="1" kern="100" dirty="0">
              <a:latin typeface="Garamond" panose="02020404030301010803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sz="1800" b="1" kern="100" dirty="0">
                <a:latin typeface="Garamond" panose="02020404030301010803" pitchFamily="18" charset="0"/>
                <a:cs typeface="Times New Roman" panose="02020603050405020304" pitchFamily="18" charset="0"/>
              </a:rPr>
              <a:t>Smithsonian Affiliate </a:t>
            </a:r>
          </a:p>
          <a:p>
            <a:pPr marL="0" indent="0" algn="ctr">
              <a:buNone/>
            </a:pPr>
            <a:r>
              <a:rPr lang="en-US" sz="1800" b="1" kern="100" dirty="0">
                <a:latin typeface="Garamond" panose="02020404030301010803" pitchFamily="18" charset="0"/>
                <a:cs typeface="Times New Roman" panose="02020603050405020304" pitchFamily="18" charset="0"/>
              </a:rPr>
              <a:t>&amp; </a:t>
            </a:r>
          </a:p>
          <a:p>
            <a:pPr marL="0" indent="0" algn="ctr">
              <a:buNone/>
            </a:pPr>
            <a:r>
              <a:rPr lang="en-US" sz="1800" b="1" kern="100" dirty="0">
                <a:latin typeface="Garamond" panose="02020404030301010803" pitchFamily="18" charset="0"/>
                <a:cs typeface="Times New Roman" panose="02020603050405020304" pitchFamily="18" charset="0"/>
              </a:rPr>
              <a:t>AAM Accreditation</a:t>
            </a:r>
            <a:endParaRPr lang="en-US" sz="1800" b="1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07714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8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73321" y="329184"/>
            <a:ext cx="4688333" cy="1783080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200" b="1" kern="100" dirty="0" err="1"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Národné</a:t>
            </a:r>
            <a:r>
              <a:rPr lang="en-US" sz="3200" b="1" kern="100" dirty="0"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české</a:t>
            </a:r>
            <a:r>
              <a:rPr lang="en-US" sz="3200" b="1" kern="100" dirty="0"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a </a:t>
            </a:r>
            <a:r>
              <a:rPr lang="en-US" sz="3200" b="1" kern="100" dirty="0" err="1"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slovenské</a:t>
            </a:r>
            <a:r>
              <a:rPr lang="en-US" sz="3200" b="1" kern="100" dirty="0"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múzeum</a:t>
            </a:r>
            <a:r>
              <a:rPr lang="en-US" sz="3200" b="1" kern="100" dirty="0"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a </a:t>
            </a:r>
            <a:r>
              <a:rPr lang="en-US" sz="3200" b="1" kern="100" dirty="0" err="1"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knižnica</a:t>
            </a:r>
            <a:r>
              <a:rPr lang="en-US" sz="3200" b="1" kern="100" dirty="0"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v Cedar Rapids</a:t>
            </a:r>
            <a:endParaRPr lang="en-US" sz="3200" dirty="0"/>
          </a:p>
        </p:txBody>
      </p:sp>
      <p:pic>
        <p:nvPicPr>
          <p:cNvPr id="15" name="Picture 4" descr="Obrázok, ktorý tvoria biele dieliky puzzle, pričom jeden dielik v strede je červenej farby. &#10;">
            <a:extLst>
              <a:ext uri="{FF2B5EF4-FFF2-40B4-BE49-F238E27FC236}">
                <a16:creationId xmlns:a16="http://schemas.microsoft.com/office/drawing/2014/main" id="{051FC300-1F83-FDDA-87D8-E5B6B640B9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477" r="34873"/>
          <a:stretch/>
        </p:blipFill>
        <p:spPr>
          <a:xfrm>
            <a:off x="20" y="10"/>
            <a:ext cx="3492988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6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3321" y="2374947"/>
            <a:ext cx="3182692" cy="18288"/>
          </a:xfrm>
          <a:custGeom>
            <a:avLst/>
            <a:gdLst>
              <a:gd name="connsiteX0" fmla="*/ 0 w 3182692"/>
              <a:gd name="connsiteY0" fmla="*/ 0 h 18288"/>
              <a:gd name="connsiteX1" fmla="*/ 636538 w 3182692"/>
              <a:gd name="connsiteY1" fmla="*/ 0 h 18288"/>
              <a:gd name="connsiteX2" fmla="*/ 1273077 w 3182692"/>
              <a:gd name="connsiteY2" fmla="*/ 0 h 18288"/>
              <a:gd name="connsiteX3" fmla="*/ 1909615 w 3182692"/>
              <a:gd name="connsiteY3" fmla="*/ 0 h 18288"/>
              <a:gd name="connsiteX4" fmla="*/ 2482500 w 3182692"/>
              <a:gd name="connsiteY4" fmla="*/ 0 h 18288"/>
              <a:gd name="connsiteX5" fmla="*/ 3182692 w 3182692"/>
              <a:gd name="connsiteY5" fmla="*/ 0 h 18288"/>
              <a:gd name="connsiteX6" fmla="*/ 3182692 w 3182692"/>
              <a:gd name="connsiteY6" fmla="*/ 18288 h 18288"/>
              <a:gd name="connsiteX7" fmla="*/ 2609807 w 3182692"/>
              <a:gd name="connsiteY7" fmla="*/ 18288 h 18288"/>
              <a:gd name="connsiteX8" fmla="*/ 2068750 w 3182692"/>
              <a:gd name="connsiteY8" fmla="*/ 18288 h 18288"/>
              <a:gd name="connsiteX9" fmla="*/ 1432211 w 3182692"/>
              <a:gd name="connsiteY9" fmla="*/ 18288 h 18288"/>
              <a:gd name="connsiteX10" fmla="*/ 859327 w 3182692"/>
              <a:gd name="connsiteY10" fmla="*/ 18288 h 18288"/>
              <a:gd name="connsiteX11" fmla="*/ 0 w 3182692"/>
              <a:gd name="connsiteY11" fmla="*/ 18288 h 18288"/>
              <a:gd name="connsiteX12" fmla="*/ 0 w 3182692"/>
              <a:gd name="connsiteY12" fmla="*/ 0 h 18288"/>
              <a:gd name="connsiteX0" fmla="*/ 0 w 3182692"/>
              <a:gd name="connsiteY0" fmla="*/ 0 h 18288"/>
              <a:gd name="connsiteX1" fmla="*/ 572885 w 3182692"/>
              <a:gd name="connsiteY1" fmla="*/ 0 h 18288"/>
              <a:gd name="connsiteX2" fmla="*/ 1113942 w 3182692"/>
              <a:gd name="connsiteY2" fmla="*/ 0 h 18288"/>
              <a:gd name="connsiteX3" fmla="*/ 1686827 w 3182692"/>
              <a:gd name="connsiteY3" fmla="*/ 0 h 18288"/>
              <a:gd name="connsiteX4" fmla="*/ 2323365 w 3182692"/>
              <a:gd name="connsiteY4" fmla="*/ 0 h 18288"/>
              <a:gd name="connsiteX5" fmla="*/ 3182692 w 3182692"/>
              <a:gd name="connsiteY5" fmla="*/ 0 h 18288"/>
              <a:gd name="connsiteX6" fmla="*/ 3182692 w 3182692"/>
              <a:gd name="connsiteY6" fmla="*/ 18288 h 18288"/>
              <a:gd name="connsiteX7" fmla="*/ 2546154 w 3182692"/>
              <a:gd name="connsiteY7" fmla="*/ 18288 h 18288"/>
              <a:gd name="connsiteX8" fmla="*/ 1845961 w 3182692"/>
              <a:gd name="connsiteY8" fmla="*/ 18288 h 18288"/>
              <a:gd name="connsiteX9" fmla="*/ 1304904 w 3182692"/>
              <a:gd name="connsiteY9" fmla="*/ 18288 h 18288"/>
              <a:gd name="connsiteX10" fmla="*/ 604711 w 3182692"/>
              <a:gd name="connsiteY10" fmla="*/ 18288 h 18288"/>
              <a:gd name="connsiteX11" fmla="*/ 0 w 3182692"/>
              <a:gd name="connsiteY11" fmla="*/ 18288 h 18288"/>
              <a:gd name="connsiteX12" fmla="*/ 0 w 3182692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182692" h="18288" fill="none" extrusionOk="0">
                <a:moveTo>
                  <a:pt x="0" y="0"/>
                </a:moveTo>
                <a:cubicBezTo>
                  <a:pt x="225870" y="33585"/>
                  <a:pt x="418138" y="17639"/>
                  <a:pt x="636538" y="0"/>
                </a:cubicBezTo>
                <a:cubicBezTo>
                  <a:pt x="865372" y="-3887"/>
                  <a:pt x="1010746" y="-18166"/>
                  <a:pt x="1273077" y="0"/>
                </a:cubicBezTo>
                <a:cubicBezTo>
                  <a:pt x="1527846" y="-24408"/>
                  <a:pt x="1703704" y="-36055"/>
                  <a:pt x="1909615" y="0"/>
                </a:cubicBezTo>
                <a:cubicBezTo>
                  <a:pt x="2119487" y="1667"/>
                  <a:pt x="2200543" y="-19343"/>
                  <a:pt x="2482500" y="0"/>
                </a:cubicBezTo>
                <a:cubicBezTo>
                  <a:pt x="2736775" y="57438"/>
                  <a:pt x="2997998" y="-48885"/>
                  <a:pt x="3182692" y="0"/>
                </a:cubicBezTo>
                <a:cubicBezTo>
                  <a:pt x="3182658" y="4844"/>
                  <a:pt x="3182282" y="11009"/>
                  <a:pt x="3182692" y="18288"/>
                </a:cubicBezTo>
                <a:cubicBezTo>
                  <a:pt x="2944477" y="15825"/>
                  <a:pt x="2868931" y="12370"/>
                  <a:pt x="2609807" y="18288"/>
                </a:cubicBezTo>
                <a:cubicBezTo>
                  <a:pt x="2341556" y="6193"/>
                  <a:pt x="2324113" y="22706"/>
                  <a:pt x="2068750" y="18288"/>
                </a:cubicBezTo>
                <a:cubicBezTo>
                  <a:pt x="1817163" y="7852"/>
                  <a:pt x="1716254" y="25979"/>
                  <a:pt x="1432211" y="18288"/>
                </a:cubicBezTo>
                <a:cubicBezTo>
                  <a:pt x="1164747" y="-28137"/>
                  <a:pt x="993140" y="27575"/>
                  <a:pt x="859327" y="18288"/>
                </a:cubicBezTo>
                <a:cubicBezTo>
                  <a:pt x="750703" y="-24974"/>
                  <a:pt x="236193" y="38731"/>
                  <a:pt x="0" y="18288"/>
                </a:cubicBezTo>
                <a:cubicBezTo>
                  <a:pt x="-649" y="11698"/>
                  <a:pt x="663" y="5413"/>
                  <a:pt x="0" y="0"/>
                </a:cubicBezTo>
                <a:close/>
              </a:path>
              <a:path w="3182692" h="18288" stroke="0" extrusionOk="0">
                <a:moveTo>
                  <a:pt x="0" y="0"/>
                </a:moveTo>
                <a:cubicBezTo>
                  <a:pt x="224421" y="-39331"/>
                  <a:pt x="418777" y="11439"/>
                  <a:pt x="572885" y="0"/>
                </a:cubicBezTo>
                <a:cubicBezTo>
                  <a:pt x="750333" y="-6388"/>
                  <a:pt x="940592" y="15806"/>
                  <a:pt x="1113942" y="0"/>
                </a:cubicBezTo>
                <a:cubicBezTo>
                  <a:pt x="1322785" y="-1777"/>
                  <a:pt x="1505363" y="28230"/>
                  <a:pt x="1686827" y="0"/>
                </a:cubicBezTo>
                <a:cubicBezTo>
                  <a:pt x="1853304" y="1595"/>
                  <a:pt x="2194652" y="-1232"/>
                  <a:pt x="2323365" y="0"/>
                </a:cubicBezTo>
                <a:cubicBezTo>
                  <a:pt x="2488732" y="36406"/>
                  <a:pt x="2902093" y="-40336"/>
                  <a:pt x="3182692" y="0"/>
                </a:cubicBezTo>
                <a:cubicBezTo>
                  <a:pt x="3182167" y="5049"/>
                  <a:pt x="3182885" y="12044"/>
                  <a:pt x="3182692" y="18288"/>
                </a:cubicBezTo>
                <a:cubicBezTo>
                  <a:pt x="3012563" y="-37820"/>
                  <a:pt x="2765409" y="35618"/>
                  <a:pt x="2546154" y="18288"/>
                </a:cubicBezTo>
                <a:cubicBezTo>
                  <a:pt x="2333381" y="13914"/>
                  <a:pt x="2154438" y="9838"/>
                  <a:pt x="1845961" y="18288"/>
                </a:cubicBezTo>
                <a:cubicBezTo>
                  <a:pt x="1531509" y="33812"/>
                  <a:pt x="1456631" y="-6606"/>
                  <a:pt x="1304904" y="18288"/>
                </a:cubicBezTo>
                <a:cubicBezTo>
                  <a:pt x="1168344" y="36351"/>
                  <a:pt x="928499" y="15047"/>
                  <a:pt x="604711" y="18288"/>
                </a:cubicBezTo>
                <a:cubicBezTo>
                  <a:pt x="285438" y="38007"/>
                  <a:pt x="116029" y="-22204"/>
                  <a:pt x="0" y="18288"/>
                </a:cubicBezTo>
                <a:cubicBezTo>
                  <a:pt x="-39" y="12511"/>
                  <a:pt x="-381" y="8039"/>
                  <a:pt x="0" y="0"/>
                </a:cubicBezTo>
                <a:close/>
              </a:path>
              <a:path w="3182692" h="18288" fill="none" stroke="0" extrusionOk="0">
                <a:moveTo>
                  <a:pt x="0" y="0"/>
                </a:moveTo>
                <a:cubicBezTo>
                  <a:pt x="245832" y="29445"/>
                  <a:pt x="388924" y="-28919"/>
                  <a:pt x="636538" y="0"/>
                </a:cubicBezTo>
                <a:cubicBezTo>
                  <a:pt x="854919" y="4634"/>
                  <a:pt x="991654" y="8864"/>
                  <a:pt x="1273077" y="0"/>
                </a:cubicBezTo>
                <a:cubicBezTo>
                  <a:pt x="1566644" y="-14667"/>
                  <a:pt x="1666526" y="3717"/>
                  <a:pt x="1909615" y="0"/>
                </a:cubicBezTo>
                <a:cubicBezTo>
                  <a:pt x="2138795" y="27220"/>
                  <a:pt x="2225506" y="-13892"/>
                  <a:pt x="2482500" y="0"/>
                </a:cubicBezTo>
                <a:cubicBezTo>
                  <a:pt x="2775583" y="32183"/>
                  <a:pt x="3003218" y="-43687"/>
                  <a:pt x="3182692" y="0"/>
                </a:cubicBezTo>
                <a:cubicBezTo>
                  <a:pt x="3183006" y="4158"/>
                  <a:pt x="3181713" y="12539"/>
                  <a:pt x="3182692" y="18288"/>
                </a:cubicBezTo>
                <a:cubicBezTo>
                  <a:pt x="2959845" y="25574"/>
                  <a:pt x="2868929" y="24980"/>
                  <a:pt x="2609807" y="18288"/>
                </a:cubicBezTo>
                <a:cubicBezTo>
                  <a:pt x="2341405" y="5992"/>
                  <a:pt x="2328488" y="20436"/>
                  <a:pt x="2068750" y="18288"/>
                </a:cubicBezTo>
                <a:cubicBezTo>
                  <a:pt x="1816113" y="2395"/>
                  <a:pt x="1699345" y="36855"/>
                  <a:pt x="1432211" y="18288"/>
                </a:cubicBezTo>
                <a:cubicBezTo>
                  <a:pt x="1148381" y="-28184"/>
                  <a:pt x="987622" y="2403"/>
                  <a:pt x="859327" y="18288"/>
                </a:cubicBezTo>
                <a:cubicBezTo>
                  <a:pt x="743387" y="37422"/>
                  <a:pt x="194182" y="18789"/>
                  <a:pt x="0" y="18288"/>
                </a:cubicBezTo>
                <a:cubicBezTo>
                  <a:pt x="20" y="11469"/>
                  <a:pt x="-29" y="515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custGeom>
                    <a:avLst/>
                    <a:gdLst>
                      <a:gd name="connsiteX0" fmla="*/ 0 w 3182692"/>
                      <a:gd name="connsiteY0" fmla="*/ 0 h 18288"/>
                      <a:gd name="connsiteX1" fmla="*/ 636538 w 3182692"/>
                      <a:gd name="connsiteY1" fmla="*/ 0 h 18288"/>
                      <a:gd name="connsiteX2" fmla="*/ 1273077 w 3182692"/>
                      <a:gd name="connsiteY2" fmla="*/ 0 h 18288"/>
                      <a:gd name="connsiteX3" fmla="*/ 1909615 w 3182692"/>
                      <a:gd name="connsiteY3" fmla="*/ 0 h 18288"/>
                      <a:gd name="connsiteX4" fmla="*/ 2482500 w 3182692"/>
                      <a:gd name="connsiteY4" fmla="*/ 0 h 18288"/>
                      <a:gd name="connsiteX5" fmla="*/ 3182692 w 3182692"/>
                      <a:gd name="connsiteY5" fmla="*/ 0 h 18288"/>
                      <a:gd name="connsiteX6" fmla="*/ 3182692 w 3182692"/>
                      <a:gd name="connsiteY6" fmla="*/ 18288 h 18288"/>
                      <a:gd name="connsiteX7" fmla="*/ 2609807 w 3182692"/>
                      <a:gd name="connsiteY7" fmla="*/ 18288 h 18288"/>
                      <a:gd name="connsiteX8" fmla="*/ 2068750 w 3182692"/>
                      <a:gd name="connsiteY8" fmla="*/ 18288 h 18288"/>
                      <a:gd name="connsiteX9" fmla="*/ 1432211 w 3182692"/>
                      <a:gd name="connsiteY9" fmla="*/ 18288 h 18288"/>
                      <a:gd name="connsiteX10" fmla="*/ 859327 w 3182692"/>
                      <a:gd name="connsiteY10" fmla="*/ 18288 h 18288"/>
                      <a:gd name="connsiteX11" fmla="*/ 0 w 3182692"/>
                      <a:gd name="connsiteY11" fmla="*/ 18288 h 18288"/>
                      <a:gd name="connsiteX12" fmla="*/ 0 w 3182692"/>
                      <a:gd name="connsiteY12" fmla="*/ 0 h 18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3182692" h="18288" fill="none" extrusionOk="0">
                        <a:moveTo>
                          <a:pt x="0" y="0"/>
                        </a:moveTo>
                        <a:cubicBezTo>
                          <a:pt x="253588" y="25878"/>
                          <a:pt x="409323" y="-5359"/>
                          <a:pt x="636538" y="0"/>
                        </a:cubicBezTo>
                        <a:cubicBezTo>
                          <a:pt x="863753" y="5359"/>
                          <a:pt x="1007727" y="-28"/>
                          <a:pt x="1273077" y="0"/>
                        </a:cubicBezTo>
                        <a:cubicBezTo>
                          <a:pt x="1538427" y="28"/>
                          <a:pt x="1698640" y="-12775"/>
                          <a:pt x="1909615" y="0"/>
                        </a:cubicBezTo>
                        <a:cubicBezTo>
                          <a:pt x="2120590" y="12775"/>
                          <a:pt x="2210293" y="-21823"/>
                          <a:pt x="2482500" y="0"/>
                        </a:cubicBezTo>
                        <a:cubicBezTo>
                          <a:pt x="2754708" y="21823"/>
                          <a:pt x="3004133" y="-28750"/>
                          <a:pt x="3182692" y="0"/>
                        </a:cubicBezTo>
                        <a:cubicBezTo>
                          <a:pt x="3183134" y="4516"/>
                          <a:pt x="3181865" y="12266"/>
                          <a:pt x="3182692" y="18288"/>
                        </a:cubicBezTo>
                        <a:cubicBezTo>
                          <a:pt x="2947402" y="22440"/>
                          <a:pt x="2876226" y="27191"/>
                          <a:pt x="2609807" y="18288"/>
                        </a:cubicBezTo>
                        <a:cubicBezTo>
                          <a:pt x="2343389" y="9385"/>
                          <a:pt x="2326689" y="25579"/>
                          <a:pt x="2068750" y="18288"/>
                        </a:cubicBezTo>
                        <a:cubicBezTo>
                          <a:pt x="1810811" y="10997"/>
                          <a:pt x="1713836" y="48219"/>
                          <a:pt x="1432211" y="18288"/>
                        </a:cubicBezTo>
                        <a:cubicBezTo>
                          <a:pt x="1150586" y="-11643"/>
                          <a:pt x="982765" y="3747"/>
                          <a:pt x="859327" y="18288"/>
                        </a:cubicBezTo>
                        <a:cubicBezTo>
                          <a:pt x="735889" y="32829"/>
                          <a:pt x="254183" y="35231"/>
                          <a:pt x="0" y="18288"/>
                        </a:cubicBezTo>
                        <a:cubicBezTo>
                          <a:pt x="-306" y="11477"/>
                          <a:pt x="485" y="4355"/>
                          <a:pt x="0" y="0"/>
                        </a:cubicBezTo>
                        <a:close/>
                      </a:path>
                      <a:path w="3182692" h="18288" stroke="0" extrusionOk="0">
                        <a:moveTo>
                          <a:pt x="0" y="0"/>
                        </a:moveTo>
                        <a:cubicBezTo>
                          <a:pt x="243108" y="-22426"/>
                          <a:pt x="387854" y="22949"/>
                          <a:pt x="572885" y="0"/>
                        </a:cubicBezTo>
                        <a:cubicBezTo>
                          <a:pt x="757916" y="-22949"/>
                          <a:pt x="923707" y="6797"/>
                          <a:pt x="1113942" y="0"/>
                        </a:cubicBezTo>
                        <a:cubicBezTo>
                          <a:pt x="1304177" y="-6797"/>
                          <a:pt x="1495991" y="20627"/>
                          <a:pt x="1686827" y="0"/>
                        </a:cubicBezTo>
                        <a:cubicBezTo>
                          <a:pt x="1877663" y="-20627"/>
                          <a:pt x="2170182" y="-20672"/>
                          <a:pt x="2323365" y="0"/>
                        </a:cubicBezTo>
                        <a:cubicBezTo>
                          <a:pt x="2476548" y="20672"/>
                          <a:pt x="2919164" y="6097"/>
                          <a:pt x="3182692" y="0"/>
                        </a:cubicBezTo>
                        <a:cubicBezTo>
                          <a:pt x="3183269" y="4624"/>
                          <a:pt x="3183511" y="11191"/>
                          <a:pt x="3182692" y="18288"/>
                        </a:cubicBezTo>
                        <a:cubicBezTo>
                          <a:pt x="3026065" y="-10849"/>
                          <a:pt x="2775006" y="23067"/>
                          <a:pt x="2546154" y="18288"/>
                        </a:cubicBezTo>
                        <a:cubicBezTo>
                          <a:pt x="2317302" y="13509"/>
                          <a:pt x="2168173" y="-8513"/>
                          <a:pt x="1845961" y="18288"/>
                        </a:cubicBezTo>
                        <a:cubicBezTo>
                          <a:pt x="1523749" y="45089"/>
                          <a:pt x="1450078" y="-844"/>
                          <a:pt x="1304904" y="18288"/>
                        </a:cubicBezTo>
                        <a:cubicBezTo>
                          <a:pt x="1159730" y="37420"/>
                          <a:pt x="942635" y="-10021"/>
                          <a:pt x="604711" y="18288"/>
                        </a:cubicBezTo>
                        <a:cubicBezTo>
                          <a:pt x="266787" y="46597"/>
                          <a:pt x="141927" y="-8395"/>
                          <a:pt x="0" y="18288"/>
                        </a:cubicBezTo>
                        <a:cubicBezTo>
                          <a:pt x="-171" y="12755"/>
                          <a:pt x="-690" y="7930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73321" y="2706624"/>
            <a:ext cx="4688333" cy="3483864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endParaRPr lang="en-US" sz="1000" dirty="0">
              <a:latin typeface="Book Antiqua" panose="02040602050305030304" pitchFamily="18" charset="0"/>
            </a:endParaRPr>
          </a:p>
          <a:p>
            <a:pPr marL="0" indent="0">
              <a:lnSpc>
                <a:spcPct val="90000"/>
              </a:lnSpc>
              <a:buNone/>
            </a:pPr>
            <a:endParaRPr lang="en-US" sz="1000" dirty="0">
              <a:latin typeface="Book Antiqua" panose="02040602050305030304" pitchFamily="18" charset="0"/>
            </a:endParaRPr>
          </a:p>
          <a:p>
            <a:pPr lvl="1">
              <a:lnSpc>
                <a:spcPct val="90000"/>
              </a:lnSpc>
            </a:pPr>
            <a:endParaRPr lang="en-US" sz="1000" dirty="0">
              <a:latin typeface="Book Antiqua" panose="02040602050305030304" pitchFamily="18" charset="0"/>
            </a:endParaRPr>
          </a:p>
          <a:p>
            <a:pPr marL="0" indent="0">
              <a:lnSpc>
                <a:spcPct val="90000"/>
              </a:lnSpc>
              <a:buNone/>
            </a:pPr>
            <a:endParaRPr lang="en-US" sz="1000" dirty="0">
              <a:latin typeface="Book Antiqua" panose="02040602050305030304" pitchFamily="18" charset="0"/>
            </a:endParaRPr>
          </a:p>
        </p:txBody>
      </p:sp>
      <p:pic>
        <p:nvPicPr>
          <p:cNvPr id="7" name="Picture 6" descr="Starší text s nadpisom &quot;Naše školy&quot;, ťažko rozlúštiteľný text. ">
            <a:extLst>
              <a:ext uri="{FF2B5EF4-FFF2-40B4-BE49-F238E27FC236}">
                <a16:creationId xmlns:a16="http://schemas.microsoft.com/office/drawing/2014/main" id="{2BADD08E-C282-B730-433B-A86580EFC8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7000" y="3727599"/>
            <a:ext cx="1981248" cy="2590800"/>
          </a:xfrm>
          <a:prstGeom prst="rect">
            <a:avLst/>
          </a:prstGeom>
        </p:spPr>
      </p:pic>
      <p:pic>
        <p:nvPicPr>
          <p:cNvPr id="8" name="Picture 7" descr="Titulná stránka katolíckeho kalendára Jednota z roku 1900. ">
            <a:extLst>
              <a:ext uri="{FF2B5EF4-FFF2-40B4-BE49-F238E27FC236}">
                <a16:creationId xmlns:a16="http://schemas.microsoft.com/office/drawing/2014/main" id="{ECC0ED62-63D2-B477-A2BF-6CCCDCF9AF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3321" y="2650461"/>
            <a:ext cx="2737719" cy="34107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080777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DA2E7C1E-2B5A-4BBA-AE51-1CD8C19309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43DF76B1-5174-4FAF-9D19-FFEE984268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628650" y="720953"/>
            <a:ext cx="7886700" cy="5416094"/>
          </a:xfrm>
          <a:custGeom>
            <a:avLst/>
            <a:gdLst>
              <a:gd name="connsiteX0" fmla="*/ 0 w 7886700"/>
              <a:gd name="connsiteY0" fmla="*/ 0 h 5416094"/>
              <a:gd name="connsiteX1" fmla="*/ 578358 w 7886700"/>
              <a:gd name="connsiteY1" fmla="*/ 0 h 5416094"/>
              <a:gd name="connsiteX2" fmla="*/ 998982 w 7886700"/>
              <a:gd name="connsiteY2" fmla="*/ 0 h 5416094"/>
              <a:gd name="connsiteX3" fmla="*/ 1813941 w 7886700"/>
              <a:gd name="connsiteY3" fmla="*/ 0 h 5416094"/>
              <a:gd name="connsiteX4" fmla="*/ 2392299 w 7886700"/>
              <a:gd name="connsiteY4" fmla="*/ 0 h 5416094"/>
              <a:gd name="connsiteX5" fmla="*/ 2970657 w 7886700"/>
              <a:gd name="connsiteY5" fmla="*/ 0 h 5416094"/>
              <a:gd name="connsiteX6" fmla="*/ 3785616 w 7886700"/>
              <a:gd name="connsiteY6" fmla="*/ 0 h 5416094"/>
              <a:gd name="connsiteX7" fmla="*/ 4285107 w 7886700"/>
              <a:gd name="connsiteY7" fmla="*/ 0 h 5416094"/>
              <a:gd name="connsiteX8" fmla="*/ 5100066 w 7886700"/>
              <a:gd name="connsiteY8" fmla="*/ 0 h 5416094"/>
              <a:gd name="connsiteX9" fmla="*/ 5915025 w 7886700"/>
              <a:gd name="connsiteY9" fmla="*/ 0 h 5416094"/>
              <a:gd name="connsiteX10" fmla="*/ 6572250 w 7886700"/>
              <a:gd name="connsiteY10" fmla="*/ 0 h 5416094"/>
              <a:gd name="connsiteX11" fmla="*/ 7886700 w 7886700"/>
              <a:gd name="connsiteY11" fmla="*/ 0 h 5416094"/>
              <a:gd name="connsiteX12" fmla="*/ 7886700 w 7886700"/>
              <a:gd name="connsiteY12" fmla="*/ 622851 h 5416094"/>
              <a:gd name="connsiteX13" fmla="*/ 7886700 w 7886700"/>
              <a:gd name="connsiteY13" fmla="*/ 1137380 h 5416094"/>
              <a:gd name="connsiteX14" fmla="*/ 7886700 w 7886700"/>
              <a:gd name="connsiteY14" fmla="*/ 1814391 h 5416094"/>
              <a:gd name="connsiteX15" fmla="*/ 7886700 w 7886700"/>
              <a:gd name="connsiteY15" fmla="*/ 2491403 h 5416094"/>
              <a:gd name="connsiteX16" fmla="*/ 7886700 w 7886700"/>
              <a:gd name="connsiteY16" fmla="*/ 3168415 h 5416094"/>
              <a:gd name="connsiteX17" fmla="*/ 7886700 w 7886700"/>
              <a:gd name="connsiteY17" fmla="*/ 3899588 h 5416094"/>
              <a:gd name="connsiteX18" fmla="*/ 7886700 w 7886700"/>
              <a:gd name="connsiteY18" fmla="*/ 4630760 h 5416094"/>
              <a:gd name="connsiteX19" fmla="*/ 7886700 w 7886700"/>
              <a:gd name="connsiteY19" fmla="*/ 5416094 h 5416094"/>
              <a:gd name="connsiteX20" fmla="*/ 7466076 w 7886700"/>
              <a:gd name="connsiteY20" fmla="*/ 5416094 h 5416094"/>
              <a:gd name="connsiteX21" fmla="*/ 6651117 w 7886700"/>
              <a:gd name="connsiteY21" fmla="*/ 5416094 h 5416094"/>
              <a:gd name="connsiteX22" fmla="*/ 5993892 w 7886700"/>
              <a:gd name="connsiteY22" fmla="*/ 5416094 h 5416094"/>
              <a:gd name="connsiteX23" fmla="*/ 5494401 w 7886700"/>
              <a:gd name="connsiteY23" fmla="*/ 5416094 h 5416094"/>
              <a:gd name="connsiteX24" fmla="*/ 4837176 w 7886700"/>
              <a:gd name="connsiteY24" fmla="*/ 5416094 h 5416094"/>
              <a:gd name="connsiteX25" fmla="*/ 4416552 w 7886700"/>
              <a:gd name="connsiteY25" fmla="*/ 5416094 h 5416094"/>
              <a:gd name="connsiteX26" fmla="*/ 3995928 w 7886700"/>
              <a:gd name="connsiteY26" fmla="*/ 5416094 h 5416094"/>
              <a:gd name="connsiteX27" fmla="*/ 3338703 w 7886700"/>
              <a:gd name="connsiteY27" fmla="*/ 5416094 h 5416094"/>
              <a:gd name="connsiteX28" fmla="*/ 2839212 w 7886700"/>
              <a:gd name="connsiteY28" fmla="*/ 5416094 h 5416094"/>
              <a:gd name="connsiteX29" fmla="*/ 2103120 w 7886700"/>
              <a:gd name="connsiteY29" fmla="*/ 5416094 h 5416094"/>
              <a:gd name="connsiteX30" fmla="*/ 1603629 w 7886700"/>
              <a:gd name="connsiteY30" fmla="*/ 5416094 h 5416094"/>
              <a:gd name="connsiteX31" fmla="*/ 867537 w 7886700"/>
              <a:gd name="connsiteY31" fmla="*/ 5416094 h 5416094"/>
              <a:gd name="connsiteX32" fmla="*/ 0 w 7886700"/>
              <a:gd name="connsiteY32" fmla="*/ 5416094 h 5416094"/>
              <a:gd name="connsiteX33" fmla="*/ 0 w 7886700"/>
              <a:gd name="connsiteY33" fmla="*/ 4684921 h 5416094"/>
              <a:gd name="connsiteX34" fmla="*/ 0 w 7886700"/>
              <a:gd name="connsiteY34" fmla="*/ 3953749 h 5416094"/>
              <a:gd name="connsiteX35" fmla="*/ 0 w 7886700"/>
              <a:gd name="connsiteY35" fmla="*/ 3168415 h 5416094"/>
              <a:gd name="connsiteX36" fmla="*/ 0 w 7886700"/>
              <a:gd name="connsiteY36" fmla="*/ 2545564 h 5416094"/>
              <a:gd name="connsiteX37" fmla="*/ 0 w 7886700"/>
              <a:gd name="connsiteY37" fmla="*/ 1760231 h 5416094"/>
              <a:gd name="connsiteX38" fmla="*/ 0 w 7886700"/>
              <a:gd name="connsiteY38" fmla="*/ 1191541 h 5416094"/>
              <a:gd name="connsiteX39" fmla="*/ 0 w 7886700"/>
              <a:gd name="connsiteY39" fmla="*/ 677012 h 5416094"/>
              <a:gd name="connsiteX40" fmla="*/ 0 w 7886700"/>
              <a:gd name="connsiteY40" fmla="*/ 0 h 5416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7886700" h="5416094" extrusionOk="0">
                <a:moveTo>
                  <a:pt x="0" y="0"/>
                </a:moveTo>
                <a:cubicBezTo>
                  <a:pt x="165412" y="-21137"/>
                  <a:pt x="322344" y="-21985"/>
                  <a:pt x="578358" y="0"/>
                </a:cubicBezTo>
                <a:cubicBezTo>
                  <a:pt x="834372" y="21985"/>
                  <a:pt x="888520" y="-5136"/>
                  <a:pt x="998982" y="0"/>
                </a:cubicBezTo>
                <a:cubicBezTo>
                  <a:pt x="1109444" y="5136"/>
                  <a:pt x="1622600" y="-36529"/>
                  <a:pt x="1813941" y="0"/>
                </a:cubicBezTo>
                <a:cubicBezTo>
                  <a:pt x="2005282" y="36529"/>
                  <a:pt x="2177619" y="19108"/>
                  <a:pt x="2392299" y="0"/>
                </a:cubicBezTo>
                <a:cubicBezTo>
                  <a:pt x="2606979" y="-19108"/>
                  <a:pt x="2788556" y="-21788"/>
                  <a:pt x="2970657" y="0"/>
                </a:cubicBezTo>
                <a:cubicBezTo>
                  <a:pt x="3152758" y="21788"/>
                  <a:pt x="3596738" y="18723"/>
                  <a:pt x="3785616" y="0"/>
                </a:cubicBezTo>
                <a:cubicBezTo>
                  <a:pt x="3974494" y="-18723"/>
                  <a:pt x="4136501" y="9985"/>
                  <a:pt x="4285107" y="0"/>
                </a:cubicBezTo>
                <a:cubicBezTo>
                  <a:pt x="4433713" y="-9985"/>
                  <a:pt x="4710656" y="-6143"/>
                  <a:pt x="5100066" y="0"/>
                </a:cubicBezTo>
                <a:cubicBezTo>
                  <a:pt x="5489476" y="6143"/>
                  <a:pt x="5703885" y="5883"/>
                  <a:pt x="5915025" y="0"/>
                </a:cubicBezTo>
                <a:cubicBezTo>
                  <a:pt x="6126165" y="-5883"/>
                  <a:pt x="6308797" y="30350"/>
                  <a:pt x="6572250" y="0"/>
                </a:cubicBezTo>
                <a:cubicBezTo>
                  <a:pt x="6835703" y="-30350"/>
                  <a:pt x="7286910" y="4832"/>
                  <a:pt x="7886700" y="0"/>
                </a:cubicBezTo>
                <a:cubicBezTo>
                  <a:pt x="7917044" y="253972"/>
                  <a:pt x="7878280" y="382927"/>
                  <a:pt x="7886700" y="622851"/>
                </a:cubicBezTo>
                <a:cubicBezTo>
                  <a:pt x="7895120" y="862775"/>
                  <a:pt x="7898095" y="881954"/>
                  <a:pt x="7886700" y="1137380"/>
                </a:cubicBezTo>
                <a:cubicBezTo>
                  <a:pt x="7875305" y="1392806"/>
                  <a:pt x="7859449" y="1500954"/>
                  <a:pt x="7886700" y="1814391"/>
                </a:cubicBezTo>
                <a:cubicBezTo>
                  <a:pt x="7913951" y="2127828"/>
                  <a:pt x="7899710" y="2276490"/>
                  <a:pt x="7886700" y="2491403"/>
                </a:cubicBezTo>
                <a:cubicBezTo>
                  <a:pt x="7873690" y="2706316"/>
                  <a:pt x="7899048" y="2943627"/>
                  <a:pt x="7886700" y="3168415"/>
                </a:cubicBezTo>
                <a:cubicBezTo>
                  <a:pt x="7874352" y="3393203"/>
                  <a:pt x="7895759" y="3539359"/>
                  <a:pt x="7886700" y="3899588"/>
                </a:cubicBezTo>
                <a:cubicBezTo>
                  <a:pt x="7877641" y="4259817"/>
                  <a:pt x="7907485" y="4437980"/>
                  <a:pt x="7886700" y="4630760"/>
                </a:cubicBezTo>
                <a:cubicBezTo>
                  <a:pt x="7865915" y="4823540"/>
                  <a:pt x="7871525" y="5198637"/>
                  <a:pt x="7886700" y="5416094"/>
                </a:cubicBezTo>
                <a:cubicBezTo>
                  <a:pt x="7691680" y="5431844"/>
                  <a:pt x="7601555" y="5415681"/>
                  <a:pt x="7466076" y="5416094"/>
                </a:cubicBezTo>
                <a:cubicBezTo>
                  <a:pt x="7330597" y="5416507"/>
                  <a:pt x="6831360" y="5424066"/>
                  <a:pt x="6651117" y="5416094"/>
                </a:cubicBezTo>
                <a:cubicBezTo>
                  <a:pt x="6470874" y="5408122"/>
                  <a:pt x="6162822" y="5448218"/>
                  <a:pt x="5993892" y="5416094"/>
                </a:cubicBezTo>
                <a:cubicBezTo>
                  <a:pt x="5824963" y="5383970"/>
                  <a:pt x="5688089" y="5423575"/>
                  <a:pt x="5494401" y="5416094"/>
                </a:cubicBezTo>
                <a:cubicBezTo>
                  <a:pt x="5300713" y="5408613"/>
                  <a:pt x="5038344" y="5439836"/>
                  <a:pt x="4837176" y="5416094"/>
                </a:cubicBezTo>
                <a:cubicBezTo>
                  <a:pt x="4636008" y="5392352"/>
                  <a:pt x="4547230" y="5414191"/>
                  <a:pt x="4416552" y="5416094"/>
                </a:cubicBezTo>
                <a:cubicBezTo>
                  <a:pt x="4285874" y="5417997"/>
                  <a:pt x="4197467" y="5397786"/>
                  <a:pt x="3995928" y="5416094"/>
                </a:cubicBezTo>
                <a:cubicBezTo>
                  <a:pt x="3794389" y="5434402"/>
                  <a:pt x="3512175" y="5385012"/>
                  <a:pt x="3338703" y="5416094"/>
                </a:cubicBezTo>
                <a:cubicBezTo>
                  <a:pt x="3165232" y="5447176"/>
                  <a:pt x="2961841" y="5402137"/>
                  <a:pt x="2839212" y="5416094"/>
                </a:cubicBezTo>
                <a:cubicBezTo>
                  <a:pt x="2716583" y="5430051"/>
                  <a:pt x="2260631" y="5391454"/>
                  <a:pt x="2103120" y="5416094"/>
                </a:cubicBezTo>
                <a:cubicBezTo>
                  <a:pt x="1945609" y="5440734"/>
                  <a:pt x="1802870" y="5413244"/>
                  <a:pt x="1603629" y="5416094"/>
                </a:cubicBezTo>
                <a:cubicBezTo>
                  <a:pt x="1404388" y="5418944"/>
                  <a:pt x="1036615" y="5428037"/>
                  <a:pt x="867537" y="5416094"/>
                </a:cubicBezTo>
                <a:cubicBezTo>
                  <a:pt x="698459" y="5404151"/>
                  <a:pt x="196765" y="5387017"/>
                  <a:pt x="0" y="5416094"/>
                </a:cubicBezTo>
                <a:cubicBezTo>
                  <a:pt x="-7913" y="5158982"/>
                  <a:pt x="-32352" y="4972281"/>
                  <a:pt x="0" y="4684921"/>
                </a:cubicBezTo>
                <a:cubicBezTo>
                  <a:pt x="32352" y="4397561"/>
                  <a:pt x="-36146" y="4109983"/>
                  <a:pt x="0" y="3953749"/>
                </a:cubicBezTo>
                <a:cubicBezTo>
                  <a:pt x="36146" y="3797515"/>
                  <a:pt x="38942" y="3433311"/>
                  <a:pt x="0" y="3168415"/>
                </a:cubicBezTo>
                <a:cubicBezTo>
                  <a:pt x="-38942" y="2903519"/>
                  <a:pt x="-264" y="2810505"/>
                  <a:pt x="0" y="2545564"/>
                </a:cubicBezTo>
                <a:cubicBezTo>
                  <a:pt x="264" y="2280623"/>
                  <a:pt x="20689" y="1994225"/>
                  <a:pt x="0" y="1760231"/>
                </a:cubicBezTo>
                <a:cubicBezTo>
                  <a:pt x="-20689" y="1526237"/>
                  <a:pt x="16073" y="1386976"/>
                  <a:pt x="0" y="1191541"/>
                </a:cubicBezTo>
                <a:cubicBezTo>
                  <a:pt x="-16073" y="996106"/>
                  <a:pt x="-16965" y="844858"/>
                  <a:pt x="0" y="677012"/>
                </a:cubicBezTo>
                <a:cubicBezTo>
                  <a:pt x="16965" y="509166"/>
                  <a:pt x="85" y="277162"/>
                  <a:pt x="0" y="0"/>
                </a:cubicBezTo>
                <a:close/>
              </a:path>
            </a:pathLst>
          </a:custGeom>
          <a:noFill/>
          <a:ln w="4762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Rozľahlá kamenná budova s vysokou vežou v gotickom štýle, obklopená zeleným trávnikom. Fasáda má veľké oblúkové okná s vitrážami a dekoratívne kruhové prvky. Veža je štíhla, s detailným kamenným obkladom a zakončená špicatým vrcholom. Na oblohe sú rozptýlené biele oblaky na modrom pozadí.">
            <a:extLst>
              <a:ext uri="{FF2B5EF4-FFF2-40B4-BE49-F238E27FC236}">
                <a16:creationId xmlns:a16="http://schemas.microsoft.com/office/drawing/2014/main" id="{0404D4F4-B013-7F17-CC5E-B9D16B824AA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82" r="9594" b="-1"/>
          <a:stretch>
            <a:fillRect/>
          </a:stretch>
        </p:blipFill>
        <p:spPr>
          <a:xfrm>
            <a:off x="1017851" y="914400"/>
            <a:ext cx="7051147" cy="4968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1221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DA2E7C1E-2B5A-4BBA-AE51-1CD8C19309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43DF76B1-5174-4FAF-9D19-FFEE984268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628650" y="720953"/>
            <a:ext cx="7886700" cy="5416094"/>
          </a:xfrm>
          <a:custGeom>
            <a:avLst/>
            <a:gdLst>
              <a:gd name="connsiteX0" fmla="*/ 0 w 7886700"/>
              <a:gd name="connsiteY0" fmla="*/ 0 h 5416094"/>
              <a:gd name="connsiteX1" fmla="*/ 578358 w 7886700"/>
              <a:gd name="connsiteY1" fmla="*/ 0 h 5416094"/>
              <a:gd name="connsiteX2" fmla="*/ 998982 w 7886700"/>
              <a:gd name="connsiteY2" fmla="*/ 0 h 5416094"/>
              <a:gd name="connsiteX3" fmla="*/ 1813941 w 7886700"/>
              <a:gd name="connsiteY3" fmla="*/ 0 h 5416094"/>
              <a:gd name="connsiteX4" fmla="*/ 2392299 w 7886700"/>
              <a:gd name="connsiteY4" fmla="*/ 0 h 5416094"/>
              <a:gd name="connsiteX5" fmla="*/ 2970657 w 7886700"/>
              <a:gd name="connsiteY5" fmla="*/ 0 h 5416094"/>
              <a:gd name="connsiteX6" fmla="*/ 3785616 w 7886700"/>
              <a:gd name="connsiteY6" fmla="*/ 0 h 5416094"/>
              <a:gd name="connsiteX7" fmla="*/ 4285107 w 7886700"/>
              <a:gd name="connsiteY7" fmla="*/ 0 h 5416094"/>
              <a:gd name="connsiteX8" fmla="*/ 5100066 w 7886700"/>
              <a:gd name="connsiteY8" fmla="*/ 0 h 5416094"/>
              <a:gd name="connsiteX9" fmla="*/ 5915025 w 7886700"/>
              <a:gd name="connsiteY9" fmla="*/ 0 h 5416094"/>
              <a:gd name="connsiteX10" fmla="*/ 6572250 w 7886700"/>
              <a:gd name="connsiteY10" fmla="*/ 0 h 5416094"/>
              <a:gd name="connsiteX11" fmla="*/ 7886700 w 7886700"/>
              <a:gd name="connsiteY11" fmla="*/ 0 h 5416094"/>
              <a:gd name="connsiteX12" fmla="*/ 7886700 w 7886700"/>
              <a:gd name="connsiteY12" fmla="*/ 622851 h 5416094"/>
              <a:gd name="connsiteX13" fmla="*/ 7886700 w 7886700"/>
              <a:gd name="connsiteY13" fmla="*/ 1137380 h 5416094"/>
              <a:gd name="connsiteX14" fmla="*/ 7886700 w 7886700"/>
              <a:gd name="connsiteY14" fmla="*/ 1814391 h 5416094"/>
              <a:gd name="connsiteX15" fmla="*/ 7886700 w 7886700"/>
              <a:gd name="connsiteY15" fmla="*/ 2491403 h 5416094"/>
              <a:gd name="connsiteX16" fmla="*/ 7886700 w 7886700"/>
              <a:gd name="connsiteY16" fmla="*/ 3168415 h 5416094"/>
              <a:gd name="connsiteX17" fmla="*/ 7886700 w 7886700"/>
              <a:gd name="connsiteY17" fmla="*/ 3899588 h 5416094"/>
              <a:gd name="connsiteX18" fmla="*/ 7886700 w 7886700"/>
              <a:gd name="connsiteY18" fmla="*/ 4630760 h 5416094"/>
              <a:gd name="connsiteX19" fmla="*/ 7886700 w 7886700"/>
              <a:gd name="connsiteY19" fmla="*/ 5416094 h 5416094"/>
              <a:gd name="connsiteX20" fmla="*/ 7466076 w 7886700"/>
              <a:gd name="connsiteY20" fmla="*/ 5416094 h 5416094"/>
              <a:gd name="connsiteX21" fmla="*/ 6651117 w 7886700"/>
              <a:gd name="connsiteY21" fmla="*/ 5416094 h 5416094"/>
              <a:gd name="connsiteX22" fmla="*/ 5993892 w 7886700"/>
              <a:gd name="connsiteY22" fmla="*/ 5416094 h 5416094"/>
              <a:gd name="connsiteX23" fmla="*/ 5494401 w 7886700"/>
              <a:gd name="connsiteY23" fmla="*/ 5416094 h 5416094"/>
              <a:gd name="connsiteX24" fmla="*/ 4837176 w 7886700"/>
              <a:gd name="connsiteY24" fmla="*/ 5416094 h 5416094"/>
              <a:gd name="connsiteX25" fmla="*/ 4416552 w 7886700"/>
              <a:gd name="connsiteY25" fmla="*/ 5416094 h 5416094"/>
              <a:gd name="connsiteX26" fmla="*/ 3995928 w 7886700"/>
              <a:gd name="connsiteY26" fmla="*/ 5416094 h 5416094"/>
              <a:gd name="connsiteX27" fmla="*/ 3338703 w 7886700"/>
              <a:gd name="connsiteY27" fmla="*/ 5416094 h 5416094"/>
              <a:gd name="connsiteX28" fmla="*/ 2839212 w 7886700"/>
              <a:gd name="connsiteY28" fmla="*/ 5416094 h 5416094"/>
              <a:gd name="connsiteX29" fmla="*/ 2103120 w 7886700"/>
              <a:gd name="connsiteY29" fmla="*/ 5416094 h 5416094"/>
              <a:gd name="connsiteX30" fmla="*/ 1603629 w 7886700"/>
              <a:gd name="connsiteY30" fmla="*/ 5416094 h 5416094"/>
              <a:gd name="connsiteX31" fmla="*/ 867537 w 7886700"/>
              <a:gd name="connsiteY31" fmla="*/ 5416094 h 5416094"/>
              <a:gd name="connsiteX32" fmla="*/ 0 w 7886700"/>
              <a:gd name="connsiteY32" fmla="*/ 5416094 h 5416094"/>
              <a:gd name="connsiteX33" fmla="*/ 0 w 7886700"/>
              <a:gd name="connsiteY33" fmla="*/ 4684921 h 5416094"/>
              <a:gd name="connsiteX34" fmla="*/ 0 w 7886700"/>
              <a:gd name="connsiteY34" fmla="*/ 3953749 h 5416094"/>
              <a:gd name="connsiteX35" fmla="*/ 0 w 7886700"/>
              <a:gd name="connsiteY35" fmla="*/ 3168415 h 5416094"/>
              <a:gd name="connsiteX36" fmla="*/ 0 w 7886700"/>
              <a:gd name="connsiteY36" fmla="*/ 2545564 h 5416094"/>
              <a:gd name="connsiteX37" fmla="*/ 0 w 7886700"/>
              <a:gd name="connsiteY37" fmla="*/ 1760231 h 5416094"/>
              <a:gd name="connsiteX38" fmla="*/ 0 w 7886700"/>
              <a:gd name="connsiteY38" fmla="*/ 1191541 h 5416094"/>
              <a:gd name="connsiteX39" fmla="*/ 0 w 7886700"/>
              <a:gd name="connsiteY39" fmla="*/ 677012 h 5416094"/>
              <a:gd name="connsiteX40" fmla="*/ 0 w 7886700"/>
              <a:gd name="connsiteY40" fmla="*/ 0 h 5416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7886700" h="5416094" extrusionOk="0">
                <a:moveTo>
                  <a:pt x="0" y="0"/>
                </a:moveTo>
                <a:cubicBezTo>
                  <a:pt x="165412" y="-21137"/>
                  <a:pt x="322344" y="-21985"/>
                  <a:pt x="578358" y="0"/>
                </a:cubicBezTo>
                <a:cubicBezTo>
                  <a:pt x="834372" y="21985"/>
                  <a:pt x="888520" y="-5136"/>
                  <a:pt x="998982" y="0"/>
                </a:cubicBezTo>
                <a:cubicBezTo>
                  <a:pt x="1109444" y="5136"/>
                  <a:pt x="1622600" y="-36529"/>
                  <a:pt x="1813941" y="0"/>
                </a:cubicBezTo>
                <a:cubicBezTo>
                  <a:pt x="2005282" y="36529"/>
                  <a:pt x="2177619" y="19108"/>
                  <a:pt x="2392299" y="0"/>
                </a:cubicBezTo>
                <a:cubicBezTo>
                  <a:pt x="2606979" y="-19108"/>
                  <a:pt x="2788556" y="-21788"/>
                  <a:pt x="2970657" y="0"/>
                </a:cubicBezTo>
                <a:cubicBezTo>
                  <a:pt x="3152758" y="21788"/>
                  <a:pt x="3596738" y="18723"/>
                  <a:pt x="3785616" y="0"/>
                </a:cubicBezTo>
                <a:cubicBezTo>
                  <a:pt x="3974494" y="-18723"/>
                  <a:pt x="4136501" y="9985"/>
                  <a:pt x="4285107" y="0"/>
                </a:cubicBezTo>
                <a:cubicBezTo>
                  <a:pt x="4433713" y="-9985"/>
                  <a:pt x="4710656" y="-6143"/>
                  <a:pt x="5100066" y="0"/>
                </a:cubicBezTo>
                <a:cubicBezTo>
                  <a:pt x="5489476" y="6143"/>
                  <a:pt x="5703885" y="5883"/>
                  <a:pt x="5915025" y="0"/>
                </a:cubicBezTo>
                <a:cubicBezTo>
                  <a:pt x="6126165" y="-5883"/>
                  <a:pt x="6308797" y="30350"/>
                  <a:pt x="6572250" y="0"/>
                </a:cubicBezTo>
                <a:cubicBezTo>
                  <a:pt x="6835703" y="-30350"/>
                  <a:pt x="7286910" y="4832"/>
                  <a:pt x="7886700" y="0"/>
                </a:cubicBezTo>
                <a:cubicBezTo>
                  <a:pt x="7917044" y="253972"/>
                  <a:pt x="7878280" y="382927"/>
                  <a:pt x="7886700" y="622851"/>
                </a:cubicBezTo>
                <a:cubicBezTo>
                  <a:pt x="7895120" y="862775"/>
                  <a:pt x="7898095" y="881954"/>
                  <a:pt x="7886700" y="1137380"/>
                </a:cubicBezTo>
                <a:cubicBezTo>
                  <a:pt x="7875305" y="1392806"/>
                  <a:pt x="7859449" y="1500954"/>
                  <a:pt x="7886700" y="1814391"/>
                </a:cubicBezTo>
                <a:cubicBezTo>
                  <a:pt x="7913951" y="2127828"/>
                  <a:pt x="7899710" y="2276490"/>
                  <a:pt x="7886700" y="2491403"/>
                </a:cubicBezTo>
                <a:cubicBezTo>
                  <a:pt x="7873690" y="2706316"/>
                  <a:pt x="7899048" y="2943627"/>
                  <a:pt x="7886700" y="3168415"/>
                </a:cubicBezTo>
                <a:cubicBezTo>
                  <a:pt x="7874352" y="3393203"/>
                  <a:pt x="7895759" y="3539359"/>
                  <a:pt x="7886700" y="3899588"/>
                </a:cubicBezTo>
                <a:cubicBezTo>
                  <a:pt x="7877641" y="4259817"/>
                  <a:pt x="7907485" y="4437980"/>
                  <a:pt x="7886700" y="4630760"/>
                </a:cubicBezTo>
                <a:cubicBezTo>
                  <a:pt x="7865915" y="4823540"/>
                  <a:pt x="7871525" y="5198637"/>
                  <a:pt x="7886700" y="5416094"/>
                </a:cubicBezTo>
                <a:cubicBezTo>
                  <a:pt x="7691680" y="5431844"/>
                  <a:pt x="7601555" y="5415681"/>
                  <a:pt x="7466076" y="5416094"/>
                </a:cubicBezTo>
                <a:cubicBezTo>
                  <a:pt x="7330597" y="5416507"/>
                  <a:pt x="6831360" y="5424066"/>
                  <a:pt x="6651117" y="5416094"/>
                </a:cubicBezTo>
                <a:cubicBezTo>
                  <a:pt x="6470874" y="5408122"/>
                  <a:pt x="6162822" y="5448218"/>
                  <a:pt x="5993892" y="5416094"/>
                </a:cubicBezTo>
                <a:cubicBezTo>
                  <a:pt x="5824963" y="5383970"/>
                  <a:pt x="5688089" y="5423575"/>
                  <a:pt x="5494401" y="5416094"/>
                </a:cubicBezTo>
                <a:cubicBezTo>
                  <a:pt x="5300713" y="5408613"/>
                  <a:pt x="5038344" y="5439836"/>
                  <a:pt x="4837176" y="5416094"/>
                </a:cubicBezTo>
                <a:cubicBezTo>
                  <a:pt x="4636008" y="5392352"/>
                  <a:pt x="4547230" y="5414191"/>
                  <a:pt x="4416552" y="5416094"/>
                </a:cubicBezTo>
                <a:cubicBezTo>
                  <a:pt x="4285874" y="5417997"/>
                  <a:pt x="4197467" y="5397786"/>
                  <a:pt x="3995928" y="5416094"/>
                </a:cubicBezTo>
                <a:cubicBezTo>
                  <a:pt x="3794389" y="5434402"/>
                  <a:pt x="3512175" y="5385012"/>
                  <a:pt x="3338703" y="5416094"/>
                </a:cubicBezTo>
                <a:cubicBezTo>
                  <a:pt x="3165232" y="5447176"/>
                  <a:pt x="2961841" y="5402137"/>
                  <a:pt x="2839212" y="5416094"/>
                </a:cubicBezTo>
                <a:cubicBezTo>
                  <a:pt x="2716583" y="5430051"/>
                  <a:pt x="2260631" y="5391454"/>
                  <a:pt x="2103120" y="5416094"/>
                </a:cubicBezTo>
                <a:cubicBezTo>
                  <a:pt x="1945609" y="5440734"/>
                  <a:pt x="1802870" y="5413244"/>
                  <a:pt x="1603629" y="5416094"/>
                </a:cubicBezTo>
                <a:cubicBezTo>
                  <a:pt x="1404388" y="5418944"/>
                  <a:pt x="1036615" y="5428037"/>
                  <a:pt x="867537" y="5416094"/>
                </a:cubicBezTo>
                <a:cubicBezTo>
                  <a:pt x="698459" y="5404151"/>
                  <a:pt x="196765" y="5387017"/>
                  <a:pt x="0" y="5416094"/>
                </a:cubicBezTo>
                <a:cubicBezTo>
                  <a:pt x="-7913" y="5158982"/>
                  <a:pt x="-32352" y="4972281"/>
                  <a:pt x="0" y="4684921"/>
                </a:cubicBezTo>
                <a:cubicBezTo>
                  <a:pt x="32352" y="4397561"/>
                  <a:pt x="-36146" y="4109983"/>
                  <a:pt x="0" y="3953749"/>
                </a:cubicBezTo>
                <a:cubicBezTo>
                  <a:pt x="36146" y="3797515"/>
                  <a:pt x="38942" y="3433311"/>
                  <a:pt x="0" y="3168415"/>
                </a:cubicBezTo>
                <a:cubicBezTo>
                  <a:pt x="-38942" y="2903519"/>
                  <a:pt x="-264" y="2810505"/>
                  <a:pt x="0" y="2545564"/>
                </a:cubicBezTo>
                <a:cubicBezTo>
                  <a:pt x="264" y="2280623"/>
                  <a:pt x="20689" y="1994225"/>
                  <a:pt x="0" y="1760231"/>
                </a:cubicBezTo>
                <a:cubicBezTo>
                  <a:pt x="-20689" y="1526237"/>
                  <a:pt x="16073" y="1386976"/>
                  <a:pt x="0" y="1191541"/>
                </a:cubicBezTo>
                <a:cubicBezTo>
                  <a:pt x="-16073" y="996106"/>
                  <a:pt x="-16965" y="844858"/>
                  <a:pt x="0" y="677012"/>
                </a:cubicBezTo>
                <a:cubicBezTo>
                  <a:pt x="16965" y="509166"/>
                  <a:pt x="85" y="277162"/>
                  <a:pt x="0" y="0"/>
                </a:cubicBezTo>
                <a:close/>
              </a:path>
            </a:pathLst>
          </a:custGeom>
          <a:noFill/>
          <a:ln w="4762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Rozľahlý cintorín s radmi nízkych kamenných náhrobkov usporiadaných v pravidelných radoch na zelenej tráve. V pozadí sa nachádza veľká kamenná budova s vysokou vežou v historickom štýle, obklopená stromami. Obloha je modrá s rozptýlenými bielymi oblakmi.">
            <a:extLst>
              <a:ext uri="{FF2B5EF4-FFF2-40B4-BE49-F238E27FC236}">
                <a16:creationId xmlns:a16="http://schemas.microsoft.com/office/drawing/2014/main" id="{EE9F9805-11C3-33EB-C499-46BC039A06E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1" r="14972" b="2"/>
          <a:stretch>
            <a:fillRect/>
          </a:stretch>
        </p:blipFill>
        <p:spPr>
          <a:xfrm>
            <a:off x="1039698" y="914400"/>
            <a:ext cx="7007454" cy="4968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5863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A2E7C1E-2B5A-4BBA-AE51-1CD8C19309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id="{43DF76B1-5174-4FAF-9D19-FFEE984268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628650" y="720953"/>
            <a:ext cx="7886700" cy="5416094"/>
          </a:xfrm>
          <a:custGeom>
            <a:avLst/>
            <a:gdLst>
              <a:gd name="connsiteX0" fmla="*/ 0 w 7886700"/>
              <a:gd name="connsiteY0" fmla="*/ 0 h 5416094"/>
              <a:gd name="connsiteX1" fmla="*/ 578358 w 7886700"/>
              <a:gd name="connsiteY1" fmla="*/ 0 h 5416094"/>
              <a:gd name="connsiteX2" fmla="*/ 998982 w 7886700"/>
              <a:gd name="connsiteY2" fmla="*/ 0 h 5416094"/>
              <a:gd name="connsiteX3" fmla="*/ 1813941 w 7886700"/>
              <a:gd name="connsiteY3" fmla="*/ 0 h 5416094"/>
              <a:gd name="connsiteX4" fmla="*/ 2392299 w 7886700"/>
              <a:gd name="connsiteY4" fmla="*/ 0 h 5416094"/>
              <a:gd name="connsiteX5" fmla="*/ 2970657 w 7886700"/>
              <a:gd name="connsiteY5" fmla="*/ 0 h 5416094"/>
              <a:gd name="connsiteX6" fmla="*/ 3785616 w 7886700"/>
              <a:gd name="connsiteY6" fmla="*/ 0 h 5416094"/>
              <a:gd name="connsiteX7" fmla="*/ 4285107 w 7886700"/>
              <a:gd name="connsiteY7" fmla="*/ 0 h 5416094"/>
              <a:gd name="connsiteX8" fmla="*/ 5100066 w 7886700"/>
              <a:gd name="connsiteY8" fmla="*/ 0 h 5416094"/>
              <a:gd name="connsiteX9" fmla="*/ 5915025 w 7886700"/>
              <a:gd name="connsiteY9" fmla="*/ 0 h 5416094"/>
              <a:gd name="connsiteX10" fmla="*/ 6572250 w 7886700"/>
              <a:gd name="connsiteY10" fmla="*/ 0 h 5416094"/>
              <a:gd name="connsiteX11" fmla="*/ 7886700 w 7886700"/>
              <a:gd name="connsiteY11" fmla="*/ 0 h 5416094"/>
              <a:gd name="connsiteX12" fmla="*/ 7886700 w 7886700"/>
              <a:gd name="connsiteY12" fmla="*/ 622851 h 5416094"/>
              <a:gd name="connsiteX13" fmla="*/ 7886700 w 7886700"/>
              <a:gd name="connsiteY13" fmla="*/ 1137380 h 5416094"/>
              <a:gd name="connsiteX14" fmla="*/ 7886700 w 7886700"/>
              <a:gd name="connsiteY14" fmla="*/ 1814391 h 5416094"/>
              <a:gd name="connsiteX15" fmla="*/ 7886700 w 7886700"/>
              <a:gd name="connsiteY15" fmla="*/ 2491403 h 5416094"/>
              <a:gd name="connsiteX16" fmla="*/ 7886700 w 7886700"/>
              <a:gd name="connsiteY16" fmla="*/ 3168415 h 5416094"/>
              <a:gd name="connsiteX17" fmla="*/ 7886700 w 7886700"/>
              <a:gd name="connsiteY17" fmla="*/ 3899588 h 5416094"/>
              <a:gd name="connsiteX18" fmla="*/ 7886700 w 7886700"/>
              <a:gd name="connsiteY18" fmla="*/ 4630760 h 5416094"/>
              <a:gd name="connsiteX19" fmla="*/ 7886700 w 7886700"/>
              <a:gd name="connsiteY19" fmla="*/ 5416094 h 5416094"/>
              <a:gd name="connsiteX20" fmla="*/ 7466076 w 7886700"/>
              <a:gd name="connsiteY20" fmla="*/ 5416094 h 5416094"/>
              <a:gd name="connsiteX21" fmla="*/ 6651117 w 7886700"/>
              <a:gd name="connsiteY21" fmla="*/ 5416094 h 5416094"/>
              <a:gd name="connsiteX22" fmla="*/ 5993892 w 7886700"/>
              <a:gd name="connsiteY22" fmla="*/ 5416094 h 5416094"/>
              <a:gd name="connsiteX23" fmla="*/ 5494401 w 7886700"/>
              <a:gd name="connsiteY23" fmla="*/ 5416094 h 5416094"/>
              <a:gd name="connsiteX24" fmla="*/ 4837176 w 7886700"/>
              <a:gd name="connsiteY24" fmla="*/ 5416094 h 5416094"/>
              <a:gd name="connsiteX25" fmla="*/ 4416552 w 7886700"/>
              <a:gd name="connsiteY25" fmla="*/ 5416094 h 5416094"/>
              <a:gd name="connsiteX26" fmla="*/ 3995928 w 7886700"/>
              <a:gd name="connsiteY26" fmla="*/ 5416094 h 5416094"/>
              <a:gd name="connsiteX27" fmla="*/ 3338703 w 7886700"/>
              <a:gd name="connsiteY27" fmla="*/ 5416094 h 5416094"/>
              <a:gd name="connsiteX28" fmla="*/ 2839212 w 7886700"/>
              <a:gd name="connsiteY28" fmla="*/ 5416094 h 5416094"/>
              <a:gd name="connsiteX29" fmla="*/ 2103120 w 7886700"/>
              <a:gd name="connsiteY29" fmla="*/ 5416094 h 5416094"/>
              <a:gd name="connsiteX30" fmla="*/ 1603629 w 7886700"/>
              <a:gd name="connsiteY30" fmla="*/ 5416094 h 5416094"/>
              <a:gd name="connsiteX31" fmla="*/ 867537 w 7886700"/>
              <a:gd name="connsiteY31" fmla="*/ 5416094 h 5416094"/>
              <a:gd name="connsiteX32" fmla="*/ 0 w 7886700"/>
              <a:gd name="connsiteY32" fmla="*/ 5416094 h 5416094"/>
              <a:gd name="connsiteX33" fmla="*/ 0 w 7886700"/>
              <a:gd name="connsiteY33" fmla="*/ 4684921 h 5416094"/>
              <a:gd name="connsiteX34" fmla="*/ 0 w 7886700"/>
              <a:gd name="connsiteY34" fmla="*/ 3953749 h 5416094"/>
              <a:gd name="connsiteX35" fmla="*/ 0 w 7886700"/>
              <a:gd name="connsiteY35" fmla="*/ 3168415 h 5416094"/>
              <a:gd name="connsiteX36" fmla="*/ 0 w 7886700"/>
              <a:gd name="connsiteY36" fmla="*/ 2545564 h 5416094"/>
              <a:gd name="connsiteX37" fmla="*/ 0 w 7886700"/>
              <a:gd name="connsiteY37" fmla="*/ 1760231 h 5416094"/>
              <a:gd name="connsiteX38" fmla="*/ 0 w 7886700"/>
              <a:gd name="connsiteY38" fmla="*/ 1191541 h 5416094"/>
              <a:gd name="connsiteX39" fmla="*/ 0 w 7886700"/>
              <a:gd name="connsiteY39" fmla="*/ 677012 h 5416094"/>
              <a:gd name="connsiteX40" fmla="*/ 0 w 7886700"/>
              <a:gd name="connsiteY40" fmla="*/ 0 h 5416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7886700" h="5416094" extrusionOk="0">
                <a:moveTo>
                  <a:pt x="0" y="0"/>
                </a:moveTo>
                <a:cubicBezTo>
                  <a:pt x="165412" y="-21137"/>
                  <a:pt x="322344" y="-21985"/>
                  <a:pt x="578358" y="0"/>
                </a:cubicBezTo>
                <a:cubicBezTo>
                  <a:pt x="834372" y="21985"/>
                  <a:pt x="888520" y="-5136"/>
                  <a:pt x="998982" y="0"/>
                </a:cubicBezTo>
                <a:cubicBezTo>
                  <a:pt x="1109444" y="5136"/>
                  <a:pt x="1622600" y="-36529"/>
                  <a:pt x="1813941" y="0"/>
                </a:cubicBezTo>
                <a:cubicBezTo>
                  <a:pt x="2005282" y="36529"/>
                  <a:pt x="2177619" y="19108"/>
                  <a:pt x="2392299" y="0"/>
                </a:cubicBezTo>
                <a:cubicBezTo>
                  <a:pt x="2606979" y="-19108"/>
                  <a:pt x="2788556" y="-21788"/>
                  <a:pt x="2970657" y="0"/>
                </a:cubicBezTo>
                <a:cubicBezTo>
                  <a:pt x="3152758" y="21788"/>
                  <a:pt x="3596738" y="18723"/>
                  <a:pt x="3785616" y="0"/>
                </a:cubicBezTo>
                <a:cubicBezTo>
                  <a:pt x="3974494" y="-18723"/>
                  <a:pt x="4136501" y="9985"/>
                  <a:pt x="4285107" y="0"/>
                </a:cubicBezTo>
                <a:cubicBezTo>
                  <a:pt x="4433713" y="-9985"/>
                  <a:pt x="4710656" y="-6143"/>
                  <a:pt x="5100066" y="0"/>
                </a:cubicBezTo>
                <a:cubicBezTo>
                  <a:pt x="5489476" y="6143"/>
                  <a:pt x="5703885" y="5883"/>
                  <a:pt x="5915025" y="0"/>
                </a:cubicBezTo>
                <a:cubicBezTo>
                  <a:pt x="6126165" y="-5883"/>
                  <a:pt x="6308797" y="30350"/>
                  <a:pt x="6572250" y="0"/>
                </a:cubicBezTo>
                <a:cubicBezTo>
                  <a:pt x="6835703" y="-30350"/>
                  <a:pt x="7286910" y="4832"/>
                  <a:pt x="7886700" y="0"/>
                </a:cubicBezTo>
                <a:cubicBezTo>
                  <a:pt x="7917044" y="253972"/>
                  <a:pt x="7878280" y="382927"/>
                  <a:pt x="7886700" y="622851"/>
                </a:cubicBezTo>
                <a:cubicBezTo>
                  <a:pt x="7895120" y="862775"/>
                  <a:pt x="7898095" y="881954"/>
                  <a:pt x="7886700" y="1137380"/>
                </a:cubicBezTo>
                <a:cubicBezTo>
                  <a:pt x="7875305" y="1392806"/>
                  <a:pt x="7859449" y="1500954"/>
                  <a:pt x="7886700" y="1814391"/>
                </a:cubicBezTo>
                <a:cubicBezTo>
                  <a:pt x="7913951" y="2127828"/>
                  <a:pt x="7899710" y="2276490"/>
                  <a:pt x="7886700" y="2491403"/>
                </a:cubicBezTo>
                <a:cubicBezTo>
                  <a:pt x="7873690" y="2706316"/>
                  <a:pt x="7899048" y="2943627"/>
                  <a:pt x="7886700" y="3168415"/>
                </a:cubicBezTo>
                <a:cubicBezTo>
                  <a:pt x="7874352" y="3393203"/>
                  <a:pt x="7895759" y="3539359"/>
                  <a:pt x="7886700" y="3899588"/>
                </a:cubicBezTo>
                <a:cubicBezTo>
                  <a:pt x="7877641" y="4259817"/>
                  <a:pt x="7907485" y="4437980"/>
                  <a:pt x="7886700" y="4630760"/>
                </a:cubicBezTo>
                <a:cubicBezTo>
                  <a:pt x="7865915" y="4823540"/>
                  <a:pt x="7871525" y="5198637"/>
                  <a:pt x="7886700" y="5416094"/>
                </a:cubicBezTo>
                <a:cubicBezTo>
                  <a:pt x="7691680" y="5431844"/>
                  <a:pt x="7601555" y="5415681"/>
                  <a:pt x="7466076" y="5416094"/>
                </a:cubicBezTo>
                <a:cubicBezTo>
                  <a:pt x="7330597" y="5416507"/>
                  <a:pt x="6831360" y="5424066"/>
                  <a:pt x="6651117" y="5416094"/>
                </a:cubicBezTo>
                <a:cubicBezTo>
                  <a:pt x="6470874" y="5408122"/>
                  <a:pt x="6162822" y="5448218"/>
                  <a:pt x="5993892" y="5416094"/>
                </a:cubicBezTo>
                <a:cubicBezTo>
                  <a:pt x="5824963" y="5383970"/>
                  <a:pt x="5688089" y="5423575"/>
                  <a:pt x="5494401" y="5416094"/>
                </a:cubicBezTo>
                <a:cubicBezTo>
                  <a:pt x="5300713" y="5408613"/>
                  <a:pt x="5038344" y="5439836"/>
                  <a:pt x="4837176" y="5416094"/>
                </a:cubicBezTo>
                <a:cubicBezTo>
                  <a:pt x="4636008" y="5392352"/>
                  <a:pt x="4547230" y="5414191"/>
                  <a:pt x="4416552" y="5416094"/>
                </a:cubicBezTo>
                <a:cubicBezTo>
                  <a:pt x="4285874" y="5417997"/>
                  <a:pt x="4197467" y="5397786"/>
                  <a:pt x="3995928" y="5416094"/>
                </a:cubicBezTo>
                <a:cubicBezTo>
                  <a:pt x="3794389" y="5434402"/>
                  <a:pt x="3512175" y="5385012"/>
                  <a:pt x="3338703" y="5416094"/>
                </a:cubicBezTo>
                <a:cubicBezTo>
                  <a:pt x="3165232" y="5447176"/>
                  <a:pt x="2961841" y="5402137"/>
                  <a:pt x="2839212" y="5416094"/>
                </a:cubicBezTo>
                <a:cubicBezTo>
                  <a:pt x="2716583" y="5430051"/>
                  <a:pt x="2260631" y="5391454"/>
                  <a:pt x="2103120" y="5416094"/>
                </a:cubicBezTo>
                <a:cubicBezTo>
                  <a:pt x="1945609" y="5440734"/>
                  <a:pt x="1802870" y="5413244"/>
                  <a:pt x="1603629" y="5416094"/>
                </a:cubicBezTo>
                <a:cubicBezTo>
                  <a:pt x="1404388" y="5418944"/>
                  <a:pt x="1036615" y="5428037"/>
                  <a:pt x="867537" y="5416094"/>
                </a:cubicBezTo>
                <a:cubicBezTo>
                  <a:pt x="698459" y="5404151"/>
                  <a:pt x="196765" y="5387017"/>
                  <a:pt x="0" y="5416094"/>
                </a:cubicBezTo>
                <a:cubicBezTo>
                  <a:pt x="-7913" y="5158982"/>
                  <a:pt x="-32352" y="4972281"/>
                  <a:pt x="0" y="4684921"/>
                </a:cubicBezTo>
                <a:cubicBezTo>
                  <a:pt x="32352" y="4397561"/>
                  <a:pt x="-36146" y="4109983"/>
                  <a:pt x="0" y="3953749"/>
                </a:cubicBezTo>
                <a:cubicBezTo>
                  <a:pt x="36146" y="3797515"/>
                  <a:pt x="38942" y="3433311"/>
                  <a:pt x="0" y="3168415"/>
                </a:cubicBezTo>
                <a:cubicBezTo>
                  <a:pt x="-38942" y="2903519"/>
                  <a:pt x="-264" y="2810505"/>
                  <a:pt x="0" y="2545564"/>
                </a:cubicBezTo>
                <a:cubicBezTo>
                  <a:pt x="264" y="2280623"/>
                  <a:pt x="20689" y="1994225"/>
                  <a:pt x="0" y="1760231"/>
                </a:cubicBezTo>
                <a:cubicBezTo>
                  <a:pt x="-20689" y="1526237"/>
                  <a:pt x="16073" y="1386976"/>
                  <a:pt x="0" y="1191541"/>
                </a:cubicBezTo>
                <a:cubicBezTo>
                  <a:pt x="-16073" y="996106"/>
                  <a:pt x="-16965" y="844858"/>
                  <a:pt x="0" y="677012"/>
                </a:cubicBezTo>
                <a:cubicBezTo>
                  <a:pt x="16965" y="509166"/>
                  <a:pt x="85" y="277162"/>
                  <a:pt x="0" y="0"/>
                </a:cubicBezTo>
                <a:close/>
              </a:path>
            </a:pathLst>
          </a:custGeom>
          <a:noFill/>
          <a:ln w="4762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Záhrada alebo nádvorie pri historickej kamennej budove s výraznými oblúkovými oknami a kamennou fasádou. V popredí sa nachádza upravený trávnik, rôzne stromy vrátane jedného s červenými listami, a starostlivo upravené záhony s kríkmi. Plochu pretínajú vydláždené chodníky. Naľavo je umiestnená socha alebo pamätník na vyvýšenom podstavci so schodmi. ">
            <a:extLst>
              <a:ext uri="{FF2B5EF4-FFF2-40B4-BE49-F238E27FC236}">
                <a16:creationId xmlns:a16="http://schemas.microsoft.com/office/drawing/2014/main" id="{D158EAE5-DB2F-F067-91D1-A12255D95C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950" y="1245881"/>
            <a:ext cx="7600950" cy="4305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1438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A2E7C1E-2B5A-4BBA-AE51-1CD8C19309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id="{43DF76B1-5174-4FAF-9D19-FFEE984268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628650" y="720953"/>
            <a:ext cx="7886700" cy="5416094"/>
          </a:xfrm>
          <a:custGeom>
            <a:avLst/>
            <a:gdLst>
              <a:gd name="connsiteX0" fmla="*/ 0 w 7886700"/>
              <a:gd name="connsiteY0" fmla="*/ 0 h 5416094"/>
              <a:gd name="connsiteX1" fmla="*/ 578358 w 7886700"/>
              <a:gd name="connsiteY1" fmla="*/ 0 h 5416094"/>
              <a:gd name="connsiteX2" fmla="*/ 998982 w 7886700"/>
              <a:gd name="connsiteY2" fmla="*/ 0 h 5416094"/>
              <a:gd name="connsiteX3" fmla="*/ 1813941 w 7886700"/>
              <a:gd name="connsiteY3" fmla="*/ 0 h 5416094"/>
              <a:gd name="connsiteX4" fmla="*/ 2392299 w 7886700"/>
              <a:gd name="connsiteY4" fmla="*/ 0 h 5416094"/>
              <a:gd name="connsiteX5" fmla="*/ 2970657 w 7886700"/>
              <a:gd name="connsiteY5" fmla="*/ 0 h 5416094"/>
              <a:gd name="connsiteX6" fmla="*/ 3785616 w 7886700"/>
              <a:gd name="connsiteY6" fmla="*/ 0 h 5416094"/>
              <a:gd name="connsiteX7" fmla="*/ 4285107 w 7886700"/>
              <a:gd name="connsiteY7" fmla="*/ 0 h 5416094"/>
              <a:gd name="connsiteX8" fmla="*/ 5100066 w 7886700"/>
              <a:gd name="connsiteY8" fmla="*/ 0 h 5416094"/>
              <a:gd name="connsiteX9" fmla="*/ 5915025 w 7886700"/>
              <a:gd name="connsiteY9" fmla="*/ 0 h 5416094"/>
              <a:gd name="connsiteX10" fmla="*/ 6572250 w 7886700"/>
              <a:gd name="connsiteY10" fmla="*/ 0 h 5416094"/>
              <a:gd name="connsiteX11" fmla="*/ 7886700 w 7886700"/>
              <a:gd name="connsiteY11" fmla="*/ 0 h 5416094"/>
              <a:gd name="connsiteX12" fmla="*/ 7886700 w 7886700"/>
              <a:gd name="connsiteY12" fmla="*/ 622851 h 5416094"/>
              <a:gd name="connsiteX13" fmla="*/ 7886700 w 7886700"/>
              <a:gd name="connsiteY13" fmla="*/ 1137380 h 5416094"/>
              <a:gd name="connsiteX14" fmla="*/ 7886700 w 7886700"/>
              <a:gd name="connsiteY14" fmla="*/ 1814391 h 5416094"/>
              <a:gd name="connsiteX15" fmla="*/ 7886700 w 7886700"/>
              <a:gd name="connsiteY15" fmla="*/ 2491403 h 5416094"/>
              <a:gd name="connsiteX16" fmla="*/ 7886700 w 7886700"/>
              <a:gd name="connsiteY16" fmla="*/ 3168415 h 5416094"/>
              <a:gd name="connsiteX17" fmla="*/ 7886700 w 7886700"/>
              <a:gd name="connsiteY17" fmla="*/ 3899588 h 5416094"/>
              <a:gd name="connsiteX18" fmla="*/ 7886700 w 7886700"/>
              <a:gd name="connsiteY18" fmla="*/ 4630760 h 5416094"/>
              <a:gd name="connsiteX19" fmla="*/ 7886700 w 7886700"/>
              <a:gd name="connsiteY19" fmla="*/ 5416094 h 5416094"/>
              <a:gd name="connsiteX20" fmla="*/ 7466076 w 7886700"/>
              <a:gd name="connsiteY20" fmla="*/ 5416094 h 5416094"/>
              <a:gd name="connsiteX21" fmla="*/ 6651117 w 7886700"/>
              <a:gd name="connsiteY21" fmla="*/ 5416094 h 5416094"/>
              <a:gd name="connsiteX22" fmla="*/ 5993892 w 7886700"/>
              <a:gd name="connsiteY22" fmla="*/ 5416094 h 5416094"/>
              <a:gd name="connsiteX23" fmla="*/ 5494401 w 7886700"/>
              <a:gd name="connsiteY23" fmla="*/ 5416094 h 5416094"/>
              <a:gd name="connsiteX24" fmla="*/ 4837176 w 7886700"/>
              <a:gd name="connsiteY24" fmla="*/ 5416094 h 5416094"/>
              <a:gd name="connsiteX25" fmla="*/ 4416552 w 7886700"/>
              <a:gd name="connsiteY25" fmla="*/ 5416094 h 5416094"/>
              <a:gd name="connsiteX26" fmla="*/ 3995928 w 7886700"/>
              <a:gd name="connsiteY26" fmla="*/ 5416094 h 5416094"/>
              <a:gd name="connsiteX27" fmla="*/ 3338703 w 7886700"/>
              <a:gd name="connsiteY27" fmla="*/ 5416094 h 5416094"/>
              <a:gd name="connsiteX28" fmla="*/ 2839212 w 7886700"/>
              <a:gd name="connsiteY28" fmla="*/ 5416094 h 5416094"/>
              <a:gd name="connsiteX29" fmla="*/ 2103120 w 7886700"/>
              <a:gd name="connsiteY29" fmla="*/ 5416094 h 5416094"/>
              <a:gd name="connsiteX30" fmla="*/ 1603629 w 7886700"/>
              <a:gd name="connsiteY30" fmla="*/ 5416094 h 5416094"/>
              <a:gd name="connsiteX31" fmla="*/ 867537 w 7886700"/>
              <a:gd name="connsiteY31" fmla="*/ 5416094 h 5416094"/>
              <a:gd name="connsiteX32" fmla="*/ 0 w 7886700"/>
              <a:gd name="connsiteY32" fmla="*/ 5416094 h 5416094"/>
              <a:gd name="connsiteX33" fmla="*/ 0 w 7886700"/>
              <a:gd name="connsiteY33" fmla="*/ 4684921 h 5416094"/>
              <a:gd name="connsiteX34" fmla="*/ 0 w 7886700"/>
              <a:gd name="connsiteY34" fmla="*/ 3953749 h 5416094"/>
              <a:gd name="connsiteX35" fmla="*/ 0 w 7886700"/>
              <a:gd name="connsiteY35" fmla="*/ 3168415 h 5416094"/>
              <a:gd name="connsiteX36" fmla="*/ 0 w 7886700"/>
              <a:gd name="connsiteY36" fmla="*/ 2545564 h 5416094"/>
              <a:gd name="connsiteX37" fmla="*/ 0 w 7886700"/>
              <a:gd name="connsiteY37" fmla="*/ 1760231 h 5416094"/>
              <a:gd name="connsiteX38" fmla="*/ 0 w 7886700"/>
              <a:gd name="connsiteY38" fmla="*/ 1191541 h 5416094"/>
              <a:gd name="connsiteX39" fmla="*/ 0 w 7886700"/>
              <a:gd name="connsiteY39" fmla="*/ 677012 h 5416094"/>
              <a:gd name="connsiteX40" fmla="*/ 0 w 7886700"/>
              <a:gd name="connsiteY40" fmla="*/ 0 h 5416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7886700" h="5416094" extrusionOk="0">
                <a:moveTo>
                  <a:pt x="0" y="0"/>
                </a:moveTo>
                <a:cubicBezTo>
                  <a:pt x="165412" y="-21137"/>
                  <a:pt x="322344" y="-21985"/>
                  <a:pt x="578358" y="0"/>
                </a:cubicBezTo>
                <a:cubicBezTo>
                  <a:pt x="834372" y="21985"/>
                  <a:pt x="888520" y="-5136"/>
                  <a:pt x="998982" y="0"/>
                </a:cubicBezTo>
                <a:cubicBezTo>
                  <a:pt x="1109444" y="5136"/>
                  <a:pt x="1622600" y="-36529"/>
                  <a:pt x="1813941" y="0"/>
                </a:cubicBezTo>
                <a:cubicBezTo>
                  <a:pt x="2005282" y="36529"/>
                  <a:pt x="2177619" y="19108"/>
                  <a:pt x="2392299" y="0"/>
                </a:cubicBezTo>
                <a:cubicBezTo>
                  <a:pt x="2606979" y="-19108"/>
                  <a:pt x="2788556" y="-21788"/>
                  <a:pt x="2970657" y="0"/>
                </a:cubicBezTo>
                <a:cubicBezTo>
                  <a:pt x="3152758" y="21788"/>
                  <a:pt x="3596738" y="18723"/>
                  <a:pt x="3785616" y="0"/>
                </a:cubicBezTo>
                <a:cubicBezTo>
                  <a:pt x="3974494" y="-18723"/>
                  <a:pt x="4136501" y="9985"/>
                  <a:pt x="4285107" y="0"/>
                </a:cubicBezTo>
                <a:cubicBezTo>
                  <a:pt x="4433713" y="-9985"/>
                  <a:pt x="4710656" y="-6143"/>
                  <a:pt x="5100066" y="0"/>
                </a:cubicBezTo>
                <a:cubicBezTo>
                  <a:pt x="5489476" y="6143"/>
                  <a:pt x="5703885" y="5883"/>
                  <a:pt x="5915025" y="0"/>
                </a:cubicBezTo>
                <a:cubicBezTo>
                  <a:pt x="6126165" y="-5883"/>
                  <a:pt x="6308797" y="30350"/>
                  <a:pt x="6572250" y="0"/>
                </a:cubicBezTo>
                <a:cubicBezTo>
                  <a:pt x="6835703" y="-30350"/>
                  <a:pt x="7286910" y="4832"/>
                  <a:pt x="7886700" y="0"/>
                </a:cubicBezTo>
                <a:cubicBezTo>
                  <a:pt x="7917044" y="253972"/>
                  <a:pt x="7878280" y="382927"/>
                  <a:pt x="7886700" y="622851"/>
                </a:cubicBezTo>
                <a:cubicBezTo>
                  <a:pt x="7895120" y="862775"/>
                  <a:pt x="7898095" y="881954"/>
                  <a:pt x="7886700" y="1137380"/>
                </a:cubicBezTo>
                <a:cubicBezTo>
                  <a:pt x="7875305" y="1392806"/>
                  <a:pt x="7859449" y="1500954"/>
                  <a:pt x="7886700" y="1814391"/>
                </a:cubicBezTo>
                <a:cubicBezTo>
                  <a:pt x="7913951" y="2127828"/>
                  <a:pt x="7899710" y="2276490"/>
                  <a:pt x="7886700" y="2491403"/>
                </a:cubicBezTo>
                <a:cubicBezTo>
                  <a:pt x="7873690" y="2706316"/>
                  <a:pt x="7899048" y="2943627"/>
                  <a:pt x="7886700" y="3168415"/>
                </a:cubicBezTo>
                <a:cubicBezTo>
                  <a:pt x="7874352" y="3393203"/>
                  <a:pt x="7895759" y="3539359"/>
                  <a:pt x="7886700" y="3899588"/>
                </a:cubicBezTo>
                <a:cubicBezTo>
                  <a:pt x="7877641" y="4259817"/>
                  <a:pt x="7907485" y="4437980"/>
                  <a:pt x="7886700" y="4630760"/>
                </a:cubicBezTo>
                <a:cubicBezTo>
                  <a:pt x="7865915" y="4823540"/>
                  <a:pt x="7871525" y="5198637"/>
                  <a:pt x="7886700" y="5416094"/>
                </a:cubicBezTo>
                <a:cubicBezTo>
                  <a:pt x="7691680" y="5431844"/>
                  <a:pt x="7601555" y="5415681"/>
                  <a:pt x="7466076" y="5416094"/>
                </a:cubicBezTo>
                <a:cubicBezTo>
                  <a:pt x="7330597" y="5416507"/>
                  <a:pt x="6831360" y="5424066"/>
                  <a:pt x="6651117" y="5416094"/>
                </a:cubicBezTo>
                <a:cubicBezTo>
                  <a:pt x="6470874" y="5408122"/>
                  <a:pt x="6162822" y="5448218"/>
                  <a:pt x="5993892" y="5416094"/>
                </a:cubicBezTo>
                <a:cubicBezTo>
                  <a:pt x="5824963" y="5383970"/>
                  <a:pt x="5688089" y="5423575"/>
                  <a:pt x="5494401" y="5416094"/>
                </a:cubicBezTo>
                <a:cubicBezTo>
                  <a:pt x="5300713" y="5408613"/>
                  <a:pt x="5038344" y="5439836"/>
                  <a:pt x="4837176" y="5416094"/>
                </a:cubicBezTo>
                <a:cubicBezTo>
                  <a:pt x="4636008" y="5392352"/>
                  <a:pt x="4547230" y="5414191"/>
                  <a:pt x="4416552" y="5416094"/>
                </a:cubicBezTo>
                <a:cubicBezTo>
                  <a:pt x="4285874" y="5417997"/>
                  <a:pt x="4197467" y="5397786"/>
                  <a:pt x="3995928" y="5416094"/>
                </a:cubicBezTo>
                <a:cubicBezTo>
                  <a:pt x="3794389" y="5434402"/>
                  <a:pt x="3512175" y="5385012"/>
                  <a:pt x="3338703" y="5416094"/>
                </a:cubicBezTo>
                <a:cubicBezTo>
                  <a:pt x="3165232" y="5447176"/>
                  <a:pt x="2961841" y="5402137"/>
                  <a:pt x="2839212" y="5416094"/>
                </a:cubicBezTo>
                <a:cubicBezTo>
                  <a:pt x="2716583" y="5430051"/>
                  <a:pt x="2260631" y="5391454"/>
                  <a:pt x="2103120" y="5416094"/>
                </a:cubicBezTo>
                <a:cubicBezTo>
                  <a:pt x="1945609" y="5440734"/>
                  <a:pt x="1802870" y="5413244"/>
                  <a:pt x="1603629" y="5416094"/>
                </a:cubicBezTo>
                <a:cubicBezTo>
                  <a:pt x="1404388" y="5418944"/>
                  <a:pt x="1036615" y="5428037"/>
                  <a:pt x="867537" y="5416094"/>
                </a:cubicBezTo>
                <a:cubicBezTo>
                  <a:pt x="698459" y="5404151"/>
                  <a:pt x="196765" y="5387017"/>
                  <a:pt x="0" y="5416094"/>
                </a:cubicBezTo>
                <a:cubicBezTo>
                  <a:pt x="-7913" y="5158982"/>
                  <a:pt x="-32352" y="4972281"/>
                  <a:pt x="0" y="4684921"/>
                </a:cubicBezTo>
                <a:cubicBezTo>
                  <a:pt x="32352" y="4397561"/>
                  <a:pt x="-36146" y="4109983"/>
                  <a:pt x="0" y="3953749"/>
                </a:cubicBezTo>
                <a:cubicBezTo>
                  <a:pt x="36146" y="3797515"/>
                  <a:pt x="38942" y="3433311"/>
                  <a:pt x="0" y="3168415"/>
                </a:cubicBezTo>
                <a:cubicBezTo>
                  <a:pt x="-38942" y="2903519"/>
                  <a:pt x="-264" y="2810505"/>
                  <a:pt x="0" y="2545564"/>
                </a:cubicBezTo>
                <a:cubicBezTo>
                  <a:pt x="264" y="2280623"/>
                  <a:pt x="20689" y="1994225"/>
                  <a:pt x="0" y="1760231"/>
                </a:cubicBezTo>
                <a:cubicBezTo>
                  <a:pt x="-20689" y="1526237"/>
                  <a:pt x="16073" y="1386976"/>
                  <a:pt x="0" y="1191541"/>
                </a:cubicBezTo>
                <a:cubicBezTo>
                  <a:pt x="-16073" y="996106"/>
                  <a:pt x="-16965" y="844858"/>
                  <a:pt x="0" y="677012"/>
                </a:cubicBezTo>
                <a:cubicBezTo>
                  <a:pt x="16965" y="509166"/>
                  <a:pt x="85" y="277162"/>
                  <a:pt x="0" y="0"/>
                </a:cubicBezTo>
                <a:close/>
              </a:path>
            </a:pathLst>
          </a:custGeom>
          <a:noFill/>
          <a:ln w="4762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Interiér kostola s pohľadom na oltár v prednej časti. Oltár je zdobený kvetmi, svietnikmi a krížom, po stranách sú obrazy svätcov. Vpredu vpravo je veľký obraz. V laviciach sedí niekoľko ľudí, ktorí sa zúčastňujú bohoslužby alebo modlitby. ">
            <a:extLst>
              <a:ext uri="{FF2B5EF4-FFF2-40B4-BE49-F238E27FC236}">
                <a16:creationId xmlns:a16="http://schemas.microsoft.com/office/drawing/2014/main" id="{D271E6BD-2AAE-7D36-BD02-6E8E0EA435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950" y="1245881"/>
            <a:ext cx="7600950" cy="4305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2094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8">
            <a:extLst>
              <a:ext uri="{FF2B5EF4-FFF2-40B4-BE49-F238E27FC236}">
                <a16:creationId xmlns:a16="http://schemas.microsoft.com/office/drawing/2014/main" id="{F944E337-3E5D-4A1F-A5A1-2057F25B8A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10">
            <a:extLst>
              <a:ext uri="{FF2B5EF4-FFF2-40B4-BE49-F238E27FC236}">
                <a16:creationId xmlns:a16="http://schemas.microsoft.com/office/drawing/2014/main" id="{4DA50D69-7CF7-4844-B844-A2B821C77F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54"/>
            <a:ext cx="9144000" cy="6865854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0" y="601744"/>
            <a:ext cx="5086350" cy="1338696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sz="3600" b="1" kern="100" dirty="0" err="1"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Národné</a:t>
            </a:r>
            <a:r>
              <a:rPr lang="en-US" sz="3600" b="1" kern="100" dirty="0"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české</a:t>
            </a:r>
            <a:r>
              <a:rPr lang="en-US" sz="3600" b="1" kern="100" dirty="0"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a </a:t>
            </a:r>
            <a:r>
              <a:rPr lang="en-US" sz="3600" b="1" kern="100" dirty="0" err="1"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slovenské</a:t>
            </a:r>
            <a:r>
              <a:rPr lang="en-US" sz="3600" b="1" kern="100" dirty="0"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múzeum</a:t>
            </a:r>
            <a:r>
              <a:rPr lang="en-US" sz="3600" b="1" kern="100" dirty="0"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a </a:t>
            </a:r>
            <a:r>
              <a:rPr lang="en-US" sz="3600" b="1" kern="100" dirty="0" err="1"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knižnica</a:t>
            </a:r>
            <a:r>
              <a:rPr lang="en-US" sz="3600" b="1" kern="100" dirty="0"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v Cedar Rapids</a:t>
            </a:r>
            <a:endParaRPr lang="en-US" sz="3600" dirty="0"/>
          </a:p>
        </p:txBody>
      </p:sp>
      <p:pic>
        <p:nvPicPr>
          <p:cNvPr id="31" name="Picture 4" descr="Tri police kníh s koženými väzbami v rôznych farbách, zoradené vedľa seba. Na hornej polici sú prevažne tmavé odtiene červenej a zelenej, na strednej svetlejšie odtiene béžovej, modrej a zelenej, a na spodnej polici tmavohnedé knihy. Každá polica je označená písmenami D a E.">
            <a:extLst>
              <a:ext uri="{FF2B5EF4-FFF2-40B4-BE49-F238E27FC236}">
                <a16:creationId xmlns:a16="http://schemas.microsoft.com/office/drawing/2014/main" id="{0E474C67-6568-B69A-8DF8-3014AE28F4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239" r="33352" b="-1"/>
          <a:stretch/>
        </p:blipFill>
        <p:spPr>
          <a:xfrm>
            <a:off x="20" y="10"/>
            <a:ext cx="2816049" cy="6857990"/>
          </a:xfrm>
          <a:custGeom>
            <a:avLst/>
            <a:gdLst/>
            <a:ahLst/>
            <a:cxnLst/>
            <a:rect l="l" t="t" r="r" b="b"/>
            <a:pathLst>
              <a:path w="3754759" h="6858000">
                <a:moveTo>
                  <a:pt x="0" y="0"/>
                </a:moveTo>
                <a:lnTo>
                  <a:pt x="3405358" y="0"/>
                </a:lnTo>
                <a:lnTo>
                  <a:pt x="3406298" y="5103"/>
                </a:lnTo>
                <a:cubicBezTo>
                  <a:pt x="3408705" y="9272"/>
                  <a:pt x="3410993" y="13534"/>
                  <a:pt x="3408744" y="22806"/>
                </a:cubicBezTo>
                <a:cubicBezTo>
                  <a:pt x="3398212" y="18869"/>
                  <a:pt x="3412504" y="58782"/>
                  <a:pt x="3403554" y="60481"/>
                </a:cubicBezTo>
                <a:cubicBezTo>
                  <a:pt x="3417198" y="75379"/>
                  <a:pt x="3401704" y="83956"/>
                  <a:pt x="3406685" y="104437"/>
                </a:cubicBezTo>
                <a:cubicBezTo>
                  <a:pt x="3412035" y="113935"/>
                  <a:pt x="3413215" y="120918"/>
                  <a:pt x="3408439" y="130745"/>
                </a:cubicBezTo>
                <a:cubicBezTo>
                  <a:pt x="3434362" y="174436"/>
                  <a:pt x="3410826" y="157826"/>
                  <a:pt x="3422002" y="199353"/>
                </a:cubicBezTo>
                <a:cubicBezTo>
                  <a:pt x="3433366" y="235046"/>
                  <a:pt x="3441595" y="275734"/>
                  <a:pt x="3466217" y="309590"/>
                </a:cubicBezTo>
                <a:cubicBezTo>
                  <a:pt x="3473022" y="315692"/>
                  <a:pt x="3476249" y="331335"/>
                  <a:pt x="3473425" y="344525"/>
                </a:cubicBezTo>
                <a:cubicBezTo>
                  <a:pt x="3472938" y="346792"/>
                  <a:pt x="3472286" y="348904"/>
                  <a:pt x="3471491" y="350788"/>
                </a:cubicBezTo>
                <a:cubicBezTo>
                  <a:pt x="3476473" y="380853"/>
                  <a:pt x="3497528" y="490678"/>
                  <a:pt x="3503314" y="524915"/>
                </a:cubicBezTo>
                <a:cubicBezTo>
                  <a:pt x="3495110" y="528110"/>
                  <a:pt x="3511009" y="544789"/>
                  <a:pt x="3506208" y="556205"/>
                </a:cubicBezTo>
                <a:cubicBezTo>
                  <a:pt x="3501906" y="564424"/>
                  <a:pt x="3505727" y="571402"/>
                  <a:pt x="3506503" y="579730"/>
                </a:cubicBezTo>
                <a:cubicBezTo>
                  <a:pt x="3503352" y="590904"/>
                  <a:pt x="3511763" y="626437"/>
                  <a:pt x="3516997" y="635552"/>
                </a:cubicBezTo>
                <a:cubicBezTo>
                  <a:pt x="3534688" y="657082"/>
                  <a:pt x="3524838" y="708447"/>
                  <a:pt x="3538464" y="726388"/>
                </a:cubicBezTo>
                <a:cubicBezTo>
                  <a:pt x="3540659" y="733032"/>
                  <a:pt x="3541735" y="739585"/>
                  <a:pt x="3542115" y="746049"/>
                </a:cubicBezTo>
                <a:lnTo>
                  <a:pt x="3541598" y="764218"/>
                </a:lnTo>
                <a:lnTo>
                  <a:pt x="3538294" y="769538"/>
                </a:lnTo>
                <a:lnTo>
                  <a:pt x="3539714" y="780556"/>
                </a:lnTo>
                <a:lnTo>
                  <a:pt x="3539328" y="783752"/>
                </a:lnTo>
                <a:cubicBezTo>
                  <a:pt x="3538575" y="789859"/>
                  <a:pt x="3537953" y="795880"/>
                  <a:pt x="3537882" y="801812"/>
                </a:cubicBezTo>
                <a:cubicBezTo>
                  <a:pt x="3555332" y="793164"/>
                  <a:pt x="3540143" y="850853"/>
                  <a:pt x="3553763" y="833773"/>
                </a:cubicBezTo>
                <a:cubicBezTo>
                  <a:pt x="3556400" y="864868"/>
                  <a:pt x="3568671" y="840452"/>
                  <a:pt x="3557696" y="878520"/>
                </a:cubicBezTo>
                <a:cubicBezTo>
                  <a:pt x="3574636" y="926170"/>
                  <a:pt x="3572932" y="1002669"/>
                  <a:pt x="3596902" y="1039468"/>
                </a:cubicBezTo>
                <a:cubicBezTo>
                  <a:pt x="3588227" y="1035176"/>
                  <a:pt x="3582669" y="1055878"/>
                  <a:pt x="3587550" y="1069793"/>
                </a:cubicBezTo>
                <a:cubicBezTo>
                  <a:pt x="3553603" y="1054905"/>
                  <a:pt x="3620138" y="1124159"/>
                  <a:pt x="3598129" y="1137690"/>
                </a:cubicBezTo>
                <a:cubicBezTo>
                  <a:pt x="3619154" y="1137277"/>
                  <a:pt x="3657845" y="1198819"/>
                  <a:pt x="3642072" y="1229443"/>
                </a:cubicBezTo>
                <a:cubicBezTo>
                  <a:pt x="3648492" y="1274612"/>
                  <a:pt x="3667414" y="1305895"/>
                  <a:pt x="3662799" y="1353804"/>
                </a:cubicBezTo>
                <a:cubicBezTo>
                  <a:pt x="3665680" y="1355144"/>
                  <a:pt x="3668149" y="1357448"/>
                  <a:pt x="3670319" y="1360420"/>
                </a:cubicBezTo>
                <a:lnTo>
                  <a:pt x="3675717" y="1370453"/>
                </a:lnTo>
                <a:lnTo>
                  <a:pt x="3675458" y="1372456"/>
                </a:lnTo>
                <a:cubicBezTo>
                  <a:pt x="3675775" y="1380261"/>
                  <a:pt x="3677154" y="1384198"/>
                  <a:pt x="3678998" y="1386422"/>
                </a:cubicBezTo>
                <a:lnTo>
                  <a:pt x="3681613" y="1387932"/>
                </a:lnTo>
                <a:lnTo>
                  <a:pt x="3684619" y="1397028"/>
                </a:lnTo>
                <a:lnTo>
                  <a:pt x="3692094" y="1413643"/>
                </a:lnTo>
                <a:lnTo>
                  <a:pt x="3692036" y="1417975"/>
                </a:lnTo>
                <a:lnTo>
                  <a:pt x="3701043" y="1444940"/>
                </a:lnTo>
                <a:lnTo>
                  <a:pt x="3700474" y="1445893"/>
                </a:lnTo>
                <a:cubicBezTo>
                  <a:pt x="3699407" y="1448641"/>
                  <a:pt x="3699006" y="1451835"/>
                  <a:pt x="3699990" y="1456030"/>
                </a:cubicBezTo>
                <a:cubicBezTo>
                  <a:pt x="3688343" y="1458099"/>
                  <a:pt x="3696713" y="1461887"/>
                  <a:pt x="3700642" y="1474079"/>
                </a:cubicBezTo>
                <a:cubicBezTo>
                  <a:pt x="3683431" y="1480016"/>
                  <a:pt x="3700716" y="1509516"/>
                  <a:pt x="3693587" y="1522890"/>
                </a:cubicBezTo>
                <a:cubicBezTo>
                  <a:pt x="3696861" y="1531716"/>
                  <a:pt x="3700010" y="1541157"/>
                  <a:pt x="3702900" y="1551068"/>
                </a:cubicBezTo>
                <a:lnTo>
                  <a:pt x="3708038" y="1631578"/>
                </a:lnTo>
                <a:lnTo>
                  <a:pt x="3698097" y="1716642"/>
                </a:lnTo>
                <a:cubicBezTo>
                  <a:pt x="3699314" y="1747867"/>
                  <a:pt x="3695412" y="1775147"/>
                  <a:pt x="3700384" y="1801382"/>
                </a:cubicBezTo>
                <a:cubicBezTo>
                  <a:pt x="3696845" y="1812311"/>
                  <a:pt x="3695699" y="1822504"/>
                  <a:pt x="3702257" y="1832013"/>
                </a:cubicBezTo>
                <a:cubicBezTo>
                  <a:pt x="3701651" y="1861238"/>
                  <a:pt x="3693313" y="1868713"/>
                  <a:pt x="3700986" y="1886838"/>
                </a:cubicBezTo>
                <a:cubicBezTo>
                  <a:pt x="3687741" y="1903887"/>
                  <a:pt x="3693148" y="1904594"/>
                  <a:pt x="3697545" y="1912087"/>
                </a:cubicBezTo>
                <a:lnTo>
                  <a:pt x="3697885" y="1913171"/>
                </a:lnTo>
                <a:lnTo>
                  <a:pt x="3695987" y="1915505"/>
                </a:lnTo>
                <a:lnTo>
                  <a:pt x="3695284" y="1920179"/>
                </a:lnTo>
                <a:lnTo>
                  <a:pt x="3696499" y="1932787"/>
                </a:lnTo>
                <a:lnTo>
                  <a:pt x="3697473" y="1937503"/>
                </a:lnTo>
                <a:cubicBezTo>
                  <a:pt x="3697953" y="1940760"/>
                  <a:pt x="3698023" y="1942937"/>
                  <a:pt x="3697799" y="1944457"/>
                </a:cubicBezTo>
                <a:lnTo>
                  <a:pt x="3697642" y="1944638"/>
                </a:lnTo>
                <a:lnTo>
                  <a:pt x="3698268" y="1951136"/>
                </a:lnTo>
                <a:cubicBezTo>
                  <a:pt x="3699704" y="1962083"/>
                  <a:pt x="3701457" y="1972719"/>
                  <a:pt x="3703418" y="1982828"/>
                </a:cubicBezTo>
                <a:cubicBezTo>
                  <a:pt x="3694620" y="1991887"/>
                  <a:pt x="3707345" y="2028973"/>
                  <a:pt x="3689767" y="2025705"/>
                </a:cubicBezTo>
                <a:cubicBezTo>
                  <a:pt x="3691896" y="2039367"/>
                  <a:pt x="3699517" y="2047321"/>
                  <a:pt x="3687894" y="2043252"/>
                </a:cubicBezTo>
                <a:cubicBezTo>
                  <a:pt x="3688268" y="2047766"/>
                  <a:pt x="3687435" y="2050599"/>
                  <a:pt x="3686015" y="2052668"/>
                </a:cubicBezTo>
                <a:lnTo>
                  <a:pt x="3685329" y="2053280"/>
                </a:lnTo>
                <a:lnTo>
                  <a:pt x="3690348" y="2083660"/>
                </a:lnTo>
                <a:lnTo>
                  <a:pt x="3689688" y="2087758"/>
                </a:lnTo>
                <a:lnTo>
                  <a:pt x="3694656" y="2107476"/>
                </a:lnTo>
                <a:lnTo>
                  <a:pt x="3696317" y="2117709"/>
                </a:lnTo>
                <a:lnTo>
                  <a:pt x="3698652" y="2120508"/>
                </a:lnTo>
                <a:cubicBezTo>
                  <a:pt x="3700138" y="2123582"/>
                  <a:pt x="3700933" y="2128051"/>
                  <a:pt x="3700157" y="2135655"/>
                </a:cubicBezTo>
                <a:lnTo>
                  <a:pt x="3699626" y="2137431"/>
                </a:lnTo>
                <a:lnTo>
                  <a:pt x="3703486" y="2149795"/>
                </a:lnTo>
                <a:cubicBezTo>
                  <a:pt x="3705184" y="2153754"/>
                  <a:pt x="3707268" y="2157232"/>
                  <a:pt x="3709885" y="2160002"/>
                </a:cubicBezTo>
                <a:cubicBezTo>
                  <a:pt x="3698737" y="2203287"/>
                  <a:pt x="3712805" y="2242927"/>
                  <a:pt x="3712777" y="2289319"/>
                </a:cubicBezTo>
                <a:cubicBezTo>
                  <a:pt x="3693169" y="2310331"/>
                  <a:pt x="3722276" y="2389074"/>
                  <a:pt x="3742794" y="2399589"/>
                </a:cubicBezTo>
                <a:cubicBezTo>
                  <a:pt x="3725319" y="2400703"/>
                  <a:pt x="3751962" y="2457534"/>
                  <a:pt x="3753311" y="2472464"/>
                </a:cubicBezTo>
                <a:cubicBezTo>
                  <a:pt x="3753760" y="2477441"/>
                  <a:pt x="3751399" y="2477762"/>
                  <a:pt x="3743656" y="2469811"/>
                </a:cubicBezTo>
                <a:cubicBezTo>
                  <a:pt x="3746474" y="2485608"/>
                  <a:pt x="3738186" y="2502460"/>
                  <a:pt x="3730339" y="2493869"/>
                </a:cubicBezTo>
                <a:cubicBezTo>
                  <a:pt x="3748556" y="2541387"/>
                  <a:pt x="3736267" y="2613433"/>
                  <a:pt x="3746134" y="2667651"/>
                </a:cubicBezTo>
                <a:cubicBezTo>
                  <a:pt x="3730160" y="2698252"/>
                  <a:pt x="3745496" y="2681337"/>
                  <a:pt x="3743743" y="2712354"/>
                </a:cubicBezTo>
                <a:cubicBezTo>
                  <a:pt x="3759373" y="2703131"/>
                  <a:pt x="3736572" y="2750256"/>
                  <a:pt x="3754759" y="2751060"/>
                </a:cubicBezTo>
                <a:cubicBezTo>
                  <a:pt x="3753864" y="2756679"/>
                  <a:pt x="3752424" y="2762098"/>
                  <a:pt x="3750841" y="2767527"/>
                </a:cubicBezTo>
                <a:lnTo>
                  <a:pt x="3750021" y="2770377"/>
                </a:lnTo>
                <a:lnTo>
                  <a:pt x="3749874" y="2781617"/>
                </a:lnTo>
                <a:lnTo>
                  <a:pt x="3745916" y="2784975"/>
                </a:lnTo>
                <a:lnTo>
                  <a:pt x="3742888" y="2802030"/>
                </a:lnTo>
                <a:cubicBezTo>
                  <a:pt x="3742360" y="2808388"/>
                  <a:pt x="3742498" y="2815196"/>
                  <a:pt x="3743710" y="2822667"/>
                </a:cubicBezTo>
                <a:cubicBezTo>
                  <a:pt x="3751787" y="2840797"/>
                  <a:pt x="3744398" y="2870002"/>
                  <a:pt x="3746201" y="2896003"/>
                </a:cubicBezTo>
                <a:lnTo>
                  <a:pt x="3749006" y="2907846"/>
                </a:lnTo>
                <a:lnTo>
                  <a:pt x="3747206" y="2947037"/>
                </a:lnTo>
                <a:cubicBezTo>
                  <a:pt x="3747030" y="2958176"/>
                  <a:pt x="3747214" y="2969719"/>
                  <a:pt x="3748070" y="2981841"/>
                </a:cubicBezTo>
                <a:lnTo>
                  <a:pt x="3750937" y="3004278"/>
                </a:lnTo>
                <a:lnTo>
                  <a:pt x="3749761" y="3010254"/>
                </a:lnTo>
                <a:cubicBezTo>
                  <a:pt x="3750425" y="3020530"/>
                  <a:pt x="3756245" y="3033889"/>
                  <a:pt x="3749923" y="3032983"/>
                </a:cubicBezTo>
                <a:lnTo>
                  <a:pt x="3752658" y="3044429"/>
                </a:lnTo>
                <a:lnTo>
                  <a:pt x="3748217" y="3056076"/>
                </a:lnTo>
                <a:cubicBezTo>
                  <a:pt x="3747117" y="3057381"/>
                  <a:pt x="3745928" y="3058381"/>
                  <a:pt x="3744691" y="3059042"/>
                </a:cubicBezTo>
                <a:lnTo>
                  <a:pt x="3747123" y="3075102"/>
                </a:lnTo>
                <a:lnTo>
                  <a:pt x="3744190" y="3088509"/>
                </a:lnTo>
                <a:lnTo>
                  <a:pt x="3747093" y="3099930"/>
                </a:lnTo>
                <a:lnTo>
                  <a:pt x="3746799" y="3104743"/>
                </a:lnTo>
                <a:lnTo>
                  <a:pt x="3745610" y="3116729"/>
                </a:lnTo>
                <a:cubicBezTo>
                  <a:pt x="3744666" y="3122891"/>
                  <a:pt x="3743503" y="3129792"/>
                  <a:pt x="3742676" y="3137453"/>
                </a:cubicBezTo>
                <a:lnTo>
                  <a:pt x="3742441" y="3143884"/>
                </a:lnTo>
                <a:lnTo>
                  <a:pt x="3737104" y="3158122"/>
                </a:lnTo>
                <a:cubicBezTo>
                  <a:pt x="3733050" y="3168490"/>
                  <a:pt x="3730374" y="3176626"/>
                  <a:pt x="3733275" y="3185367"/>
                </a:cubicBezTo>
                <a:cubicBezTo>
                  <a:pt x="3728135" y="3200760"/>
                  <a:pt x="3712176" y="3212117"/>
                  <a:pt x="3717639" y="3233769"/>
                </a:cubicBezTo>
                <a:cubicBezTo>
                  <a:pt x="3709851" y="3227497"/>
                  <a:pt x="3717920" y="3258095"/>
                  <a:pt x="3710433" y="3262123"/>
                </a:cubicBezTo>
                <a:cubicBezTo>
                  <a:pt x="3704342" y="3264110"/>
                  <a:pt x="3705370" y="3273856"/>
                  <a:pt x="3703458" y="3281408"/>
                </a:cubicBezTo>
                <a:cubicBezTo>
                  <a:pt x="3697412" y="3287020"/>
                  <a:pt x="3693483" y="3324746"/>
                  <a:pt x="3695027" y="3337739"/>
                </a:cubicBezTo>
                <a:cubicBezTo>
                  <a:pt x="3703095" y="3374177"/>
                  <a:pt x="3679154" y="3404974"/>
                  <a:pt x="3684951" y="3434139"/>
                </a:cubicBezTo>
                <a:cubicBezTo>
                  <a:pt x="3684732" y="3441861"/>
                  <a:pt x="3683615" y="3448308"/>
                  <a:pt x="3681946" y="3453928"/>
                </a:cubicBezTo>
                <a:lnTo>
                  <a:pt x="3675939" y="3468021"/>
                </a:lnTo>
                <a:cubicBezTo>
                  <a:pt x="3674480" y="3468264"/>
                  <a:pt x="3673022" y="3468506"/>
                  <a:pt x="3671563" y="3468748"/>
                </a:cubicBezTo>
                <a:lnTo>
                  <a:pt x="3669360" y="3479164"/>
                </a:lnTo>
                <a:lnTo>
                  <a:pt x="3668060" y="3481325"/>
                </a:lnTo>
                <a:cubicBezTo>
                  <a:pt x="3665560" y="3485437"/>
                  <a:pt x="3663197" y="3489622"/>
                  <a:pt x="3661315" y="3494328"/>
                </a:cubicBezTo>
                <a:cubicBezTo>
                  <a:pt x="3678446" y="3506175"/>
                  <a:pt x="3648136" y="3536311"/>
                  <a:pt x="3664679" y="3537226"/>
                </a:cubicBezTo>
                <a:cubicBezTo>
                  <a:pt x="3657322" y="3565147"/>
                  <a:pt x="3674997" y="3558694"/>
                  <a:pt x="3654205" y="3577551"/>
                </a:cubicBezTo>
                <a:cubicBezTo>
                  <a:pt x="3653633" y="3634248"/>
                  <a:pt x="3628736" y="3694092"/>
                  <a:pt x="3637325" y="3749618"/>
                </a:cubicBezTo>
                <a:cubicBezTo>
                  <a:pt x="3631446" y="3736800"/>
                  <a:pt x="3620480" y="3747498"/>
                  <a:pt x="3620258" y="3763981"/>
                </a:cubicBezTo>
                <a:cubicBezTo>
                  <a:pt x="3596667" y="3715365"/>
                  <a:pt x="3630603" y="3842969"/>
                  <a:pt x="3608193" y="3830141"/>
                </a:cubicBezTo>
                <a:cubicBezTo>
                  <a:pt x="3625759" y="3852486"/>
                  <a:pt x="3638965" y="3943841"/>
                  <a:pt x="3616479" y="3951521"/>
                </a:cubicBezTo>
                <a:cubicBezTo>
                  <a:pt x="3607940" y="3994867"/>
                  <a:pt x="3614033" y="4040502"/>
                  <a:pt x="3595498" y="4074157"/>
                </a:cubicBezTo>
                <a:cubicBezTo>
                  <a:pt x="3597477" y="4078342"/>
                  <a:pt x="3598819" y="4082864"/>
                  <a:pt x="3599706" y="4087599"/>
                </a:cubicBezTo>
                <a:lnTo>
                  <a:pt x="3601103" y="4101515"/>
                </a:lnTo>
                <a:lnTo>
                  <a:pt x="3600274" y="4102849"/>
                </a:lnTo>
                <a:cubicBezTo>
                  <a:pt x="3598143" y="4109482"/>
                  <a:pt x="3598077" y="4114144"/>
                  <a:pt x="3598925" y="4117926"/>
                </a:cubicBezTo>
                <a:lnTo>
                  <a:pt x="3600630" y="4121966"/>
                </a:lnTo>
                <a:lnTo>
                  <a:pt x="3600331" y="4132543"/>
                </a:lnTo>
                <a:lnTo>
                  <a:pt x="3601432" y="4154003"/>
                </a:lnTo>
                <a:lnTo>
                  <a:pt x="3600054" y="4157433"/>
                </a:lnTo>
                <a:lnTo>
                  <a:pt x="3599248" y="4188888"/>
                </a:lnTo>
                <a:cubicBezTo>
                  <a:pt x="3598993" y="4188940"/>
                  <a:pt x="3598738" y="4188992"/>
                  <a:pt x="3598484" y="4189044"/>
                </a:cubicBezTo>
                <a:cubicBezTo>
                  <a:pt x="3596754" y="4190111"/>
                  <a:pt x="3595443" y="4192250"/>
                  <a:pt x="3594971" y="4196698"/>
                </a:cubicBezTo>
                <a:cubicBezTo>
                  <a:pt x="3584674" y="4185805"/>
                  <a:pt x="3590455" y="4197885"/>
                  <a:pt x="3589971" y="4211958"/>
                </a:cubicBezTo>
                <a:cubicBezTo>
                  <a:pt x="3573870" y="4198179"/>
                  <a:pt x="3579156" y="4240607"/>
                  <a:pt x="3569135" y="4243705"/>
                </a:cubicBezTo>
                <a:cubicBezTo>
                  <a:pt x="3569142" y="4254351"/>
                  <a:pt x="3568856" y="4265362"/>
                  <a:pt x="3568210" y="4276468"/>
                </a:cubicBezTo>
                <a:lnTo>
                  <a:pt x="3567613" y="4282925"/>
                </a:lnTo>
                <a:cubicBezTo>
                  <a:pt x="3567553" y="4282949"/>
                  <a:pt x="3567492" y="4282974"/>
                  <a:pt x="3567432" y="4282999"/>
                </a:cubicBezTo>
                <a:cubicBezTo>
                  <a:pt x="3566940" y="4284280"/>
                  <a:pt x="3566607" y="4286359"/>
                  <a:pt x="3566464" y="4289697"/>
                </a:cubicBezTo>
                <a:lnTo>
                  <a:pt x="3566526" y="4294698"/>
                </a:lnTo>
                <a:lnTo>
                  <a:pt x="3565367" y="4307225"/>
                </a:lnTo>
                <a:lnTo>
                  <a:pt x="3563841" y="4311164"/>
                </a:lnTo>
                <a:lnTo>
                  <a:pt x="3561610" y="4312189"/>
                </a:lnTo>
                <a:lnTo>
                  <a:pt x="3561734" y="4313408"/>
                </a:lnTo>
                <a:cubicBezTo>
                  <a:pt x="3564537" y="4323096"/>
                  <a:pt x="3569544" y="4327053"/>
                  <a:pt x="3553832" y="4334910"/>
                </a:cubicBezTo>
                <a:cubicBezTo>
                  <a:pt x="3557797" y="4356533"/>
                  <a:pt x="3548502" y="4358433"/>
                  <a:pt x="3542564" y="4385380"/>
                </a:cubicBezTo>
                <a:cubicBezTo>
                  <a:pt x="3547050" y="4398267"/>
                  <a:pt x="3544091" y="4407098"/>
                  <a:pt x="3538724" y="4415150"/>
                </a:cubicBezTo>
                <a:cubicBezTo>
                  <a:pt x="3538633" y="4442707"/>
                  <a:pt x="3529920" y="4465824"/>
                  <a:pt x="3525348" y="4495753"/>
                </a:cubicBezTo>
                <a:cubicBezTo>
                  <a:pt x="3529387" y="4530212"/>
                  <a:pt x="3514579" y="4543935"/>
                  <a:pt x="3509749" y="4575934"/>
                </a:cubicBezTo>
                <a:cubicBezTo>
                  <a:pt x="3519579" y="4606914"/>
                  <a:pt x="3496418" y="4596497"/>
                  <a:pt x="3489779" y="4611927"/>
                </a:cubicBezTo>
                <a:lnTo>
                  <a:pt x="3488856" y="4616508"/>
                </a:lnTo>
                <a:lnTo>
                  <a:pt x="3489486" y="4629163"/>
                </a:lnTo>
                <a:lnTo>
                  <a:pt x="3490242" y="4633947"/>
                </a:lnTo>
                <a:cubicBezTo>
                  <a:pt x="3490570" y="4637233"/>
                  <a:pt x="3490539" y="4639406"/>
                  <a:pt x="3490244" y="4640894"/>
                </a:cubicBezTo>
                <a:lnTo>
                  <a:pt x="3490078" y="4641059"/>
                </a:lnTo>
                <a:lnTo>
                  <a:pt x="3490403" y="4647582"/>
                </a:lnTo>
                <a:cubicBezTo>
                  <a:pt x="3491330" y="4658608"/>
                  <a:pt x="3492590" y="4669354"/>
                  <a:pt x="3494082" y="4679601"/>
                </a:cubicBezTo>
                <a:cubicBezTo>
                  <a:pt x="3484854" y="4687754"/>
                  <a:pt x="3495864" y="4725869"/>
                  <a:pt x="3478421" y="4720918"/>
                </a:cubicBezTo>
                <a:cubicBezTo>
                  <a:pt x="3479918" y="4734712"/>
                  <a:pt x="3487176" y="4743359"/>
                  <a:pt x="3475730" y="4738188"/>
                </a:cubicBezTo>
                <a:cubicBezTo>
                  <a:pt x="3475894" y="4742712"/>
                  <a:pt x="3474928" y="4745450"/>
                  <a:pt x="3473409" y="4747368"/>
                </a:cubicBezTo>
                <a:lnTo>
                  <a:pt x="3472696" y="4747913"/>
                </a:lnTo>
                <a:lnTo>
                  <a:pt x="3476304" y="4778609"/>
                </a:lnTo>
                <a:lnTo>
                  <a:pt x="3475454" y="4782623"/>
                </a:lnTo>
                <a:lnTo>
                  <a:pt x="3479507" y="4802712"/>
                </a:lnTo>
                <a:lnTo>
                  <a:pt x="3480695" y="4813049"/>
                </a:lnTo>
                <a:lnTo>
                  <a:pt x="3482902" y="4816057"/>
                </a:lnTo>
                <a:cubicBezTo>
                  <a:pt x="3484247" y="4819259"/>
                  <a:pt x="3484834" y="4823783"/>
                  <a:pt x="3483703" y="4831270"/>
                </a:cubicBezTo>
                <a:lnTo>
                  <a:pt x="3483090" y="4832984"/>
                </a:lnTo>
                <a:lnTo>
                  <a:pt x="3486378" y="4845654"/>
                </a:lnTo>
                <a:cubicBezTo>
                  <a:pt x="3487893" y="4849755"/>
                  <a:pt x="3489817" y="4853416"/>
                  <a:pt x="3492309" y="4856425"/>
                </a:cubicBezTo>
                <a:cubicBezTo>
                  <a:pt x="3479133" y="4898390"/>
                  <a:pt x="3491371" y="4939174"/>
                  <a:pt x="3489182" y="4985308"/>
                </a:cubicBezTo>
                <a:cubicBezTo>
                  <a:pt x="3492413" y="5037202"/>
                  <a:pt x="3496839" y="5073159"/>
                  <a:pt x="3498182" y="5107346"/>
                </a:cubicBezTo>
                <a:cubicBezTo>
                  <a:pt x="3500266" y="5123329"/>
                  <a:pt x="3506680" y="5240376"/>
                  <a:pt x="3499225" y="5231073"/>
                </a:cubicBezTo>
                <a:cubicBezTo>
                  <a:pt x="3515247" y="5280090"/>
                  <a:pt x="3497607" y="5309911"/>
                  <a:pt x="3504960" y="5364785"/>
                </a:cubicBezTo>
                <a:cubicBezTo>
                  <a:pt x="3487546" y="5393671"/>
                  <a:pt x="3503686" y="5378336"/>
                  <a:pt x="3500486" y="5409009"/>
                </a:cubicBezTo>
                <a:cubicBezTo>
                  <a:pt x="3516561" y="5401350"/>
                  <a:pt x="3491544" y="5446009"/>
                  <a:pt x="3509710" y="5448570"/>
                </a:cubicBezTo>
                <a:cubicBezTo>
                  <a:pt x="3508555" y="5454072"/>
                  <a:pt x="3506859" y="5459319"/>
                  <a:pt x="3505022" y="5464568"/>
                </a:cubicBezTo>
                <a:lnTo>
                  <a:pt x="3504070" y="5467320"/>
                </a:lnTo>
                <a:lnTo>
                  <a:pt x="3503399" y="5478483"/>
                </a:lnTo>
                <a:lnTo>
                  <a:pt x="3499281" y="5481443"/>
                </a:lnTo>
                <a:lnTo>
                  <a:pt x="3499047" y="5616712"/>
                </a:lnTo>
                <a:cubicBezTo>
                  <a:pt x="3502347" y="5628424"/>
                  <a:pt x="3503819" y="5666768"/>
                  <a:pt x="3498775" y="5675291"/>
                </a:cubicBezTo>
                <a:cubicBezTo>
                  <a:pt x="3497984" y="5683547"/>
                  <a:pt x="3500335" y="5692400"/>
                  <a:pt x="3494739" y="5697458"/>
                </a:cubicBezTo>
                <a:cubicBezTo>
                  <a:pt x="3492180" y="5715432"/>
                  <a:pt x="3486290" y="5756597"/>
                  <a:pt x="3483423" y="5783137"/>
                </a:cubicBezTo>
                <a:cubicBezTo>
                  <a:pt x="3491452" y="5796973"/>
                  <a:pt x="3477643" y="5819988"/>
                  <a:pt x="3477532" y="5856699"/>
                </a:cubicBezTo>
                <a:cubicBezTo>
                  <a:pt x="3486776" y="5871818"/>
                  <a:pt x="3477340" y="5881447"/>
                  <a:pt x="3490032" y="5910638"/>
                </a:cubicBezTo>
                <a:cubicBezTo>
                  <a:pt x="3488930" y="5911913"/>
                  <a:pt x="3487924" y="5913488"/>
                  <a:pt x="3487046" y="5915313"/>
                </a:cubicBezTo>
                <a:cubicBezTo>
                  <a:pt x="3481941" y="5925917"/>
                  <a:pt x="3482137" y="5942505"/>
                  <a:pt x="3487484" y="5952365"/>
                </a:cubicBezTo>
                <a:cubicBezTo>
                  <a:pt x="3504666" y="5999029"/>
                  <a:pt x="3505019" y="6042078"/>
                  <a:pt x="3509266" y="6082373"/>
                </a:cubicBezTo>
                <a:cubicBezTo>
                  <a:pt x="3512265" y="6128005"/>
                  <a:pt x="3492950" y="6098121"/>
                  <a:pt x="3509564" y="6154771"/>
                </a:cubicBezTo>
                <a:cubicBezTo>
                  <a:pt x="3503223" y="6161045"/>
                  <a:pt x="3503062" y="6168289"/>
                  <a:pt x="3506404" y="6180433"/>
                </a:cubicBezTo>
                <a:cubicBezTo>
                  <a:pt x="3507378" y="6202614"/>
                  <a:pt x="3491084" y="6201180"/>
                  <a:pt x="3501312" y="6223427"/>
                </a:cubicBezTo>
                <a:cubicBezTo>
                  <a:pt x="3492497" y="6219559"/>
                  <a:pt x="3498753" y="6265580"/>
                  <a:pt x="3489469" y="6255476"/>
                </a:cubicBezTo>
                <a:cubicBezTo>
                  <a:pt x="3481791" y="6270065"/>
                  <a:pt x="3495037" y="6276996"/>
                  <a:pt x="3488398" y="6291462"/>
                </a:cubicBezTo>
                <a:cubicBezTo>
                  <a:pt x="3487099" y="6307679"/>
                  <a:pt x="3497555" y="6282019"/>
                  <a:pt x="3498547" y="6299935"/>
                </a:cubicBezTo>
                <a:cubicBezTo>
                  <a:pt x="3498173" y="6321676"/>
                  <a:pt x="3514193" y="6321381"/>
                  <a:pt x="3494028" y="6338390"/>
                </a:cubicBezTo>
                <a:lnTo>
                  <a:pt x="3486030" y="6396716"/>
                </a:lnTo>
                <a:cubicBezTo>
                  <a:pt x="3491309" y="6409668"/>
                  <a:pt x="3488928" y="6420134"/>
                  <a:pt x="3484103" y="6430386"/>
                </a:cubicBezTo>
                <a:cubicBezTo>
                  <a:pt x="3485763" y="6460632"/>
                  <a:pt x="3478568" y="6488285"/>
                  <a:pt x="3475922" y="6522318"/>
                </a:cubicBezTo>
                <a:cubicBezTo>
                  <a:pt x="3482128" y="6559051"/>
                  <a:pt x="3468277" y="6578006"/>
                  <a:pt x="3465506" y="6614374"/>
                </a:cubicBezTo>
                <a:cubicBezTo>
                  <a:pt x="3478925" y="6650248"/>
                  <a:pt x="3446064" y="6638174"/>
                  <a:pt x="3446789" y="6668768"/>
                </a:cubicBezTo>
                <a:cubicBezTo>
                  <a:pt x="3458869" y="6718505"/>
                  <a:pt x="3435878" y="6667592"/>
                  <a:pt x="3439582" y="6744454"/>
                </a:cubicBezTo>
                <a:cubicBezTo>
                  <a:pt x="3441631" y="6748797"/>
                  <a:pt x="3439393" y="6758101"/>
                  <a:pt x="3436538" y="6757102"/>
                </a:cubicBezTo>
                <a:cubicBezTo>
                  <a:pt x="3437461" y="6773941"/>
                  <a:pt x="3420846" y="6822488"/>
                  <a:pt x="3424061" y="6846522"/>
                </a:cubicBezTo>
                <a:lnTo>
                  <a:pt x="342303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29000" y="2201958"/>
            <a:ext cx="5086350" cy="3900730"/>
          </a:xfrm>
        </p:spPr>
        <p:txBody>
          <a:bodyPr anchor="t">
            <a:normAutofit fontScale="85000" lnSpcReduction="20000"/>
          </a:bodyPr>
          <a:lstStyle/>
          <a:p>
            <a:endParaRPr lang="cs-CZ" sz="1700" dirty="0">
              <a:latin typeface="Book Antiqua" pitchFamily="18" charset="0"/>
            </a:endParaRPr>
          </a:p>
          <a:p>
            <a:pPr lvl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"/>
              <a:tabLst>
                <a:tab pos="457200" algn="l"/>
              </a:tabLst>
            </a:pPr>
            <a:r>
              <a:rPr lang="en-US" sz="1800" kern="100" dirty="0" err="1"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Základy</a:t>
            </a:r>
            <a:r>
              <a:rPr lang="en-US" sz="1800" kern="100" dirty="0"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NCSML v Cedar Rapids v </a:t>
            </a:r>
            <a:r>
              <a:rPr lang="en-US" sz="1800" kern="100" dirty="0" err="1"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štáte</a:t>
            </a:r>
            <a:r>
              <a:rPr lang="en-US" sz="1800" kern="100" dirty="0"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Iowa </a:t>
            </a:r>
            <a:r>
              <a:rPr lang="en-US" sz="1800" kern="100" dirty="0" err="1"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siahajú</a:t>
            </a:r>
            <a:r>
              <a:rPr lang="en-US" sz="1800" kern="100" dirty="0"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do </a:t>
            </a:r>
            <a:r>
              <a:rPr lang="en-US" sz="1800" kern="100" dirty="0" err="1"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roku</a:t>
            </a:r>
            <a:r>
              <a:rPr lang="en-US" sz="1800" kern="100" dirty="0"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1974.</a:t>
            </a:r>
            <a:endParaRPr lang="en-US" sz="1800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"/>
              <a:tabLst>
                <a:tab pos="457200" algn="l"/>
              </a:tabLst>
            </a:pPr>
            <a:r>
              <a:rPr lang="en-US" sz="1800" b="1" kern="100" dirty="0" err="1"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Kongres</a:t>
            </a:r>
            <a:r>
              <a:rPr lang="en-US" sz="1800" b="1" kern="100" dirty="0"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USA (Congressional Record zo 7. </a:t>
            </a:r>
            <a:r>
              <a:rPr lang="en-US" sz="1800" b="1" kern="100" dirty="0" err="1"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júla</a:t>
            </a:r>
            <a:r>
              <a:rPr lang="en-US" sz="1800" b="1" kern="100" dirty="0"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1992) </a:t>
            </a:r>
            <a:r>
              <a:rPr lang="en-US" sz="1800" b="1" kern="100" dirty="0" err="1"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oficiálne</a:t>
            </a:r>
            <a:r>
              <a:rPr lang="en-US" sz="1800" b="1" kern="100" dirty="0"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kern="100" dirty="0" err="1"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uznal</a:t>
            </a:r>
            <a:r>
              <a:rPr lang="en-US" sz="1800" b="1" kern="100" dirty="0"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kern="100" dirty="0" err="1"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Národné</a:t>
            </a:r>
            <a:r>
              <a:rPr lang="en-US" sz="1800" b="1" kern="100" dirty="0"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kern="100" dirty="0" err="1"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české</a:t>
            </a:r>
            <a:r>
              <a:rPr lang="en-US" sz="1800" b="1" kern="100" dirty="0"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a </a:t>
            </a:r>
            <a:r>
              <a:rPr lang="en-US" sz="1800" b="1" kern="100" dirty="0" err="1"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slovenské</a:t>
            </a:r>
            <a:r>
              <a:rPr lang="en-US" sz="1800" b="1" kern="100" dirty="0"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kern="100" dirty="0" err="1"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múzeum</a:t>
            </a:r>
            <a:r>
              <a:rPr lang="en-US" sz="1800" b="1" kern="100" dirty="0"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a </a:t>
            </a:r>
            <a:r>
              <a:rPr lang="en-US" sz="1800" b="1" kern="100" dirty="0" err="1"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knižnicu</a:t>
            </a:r>
            <a:r>
              <a:rPr lang="en-US" sz="1800" b="1" kern="100" dirty="0"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v Cedar Rapids za </a:t>
            </a:r>
            <a:r>
              <a:rPr lang="en-US" sz="1800" b="1" kern="100" dirty="0" err="1"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národnú</a:t>
            </a:r>
            <a:r>
              <a:rPr lang="en-US" sz="1800" b="1" kern="100" dirty="0"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kern="100" dirty="0" err="1"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in</a:t>
            </a:r>
            <a:r>
              <a:rPr lang="en-US" sz="1800" kern="100" dirty="0" err="1"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š</a:t>
            </a:r>
            <a:r>
              <a:rPr lang="en-US" sz="1800" b="1" kern="100" dirty="0" err="1"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titúciu</a:t>
            </a:r>
            <a:r>
              <a:rPr lang="en-US" sz="1800" b="1" kern="100" dirty="0"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v </a:t>
            </a:r>
            <a:r>
              <a:rPr lang="en-US" sz="1800" b="1" kern="100" dirty="0" err="1"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krajine</a:t>
            </a:r>
            <a:r>
              <a:rPr lang="en-US" sz="1800" b="1" kern="100" dirty="0"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  <a:r>
              <a:rPr lang="en-US" sz="1800" kern="100" dirty="0"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V tom </a:t>
            </a:r>
            <a:r>
              <a:rPr lang="en-US" sz="1800" kern="100" dirty="0" err="1"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čase</a:t>
            </a:r>
            <a:r>
              <a:rPr lang="en-US" sz="1800" kern="100" dirty="0"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00" dirty="0" err="1"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zbierky</a:t>
            </a:r>
            <a:r>
              <a:rPr lang="en-US" sz="1800" kern="100" dirty="0"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a </a:t>
            </a:r>
            <a:r>
              <a:rPr lang="en-US" sz="1800" kern="100" dirty="0" err="1"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aktivity</a:t>
            </a:r>
            <a:r>
              <a:rPr lang="en-US" sz="1800" kern="100" dirty="0"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00" dirty="0" err="1"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múzea</a:t>
            </a:r>
            <a:r>
              <a:rPr lang="en-US" sz="1800" kern="100" dirty="0"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a </a:t>
            </a:r>
            <a:r>
              <a:rPr lang="en-US" sz="1800" kern="100" dirty="0" err="1"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knižnice</a:t>
            </a:r>
            <a:r>
              <a:rPr lang="en-US" sz="1800" kern="100" dirty="0"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00" dirty="0" err="1"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už</a:t>
            </a:r>
            <a:r>
              <a:rPr lang="en-US" sz="1800" kern="100" dirty="0"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00" dirty="0" err="1"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presahovali</a:t>
            </a:r>
            <a:r>
              <a:rPr lang="en-US" sz="1800" kern="100" dirty="0"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00" dirty="0" err="1"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možnosti</a:t>
            </a:r>
            <a:r>
              <a:rPr lang="en-US" sz="1800" kern="100" dirty="0"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a </a:t>
            </a:r>
            <a:r>
              <a:rPr lang="en-US" sz="1800" kern="100" dirty="0" err="1"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kapacity</a:t>
            </a:r>
            <a:r>
              <a:rPr lang="en-US" sz="1800" kern="100" dirty="0"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00" dirty="0" err="1"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pôvodnej</a:t>
            </a:r>
            <a:r>
              <a:rPr lang="en-US" sz="1800" kern="100" dirty="0"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00" dirty="0" err="1"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budovy</a:t>
            </a:r>
            <a:r>
              <a:rPr lang="en-US" sz="1800" kern="100" dirty="0"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s </a:t>
            </a:r>
            <a:r>
              <a:rPr lang="en-US" sz="1800" kern="100" dirty="0" err="1"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rozlohou</a:t>
            </a:r>
            <a:r>
              <a:rPr lang="en-US" sz="1800" kern="100" dirty="0"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2200 </a:t>
            </a:r>
            <a:r>
              <a:rPr lang="en-US" sz="1800" kern="100" dirty="0" err="1"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štvorcových</a:t>
            </a:r>
            <a:r>
              <a:rPr lang="en-US" sz="1800" kern="100" dirty="0"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00" dirty="0" err="1"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stôp</a:t>
            </a:r>
            <a:r>
              <a:rPr lang="en-US" sz="1800" kern="100" dirty="0"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"/>
              <a:tabLst>
                <a:tab pos="457200" algn="l"/>
              </a:tabLst>
            </a:pPr>
            <a:r>
              <a:rPr lang="en-US" sz="1800" kern="100" dirty="0"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28. </a:t>
            </a:r>
            <a:r>
              <a:rPr lang="en-US" sz="1800" kern="100" dirty="0" err="1"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októbra</a:t>
            </a:r>
            <a:r>
              <a:rPr lang="en-US" sz="1800" kern="100" dirty="0"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1993 </a:t>
            </a:r>
            <a:r>
              <a:rPr lang="en-US" sz="1800" kern="100" dirty="0" err="1"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sa</a:t>
            </a:r>
            <a:r>
              <a:rPr lang="en-US" sz="1800" kern="100" dirty="0"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00" dirty="0" err="1"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položil</a:t>
            </a:r>
            <a:r>
              <a:rPr lang="en-US" sz="1800" kern="100" dirty="0"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00" dirty="0" err="1"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základný</a:t>
            </a:r>
            <a:r>
              <a:rPr lang="en-US" sz="1800" kern="100" dirty="0"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00" dirty="0" err="1"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kameň</a:t>
            </a:r>
            <a:r>
              <a:rPr lang="en-US" sz="1800" kern="100" dirty="0"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pre </a:t>
            </a:r>
            <a:r>
              <a:rPr lang="en-US" sz="1800" kern="100" dirty="0" err="1"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novú</a:t>
            </a:r>
            <a:r>
              <a:rPr lang="en-US" sz="1800" kern="100" dirty="0"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00" dirty="0" err="1"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budovu</a:t>
            </a:r>
            <a:r>
              <a:rPr lang="en-US" sz="1800" kern="100" dirty="0"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s </a:t>
            </a:r>
            <a:r>
              <a:rPr lang="en-US" sz="1800" kern="100" dirty="0" err="1"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rozlohou</a:t>
            </a:r>
            <a:r>
              <a:rPr lang="en-US" sz="1800" kern="100" dirty="0"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16 000 </a:t>
            </a:r>
            <a:r>
              <a:rPr lang="en-US" sz="1800" kern="100" dirty="0" err="1"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štvorcových</a:t>
            </a:r>
            <a:r>
              <a:rPr lang="en-US" sz="1800" kern="100" dirty="0"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00" dirty="0" err="1"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stôp</a:t>
            </a:r>
            <a:r>
              <a:rPr lang="en-US" sz="1800" kern="100" dirty="0"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</a:p>
          <a:p>
            <a:pPr lvl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"/>
              <a:tabLst>
                <a:tab pos="457200" algn="l"/>
              </a:tabLst>
            </a:pPr>
            <a:r>
              <a:rPr lang="en-US" sz="1800" b="1" kern="100" dirty="0"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21. </a:t>
            </a:r>
            <a:r>
              <a:rPr lang="en-US" sz="1800" b="1" kern="100" dirty="0" err="1"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októbra</a:t>
            </a:r>
            <a:r>
              <a:rPr lang="en-US" sz="1800" b="1" kern="100" dirty="0"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1995, </a:t>
            </a:r>
            <a:r>
              <a:rPr lang="en-US" sz="1800" b="1" kern="100" dirty="0" err="1"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novopostavenú</a:t>
            </a:r>
            <a:r>
              <a:rPr lang="en-US" sz="1800" b="1" kern="100" dirty="0"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kern="100" dirty="0" err="1"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budovu</a:t>
            </a:r>
            <a:r>
              <a:rPr lang="en-US" sz="1800" b="1" kern="100" dirty="0"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NCSML </a:t>
            </a:r>
            <a:r>
              <a:rPr lang="en-US" sz="1800" b="1" kern="100" dirty="0" err="1"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slávnostne</a:t>
            </a:r>
            <a:r>
              <a:rPr lang="en-US" sz="1800" b="1" kern="100" dirty="0"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kern="100" dirty="0" err="1"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odhalili</a:t>
            </a:r>
            <a:r>
              <a:rPr lang="en-US" sz="1800" b="1" kern="100" dirty="0"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 </a:t>
            </a:r>
            <a:r>
              <a:rPr lang="en-US" sz="1800" b="1" kern="100" dirty="0" err="1"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prezident</a:t>
            </a:r>
            <a:r>
              <a:rPr lang="en-US" sz="1800" b="1" kern="100" dirty="0"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USA Bill Clinton, </a:t>
            </a:r>
            <a:r>
              <a:rPr lang="en-US" sz="1800" b="1" kern="100" dirty="0" err="1"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prezident</a:t>
            </a:r>
            <a:r>
              <a:rPr lang="en-US" sz="1800" b="1" kern="100" dirty="0"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ČR Václav Havel a </a:t>
            </a:r>
            <a:r>
              <a:rPr lang="en-US" sz="1800" b="1" kern="100" dirty="0" err="1"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prezident</a:t>
            </a:r>
            <a:r>
              <a:rPr lang="en-US" sz="1800" b="1" kern="100" dirty="0"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SR Michal Kováč</a:t>
            </a:r>
            <a:r>
              <a:rPr lang="en-US" sz="1800" kern="100" dirty="0"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1800" kern="100" dirty="0" err="1"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čím</a:t>
            </a:r>
            <a:r>
              <a:rPr lang="en-US" sz="1800" kern="100" dirty="0"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00" dirty="0" err="1"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zdôraznili</a:t>
            </a:r>
            <a:r>
              <a:rPr lang="en-US" sz="1800" kern="100" dirty="0"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00" dirty="0" err="1"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medzinárodný</a:t>
            </a:r>
            <a:r>
              <a:rPr lang="en-US" sz="1800" kern="100" dirty="0"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00" dirty="0" err="1"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význam</a:t>
            </a:r>
            <a:r>
              <a:rPr lang="en-US" sz="1800" kern="100" dirty="0"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00" dirty="0" err="1"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podujatia</a:t>
            </a:r>
            <a:r>
              <a:rPr lang="en-US" sz="1800" kern="100" dirty="0"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a </a:t>
            </a:r>
            <a:r>
              <a:rPr lang="en-US" sz="1800" kern="100" dirty="0" err="1"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medzinárodný</a:t>
            </a:r>
            <a:r>
              <a:rPr lang="en-US" sz="1800" kern="100" dirty="0"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00" dirty="0" err="1"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význam</a:t>
            </a:r>
            <a:r>
              <a:rPr lang="en-US" sz="1800" kern="100" dirty="0"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NCSML.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1700" dirty="0">
              <a:latin typeface="Book Antiqua" pitchFamily="18" charset="0"/>
            </a:endParaRPr>
          </a:p>
          <a:p>
            <a:pPr lvl="1"/>
            <a:endParaRPr lang="en-US" sz="1700" dirty="0">
              <a:latin typeface="Book Antiqua" pitchFamily="18" charset="0"/>
            </a:endParaRPr>
          </a:p>
          <a:p>
            <a:endParaRPr lang="en-US" sz="1700" dirty="0">
              <a:latin typeface="Book Antiqua" pitchFamily="18" charset="0"/>
            </a:endParaRPr>
          </a:p>
          <a:p>
            <a:pPr marL="0" indent="0">
              <a:buNone/>
            </a:pPr>
            <a:endParaRPr lang="en-US" sz="1700" dirty="0">
              <a:latin typeface="Book Antiqua" pitchFamily="18" charset="0"/>
            </a:endParaRPr>
          </a:p>
          <a:p>
            <a:pPr lvl="1"/>
            <a:endParaRPr lang="en-US" sz="1700" dirty="0">
              <a:latin typeface="Book Antiqua" pitchFamily="18" charset="0"/>
            </a:endParaRPr>
          </a:p>
          <a:p>
            <a:pPr marL="0" indent="0">
              <a:buNone/>
            </a:pPr>
            <a:endParaRPr lang="en-US" sz="1700" dirty="0"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02606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DA2E7C1E-2B5A-4BBA-AE51-1CD8C19309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43DF76B1-5174-4FAF-9D19-FFEE984268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628650" y="720953"/>
            <a:ext cx="7886700" cy="5416094"/>
          </a:xfrm>
          <a:custGeom>
            <a:avLst/>
            <a:gdLst>
              <a:gd name="connsiteX0" fmla="*/ 0 w 7886700"/>
              <a:gd name="connsiteY0" fmla="*/ 0 h 5416094"/>
              <a:gd name="connsiteX1" fmla="*/ 578358 w 7886700"/>
              <a:gd name="connsiteY1" fmla="*/ 0 h 5416094"/>
              <a:gd name="connsiteX2" fmla="*/ 998982 w 7886700"/>
              <a:gd name="connsiteY2" fmla="*/ 0 h 5416094"/>
              <a:gd name="connsiteX3" fmla="*/ 1813941 w 7886700"/>
              <a:gd name="connsiteY3" fmla="*/ 0 h 5416094"/>
              <a:gd name="connsiteX4" fmla="*/ 2392299 w 7886700"/>
              <a:gd name="connsiteY4" fmla="*/ 0 h 5416094"/>
              <a:gd name="connsiteX5" fmla="*/ 2970657 w 7886700"/>
              <a:gd name="connsiteY5" fmla="*/ 0 h 5416094"/>
              <a:gd name="connsiteX6" fmla="*/ 3785616 w 7886700"/>
              <a:gd name="connsiteY6" fmla="*/ 0 h 5416094"/>
              <a:gd name="connsiteX7" fmla="*/ 4285107 w 7886700"/>
              <a:gd name="connsiteY7" fmla="*/ 0 h 5416094"/>
              <a:gd name="connsiteX8" fmla="*/ 5100066 w 7886700"/>
              <a:gd name="connsiteY8" fmla="*/ 0 h 5416094"/>
              <a:gd name="connsiteX9" fmla="*/ 5915025 w 7886700"/>
              <a:gd name="connsiteY9" fmla="*/ 0 h 5416094"/>
              <a:gd name="connsiteX10" fmla="*/ 6572250 w 7886700"/>
              <a:gd name="connsiteY10" fmla="*/ 0 h 5416094"/>
              <a:gd name="connsiteX11" fmla="*/ 7886700 w 7886700"/>
              <a:gd name="connsiteY11" fmla="*/ 0 h 5416094"/>
              <a:gd name="connsiteX12" fmla="*/ 7886700 w 7886700"/>
              <a:gd name="connsiteY12" fmla="*/ 622851 h 5416094"/>
              <a:gd name="connsiteX13" fmla="*/ 7886700 w 7886700"/>
              <a:gd name="connsiteY13" fmla="*/ 1137380 h 5416094"/>
              <a:gd name="connsiteX14" fmla="*/ 7886700 w 7886700"/>
              <a:gd name="connsiteY14" fmla="*/ 1814391 h 5416094"/>
              <a:gd name="connsiteX15" fmla="*/ 7886700 w 7886700"/>
              <a:gd name="connsiteY15" fmla="*/ 2491403 h 5416094"/>
              <a:gd name="connsiteX16" fmla="*/ 7886700 w 7886700"/>
              <a:gd name="connsiteY16" fmla="*/ 3168415 h 5416094"/>
              <a:gd name="connsiteX17" fmla="*/ 7886700 w 7886700"/>
              <a:gd name="connsiteY17" fmla="*/ 3899588 h 5416094"/>
              <a:gd name="connsiteX18" fmla="*/ 7886700 w 7886700"/>
              <a:gd name="connsiteY18" fmla="*/ 4630760 h 5416094"/>
              <a:gd name="connsiteX19" fmla="*/ 7886700 w 7886700"/>
              <a:gd name="connsiteY19" fmla="*/ 5416094 h 5416094"/>
              <a:gd name="connsiteX20" fmla="*/ 7466076 w 7886700"/>
              <a:gd name="connsiteY20" fmla="*/ 5416094 h 5416094"/>
              <a:gd name="connsiteX21" fmla="*/ 6651117 w 7886700"/>
              <a:gd name="connsiteY21" fmla="*/ 5416094 h 5416094"/>
              <a:gd name="connsiteX22" fmla="*/ 5993892 w 7886700"/>
              <a:gd name="connsiteY22" fmla="*/ 5416094 h 5416094"/>
              <a:gd name="connsiteX23" fmla="*/ 5494401 w 7886700"/>
              <a:gd name="connsiteY23" fmla="*/ 5416094 h 5416094"/>
              <a:gd name="connsiteX24" fmla="*/ 4837176 w 7886700"/>
              <a:gd name="connsiteY24" fmla="*/ 5416094 h 5416094"/>
              <a:gd name="connsiteX25" fmla="*/ 4416552 w 7886700"/>
              <a:gd name="connsiteY25" fmla="*/ 5416094 h 5416094"/>
              <a:gd name="connsiteX26" fmla="*/ 3995928 w 7886700"/>
              <a:gd name="connsiteY26" fmla="*/ 5416094 h 5416094"/>
              <a:gd name="connsiteX27" fmla="*/ 3338703 w 7886700"/>
              <a:gd name="connsiteY27" fmla="*/ 5416094 h 5416094"/>
              <a:gd name="connsiteX28" fmla="*/ 2839212 w 7886700"/>
              <a:gd name="connsiteY28" fmla="*/ 5416094 h 5416094"/>
              <a:gd name="connsiteX29" fmla="*/ 2103120 w 7886700"/>
              <a:gd name="connsiteY29" fmla="*/ 5416094 h 5416094"/>
              <a:gd name="connsiteX30" fmla="*/ 1603629 w 7886700"/>
              <a:gd name="connsiteY30" fmla="*/ 5416094 h 5416094"/>
              <a:gd name="connsiteX31" fmla="*/ 867537 w 7886700"/>
              <a:gd name="connsiteY31" fmla="*/ 5416094 h 5416094"/>
              <a:gd name="connsiteX32" fmla="*/ 0 w 7886700"/>
              <a:gd name="connsiteY32" fmla="*/ 5416094 h 5416094"/>
              <a:gd name="connsiteX33" fmla="*/ 0 w 7886700"/>
              <a:gd name="connsiteY33" fmla="*/ 4684921 h 5416094"/>
              <a:gd name="connsiteX34" fmla="*/ 0 w 7886700"/>
              <a:gd name="connsiteY34" fmla="*/ 3953749 h 5416094"/>
              <a:gd name="connsiteX35" fmla="*/ 0 w 7886700"/>
              <a:gd name="connsiteY35" fmla="*/ 3168415 h 5416094"/>
              <a:gd name="connsiteX36" fmla="*/ 0 w 7886700"/>
              <a:gd name="connsiteY36" fmla="*/ 2545564 h 5416094"/>
              <a:gd name="connsiteX37" fmla="*/ 0 w 7886700"/>
              <a:gd name="connsiteY37" fmla="*/ 1760231 h 5416094"/>
              <a:gd name="connsiteX38" fmla="*/ 0 w 7886700"/>
              <a:gd name="connsiteY38" fmla="*/ 1191541 h 5416094"/>
              <a:gd name="connsiteX39" fmla="*/ 0 w 7886700"/>
              <a:gd name="connsiteY39" fmla="*/ 677012 h 5416094"/>
              <a:gd name="connsiteX40" fmla="*/ 0 w 7886700"/>
              <a:gd name="connsiteY40" fmla="*/ 0 h 5416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7886700" h="5416094" extrusionOk="0">
                <a:moveTo>
                  <a:pt x="0" y="0"/>
                </a:moveTo>
                <a:cubicBezTo>
                  <a:pt x="165412" y="-21137"/>
                  <a:pt x="322344" y="-21985"/>
                  <a:pt x="578358" y="0"/>
                </a:cubicBezTo>
                <a:cubicBezTo>
                  <a:pt x="834372" y="21985"/>
                  <a:pt x="888520" y="-5136"/>
                  <a:pt x="998982" y="0"/>
                </a:cubicBezTo>
                <a:cubicBezTo>
                  <a:pt x="1109444" y="5136"/>
                  <a:pt x="1622600" y="-36529"/>
                  <a:pt x="1813941" y="0"/>
                </a:cubicBezTo>
                <a:cubicBezTo>
                  <a:pt x="2005282" y="36529"/>
                  <a:pt x="2177619" y="19108"/>
                  <a:pt x="2392299" y="0"/>
                </a:cubicBezTo>
                <a:cubicBezTo>
                  <a:pt x="2606979" y="-19108"/>
                  <a:pt x="2788556" y="-21788"/>
                  <a:pt x="2970657" y="0"/>
                </a:cubicBezTo>
                <a:cubicBezTo>
                  <a:pt x="3152758" y="21788"/>
                  <a:pt x="3596738" y="18723"/>
                  <a:pt x="3785616" y="0"/>
                </a:cubicBezTo>
                <a:cubicBezTo>
                  <a:pt x="3974494" y="-18723"/>
                  <a:pt x="4136501" y="9985"/>
                  <a:pt x="4285107" y="0"/>
                </a:cubicBezTo>
                <a:cubicBezTo>
                  <a:pt x="4433713" y="-9985"/>
                  <a:pt x="4710656" y="-6143"/>
                  <a:pt x="5100066" y="0"/>
                </a:cubicBezTo>
                <a:cubicBezTo>
                  <a:pt x="5489476" y="6143"/>
                  <a:pt x="5703885" y="5883"/>
                  <a:pt x="5915025" y="0"/>
                </a:cubicBezTo>
                <a:cubicBezTo>
                  <a:pt x="6126165" y="-5883"/>
                  <a:pt x="6308797" y="30350"/>
                  <a:pt x="6572250" y="0"/>
                </a:cubicBezTo>
                <a:cubicBezTo>
                  <a:pt x="6835703" y="-30350"/>
                  <a:pt x="7286910" y="4832"/>
                  <a:pt x="7886700" y="0"/>
                </a:cubicBezTo>
                <a:cubicBezTo>
                  <a:pt x="7917044" y="253972"/>
                  <a:pt x="7878280" y="382927"/>
                  <a:pt x="7886700" y="622851"/>
                </a:cubicBezTo>
                <a:cubicBezTo>
                  <a:pt x="7895120" y="862775"/>
                  <a:pt x="7898095" y="881954"/>
                  <a:pt x="7886700" y="1137380"/>
                </a:cubicBezTo>
                <a:cubicBezTo>
                  <a:pt x="7875305" y="1392806"/>
                  <a:pt x="7859449" y="1500954"/>
                  <a:pt x="7886700" y="1814391"/>
                </a:cubicBezTo>
                <a:cubicBezTo>
                  <a:pt x="7913951" y="2127828"/>
                  <a:pt x="7899710" y="2276490"/>
                  <a:pt x="7886700" y="2491403"/>
                </a:cubicBezTo>
                <a:cubicBezTo>
                  <a:pt x="7873690" y="2706316"/>
                  <a:pt x="7899048" y="2943627"/>
                  <a:pt x="7886700" y="3168415"/>
                </a:cubicBezTo>
                <a:cubicBezTo>
                  <a:pt x="7874352" y="3393203"/>
                  <a:pt x="7895759" y="3539359"/>
                  <a:pt x="7886700" y="3899588"/>
                </a:cubicBezTo>
                <a:cubicBezTo>
                  <a:pt x="7877641" y="4259817"/>
                  <a:pt x="7907485" y="4437980"/>
                  <a:pt x="7886700" y="4630760"/>
                </a:cubicBezTo>
                <a:cubicBezTo>
                  <a:pt x="7865915" y="4823540"/>
                  <a:pt x="7871525" y="5198637"/>
                  <a:pt x="7886700" y="5416094"/>
                </a:cubicBezTo>
                <a:cubicBezTo>
                  <a:pt x="7691680" y="5431844"/>
                  <a:pt x="7601555" y="5415681"/>
                  <a:pt x="7466076" y="5416094"/>
                </a:cubicBezTo>
                <a:cubicBezTo>
                  <a:pt x="7330597" y="5416507"/>
                  <a:pt x="6831360" y="5424066"/>
                  <a:pt x="6651117" y="5416094"/>
                </a:cubicBezTo>
                <a:cubicBezTo>
                  <a:pt x="6470874" y="5408122"/>
                  <a:pt x="6162822" y="5448218"/>
                  <a:pt x="5993892" y="5416094"/>
                </a:cubicBezTo>
                <a:cubicBezTo>
                  <a:pt x="5824963" y="5383970"/>
                  <a:pt x="5688089" y="5423575"/>
                  <a:pt x="5494401" y="5416094"/>
                </a:cubicBezTo>
                <a:cubicBezTo>
                  <a:pt x="5300713" y="5408613"/>
                  <a:pt x="5038344" y="5439836"/>
                  <a:pt x="4837176" y="5416094"/>
                </a:cubicBezTo>
                <a:cubicBezTo>
                  <a:pt x="4636008" y="5392352"/>
                  <a:pt x="4547230" y="5414191"/>
                  <a:pt x="4416552" y="5416094"/>
                </a:cubicBezTo>
                <a:cubicBezTo>
                  <a:pt x="4285874" y="5417997"/>
                  <a:pt x="4197467" y="5397786"/>
                  <a:pt x="3995928" y="5416094"/>
                </a:cubicBezTo>
                <a:cubicBezTo>
                  <a:pt x="3794389" y="5434402"/>
                  <a:pt x="3512175" y="5385012"/>
                  <a:pt x="3338703" y="5416094"/>
                </a:cubicBezTo>
                <a:cubicBezTo>
                  <a:pt x="3165232" y="5447176"/>
                  <a:pt x="2961841" y="5402137"/>
                  <a:pt x="2839212" y="5416094"/>
                </a:cubicBezTo>
                <a:cubicBezTo>
                  <a:pt x="2716583" y="5430051"/>
                  <a:pt x="2260631" y="5391454"/>
                  <a:pt x="2103120" y="5416094"/>
                </a:cubicBezTo>
                <a:cubicBezTo>
                  <a:pt x="1945609" y="5440734"/>
                  <a:pt x="1802870" y="5413244"/>
                  <a:pt x="1603629" y="5416094"/>
                </a:cubicBezTo>
                <a:cubicBezTo>
                  <a:pt x="1404388" y="5418944"/>
                  <a:pt x="1036615" y="5428037"/>
                  <a:pt x="867537" y="5416094"/>
                </a:cubicBezTo>
                <a:cubicBezTo>
                  <a:pt x="698459" y="5404151"/>
                  <a:pt x="196765" y="5387017"/>
                  <a:pt x="0" y="5416094"/>
                </a:cubicBezTo>
                <a:cubicBezTo>
                  <a:pt x="-7913" y="5158982"/>
                  <a:pt x="-32352" y="4972281"/>
                  <a:pt x="0" y="4684921"/>
                </a:cubicBezTo>
                <a:cubicBezTo>
                  <a:pt x="32352" y="4397561"/>
                  <a:pt x="-36146" y="4109983"/>
                  <a:pt x="0" y="3953749"/>
                </a:cubicBezTo>
                <a:cubicBezTo>
                  <a:pt x="36146" y="3797515"/>
                  <a:pt x="38942" y="3433311"/>
                  <a:pt x="0" y="3168415"/>
                </a:cubicBezTo>
                <a:cubicBezTo>
                  <a:pt x="-38942" y="2903519"/>
                  <a:pt x="-264" y="2810505"/>
                  <a:pt x="0" y="2545564"/>
                </a:cubicBezTo>
                <a:cubicBezTo>
                  <a:pt x="264" y="2280623"/>
                  <a:pt x="20689" y="1994225"/>
                  <a:pt x="0" y="1760231"/>
                </a:cubicBezTo>
                <a:cubicBezTo>
                  <a:pt x="-20689" y="1526237"/>
                  <a:pt x="16073" y="1386976"/>
                  <a:pt x="0" y="1191541"/>
                </a:cubicBezTo>
                <a:cubicBezTo>
                  <a:pt x="-16073" y="996106"/>
                  <a:pt x="-16965" y="844858"/>
                  <a:pt x="0" y="677012"/>
                </a:cubicBezTo>
                <a:cubicBezTo>
                  <a:pt x="16965" y="509166"/>
                  <a:pt x="85" y="277162"/>
                  <a:pt x="0" y="0"/>
                </a:cubicBezTo>
                <a:close/>
              </a:path>
            </a:pathLst>
          </a:custGeom>
          <a:noFill/>
          <a:ln w="4762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Riadky nízkych kamenných náhrobkov na cintoríne, rozmiestnené na upravenom trávniku. Na popredných náhrobkoch sú vyryté mená, dátumy narodenia a úmrtia. V pozadí sú ďalšie náhrobky a husté stromy lemujúce cintorín.">
            <a:extLst>
              <a:ext uri="{FF2B5EF4-FFF2-40B4-BE49-F238E27FC236}">
                <a16:creationId xmlns:a16="http://schemas.microsoft.com/office/drawing/2014/main" id="{9300D39B-BF90-DE26-B1D9-33894B0E8E6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36" r="10338" b="2"/>
          <a:stretch>
            <a:fillRect/>
          </a:stretch>
        </p:blipFill>
        <p:spPr>
          <a:xfrm>
            <a:off x="1039740" y="914400"/>
            <a:ext cx="7007369" cy="4968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5385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A2E7C1E-2B5A-4BBA-AE51-1CD8C19309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6">
            <a:extLst>
              <a:ext uri="{FF2B5EF4-FFF2-40B4-BE49-F238E27FC236}">
                <a16:creationId xmlns:a16="http://schemas.microsoft.com/office/drawing/2014/main" id="{43DF76B1-5174-4FAF-9D19-FFEE984268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628650" y="720953"/>
            <a:ext cx="7886700" cy="5416094"/>
          </a:xfrm>
          <a:custGeom>
            <a:avLst/>
            <a:gdLst>
              <a:gd name="connsiteX0" fmla="*/ 0 w 7886700"/>
              <a:gd name="connsiteY0" fmla="*/ 0 h 5416094"/>
              <a:gd name="connsiteX1" fmla="*/ 578358 w 7886700"/>
              <a:gd name="connsiteY1" fmla="*/ 0 h 5416094"/>
              <a:gd name="connsiteX2" fmla="*/ 998982 w 7886700"/>
              <a:gd name="connsiteY2" fmla="*/ 0 h 5416094"/>
              <a:gd name="connsiteX3" fmla="*/ 1813941 w 7886700"/>
              <a:gd name="connsiteY3" fmla="*/ 0 h 5416094"/>
              <a:gd name="connsiteX4" fmla="*/ 2392299 w 7886700"/>
              <a:gd name="connsiteY4" fmla="*/ 0 h 5416094"/>
              <a:gd name="connsiteX5" fmla="*/ 2970657 w 7886700"/>
              <a:gd name="connsiteY5" fmla="*/ 0 h 5416094"/>
              <a:gd name="connsiteX6" fmla="*/ 3785616 w 7886700"/>
              <a:gd name="connsiteY6" fmla="*/ 0 h 5416094"/>
              <a:gd name="connsiteX7" fmla="*/ 4285107 w 7886700"/>
              <a:gd name="connsiteY7" fmla="*/ 0 h 5416094"/>
              <a:gd name="connsiteX8" fmla="*/ 5100066 w 7886700"/>
              <a:gd name="connsiteY8" fmla="*/ 0 h 5416094"/>
              <a:gd name="connsiteX9" fmla="*/ 5915025 w 7886700"/>
              <a:gd name="connsiteY9" fmla="*/ 0 h 5416094"/>
              <a:gd name="connsiteX10" fmla="*/ 6572250 w 7886700"/>
              <a:gd name="connsiteY10" fmla="*/ 0 h 5416094"/>
              <a:gd name="connsiteX11" fmla="*/ 7886700 w 7886700"/>
              <a:gd name="connsiteY11" fmla="*/ 0 h 5416094"/>
              <a:gd name="connsiteX12" fmla="*/ 7886700 w 7886700"/>
              <a:gd name="connsiteY12" fmla="*/ 622851 h 5416094"/>
              <a:gd name="connsiteX13" fmla="*/ 7886700 w 7886700"/>
              <a:gd name="connsiteY13" fmla="*/ 1137380 h 5416094"/>
              <a:gd name="connsiteX14" fmla="*/ 7886700 w 7886700"/>
              <a:gd name="connsiteY14" fmla="*/ 1814391 h 5416094"/>
              <a:gd name="connsiteX15" fmla="*/ 7886700 w 7886700"/>
              <a:gd name="connsiteY15" fmla="*/ 2491403 h 5416094"/>
              <a:gd name="connsiteX16" fmla="*/ 7886700 w 7886700"/>
              <a:gd name="connsiteY16" fmla="*/ 3168415 h 5416094"/>
              <a:gd name="connsiteX17" fmla="*/ 7886700 w 7886700"/>
              <a:gd name="connsiteY17" fmla="*/ 3899588 h 5416094"/>
              <a:gd name="connsiteX18" fmla="*/ 7886700 w 7886700"/>
              <a:gd name="connsiteY18" fmla="*/ 4630760 h 5416094"/>
              <a:gd name="connsiteX19" fmla="*/ 7886700 w 7886700"/>
              <a:gd name="connsiteY19" fmla="*/ 5416094 h 5416094"/>
              <a:gd name="connsiteX20" fmla="*/ 7466076 w 7886700"/>
              <a:gd name="connsiteY20" fmla="*/ 5416094 h 5416094"/>
              <a:gd name="connsiteX21" fmla="*/ 6651117 w 7886700"/>
              <a:gd name="connsiteY21" fmla="*/ 5416094 h 5416094"/>
              <a:gd name="connsiteX22" fmla="*/ 5993892 w 7886700"/>
              <a:gd name="connsiteY22" fmla="*/ 5416094 h 5416094"/>
              <a:gd name="connsiteX23" fmla="*/ 5494401 w 7886700"/>
              <a:gd name="connsiteY23" fmla="*/ 5416094 h 5416094"/>
              <a:gd name="connsiteX24" fmla="*/ 4837176 w 7886700"/>
              <a:gd name="connsiteY24" fmla="*/ 5416094 h 5416094"/>
              <a:gd name="connsiteX25" fmla="*/ 4416552 w 7886700"/>
              <a:gd name="connsiteY25" fmla="*/ 5416094 h 5416094"/>
              <a:gd name="connsiteX26" fmla="*/ 3995928 w 7886700"/>
              <a:gd name="connsiteY26" fmla="*/ 5416094 h 5416094"/>
              <a:gd name="connsiteX27" fmla="*/ 3338703 w 7886700"/>
              <a:gd name="connsiteY27" fmla="*/ 5416094 h 5416094"/>
              <a:gd name="connsiteX28" fmla="*/ 2839212 w 7886700"/>
              <a:gd name="connsiteY28" fmla="*/ 5416094 h 5416094"/>
              <a:gd name="connsiteX29" fmla="*/ 2103120 w 7886700"/>
              <a:gd name="connsiteY29" fmla="*/ 5416094 h 5416094"/>
              <a:gd name="connsiteX30" fmla="*/ 1603629 w 7886700"/>
              <a:gd name="connsiteY30" fmla="*/ 5416094 h 5416094"/>
              <a:gd name="connsiteX31" fmla="*/ 867537 w 7886700"/>
              <a:gd name="connsiteY31" fmla="*/ 5416094 h 5416094"/>
              <a:gd name="connsiteX32" fmla="*/ 0 w 7886700"/>
              <a:gd name="connsiteY32" fmla="*/ 5416094 h 5416094"/>
              <a:gd name="connsiteX33" fmla="*/ 0 w 7886700"/>
              <a:gd name="connsiteY33" fmla="*/ 4684921 h 5416094"/>
              <a:gd name="connsiteX34" fmla="*/ 0 w 7886700"/>
              <a:gd name="connsiteY34" fmla="*/ 3953749 h 5416094"/>
              <a:gd name="connsiteX35" fmla="*/ 0 w 7886700"/>
              <a:gd name="connsiteY35" fmla="*/ 3168415 h 5416094"/>
              <a:gd name="connsiteX36" fmla="*/ 0 w 7886700"/>
              <a:gd name="connsiteY36" fmla="*/ 2545564 h 5416094"/>
              <a:gd name="connsiteX37" fmla="*/ 0 w 7886700"/>
              <a:gd name="connsiteY37" fmla="*/ 1760231 h 5416094"/>
              <a:gd name="connsiteX38" fmla="*/ 0 w 7886700"/>
              <a:gd name="connsiteY38" fmla="*/ 1191541 h 5416094"/>
              <a:gd name="connsiteX39" fmla="*/ 0 w 7886700"/>
              <a:gd name="connsiteY39" fmla="*/ 677012 h 5416094"/>
              <a:gd name="connsiteX40" fmla="*/ 0 w 7886700"/>
              <a:gd name="connsiteY40" fmla="*/ 0 h 5416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7886700" h="5416094" extrusionOk="0">
                <a:moveTo>
                  <a:pt x="0" y="0"/>
                </a:moveTo>
                <a:cubicBezTo>
                  <a:pt x="165412" y="-21137"/>
                  <a:pt x="322344" y="-21985"/>
                  <a:pt x="578358" y="0"/>
                </a:cubicBezTo>
                <a:cubicBezTo>
                  <a:pt x="834372" y="21985"/>
                  <a:pt x="888520" y="-5136"/>
                  <a:pt x="998982" y="0"/>
                </a:cubicBezTo>
                <a:cubicBezTo>
                  <a:pt x="1109444" y="5136"/>
                  <a:pt x="1622600" y="-36529"/>
                  <a:pt x="1813941" y="0"/>
                </a:cubicBezTo>
                <a:cubicBezTo>
                  <a:pt x="2005282" y="36529"/>
                  <a:pt x="2177619" y="19108"/>
                  <a:pt x="2392299" y="0"/>
                </a:cubicBezTo>
                <a:cubicBezTo>
                  <a:pt x="2606979" y="-19108"/>
                  <a:pt x="2788556" y="-21788"/>
                  <a:pt x="2970657" y="0"/>
                </a:cubicBezTo>
                <a:cubicBezTo>
                  <a:pt x="3152758" y="21788"/>
                  <a:pt x="3596738" y="18723"/>
                  <a:pt x="3785616" y="0"/>
                </a:cubicBezTo>
                <a:cubicBezTo>
                  <a:pt x="3974494" y="-18723"/>
                  <a:pt x="4136501" y="9985"/>
                  <a:pt x="4285107" y="0"/>
                </a:cubicBezTo>
                <a:cubicBezTo>
                  <a:pt x="4433713" y="-9985"/>
                  <a:pt x="4710656" y="-6143"/>
                  <a:pt x="5100066" y="0"/>
                </a:cubicBezTo>
                <a:cubicBezTo>
                  <a:pt x="5489476" y="6143"/>
                  <a:pt x="5703885" y="5883"/>
                  <a:pt x="5915025" y="0"/>
                </a:cubicBezTo>
                <a:cubicBezTo>
                  <a:pt x="6126165" y="-5883"/>
                  <a:pt x="6308797" y="30350"/>
                  <a:pt x="6572250" y="0"/>
                </a:cubicBezTo>
                <a:cubicBezTo>
                  <a:pt x="6835703" y="-30350"/>
                  <a:pt x="7286910" y="4832"/>
                  <a:pt x="7886700" y="0"/>
                </a:cubicBezTo>
                <a:cubicBezTo>
                  <a:pt x="7917044" y="253972"/>
                  <a:pt x="7878280" y="382927"/>
                  <a:pt x="7886700" y="622851"/>
                </a:cubicBezTo>
                <a:cubicBezTo>
                  <a:pt x="7895120" y="862775"/>
                  <a:pt x="7898095" y="881954"/>
                  <a:pt x="7886700" y="1137380"/>
                </a:cubicBezTo>
                <a:cubicBezTo>
                  <a:pt x="7875305" y="1392806"/>
                  <a:pt x="7859449" y="1500954"/>
                  <a:pt x="7886700" y="1814391"/>
                </a:cubicBezTo>
                <a:cubicBezTo>
                  <a:pt x="7913951" y="2127828"/>
                  <a:pt x="7899710" y="2276490"/>
                  <a:pt x="7886700" y="2491403"/>
                </a:cubicBezTo>
                <a:cubicBezTo>
                  <a:pt x="7873690" y="2706316"/>
                  <a:pt x="7899048" y="2943627"/>
                  <a:pt x="7886700" y="3168415"/>
                </a:cubicBezTo>
                <a:cubicBezTo>
                  <a:pt x="7874352" y="3393203"/>
                  <a:pt x="7895759" y="3539359"/>
                  <a:pt x="7886700" y="3899588"/>
                </a:cubicBezTo>
                <a:cubicBezTo>
                  <a:pt x="7877641" y="4259817"/>
                  <a:pt x="7907485" y="4437980"/>
                  <a:pt x="7886700" y="4630760"/>
                </a:cubicBezTo>
                <a:cubicBezTo>
                  <a:pt x="7865915" y="4823540"/>
                  <a:pt x="7871525" y="5198637"/>
                  <a:pt x="7886700" y="5416094"/>
                </a:cubicBezTo>
                <a:cubicBezTo>
                  <a:pt x="7691680" y="5431844"/>
                  <a:pt x="7601555" y="5415681"/>
                  <a:pt x="7466076" y="5416094"/>
                </a:cubicBezTo>
                <a:cubicBezTo>
                  <a:pt x="7330597" y="5416507"/>
                  <a:pt x="6831360" y="5424066"/>
                  <a:pt x="6651117" y="5416094"/>
                </a:cubicBezTo>
                <a:cubicBezTo>
                  <a:pt x="6470874" y="5408122"/>
                  <a:pt x="6162822" y="5448218"/>
                  <a:pt x="5993892" y="5416094"/>
                </a:cubicBezTo>
                <a:cubicBezTo>
                  <a:pt x="5824963" y="5383970"/>
                  <a:pt x="5688089" y="5423575"/>
                  <a:pt x="5494401" y="5416094"/>
                </a:cubicBezTo>
                <a:cubicBezTo>
                  <a:pt x="5300713" y="5408613"/>
                  <a:pt x="5038344" y="5439836"/>
                  <a:pt x="4837176" y="5416094"/>
                </a:cubicBezTo>
                <a:cubicBezTo>
                  <a:pt x="4636008" y="5392352"/>
                  <a:pt x="4547230" y="5414191"/>
                  <a:pt x="4416552" y="5416094"/>
                </a:cubicBezTo>
                <a:cubicBezTo>
                  <a:pt x="4285874" y="5417997"/>
                  <a:pt x="4197467" y="5397786"/>
                  <a:pt x="3995928" y="5416094"/>
                </a:cubicBezTo>
                <a:cubicBezTo>
                  <a:pt x="3794389" y="5434402"/>
                  <a:pt x="3512175" y="5385012"/>
                  <a:pt x="3338703" y="5416094"/>
                </a:cubicBezTo>
                <a:cubicBezTo>
                  <a:pt x="3165232" y="5447176"/>
                  <a:pt x="2961841" y="5402137"/>
                  <a:pt x="2839212" y="5416094"/>
                </a:cubicBezTo>
                <a:cubicBezTo>
                  <a:pt x="2716583" y="5430051"/>
                  <a:pt x="2260631" y="5391454"/>
                  <a:pt x="2103120" y="5416094"/>
                </a:cubicBezTo>
                <a:cubicBezTo>
                  <a:pt x="1945609" y="5440734"/>
                  <a:pt x="1802870" y="5413244"/>
                  <a:pt x="1603629" y="5416094"/>
                </a:cubicBezTo>
                <a:cubicBezTo>
                  <a:pt x="1404388" y="5418944"/>
                  <a:pt x="1036615" y="5428037"/>
                  <a:pt x="867537" y="5416094"/>
                </a:cubicBezTo>
                <a:cubicBezTo>
                  <a:pt x="698459" y="5404151"/>
                  <a:pt x="196765" y="5387017"/>
                  <a:pt x="0" y="5416094"/>
                </a:cubicBezTo>
                <a:cubicBezTo>
                  <a:pt x="-7913" y="5158982"/>
                  <a:pt x="-32352" y="4972281"/>
                  <a:pt x="0" y="4684921"/>
                </a:cubicBezTo>
                <a:cubicBezTo>
                  <a:pt x="32352" y="4397561"/>
                  <a:pt x="-36146" y="4109983"/>
                  <a:pt x="0" y="3953749"/>
                </a:cubicBezTo>
                <a:cubicBezTo>
                  <a:pt x="36146" y="3797515"/>
                  <a:pt x="38942" y="3433311"/>
                  <a:pt x="0" y="3168415"/>
                </a:cubicBezTo>
                <a:cubicBezTo>
                  <a:pt x="-38942" y="2903519"/>
                  <a:pt x="-264" y="2810505"/>
                  <a:pt x="0" y="2545564"/>
                </a:cubicBezTo>
                <a:cubicBezTo>
                  <a:pt x="264" y="2280623"/>
                  <a:pt x="20689" y="1994225"/>
                  <a:pt x="0" y="1760231"/>
                </a:cubicBezTo>
                <a:cubicBezTo>
                  <a:pt x="-20689" y="1526237"/>
                  <a:pt x="16073" y="1386976"/>
                  <a:pt x="0" y="1191541"/>
                </a:cubicBezTo>
                <a:cubicBezTo>
                  <a:pt x="-16073" y="996106"/>
                  <a:pt x="-16965" y="844858"/>
                  <a:pt x="0" y="677012"/>
                </a:cubicBezTo>
                <a:cubicBezTo>
                  <a:pt x="16965" y="509166"/>
                  <a:pt x="85" y="277162"/>
                  <a:pt x="0" y="0"/>
                </a:cubicBezTo>
                <a:close/>
              </a:path>
            </a:pathLst>
          </a:custGeom>
          <a:noFill/>
          <a:ln w="4762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Veľká historická budova s ornamentálnymi stĺpmi a červenými architektonickými detailmi, obklopená stromami a zeleňou. Pred budovou vedie asfaltová cesta, po stranách sú lavičky a trávnik. Na oblohe sú biele oblaky s modrým pozadím.">
            <a:extLst>
              <a:ext uri="{FF2B5EF4-FFF2-40B4-BE49-F238E27FC236}">
                <a16:creationId xmlns:a16="http://schemas.microsoft.com/office/drawing/2014/main" id="{5B74CA83-721D-4973-3252-7A16B16928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2" r="12151"/>
          <a:stretch>
            <a:fillRect/>
          </a:stretch>
        </p:blipFill>
        <p:spPr>
          <a:xfrm>
            <a:off x="958059" y="914400"/>
            <a:ext cx="7170732" cy="4968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7622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282117" y="-253670"/>
            <a:ext cx="137072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668730" y="422146"/>
            <a:ext cx="484026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7532611" y="655140"/>
            <a:ext cx="515604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7017482" y="0"/>
            <a:ext cx="2126518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982258" y="6115501"/>
            <a:ext cx="1120884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Interiér priestrannej miestnosti s mozaikovou podlahou a kruhovým vzorom uprostred, kde je umiestnená veľká zelená rastlina v kvetináči. Okolo stien sú zábradlia, za nimi vysoké okná s tmavými drevenými rámami. Na stene visí kríž a niekoľko obrazov. ">
            <a:extLst>
              <a:ext uri="{FF2B5EF4-FFF2-40B4-BE49-F238E27FC236}">
                <a16:creationId xmlns:a16="http://schemas.microsoft.com/office/drawing/2014/main" id="{6FE8324C-17D7-6199-4016-7698D5ECE4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0716" y="643467"/>
            <a:ext cx="4162566" cy="5571065"/>
          </a:xfrm>
          <a:prstGeom prst="rect">
            <a:avLst/>
          </a:prstGeom>
          <a:ln>
            <a:noFill/>
          </a:ln>
        </p:spPr>
      </p:pic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703060" y="6453143"/>
            <a:ext cx="611177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0923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DA2E7C1E-2B5A-4BBA-AE51-1CD8C19309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6">
            <a:extLst>
              <a:ext uri="{FF2B5EF4-FFF2-40B4-BE49-F238E27FC236}">
                <a16:creationId xmlns:a16="http://schemas.microsoft.com/office/drawing/2014/main" id="{43DF76B1-5174-4FAF-9D19-FFEE984268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628650" y="720953"/>
            <a:ext cx="7886700" cy="5416094"/>
          </a:xfrm>
          <a:custGeom>
            <a:avLst/>
            <a:gdLst>
              <a:gd name="connsiteX0" fmla="*/ 0 w 7886700"/>
              <a:gd name="connsiteY0" fmla="*/ 0 h 5416094"/>
              <a:gd name="connsiteX1" fmla="*/ 578358 w 7886700"/>
              <a:gd name="connsiteY1" fmla="*/ 0 h 5416094"/>
              <a:gd name="connsiteX2" fmla="*/ 998982 w 7886700"/>
              <a:gd name="connsiteY2" fmla="*/ 0 h 5416094"/>
              <a:gd name="connsiteX3" fmla="*/ 1813941 w 7886700"/>
              <a:gd name="connsiteY3" fmla="*/ 0 h 5416094"/>
              <a:gd name="connsiteX4" fmla="*/ 2392299 w 7886700"/>
              <a:gd name="connsiteY4" fmla="*/ 0 h 5416094"/>
              <a:gd name="connsiteX5" fmla="*/ 2970657 w 7886700"/>
              <a:gd name="connsiteY5" fmla="*/ 0 h 5416094"/>
              <a:gd name="connsiteX6" fmla="*/ 3785616 w 7886700"/>
              <a:gd name="connsiteY6" fmla="*/ 0 h 5416094"/>
              <a:gd name="connsiteX7" fmla="*/ 4285107 w 7886700"/>
              <a:gd name="connsiteY7" fmla="*/ 0 h 5416094"/>
              <a:gd name="connsiteX8" fmla="*/ 5100066 w 7886700"/>
              <a:gd name="connsiteY8" fmla="*/ 0 h 5416094"/>
              <a:gd name="connsiteX9" fmla="*/ 5915025 w 7886700"/>
              <a:gd name="connsiteY9" fmla="*/ 0 h 5416094"/>
              <a:gd name="connsiteX10" fmla="*/ 6572250 w 7886700"/>
              <a:gd name="connsiteY10" fmla="*/ 0 h 5416094"/>
              <a:gd name="connsiteX11" fmla="*/ 7886700 w 7886700"/>
              <a:gd name="connsiteY11" fmla="*/ 0 h 5416094"/>
              <a:gd name="connsiteX12" fmla="*/ 7886700 w 7886700"/>
              <a:gd name="connsiteY12" fmla="*/ 622851 h 5416094"/>
              <a:gd name="connsiteX13" fmla="*/ 7886700 w 7886700"/>
              <a:gd name="connsiteY13" fmla="*/ 1137380 h 5416094"/>
              <a:gd name="connsiteX14" fmla="*/ 7886700 w 7886700"/>
              <a:gd name="connsiteY14" fmla="*/ 1814391 h 5416094"/>
              <a:gd name="connsiteX15" fmla="*/ 7886700 w 7886700"/>
              <a:gd name="connsiteY15" fmla="*/ 2491403 h 5416094"/>
              <a:gd name="connsiteX16" fmla="*/ 7886700 w 7886700"/>
              <a:gd name="connsiteY16" fmla="*/ 3168415 h 5416094"/>
              <a:gd name="connsiteX17" fmla="*/ 7886700 w 7886700"/>
              <a:gd name="connsiteY17" fmla="*/ 3899588 h 5416094"/>
              <a:gd name="connsiteX18" fmla="*/ 7886700 w 7886700"/>
              <a:gd name="connsiteY18" fmla="*/ 4630760 h 5416094"/>
              <a:gd name="connsiteX19" fmla="*/ 7886700 w 7886700"/>
              <a:gd name="connsiteY19" fmla="*/ 5416094 h 5416094"/>
              <a:gd name="connsiteX20" fmla="*/ 7466076 w 7886700"/>
              <a:gd name="connsiteY20" fmla="*/ 5416094 h 5416094"/>
              <a:gd name="connsiteX21" fmla="*/ 6651117 w 7886700"/>
              <a:gd name="connsiteY21" fmla="*/ 5416094 h 5416094"/>
              <a:gd name="connsiteX22" fmla="*/ 5993892 w 7886700"/>
              <a:gd name="connsiteY22" fmla="*/ 5416094 h 5416094"/>
              <a:gd name="connsiteX23" fmla="*/ 5494401 w 7886700"/>
              <a:gd name="connsiteY23" fmla="*/ 5416094 h 5416094"/>
              <a:gd name="connsiteX24" fmla="*/ 4837176 w 7886700"/>
              <a:gd name="connsiteY24" fmla="*/ 5416094 h 5416094"/>
              <a:gd name="connsiteX25" fmla="*/ 4416552 w 7886700"/>
              <a:gd name="connsiteY25" fmla="*/ 5416094 h 5416094"/>
              <a:gd name="connsiteX26" fmla="*/ 3995928 w 7886700"/>
              <a:gd name="connsiteY26" fmla="*/ 5416094 h 5416094"/>
              <a:gd name="connsiteX27" fmla="*/ 3338703 w 7886700"/>
              <a:gd name="connsiteY27" fmla="*/ 5416094 h 5416094"/>
              <a:gd name="connsiteX28" fmla="*/ 2839212 w 7886700"/>
              <a:gd name="connsiteY28" fmla="*/ 5416094 h 5416094"/>
              <a:gd name="connsiteX29" fmla="*/ 2103120 w 7886700"/>
              <a:gd name="connsiteY29" fmla="*/ 5416094 h 5416094"/>
              <a:gd name="connsiteX30" fmla="*/ 1603629 w 7886700"/>
              <a:gd name="connsiteY30" fmla="*/ 5416094 h 5416094"/>
              <a:gd name="connsiteX31" fmla="*/ 867537 w 7886700"/>
              <a:gd name="connsiteY31" fmla="*/ 5416094 h 5416094"/>
              <a:gd name="connsiteX32" fmla="*/ 0 w 7886700"/>
              <a:gd name="connsiteY32" fmla="*/ 5416094 h 5416094"/>
              <a:gd name="connsiteX33" fmla="*/ 0 w 7886700"/>
              <a:gd name="connsiteY33" fmla="*/ 4684921 h 5416094"/>
              <a:gd name="connsiteX34" fmla="*/ 0 w 7886700"/>
              <a:gd name="connsiteY34" fmla="*/ 3953749 h 5416094"/>
              <a:gd name="connsiteX35" fmla="*/ 0 w 7886700"/>
              <a:gd name="connsiteY35" fmla="*/ 3168415 h 5416094"/>
              <a:gd name="connsiteX36" fmla="*/ 0 w 7886700"/>
              <a:gd name="connsiteY36" fmla="*/ 2545564 h 5416094"/>
              <a:gd name="connsiteX37" fmla="*/ 0 w 7886700"/>
              <a:gd name="connsiteY37" fmla="*/ 1760231 h 5416094"/>
              <a:gd name="connsiteX38" fmla="*/ 0 w 7886700"/>
              <a:gd name="connsiteY38" fmla="*/ 1191541 h 5416094"/>
              <a:gd name="connsiteX39" fmla="*/ 0 w 7886700"/>
              <a:gd name="connsiteY39" fmla="*/ 677012 h 5416094"/>
              <a:gd name="connsiteX40" fmla="*/ 0 w 7886700"/>
              <a:gd name="connsiteY40" fmla="*/ 0 h 5416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7886700" h="5416094" extrusionOk="0">
                <a:moveTo>
                  <a:pt x="0" y="0"/>
                </a:moveTo>
                <a:cubicBezTo>
                  <a:pt x="165412" y="-21137"/>
                  <a:pt x="322344" y="-21985"/>
                  <a:pt x="578358" y="0"/>
                </a:cubicBezTo>
                <a:cubicBezTo>
                  <a:pt x="834372" y="21985"/>
                  <a:pt x="888520" y="-5136"/>
                  <a:pt x="998982" y="0"/>
                </a:cubicBezTo>
                <a:cubicBezTo>
                  <a:pt x="1109444" y="5136"/>
                  <a:pt x="1622600" y="-36529"/>
                  <a:pt x="1813941" y="0"/>
                </a:cubicBezTo>
                <a:cubicBezTo>
                  <a:pt x="2005282" y="36529"/>
                  <a:pt x="2177619" y="19108"/>
                  <a:pt x="2392299" y="0"/>
                </a:cubicBezTo>
                <a:cubicBezTo>
                  <a:pt x="2606979" y="-19108"/>
                  <a:pt x="2788556" y="-21788"/>
                  <a:pt x="2970657" y="0"/>
                </a:cubicBezTo>
                <a:cubicBezTo>
                  <a:pt x="3152758" y="21788"/>
                  <a:pt x="3596738" y="18723"/>
                  <a:pt x="3785616" y="0"/>
                </a:cubicBezTo>
                <a:cubicBezTo>
                  <a:pt x="3974494" y="-18723"/>
                  <a:pt x="4136501" y="9985"/>
                  <a:pt x="4285107" y="0"/>
                </a:cubicBezTo>
                <a:cubicBezTo>
                  <a:pt x="4433713" y="-9985"/>
                  <a:pt x="4710656" y="-6143"/>
                  <a:pt x="5100066" y="0"/>
                </a:cubicBezTo>
                <a:cubicBezTo>
                  <a:pt x="5489476" y="6143"/>
                  <a:pt x="5703885" y="5883"/>
                  <a:pt x="5915025" y="0"/>
                </a:cubicBezTo>
                <a:cubicBezTo>
                  <a:pt x="6126165" y="-5883"/>
                  <a:pt x="6308797" y="30350"/>
                  <a:pt x="6572250" y="0"/>
                </a:cubicBezTo>
                <a:cubicBezTo>
                  <a:pt x="6835703" y="-30350"/>
                  <a:pt x="7286910" y="4832"/>
                  <a:pt x="7886700" y="0"/>
                </a:cubicBezTo>
                <a:cubicBezTo>
                  <a:pt x="7917044" y="253972"/>
                  <a:pt x="7878280" y="382927"/>
                  <a:pt x="7886700" y="622851"/>
                </a:cubicBezTo>
                <a:cubicBezTo>
                  <a:pt x="7895120" y="862775"/>
                  <a:pt x="7898095" y="881954"/>
                  <a:pt x="7886700" y="1137380"/>
                </a:cubicBezTo>
                <a:cubicBezTo>
                  <a:pt x="7875305" y="1392806"/>
                  <a:pt x="7859449" y="1500954"/>
                  <a:pt x="7886700" y="1814391"/>
                </a:cubicBezTo>
                <a:cubicBezTo>
                  <a:pt x="7913951" y="2127828"/>
                  <a:pt x="7899710" y="2276490"/>
                  <a:pt x="7886700" y="2491403"/>
                </a:cubicBezTo>
                <a:cubicBezTo>
                  <a:pt x="7873690" y="2706316"/>
                  <a:pt x="7899048" y="2943627"/>
                  <a:pt x="7886700" y="3168415"/>
                </a:cubicBezTo>
                <a:cubicBezTo>
                  <a:pt x="7874352" y="3393203"/>
                  <a:pt x="7895759" y="3539359"/>
                  <a:pt x="7886700" y="3899588"/>
                </a:cubicBezTo>
                <a:cubicBezTo>
                  <a:pt x="7877641" y="4259817"/>
                  <a:pt x="7907485" y="4437980"/>
                  <a:pt x="7886700" y="4630760"/>
                </a:cubicBezTo>
                <a:cubicBezTo>
                  <a:pt x="7865915" y="4823540"/>
                  <a:pt x="7871525" y="5198637"/>
                  <a:pt x="7886700" y="5416094"/>
                </a:cubicBezTo>
                <a:cubicBezTo>
                  <a:pt x="7691680" y="5431844"/>
                  <a:pt x="7601555" y="5415681"/>
                  <a:pt x="7466076" y="5416094"/>
                </a:cubicBezTo>
                <a:cubicBezTo>
                  <a:pt x="7330597" y="5416507"/>
                  <a:pt x="6831360" y="5424066"/>
                  <a:pt x="6651117" y="5416094"/>
                </a:cubicBezTo>
                <a:cubicBezTo>
                  <a:pt x="6470874" y="5408122"/>
                  <a:pt x="6162822" y="5448218"/>
                  <a:pt x="5993892" y="5416094"/>
                </a:cubicBezTo>
                <a:cubicBezTo>
                  <a:pt x="5824963" y="5383970"/>
                  <a:pt x="5688089" y="5423575"/>
                  <a:pt x="5494401" y="5416094"/>
                </a:cubicBezTo>
                <a:cubicBezTo>
                  <a:pt x="5300713" y="5408613"/>
                  <a:pt x="5038344" y="5439836"/>
                  <a:pt x="4837176" y="5416094"/>
                </a:cubicBezTo>
                <a:cubicBezTo>
                  <a:pt x="4636008" y="5392352"/>
                  <a:pt x="4547230" y="5414191"/>
                  <a:pt x="4416552" y="5416094"/>
                </a:cubicBezTo>
                <a:cubicBezTo>
                  <a:pt x="4285874" y="5417997"/>
                  <a:pt x="4197467" y="5397786"/>
                  <a:pt x="3995928" y="5416094"/>
                </a:cubicBezTo>
                <a:cubicBezTo>
                  <a:pt x="3794389" y="5434402"/>
                  <a:pt x="3512175" y="5385012"/>
                  <a:pt x="3338703" y="5416094"/>
                </a:cubicBezTo>
                <a:cubicBezTo>
                  <a:pt x="3165232" y="5447176"/>
                  <a:pt x="2961841" y="5402137"/>
                  <a:pt x="2839212" y="5416094"/>
                </a:cubicBezTo>
                <a:cubicBezTo>
                  <a:pt x="2716583" y="5430051"/>
                  <a:pt x="2260631" y="5391454"/>
                  <a:pt x="2103120" y="5416094"/>
                </a:cubicBezTo>
                <a:cubicBezTo>
                  <a:pt x="1945609" y="5440734"/>
                  <a:pt x="1802870" y="5413244"/>
                  <a:pt x="1603629" y="5416094"/>
                </a:cubicBezTo>
                <a:cubicBezTo>
                  <a:pt x="1404388" y="5418944"/>
                  <a:pt x="1036615" y="5428037"/>
                  <a:pt x="867537" y="5416094"/>
                </a:cubicBezTo>
                <a:cubicBezTo>
                  <a:pt x="698459" y="5404151"/>
                  <a:pt x="196765" y="5387017"/>
                  <a:pt x="0" y="5416094"/>
                </a:cubicBezTo>
                <a:cubicBezTo>
                  <a:pt x="-7913" y="5158982"/>
                  <a:pt x="-32352" y="4972281"/>
                  <a:pt x="0" y="4684921"/>
                </a:cubicBezTo>
                <a:cubicBezTo>
                  <a:pt x="32352" y="4397561"/>
                  <a:pt x="-36146" y="4109983"/>
                  <a:pt x="0" y="3953749"/>
                </a:cubicBezTo>
                <a:cubicBezTo>
                  <a:pt x="36146" y="3797515"/>
                  <a:pt x="38942" y="3433311"/>
                  <a:pt x="0" y="3168415"/>
                </a:cubicBezTo>
                <a:cubicBezTo>
                  <a:pt x="-38942" y="2903519"/>
                  <a:pt x="-264" y="2810505"/>
                  <a:pt x="0" y="2545564"/>
                </a:cubicBezTo>
                <a:cubicBezTo>
                  <a:pt x="264" y="2280623"/>
                  <a:pt x="20689" y="1994225"/>
                  <a:pt x="0" y="1760231"/>
                </a:cubicBezTo>
                <a:cubicBezTo>
                  <a:pt x="-20689" y="1526237"/>
                  <a:pt x="16073" y="1386976"/>
                  <a:pt x="0" y="1191541"/>
                </a:cubicBezTo>
                <a:cubicBezTo>
                  <a:pt x="-16073" y="996106"/>
                  <a:pt x="-16965" y="844858"/>
                  <a:pt x="0" y="677012"/>
                </a:cubicBezTo>
                <a:cubicBezTo>
                  <a:pt x="16965" y="509166"/>
                  <a:pt x="85" y="277162"/>
                  <a:pt x="0" y="0"/>
                </a:cubicBezTo>
                <a:close/>
              </a:path>
            </a:pathLst>
          </a:custGeom>
          <a:noFill/>
          <a:ln w="4762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Fotografia budovy, pred ktorou sa nachádza parkovisko, kde je zaparkovaných zopár áut. Budova má jednoduchú architektúru, veľa okien. Nad budovou je modré nebo s viacerými oblakmi. ">
            <a:extLst>
              <a:ext uri="{FF2B5EF4-FFF2-40B4-BE49-F238E27FC236}">
                <a16:creationId xmlns:a16="http://schemas.microsoft.com/office/drawing/2014/main" id="{6A95C706-A1D3-D5A1-2A0B-052A5C579A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6" r="6611"/>
          <a:stretch>
            <a:fillRect/>
          </a:stretch>
        </p:blipFill>
        <p:spPr>
          <a:xfrm>
            <a:off x="742950" y="927773"/>
            <a:ext cx="7600950" cy="4942072"/>
          </a:xfrm>
          <a:prstGeom prst="rect">
            <a:avLst/>
          </a:prstGeom>
        </p:spPr>
      </p:pic>
      <p:sp>
        <p:nvSpPr>
          <p:cNvPr id="6" name="AutoShape 6">
            <a:extLst>
              <a:ext uri="{FF2B5EF4-FFF2-40B4-BE49-F238E27FC236}">
                <a16:creationId xmlns:a16="http://schemas.microsoft.com/office/drawing/2014/main" id="{E054E2B0-F53A-BAF8-F8F4-44A6A33E17E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8">
            <a:extLst>
              <a:ext uri="{FF2B5EF4-FFF2-40B4-BE49-F238E27FC236}">
                <a16:creationId xmlns:a16="http://schemas.microsoft.com/office/drawing/2014/main" id="{61C367B7-14BB-3D5E-2E3E-DA45ED8E7AD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72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0180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A2E7C1E-2B5A-4BBA-AE51-1CD8C19309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id="{43DF76B1-5174-4FAF-9D19-FFEE984268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628650" y="720953"/>
            <a:ext cx="7886700" cy="5416094"/>
          </a:xfrm>
          <a:custGeom>
            <a:avLst/>
            <a:gdLst>
              <a:gd name="connsiteX0" fmla="*/ 0 w 7886700"/>
              <a:gd name="connsiteY0" fmla="*/ 0 h 5416094"/>
              <a:gd name="connsiteX1" fmla="*/ 578358 w 7886700"/>
              <a:gd name="connsiteY1" fmla="*/ 0 h 5416094"/>
              <a:gd name="connsiteX2" fmla="*/ 998982 w 7886700"/>
              <a:gd name="connsiteY2" fmla="*/ 0 h 5416094"/>
              <a:gd name="connsiteX3" fmla="*/ 1813941 w 7886700"/>
              <a:gd name="connsiteY3" fmla="*/ 0 h 5416094"/>
              <a:gd name="connsiteX4" fmla="*/ 2392299 w 7886700"/>
              <a:gd name="connsiteY4" fmla="*/ 0 h 5416094"/>
              <a:gd name="connsiteX5" fmla="*/ 2970657 w 7886700"/>
              <a:gd name="connsiteY5" fmla="*/ 0 h 5416094"/>
              <a:gd name="connsiteX6" fmla="*/ 3785616 w 7886700"/>
              <a:gd name="connsiteY6" fmla="*/ 0 h 5416094"/>
              <a:gd name="connsiteX7" fmla="*/ 4285107 w 7886700"/>
              <a:gd name="connsiteY7" fmla="*/ 0 h 5416094"/>
              <a:gd name="connsiteX8" fmla="*/ 5100066 w 7886700"/>
              <a:gd name="connsiteY8" fmla="*/ 0 h 5416094"/>
              <a:gd name="connsiteX9" fmla="*/ 5915025 w 7886700"/>
              <a:gd name="connsiteY9" fmla="*/ 0 h 5416094"/>
              <a:gd name="connsiteX10" fmla="*/ 6572250 w 7886700"/>
              <a:gd name="connsiteY10" fmla="*/ 0 h 5416094"/>
              <a:gd name="connsiteX11" fmla="*/ 7886700 w 7886700"/>
              <a:gd name="connsiteY11" fmla="*/ 0 h 5416094"/>
              <a:gd name="connsiteX12" fmla="*/ 7886700 w 7886700"/>
              <a:gd name="connsiteY12" fmla="*/ 622851 h 5416094"/>
              <a:gd name="connsiteX13" fmla="*/ 7886700 w 7886700"/>
              <a:gd name="connsiteY13" fmla="*/ 1137380 h 5416094"/>
              <a:gd name="connsiteX14" fmla="*/ 7886700 w 7886700"/>
              <a:gd name="connsiteY14" fmla="*/ 1814391 h 5416094"/>
              <a:gd name="connsiteX15" fmla="*/ 7886700 w 7886700"/>
              <a:gd name="connsiteY15" fmla="*/ 2491403 h 5416094"/>
              <a:gd name="connsiteX16" fmla="*/ 7886700 w 7886700"/>
              <a:gd name="connsiteY16" fmla="*/ 3168415 h 5416094"/>
              <a:gd name="connsiteX17" fmla="*/ 7886700 w 7886700"/>
              <a:gd name="connsiteY17" fmla="*/ 3899588 h 5416094"/>
              <a:gd name="connsiteX18" fmla="*/ 7886700 w 7886700"/>
              <a:gd name="connsiteY18" fmla="*/ 4630760 h 5416094"/>
              <a:gd name="connsiteX19" fmla="*/ 7886700 w 7886700"/>
              <a:gd name="connsiteY19" fmla="*/ 5416094 h 5416094"/>
              <a:gd name="connsiteX20" fmla="*/ 7466076 w 7886700"/>
              <a:gd name="connsiteY20" fmla="*/ 5416094 h 5416094"/>
              <a:gd name="connsiteX21" fmla="*/ 6651117 w 7886700"/>
              <a:gd name="connsiteY21" fmla="*/ 5416094 h 5416094"/>
              <a:gd name="connsiteX22" fmla="*/ 5993892 w 7886700"/>
              <a:gd name="connsiteY22" fmla="*/ 5416094 h 5416094"/>
              <a:gd name="connsiteX23" fmla="*/ 5494401 w 7886700"/>
              <a:gd name="connsiteY23" fmla="*/ 5416094 h 5416094"/>
              <a:gd name="connsiteX24" fmla="*/ 4837176 w 7886700"/>
              <a:gd name="connsiteY24" fmla="*/ 5416094 h 5416094"/>
              <a:gd name="connsiteX25" fmla="*/ 4416552 w 7886700"/>
              <a:gd name="connsiteY25" fmla="*/ 5416094 h 5416094"/>
              <a:gd name="connsiteX26" fmla="*/ 3995928 w 7886700"/>
              <a:gd name="connsiteY26" fmla="*/ 5416094 h 5416094"/>
              <a:gd name="connsiteX27" fmla="*/ 3338703 w 7886700"/>
              <a:gd name="connsiteY27" fmla="*/ 5416094 h 5416094"/>
              <a:gd name="connsiteX28" fmla="*/ 2839212 w 7886700"/>
              <a:gd name="connsiteY28" fmla="*/ 5416094 h 5416094"/>
              <a:gd name="connsiteX29" fmla="*/ 2103120 w 7886700"/>
              <a:gd name="connsiteY29" fmla="*/ 5416094 h 5416094"/>
              <a:gd name="connsiteX30" fmla="*/ 1603629 w 7886700"/>
              <a:gd name="connsiteY30" fmla="*/ 5416094 h 5416094"/>
              <a:gd name="connsiteX31" fmla="*/ 867537 w 7886700"/>
              <a:gd name="connsiteY31" fmla="*/ 5416094 h 5416094"/>
              <a:gd name="connsiteX32" fmla="*/ 0 w 7886700"/>
              <a:gd name="connsiteY32" fmla="*/ 5416094 h 5416094"/>
              <a:gd name="connsiteX33" fmla="*/ 0 w 7886700"/>
              <a:gd name="connsiteY33" fmla="*/ 4684921 h 5416094"/>
              <a:gd name="connsiteX34" fmla="*/ 0 w 7886700"/>
              <a:gd name="connsiteY34" fmla="*/ 3953749 h 5416094"/>
              <a:gd name="connsiteX35" fmla="*/ 0 w 7886700"/>
              <a:gd name="connsiteY35" fmla="*/ 3168415 h 5416094"/>
              <a:gd name="connsiteX36" fmla="*/ 0 w 7886700"/>
              <a:gd name="connsiteY36" fmla="*/ 2545564 h 5416094"/>
              <a:gd name="connsiteX37" fmla="*/ 0 w 7886700"/>
              <a:gd name="connsiteY37" fmla="*/ 1760231 h 5416094"/>
              <a:gd name="connsiteX38" fmla="*/ 0 w 7886700"/>
              <a:gd name="connsiteY38" fmla="*/ 1191541 h 5416094"/>
              <a:gd name="connsiteX39" fmla="*/ 0 w 7886700"/>
              <a:gd name="connsiteY39" fmla="*/ 677012 h 5416094"/>
              <a:gd name="connsiteX40" fmla="*/ 0 w 7886700"/>
              <a:gd name="connsiteY40" fmla="*/ 0 h 5416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7886700" h="5416094" extrusionOk="0">
                <a:moveTo>
                  <a:pt x="0" y="0"/>
                </a:moveTo>
                <a:cubicBezTo>
                  <a:pt x="165412" y="-21137"/>
                  <a:pt x="322344" y="-21985"/>
                  <a:pt x="578358" y="0"/>
                </a:cubicBezTo>
                <a:cubicBezTo>
                  <a:pt x="834372" y="21985"/>
                  <a:pt x="888520" y="-5136"/>
                  <a:pt x="998982" y="0"/>
                </a:cubicBezTo>
                <a:cubicBezTo>
                  <a:pt x="1109444" y="5136"/>
                  <a:pt x="1622600" y="-36529"/>
                  <a:pt x="1813941" y="0"/>
                </a:cubicBezTo>
                <a:cubicBezTo>
                  <a:pt x="2005282" y="36529"/>
                  <a:pt x="2177619" y="19108"/>
                  <a:pt x="2392299" y="0"/>
                </a:cubicBezTo>
                <a:cubicBezTo>
                  <a:pt x="2606979" y="-19108"/>
                  <a:pt x="2788556" y="-21788"/>
                  <a:pt x="2970657" y="0"/>
                </a:cubicBezTo>
                <a:cubicBezTo>
                  <a:pt x="3152758" y="21788"/>
                  <a:pt x="3596738" y="18723"/>
                  <a:pt x="3785616" y="0"/>
                </a:cubicBezTo>
                <a:cubicBezTo>
                  <a:pt x="3974494" y="-18723"/>
                  <a:pt x="4136501" y="9985"/>
                  <a:pt x="4285107" y="0"/>
                </a:cubicBezTo>
                <a:cubicBezTo>
                  <a:pt x="4433713" y="-9985"/>
                  <a:pt x="4710656" y="-6143"/>
                  <a:pt x="5100066" y="0"/>
                </a:cubicBezTo>
                <a:cubicBezTo>
                  <a:pt x="5489476" y="6143"/>
                  <a:pt x="5703885" y="5883"/>
                  <a:pt x="5915025" y="0"/>
                </a:cubicBezTo>
                <a:cubicBezTo>
                  <a:pt x="6126165" y="-5883"/>
                  <a:pt x="6308797" y="30350"/>
                  <a:pt x="6572250" y="0"/>
                </a:cubicBezTo>
                <a:cubicBezTo>
                  <a:pt x="6835703" y="-30350"/>
                  <a:pt x="7286910" y="4832"/>
                  <a:pt x="7886700" y="0"/>
                </a:cubicBezTo>
                <a:cubicBezTo>
                  <a:pt x="7917044" y="253972"/>
                  <a:pt x="7878280" y="382927"/>
                  <a:pt x="7886700" y="622851"/>
                </a:cubicBezTo>
                <a:cubicBezTo>
                  <a:pt x="7895120" y="862775"/>
                  <a:pt x="7898095" y="881954"/>
                  <a:pt x="7886700" y="1137380"/>
                </a:cubicBezTo>
                <a:cubicBezTo>
                  <a:pt x="7875305" y="1392806"/>
                  <a:pt x="7859449" y="1500954"/>
                  <a:pt x="7886700" y="1814391"/>
                </a:cubicBezTo>
                <a:cubicBezTo>
                  <a:pt x="7913951" y="2127828"/>
                  <a:pt x="7899710" y="2276490"/>
                  <a:pt x="7886700" y="2491403"/>
                </a:cubicBezTo>
                <a:cubicBezTo>
                  <a:pt x="7873690" y="2706316"/>
                  <a:pt x="7899048" y="2943627"/>
                  <a:pt x="7886700" y="3168415"/>
                </a:cubicBezTo>
                <a:cubicBezTo>
                  <a:pt x="7874352" y="3393203"/>
                  <a:pt x="7895759" y="3539359"/>
                  <a:pt x="7886700" y="3899588"/>
                </a:cubicBezTo>
                <a:cubicBezTo>
                  <a:pt x="7877641" y="4259817"/>
                  <a:pt x="7907485" y="4437980"/>
                  <a:pt x="7886700" y="4630760"/>
                </a:cubicBezTo>
                <a:cubicBezTo>
                  <a:pt x="7865915" y="4823540"/>
                  <a:pt x="7871525" y="5198637"/>
                  <a:pt x="7886700" y="5416094"/>
                </a:cubicBezTo>
                <a:cubicBezTo>
                  <a:pt x="7691680" y="5431844"/>
                  <a:pt x="7601555" y="5415681"/>
                  <a:pt x="7466076" y="5416094"/>
                </a:cubicBezTo>
                <a:cubicBezTo>
                  <a:pt x="7330597" y="5416507"/>
                  <a:pt x="6831360" y="5424066"/>
                  <a:pt x="6651117" y="5416094"/>
                </a:cubicBezTo>
                <a:cubicBezTo>
                  <a:pt x="6470874" y="5408122"/>
                  <a:pt x="6162822" y="5448218"/>
                  <a:pt x="5993892" y="5416094"/>
                </a:cubicBezTo>
                <a:cubicBezTo>
                  <a:pt x="5824963" y="5383970"/>
                  <a:pt x="5688089" y="5423575"/>
                  <a:pt x="5494401" y="5416094"/>
                </a:cubicBezTo>
                <a:cubicBezTo>
                  <a:pt x="5300713" y="5408613"/>
                  <a:pt x="5038344" y="5439836"/>
                  <a:pt x="4837176" y="5416094"/>
                </a:cubicBezTo>
                <a:cubicBezTo>
                  <a:pt x="4636008" y="5392352"/>
                  <a:pt x="4547230" y="5414191"/>
                  <a:pt x="4416552" y="5416094"/>
                </a:cubicBezTo>
                <a:cubicBezTo>
                  <a:pt x="4285874" y="5417997"/>
                  <a:pt x="4197467" y="5397786"/>
                  <a:pt x="3995928" y="5416094"/>
                </a:cubicBezTo>
                <a:cubicBezTo>
                  <a:pt x="3794389" y="5434402"/>
                  <a:pt x="3512175" y="5385012"/>
                  <a:pt x="3338703" y="5416094"/>
                </a:cubicBezTo>
                <a:cubicBezTo>
                  <a:pt x="3165232" y="5447176"/>
                  <a:pt x="2961841" y="5402137"/>
                  <a:pt x="2839212" y="5416094"/>
                </a:cubicBezTo>
                <a:cubicBezTo>
                  <a:pt x="2716583" y="5430051"/>
                  <a:pt x="2260631" y="5391454"/>
                  <a:pt x="2103120" y="5416094"/>
                </a:cubicBezTo>
                <a:cubicBezTo>
                  <a:pt x="1945609" y="5440734"/>
                  <a:pt x="1802870" y="5413244"/>
                  <a:pt x="1603629" y="5416094"/>
                </a:cubicBezTo>
                <a:cubicBezTo>
                  <a:pt x="1404388" y="5418944"/>
                  <a:pt x="1036615" y="5428037"/>
                  <a:pt x="867537" y="5416094"/>
                </a:cubicBezTo>
                <a:cubicBezTo>
                  <a:pt x="698459" y="5404151"/>
                  <a:pt x="196765" y="5387017"/>
                  <a:pt x="0" y="5416094"/>
                </a:cubicBezTo>
                <a:cubicBezTo>
                  <a:pt x="-7913" y="5158982"/>
                  <a:pt x="-32352" y="4972281"/>
                  <a:pt x="0" y="4684921"/>
                </a:cubicBezTo>
                <a:cubicBezTo>
                  <a:pt x="32352" y="4397561"/>
                  <a:pt x="-36146" y="4109983"/>
                  <a:pt x="0" y="3953749"/>
                </a:cubicBezTo>
                <a:cubicBezTo>
                  <a:pt x="36146" y="3797515"/>
                  <a:pt x="38942" y="3433311"/>
                  <a:pt x="0" y="3168415"/>
                </a:cubicBezTo>
                <a:cubicBezTo>
                  <a:pt x="-38942" y="2903519"/>
                  <a:pt x="-264" y="2810505"/>
                  <a:pt x="0" y="2545564"/>
                </a:cubicBezTo>
                <a:cubicBezTo>
                  <a:pt x="264" y="2280623"/>
                  <a:pt x="20689" y="1994225"/>
                  <a:pt x="0" y="1760231"/>
                </a:cubicBezTo>
                <a:cubicBezTo>
                  <a:pt x="-20689" y="1526237"/>
                  <a:pt x="16073" y="1386976"/>
                  <a:pt x="0" y="1191541"/>
                </a:cubicBezTo>
                <a:cubicBezTo>
                  <a:pt x="-16073" y="996106"/>
                  <a:pt x="-16965" y="844858"/>
                  <a:pt x="0" y="677012"/>
                </a:cubicBezTo>
                <a:cubicBezTo>
                  <a:pt x="16965" y="509166"/>
                  <a:pt x="85" y="277162"/>
                  <a:pt x="0" y="0"/>
                </a:cubicBezTo>
                <a:close/>
              </a:path>
            </a:pathLst>
          </a:custGeom>
          <a:noFill/>
          <a:ln w="4762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Na obrázku sa nachádza interiér kostola. V centre sa nachádza oltár, po bokoch sú vitrážové okná, okolo oltára sú lavice, v niektorých sedia ľudia, prevažne ženy. ">
            <a:extLst>
              <a:ext uri="{FF2B5EF4-FFF2-40B4-BE49-F238E27FC236}">
                <a16:creationId xmlns:a16="http://schemas.microsoft.com/office/drawing/2014/main" id="{A5215DE6-4094-0D6D-B259-C4285AE9BE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950" y="1249070"/>
            <a:ext cx="7600950" cy="4299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0890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161" y="639193"/>
            <a:ext cx="2678858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5700" kern="120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Otázky</a:t>
            </a:r>
            <a:r>
              <a:rPr lang="en-US" sz="57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?</a:t>
            </a:r>
          </a:p>
        </p:txBody>
      </p:sp>
      <p:sp>
        <p:nvSpPr>
          <p:cNvPr id="22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2458" y="4409267"/>
            <a:ext cx="2441321" cy="18288"/>
          </a:xfrm>
          <a:custGeom>
            <a:avLst/>
            <a:gdLst>
              <a:gd name="connsiteX0" fmla="*/ 0 w 2441321"/>
              <a:gd name="connsiteY0" fmla="*/ 0 h 18288"/>
              <a:gd name="connsiteX1" fmla="*/ 585917 w 2441321"/>
              <a:gd name="connsiteY1" fmla="*/ 0 h 18288"/>
              <a:gd name="connsiteX2" fmla="*/ 1196247 w 2441321"/>
              <a:gd name="connsiteY2" fmla="*/ 0 h 18288"/>
              <a:gd name="connsiteX3" fmla="*/ 1806578 w 2441321"/>
              <a:gd name="connsiteY3" fmla="*/ 0 h 18288"/>
              <a:gd name="connsiteX4" fmla="*/ 2441321 w 2441321"/>
              <a:gd name="connsiteY4" fmla="*/ 0 h 18288"/>
              <a:gd name="connsiteX5" fmla="*/ 2441321 w 2441321"/>
              <a:gd name="connsiteY5" fmla="*/ 18288 h 18288"/>
              <a:gd name="connsiteX6" fmla="*/ 1830991 w 2441321"/>
              <a:gd name="connsiteY6" fmla="*/ 18288 h 18288"/>
              <a:gd name="connsiteX7" fmla="*/ 1269487 w 2441321"/>
              <a:gd name="connsiteY7" fmla="*/ 18288 h 18288"/>
              <a:gd name="connsiteX8" fmla="*/ 707983 w 2441321"/>
              <a:gd name="connsiteY8" fmla="*/ 18288 h 18288"/>
              <a:gd name="connsiteX9" fmla="*/ 0 w 2441321"/>
              <a:gd name="connsiteY9" fmla="*/ 18288 h 18288"/>
              <a:gd name="connsiteX10" fmla="*/ 0 w 2441321"/>
              <a:gd name="connsiteY10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441321" h="18288" fill="none" extrusionOk="0">
                <a:moveTo>
                  <a:pt x="0" y="0"/>
                </a:moveTo>
                <a:cubicBezTo>
                  <a:pt x="273217" y="-17533"/>
                  <a:pt x="355785" y="-4171"/>
                  <a:pt x="585917" y="0"/>
                </a:cubicBezTo>
                <a:cubicBezTo>
                  <a:pt x="816049" y="4171"/>
                  <a:pt x="991446" y="-9419"/>
                  <a:pt x="1196247" y="0"/>
                </a:cubicBezTo>
                <a:cubicBezTo>
                  <a:pt x="1401048" y="9419"/>
                  <a:pt x="1589984" y="-731"/>
                  <a:pt x="1806578" y="0"/>
                </a:cubicBezTo>
                <a:cubicBezTo>
                  <a:pt x="2023172" y="731"/>
                  <a:pt x="2247754" y="8393"/>
                  <a:pt x="2441321" y="0"/>
                </a:cubicBezTo>
                <a:cubicBezTo>
                  <a:pt x="2441167" y="8655"/>
                  <a:pt x="2440437" y="9975"/>
                  <a:pt x="2441321" y="18288"/>
                </a:cubicBezTo>
                <a:cubicBezTo>
                  <a:pt x="2169723" y="30506"/>
                  <a:pt x="2045712" y="39140"/>
                  <a:pt x="1830991" y="18288"/>
                </a:cubicBezTo>
                <a:cubicBezTo>
                  <a:pt x="1616270" y="-2564"/>
                  <a:pt x="1505876" y="3949"/>
                  <a:pt x="1269487" y="18288"/>
                </a:cubicBezTo>
                <a:cubicBezTo>
                  <a:pt x="1033098" y="32627"/>
                  <a:pt x="908661" y="41191"/>
                  <a:pt x="707983" y="18288"/>
                </a:cubicBezTo>
                <a:cubicBezTo>
                  <a:pt x="507305" y="-4615"/>
                  <a:pt x="333592" y="20759"/>
                  <a:pt x="0" y="18288"/>
                </a:cubicBezTo>
                <a:cubicBezTo>
                  <a:pt x="-688" y="11716"/>
                  <a:pt x="875" y="6357"/>
                  <a:pt x="0" y="0"/>
                </a:cubicBezTo>
                <a:close/>
              </a:path>
              <a:path w="2441321" h="18288" stroke="0" extrusionOk="0">
                <a:moveTo>
                  <a:pt x="0" y="0"/>
                </a:moveTo>
                <a:cubicBezTo>
                  <a:pt x="207071" y="-14617"/>
                  <a:pt x="444194" y="-15606"/>
                  <a:pt x="585917" y="0"/>
                </a:cubicBezTo>
                <a:cubicBezTo>
                  <a:pt x="727640" y="15606"/>
                  <a:pt x="904326" y="-79"/>
                  <a:pt x="1123008" y="0"/>
                </a:cubicBezTo>
                <a:cubicBezTo>
                  <a:pt x="1341690" y="79"/>
                  <a:pt x="1600014" y="10401"/>
                  <a:pt x="1782164" y="0"/>
                </a:cubicBezTo>
                <a:cubicBezTo>
                  <a:pt x="1964314" y="-10401"/>
                  <a:pt x="2143537" y="-21488"/>
                  <a:pt x="2441321" y="0"/>
                </a:cubicBezTo>
                <a:cubicBezTo>
                  <a:pt x="2441735" y="5928"/>
                  <a:pt x="2441551" y="11133"/>
                  <a:pt x="2441321" y="18288"/>
                </a:cubicBezTo>
                <a:cubicBezTo>
                  <a:pt x="2166745" y="28773"/>
                  <a:pt x="2078726" y="15476"/>
                  <a:pt x="1879817" y="18288"/>
                </a:cubicBezTo>
                <a:cubicBezTo>
                  <a:pt x="1680908" y="21100"/>
                  <a:pt x="1548770" y="-4127"/>
                  <a:pt x="1318313" y="18288"/>
                </a:cubicBezTo>
                <a:cubicBezTo>
                  <a:pt x="1087856" y="40703"/>
                  <a:pt x="894613" y="3927"/>
                  <a:pt x="659157" y="18288"/>
                </a:cubicBezTo>
                <a:cubicBezTo>
                  <a:pt x="423701" y="32649"/>
                  <a:pt x="246611" y="33975"/>
                  <a:pt x="0" y="18288"/>
                </a:cubicBezTo>
                <a:cubicBezTo>
                  <a:pt x="-348" y="10388"/>
                  <a:pt x="-12" y="3969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10" descr="Staršia čiernobiela fotografia zachytávajúca žiakov a žiačky v škole. Žiaci sedia v triede, samostatne v laviciach a väčšina sa rukou hlási o slovo. 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/>
          <a:srcRect l="6134" r="20435" b="1"/>
          <a:stretch/>
        </p:blipFill>
        <p:spPr bwMode="auto">
          <a:xfrm>
            <a:off x="3726045" y="640080"/>
            <a:ext cx="4940316" cy="555040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25658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7" name="Rectangle 2054">
            <a:extLst>
              <a:ext uri="{FF2B5EF4-FFF2-40B4-BE49-F238E27FC236}">
                <a16:creationId xmlns:a16="http://schemas.microsoft.com/office/drawing/2014/main" id="{35555856-9970-4BC3-9AA9-6A917F53AF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72955" y="1122302"/>
            <a:ext cx="5370815" cy="5735697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2068" name="Picture 2056">
            <a:extLst>
              <a:ext uri="{FF2B5EF4-FFF2-40B4-BE49-F238E27FC236}">
                <a16:creationId xmlns:a16="http://schemas.microsoft.com/office/drawing/2014/main" id="{7F487851-BFAF-46D8-A1ED-50CAD6E46F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325"/>
          <a:stretch/>
        </p:blipFill>
        <p:spPr>
          <a:xfrm flipH="1">
            <a:off x="0" y="1122301"/>
            <a:ext cx="9144000" cy="575052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6801" y="4058125"/>
            <a:ext cx="3604497" cy="972836"/>
          </a:xfrm>
        </p:spPr>
        <p:txBody>
          <a:bodyPr anchor="t">
            <a:norm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600" b="1" kern="100" dirty="0" err="1"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Navštívte</a:t>
            </a:r>
            <a:r>
              <a:rPr lang="en-US" sz="3600" b="1" kern="100" dirty="0"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nás</a:t>
            </a:r>
            <a:r>
              <a:rPr lang="en-US" sz="3600" b="1" kern="100" dirty="0"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7030" y="2216260"/>
            <a:ext cx="3604268" cy="1841864"/>
          </a:xfrm>
        </p:spPr>
        <p:txBody>
          <a:bodyPr anchor="b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1200" dirty="0">
                <a:solidFill>
                  <a:srgbClr val="000000"/>
                </a:solidFill>
                <a:latin typeface="Book Antiqua" pitchFamily="18" charset="0"/>
              </a:rPr>
              <a:t>1400 Inspiration Place SW</a:t>
            </a:r>
          </a:p>
          <a:p>
            <a:pPr algn="l">
              <a:lnSpc>
                <a:spcPct val="90000"/>
              </a:lnSpc>
            </a:pPr>
            <a:r>
              <a:rPr lang="en-US" sz="1200" dirty="0">
                <a:solidFill>
                  <a:srgbClr val="000000"/>
                </a:solidFill>
                <a:latin typeface="Book Antiqua" pitchFamily="18" charset="0"/>
              </a:rPr>
              <a:t>Cedar Rapids, Iowa</a:t>
            </a:r>
          </a:p>
          <a:p>
            <a:pPr algn="l">
              <a:lnSpc>
                <a:spcPct val="90000"/>
              </a:lnSpc>
            </a:pPr>
            <a:endParaRPr lang="en-US" sz="1200" dirty="0">
              <a:solidFill>
                <a:srgbClr val="000000"/>
              </a:solidFill>
              <a:latin typeface="Book Antiqua" pitchFamily="18" charset="0"/>
            </a:endParaRPr>
          </a:p>
          <a:p>
            <a:pPr algn="l">
              <a:lnSpc>
                <a:spcPct val="90000"/>
              </a:lnSpc>
            </a:pPr>
            <a:r>
              <a:rPr lang="en-US" sz="1200" dirty="0">
                <a:solidFill>
                  <a:srgbClr val="000000"/>
                </a:solidFill>
                <a:latin typeface="Book Antiqua" pitchFamily="18" charset="0"/>
              </a:rPr>
              <a:t>www.NCSML.org</a:t>
            </a:r>
          </a:p>
          <a:p>
            <a:pPr algn="l">
              <a:lnSpc>
                <a:spcPct val="90000"/>
              </a:lnSpc>
            </a:pPr>
            <a:endParaRPr lang="en-US" sz="1200" dirty="0">
              <a:solidFill>
                <a:srgbClr val="000000"/>
              </a:solidFill>
              <a:latin typeface="Book Antiqua" pitchFamily="18" charset="0"/>
            </a:endParaRPr>
          </a:p>
          <a:p>
            <a:pPr algn="l">
              <a:lnSpc>
                <a:spcPct val="90000"/>
              </a:lnSpc>
            </a:pPr>
            <a:r>
              <a:rPr lang="en-US" sz="1200" dirty="0">
                <a:solidFill>
                  <a:srgbClr val="000000"/>
                </a:solidFill>
                <a:latin typeface="Book Antiqua" pitchFamily="18" charset="0"/>
              </a:rPr>
              <a:t>NCSMLTV.com</a:t>
            </a:r>
          </a:p>
          <a:p>
            <a:pPr algn="l">
              <a:lnSpc>
                <a:spcPct val="90000"/>
              </a:lnSpc>
            </a:pPr>
            <a:endParaRPr lang="en-US" sz="1200" dirty="0">
              <a:solidFill>
                <a:srgbClr val="000000"/>
              </a:solidFill>
              <a:latin typeface="Book Antiqua" pitchFamily="18" charset="0"/>
            </a:endParaRPr>
          </a:p>
          <a:p>
            <a:pPr algn="l">
              <a:lnSpc>
                <a:spcPct val="90000"/>
              </a:lnSpc>
            </a:pPr>
            <a:endParaRPr lang="en-US" sz="800" dirty="0">
              <a:solidFill>
                <a:srgbClr val="000000"/>
              </a:solidFill>
              <a:latin typeface="Book Antiqua" pitchFamily="18" charset="0"/>
            </a:endParaRPr>
          </a:p>
        </p:txBody>
      </p:sp>
      <p:sp>
        <p:nvSpPr>
          <p:cNvPr id="2069" name="Freeform 50">
            <a:extLst>
              <a:ext uri="{FF2B5EF4-FFF2-40B4-BE49-F238E27FC236}">
                <a16:creationId xmlns:a16="http://schemas.microsoft.com/office/drawing/2014/main" id="{13722DD7-BA73-4776-93A3-94491FEF72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3441" y="1608355"/>
            <a:ext cx="4570559" cy="5249645"/>
          </a:xfrm>
          <a:custGeom>
            <a:avLst/>
            <a:gdLst>
              <a:gd name="connsiteX0" fmla="*/ 3299930 w 5464879"/>
              <a:gd name="connsiteY0" fmla="*/ 0 h 6276841"/>
              <a:gd name="connsiteX1" fmla="*/ 5398992 w 5464879"/>
              <a:gd name="connsiteY1" fmla="*/ 753544 h 6276841"/>
              <a:gd name="connsiteX2" fmla="*/ 5464879 w 5464879"/>
              <a:gd name="connsiteY2" fmla="*/ 813426 h 6276841"/>
              <a:gd name="connsiteX3" fmla="*/ 5464879 w 5464879"/>
              <a:gd name="connsiteY3" fmla="*/ 5786434 h 6276841"/>
              <a:gd name="connsiteX4" fmla="*/ 5398992 w 5464879"/>
              <a:gd name="connsiteY4" fmla="*/ 5846317 h 6276841"/>
              <a:gd name="connsiteX5" fmla="*/ 4872873 w 5464879"/>
              <a:gd name="connsiteY5" fmla="*/ 6201577 h 6276841"/>
              <a:gd name="connsiteX6" fmla="*/ 4716632 w 5464879"/>
              <a:gd name="connsiteY6" fmla="*/ 6276841 h 6276841"/>
              <a:gd name="connsiteX7" fmla="*/ 1883227 w 5464879"/>
              <a:gd name="connsiteY7" fmla="*/ 6276841 h 6276841"/>
              <a:gd name="connsiteX8" fmla="*/ 1726987 w 5464879"/>
              <a:gd name="connsiteY8" fmla="*/ 6201577 h 6276841"/>
              <a:gd name="connsiteX9" fmla="*/ 0 w 5464879"/>
              <a:gd name="connsiteY9" fmla="*/ 3299930 h 6276841"/>
              <a:gd name="connsiteX10" fmla="*/ 3299930 w 5464879"/>
              <a:gd name="connsiteY10" fmla="*/ 0 h 6276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64879" h="6276841">
                <a:moveTo>
                  <a:pt x="3299930" y="0"/>
                </a:moveTo>
                <a:cubicBezTo>
                  <a:pt x="4097274" y="0"/>
                  <a:pt x="4828569" y="282789"/>
                  <a:pt x="5398992" y="753544"/>
                </a:cubicBezTo>
                <a:lnTo>
                  <a:pt x="5464879" y="813426"/>
                </a:lnTo>
                <a:lnTo>
                  <a:pt x="5464879" y="5786434"/>
                </a:lnTo>
                <a:lnTo>
                  <a:pt x="5398992" y="5846317"/>
                </a:lnTo>
                <a:cubicBezTo>
                  <a:pt x="5236014" y="5980818"/>
                  <a:pt x="5059904" y="6099975"/>
                  <a:pt x="4872873" y="6201577"/>
                </a:cubicBezTo>
                <a:lnTo>
                  <a:pt x="4716632" y="6276841"/>
                </a:lnTo>
                <a:lnTo>
                  <a:pt x="1883227" y="6276841"/>
                </a:lnTo>
                <a:lnTo>
                  <a:pt x="1726987" y="6201577"/>
                </a:lnTo>
                <a:cubicBezTo>
                  <a:pt x="698316" y="5642769"/>
                  <a:pt x="0" y="4552900"/>
                  <a:pt x="0" y="3299930"/>
                </a:cubicBezTo>
                <a:cubicBezTo>
                  <a:pt x="0" y="1477429"/>
                  <a:pt x="1477429" y="0"/>
                  <a:pt x="3299930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/>
          </a:p>
        </p:txBody>
      </p:sp>
      <p:pic>
        <p:nvPicPr>
          <p:cNvPr id="2050" name="Picture 2" descr="Logo National Czech &amp; Slovak Museum &amp; Library, biely nápis na červenom pozadí.  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5424681" y="3128025"/>
            <a:ext cx="3463967" cy="262421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8F90786E-B72D-4C32-BDCE-A170B00782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E46F2E7-848F-4A6C-A098-4764FDEA77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Content Placeholder 3" descr="Budova s červenou strechou a viacerými špicatými strechami, pred ktorou stoja tri vlajky na stožiaroch. V popredí je červená informačná tabuľa s nápisom „National Czech &amp; Slovak Museum &amp; Library“. Okolie tvorí zelený trávnik, chodníky a cesta, obloha je jasne modrá."/>
          <p:cNvPicPr>
            <a:picLocks noChangeAspect="1"/>
          </p:cNvPicPr>
          <p:nvPr/>
        </p:nvPicPr>
        <p:blipFill rotWithShape="1"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52" r="3916" b="1"/>
          <a:stretch>
            <a:fillRect/>
          </a:stretch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49" y="1671570"/>
            <a:ext cx="3866446" cy="4072044"/>
          </a:xfrm>
        </p:spPr>
        <p:txBody>
          <a:bodyPr anchor="t">
            <a:normAutofit/>
          </a:bodyPr>
          <a:lstStyle/>
          <a:p>
            <a:r>
              <a:rPr lang="en-US" b="1" kern="100">
                <a:solidFill>
                  <a:srgbClr val="FFFFFF"/>
                </a:solidFill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Národné české a slovenské múzeum a knižnica v Cedar Rapids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39489" y="152400"/>
            <a:ext cx="3878146" cy="559120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1700" dirty="0">
              <a:solidFill>
                <a:srgbClr val="FFFFFF"/>
              </a:solidFill>
              <a:latin typeface="Book Antiqua" pitchFamily="18" charset="0"/>
            </a:endParaRPr>
          </a:p>
          <a:p>
            <a:pPr marL="0" indent="0">
              <a:buNone/>
            </a:pPr>
            <a:endParaRPr lang="cs-CZ" sz="1700" dirty="0">
              <a:solidFill>
                <a:srgbClr val="FFFFFF"/>
              </a:solidFill>
              <a:latin typeface="Book Antiqua" pitchFamily="18" charset="0"/>
            </a:endParaRPr>
          </a:p>
          <a:p>
            <a:pPr marL="0" indent="0">
              <a:buNone/>
            </a:pPr>
            <a:endParaRPr lang="cs-CZ" sz="1700" dirty="0">
              <a:solidFill>
                <a:srgbClr val="FFFFFF"/>
              </a:solidFill>
              <a:latin typeface="Book Antiqua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1700" b="1" kern="100" dirty="0" err="1">
                <a:solidFill>
                  <a:srgbClr val="FFFFFF"/>
                </a:solidFill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Národné</a:t>
            </a:r>
            <a:r>
              <a:rPr lang="en-US" sz="1700" b="1" kern="100" dirty="0">
                <a:solidFill>
                  <a:srgbClr val="FFFFFF"/>
                </a:solidFill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700" b="1" kern="100" dirty="0" err="1">
                <a:solidFill>
                  <a:srgbClr val="FFFFFF"/>
                </a:solidFill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české</a:t>
            </a:r>
            <a:r>
              <a:rPr lang="en-US" sz="1700" b="1" kern="100" dirty="0">
                <a:solidFill>
                  <a:srgbClr val="FFFFFF"/>
                </a:solidFill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a </a:t>
            </a:r>
            <a:r>
              <a:rPr lang="en-US" sz="1700" b="1" kern="100" dirty="0" err="1">
                <a:solidFill>
                  <a:srgbClr val="FFFFFF"/>
                </a:solidFill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slovenské</a:t>
            </a:r>
            <a:r>
              <a:rPr lang="en-US" sz="1700" b="1" kern="100" dirty="0">
                <a:solidFill>
                  <a:srgbClr val="FFFFFF"/>
                </a:solidFill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700" b="1" kern="100" dirty="0" err="1">
                <a:solidFill>
                  <a:srgbClr val="FFFFFF"/>
                </a:solidFill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múzeum</a:t>
            </a:r>
            <a:r>
              <a:rPr lang="en-US" sz="1700" b="1" kern="100" dirty="0">
                <a:solidFill>
                  <a:srgbClr val="FFFFFF"/>
                </a:solidFill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a </a:t>
            </a:r>
            <a:r>
              <a:rPr lang="en-US" sz="1700" b="1" kern="100" dirty="0" err="1">
                <a:solidFill>
                  <a:srgbClr val="FFFFFF"/>
                </a:solidFill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knižnica</a:t>
            </a:r>
            <a:r>
              <a:rPr lang="en-US" sz="1700" b="1" kern="100" dirty="0">
                <a:solidFill>
                  <a:srgbClr val="FFFFFF"/>
                </a:solidFill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v Cedar Rapids </a:t>
            </a:r>
            <a:r>
              <a:rPr lang="en-US" sz="1700" kern="100" dirty="0" err="1">
                <a:solidFill>
                  <a:srgbClr val="FFFFFF"/>
                </a:solidFill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slávnostne</a:t>
            </a:r>
            <a:r>
              <a:rPr lang="en-US" sz="1700" kern="100" dirty="0">
                <a:solidFill>
                  <a:srgbClr val="FFFFFF"/>
                </a:solidFill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700" kern="100" dirty="0" err="1">
                <a:solidFill>
                  <a:srgbClr val="FFFFFF"/>
                </a:solidFill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otvorilo</a:t>
            </a:r>
            <a:r>
              <a:rPr lang="en-US" sz="1700" kern="100" dirty="0">
                <a:solidFill>
                  <a:srgbClr val="FFFFFF"/>
                </a:solidFill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700" kern="100" dirty="0" err="1">
                <a:solidFill>
                  <a:srgbClr val="FFFFFF"/>
                </a:solidFill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nové</a:t>
            </a:r>
            <a:r>
              <a:rPr lang="en-US" sz="1700" kern="100" dirty="0">
                <a:solidFill>
                  <a:srgbClr val="FFFFFF"/>
                </a:solidFill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a </a:t>
            </a:r>
            <a:r>
              <a:rPr lang="en-US" sz="1700" kern="100" dirty="0" err="1">
                <a:solidFill>
                  <a:srgbClr val="FFFFFF"/>
                </a:solidFill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rozšírené</a:t>
            </a:r>
            <a:r>
              <a:rPr lang="en-US" sz="1700" kern="100" dirty="0">
                <a:solidFill>
                  <a:srgbClr val="FFFFFF"/>
                </a:solidFill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700" kern="100" dirty="0" err="1">
                <a:solidFill>
                  <a:srgbClr val="FFFFFF"/>
                </a:solidFill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priestory</a:t>
            </a:r>
            <a:r>
              <a:rPr lang="en-US" sz="1700" kern="100" dirty="0">
                <a:solidFill>
                  <a:srgbClr val="FFFFFF"/>
                </a:solidFill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NCSML  14. a 15. </a:t>
            </a:r>
            <a:r>
              <a:rPr lang="en-US" sz="1700" kern="100" dirty="0" err="1">
                <a:solidFill>
                  <a:srgbClr val="FFFFFF"/>
                </a:solidFill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júla</a:t>
            </a:r>
            <a:r>
              <a:rPr lang="en-US" sz="1700" kern="100" dirty="0">
                <a:solidFill>
                  <a:srgbClr val="FFFFFF"/>
                </a:solidFill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2012. </a:t>
            </a:r>
            <a:endParaRPr lang="en-US" sz="1700" dirty="0">
              <a:solidFill>
                <a:srgbClr val="FFFFFF"/>
              </a:solidFill>
              <a:latin typeface="Garamond" panose="02020404030301010803" pitchFamily="18" charset="0"/>
            </a:endParaRPr>
          </a:p>
          <a:p>
            <a:endParaRPr lang="en-US" sz="1700" dirty="0">
              <a:solidFill>
                <a:srgbClr val="FFFFFF"/>
              </a:solidFill>
              <a:latin typeface="Book Antiqua" pitchFamily="18" charset="0"/>
            </a:endParaRPr>
          </a:p>
          <a:p>
            <a:pPr marL="0" indent="0">
              <a:buNone/>
            </a:pPr>
            <a:endParaRPr lang="en-US" sz="1700" dirty="0">
              <a:solidFill>
                <a:srgbClr val="FFFFFF"/>
              </a:solidFill>
              <a:latin typeface="Book Antiqua" pitchFamily="18" charset="0"/>
            </a:endParaRPr>
          </a:p>
          <a:p>
            <a:pPr lvl="1"/>
            <a:endParaRPr lang="en-US" sz="1700" dirty="0">
              <a:solidFill>
                <a:srgbClr val="FFFFFF"/>
              </a:solidFill>
              <a:latin typeface="Book Antiqua" pitchFamily="18" charset="0"/>
            </a:endParaRPr>
          </a:p>
          <a:p>
            <a:pPr marL="0" indent="0">
              <a:buNone/>
            </a:pPr>
            <a:endParaRPr lang="en-US" sz="1700" dirty="0">
              <a:solidFill>
                <a:srgbClr val="FFFFFF"/>
              </a:solidFill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3519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73321" y="329184"/>
            <a:ext cx="4688333" cy="1783080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200" b="1" kern="100" dirty="0" err="1"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Národné</a:t>
            </a:r>
            <a:r>
              <a:rPr lang="en-US" sz="3200" b="1" kern="100" dirty="0"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české</a:t>
            </a:r>
            <a:r>
              <a:rPr lang="en-US" sz="3200" b="1" kern="100" dirty="0"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a </a:t>
            </a:r>
            <a:r>
              <a:rPr lang="en-US" sz="3200" b="1" kern="100" dirty="0" err="1"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slovenské</a:t>
            </a:r>
            <a:r>
              <a:rPr lang="en-US" sz="3200" b="1" kern="100" dirty="0"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múzeum</a:t>
            </a:r>
            <a:r>
              <a:rPr lang="en-US" sz="3200" b="1" kern="100" dirty="0"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a </a:t>
            </a:r>
            <a:r>
              <a:rPr lang="en-US" sz="3200" b="1" kern="100" dirty="0" err="1"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knižnica</a:t>
            </a:r>
            <a:r>
              <a:rPr lang="en-US" sz="3200" b="1" kern="100" dirty="0"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v Cedar Rapids</a:t>
            </a:r>
            <a:endParaRPr lang="en-US" sz="3200" dirty="0"/>
          </a:p>
        </p:txBody>
      </p:sp>
      <p:pic>
        <p:nvPicPr>
          <p:cNvPr id="5" name="Picture 4" descr="Detailný záber na prednú časť objektívu fotoaparátu s viditeľnými šošovkami a odrazmi svetla, položený na drevenom povrchu, s tmavým pozadím.">
            <a:extLst>
              <a:ext uri="{FF2B5EF4-FFF2-40B4-BE49-F238E27FC236}">
                <a16:creationId xmlns:a16="http://schemas.microsoft.com/office/drawing/2014/main" id="{3B004CD8-7414-F15A-91FB-784C354F62E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2" r="65330" b="-1"/>
          <a:stretch/>
        </p:blipFill>
        <p:spPr>
          <a:xfrm>
            <a:off x="20" y="10"/>
            <a:ext cx="3492988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1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3321" y="2374947"/>
            <a:ext cx="3182692" cy="18288"/>
          </a:xfrm>
          <a:custGeom>
            <a:avLst/>
            <a:gdLst>
              <a:gd name="connsiteX0" fmla="*/ 0 w 3182692"/>
              <a:gd name="connsiteY0" fmla="*/ 0 h 18288"/>
              <a:gd name="connsiteX1" fmla="*/ 636538 w 3182692"/>
              <a:gd name="connsiteY1" fmla="*/ 0 h 18288"/>
              <a:gd name="connsiteX2" fmla="*/ 1273077 w 3182692"/>
              <a:gd name="connsiteY2" fmla="*/ 0 h 18288"/>
              <a:gd name="connsiteX3" fmla="*/ 1909615 w 3182692"/>
              <a:gd name="connsiteY3" fmla="*/ 0 h 18288"/>
              <a:gd name="connsiteX4" fmla="*/ 2482500 w 3182692"/>
              <a:gd name="connsiteY4" fmla="*/ 0 h 18288"/>
              <a:gd name="connsiteX5" fmla="*/ 3182692 w 3182692"/>
              <a:gd name="connsiteY5" fmla="*/ 0 h 18288"/>
              <a:gd name="connsiteX6" fmla="*/ 3182692 w 3182692"/>
              <a:gd name="connsiteY6" fmla="*/ 18288 h 18288"/>
              <a:gd name="connsiteX7" fmla="*/ 2609807 w 3182692"/>
              <a:gd name="connsiteY7" fmla="*/ 18288 h 18288"/>
              <a:gd name="connsiteX8" fmla="*/ 2068750 w 3182692"/>
              <a:gd name="connsiteY8" fmla="*/ 18288 h 18288"/>
              <a:gd name="connsiteX9" fmla="*/ 1432211 w 3182692"/>
              <a:gd name="connsiteY9" fmla="*/ 18288 h 18288"/>
              <a:gd name="connsiteX10" fmla="*/ 859327 w 3182692"/>
              <a:gd name="connsiteY10" fmla="*/ 18288 h 18288"/>
              <a:gd name="connsiteX11" fmla="*/ 0 w 3182692"/>
              <a:gd name="connsiteY11" fmla="*/ 18288 h 18288"/>
              <a:gd name="connsiteX12" fmla="*/ 0 w 3182692"/>
              <a:gd name="connsiteY12" fmla="*/ 0 h 18288"/>
              <a:gd name="connsiteX0" fmla="*/ 0 w 3182692"/>
              <a:gd name="connsiteY0" fmla="*/ 0 h 18288"/>
              <a:gd name="connsiteX1" fmla="*/ 572885 w 3182692"/>
              <a:gd name="connsiteY1" fmla="*/ 0 h 18288"/>
              <a:gd name="connsiteX2" fmla="*/ 1113942 w 3182692"/>
              <a:gd name="connsiteY2" fmla="*/ 0 h 18288"/>
              <a:gd name="connsiteX3" fmla="*/ 1686827 w 3182692"/>
              <a:gd name="connsiteY3" fmla="*/ 0 h 18288"/>
              <a:gd name="connsiteX4" fmla="*/ 2323365 w 3182692"/>
              <a:gd name="connsiteY4" fmla="*/ 0 h 18288"/>
              <a:gd name="connsiteX5" fmla="*/ 3182692 w 3182692"/>
              <a:gd name="connsiteY5" fmla="*/ 0 h 18288"/>
              <a:gd name="connsiteX6" fmla="*/ 3182692 w 3182692"/>
              <a:gd name="connsiteY6" fmla="*/ 18288 h 18288"/>
              <a:gd name="connsiteX7" fmla="*/ 2546154 w 3182692"/>
              <a:gd name="connsiteY7" fmla="*/ 18288 h 18288"/>
              <a:gd name="connsiteX8" fmla="*/ 1845961 w 3182692"/>
              <a:gd name="connsiteY8" fmla="*/ 18288 h 18288"/>
              <a:gd name="connsiteX9" fmla="*/ 1304904 w 3182692"/>
              <a:gd name="connsiteY9" fmla="*/ 18288 h 18288"/>
              <a:gd name="connsiteX10" fmla="*/ 604711 w 3182692"/>
              <a:gd name="connsiteY10" fmla="*/ 18288 h 18288"/>
              <a:gd name="connsiteX11" fmla="*/ 0 w 3182692"/>
              <a:gd name="connsiteY11" fmla="*/ 18288 h 18288"/>
              <a:gd name="connsiteX12" fmla="*/ 0 w 3182692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182692" h="18288" fill="none" extrusionOk="0">
                <a:moveTo>
                  <a:pt x="0" y="0"/>
                </a:moveTo>
                <a:cubicBezTo>
                  <a:pt x="225870" y="33585"/>
                  <a:pt x="418138" y="17639"/>
                  <a:pt x="636538" y="0"/>
                </a:cubicBezTo>
                <a:cubicBezTo>
                  <a:pt x="865372" y="-3887"/>
                  <a:pt x="1010746" y="-18166"/>
                  <a:pt x="1273077" y="0"/>
                </a:cubicBezTo>
                <a:cubicBezTo>
                  <a:pt x="1527846" y="-24408"/>
                  <a:pt x="1703704" y="-36055"/>
                  <a:pt x="1909615" y="0"/>
                </a:cubicBezTo>
                <a:cubicBezTo>
                  <a:pt x="2119487" y="1667"/>
                  <a:pt x="2200543" y="-19343"/>
                  <a:pt x="2482500" y="0"/>
                </a:cubicBezTo>
                <a:cubicBezTo>
                  <a:pt x="2736775" y="57438"/>
                  <a:pt x="2997998" y="-48885"/>
                  <a:pt x="3182692" y="0"/>
                </a:cubicBezTo>
                <a:cubicBezTo>
                  <a:pt x="3182658" y="4844"/>
                  <a:pt x="3182282" y="11009"/>
                  <a:pt x="3182692" y="18288"/>
                </a:cubicBezTo>
                <a:cubicBezTo>
                  <a:pt x="2944477" y="15825"/>
                  <a:pt x="2868931" y="12370"/>
                  <a:pt x="2609807" y="18288"/>
                </a:cubicBezTo>
                <a:cubicBezTo>
                  <a:pt x="2341556" y="6193"/>
                  <a:pt x="2324113" y="22706"/>
                  <a:pt x="2068750" y="18288"/>
                </a:cubicBezTo>
                <a:cubicBezTo>
                  <a:pt x="1817163" y="7852"/>
                  <a:pt x="1716254" y="25979"/>
                  <a:pt x="1432211" y="18288"/>
                </a:cubicBezTo>
                <a:cubicBezTo>
                  <a:pt x="1164747" y="-28137"/>
                  <a:pt x="993140" y="27575"/>
                  <a:pt x="859327" y="18288"/>
                </a:cubicBezTo>
                <a:cubicBezTo>
                  <a:pt x="750703" y="-24974"/>
                  <a:pt x="236193" y="38731"/>
                  <a:pt x="0" y="18288"/>
                </a:cubicBezTo>
                <a:cubicBezTo>
                  <a:pt x="-649" y="11698"/>
                  <a:pt x="663" y="5413"/>
                  <a:pt x="0" y="0"/>
                </a:cubicBezTo>
                <a:close/>
              </a:path>
              <a:path w="3182692" h="18288" stroke="0" extrusionOk="0">
                <a:moveTo>
                  <a:pt x="0" y="0"/>
                </a:moveTo>
                <a:cubicBezTo>
                  <a:pt x="224421" y="-39331"/>
                  <a:pt x="418777" y="11439"/>
                  <a:pt x="572885" y="0"/>
                </a:cubicBezTo>
                <a:cubicBezTo>
                  <a:pt x="750333" y="-6388"/>
                  <a:pt x="940592" y="15806"/>
                  <a:pt x="1113942" y="0"/>
                </a:cubicBezTo>
                <a:cubicBezTo>
                  <a:pt x="1322785" y="-1777"/>
                  <a:pt x="1505363" y="28230"/>
                  <a:pt x="1686827" y="0"/>
                </a:cubicBezTo>
                <a:cubicBezTo>
                  <a:pt x="1853304" y="1595"/>
                  <a:pt x="2194652" y="-1232"/>
                  <a:pt x="2323365" y="0"/>
                </a:cubicBezTo>
                <a:cubicBezTo>
                  <a:pt x="2488732" y="36406"/>
                  <a:pt x="2902093" y="-40336"/>
                  <a:pt x="3182692" y="0"/>
                </a:cubicBezTo>
                <a:cubicBezTo>
                  <a:pt x="3182167" y="5049"/>
                  <a:pt x="3182885" y="12044"/>
                  <a:pt x="3182692" y="18288"/>
                </a:cubicBezTo>
                <a:cubicBezTo>
                  <a:pt x="3012563" y="-37820"/>
                  <a:pt x="2765409" y="35618"/>
                  <a:pt x="2546154" y="18288"/>
                </a:cubicBezTo>
                <a:cubicBezTo>
                  <a:pt x="2333381" y="13914"/>
                  <a:pt x="2154438" y="9838"/>
                  <a:pt x="1845961" y="18288"/>
                </a:cubicBezTo>
                <a:cubicBezTo>
                  <a:pt x="1531509" y="33812"/>
                  <a:pt x="1456631" y="-6606"/>
                  <a:pt x="1304904" y="18288"/>
                </a:cubicBezTo>
                <a:cubicBezTo>
                  <a:pt x="1168344" y="36351"/>
                  <a:pt x="928499" y="15047"/>
                  <a:pt x="604711" y="18288"/>
                </a:cubicBezTo>
                <a:cubicBezTo>
                  <a:pt x="285438" y="38007"/>
                  <a:pt x="116029" y="-22204"/>
                  <a:pt x="0" y="18288"/>
                </a:cubicBezTo>
                <a:cubicBezTo>
                  <a:pt x="-39" y="12511"/>
                  <a:pt x="-381" y="8039"/>
                  <a:pt x="0" y="0"/>
                </a:cubicBezTo>
                <a:close/>
              </a:path>
              <a:path w="3182692" h="18288" fill="none" stroke="0" extrusionOk="0">
                <a:moveTo>
                  <a:pt x="0" y="0"/>
                </a:moveTo>
                <a:cubicBezTo>
                  <a:pt x="245832" y="29445"/>
                  <a:pt x="388924" y="-28919"/>
                  <a:pt x="636538" y="0"/>
                </a:cubicBezTo>
                <a:cubicBezTo>
                  <a:pt x="854919" y="4634"/>
                  <a:pt x="991654" y="8864"/>
                  <a:pt x="1273077" y="0"/>
                </a:cubicBezTo>
                <a:cubicBezTo>
                  <a:pt x="1566644" y="-14667"/>
                  <a:pt x="1666526" y="3717"/>
                  <a:pt x="1909615" y="0"/>
                </a:cubicBezTo>
                <a:cubicBezTo>
                  <a:pt x="2138795" y="27220"/>
                  <a:pt x="2225506" y="-13892"/>
                  <a:pt x="2482500" y="0"/>
                </a:cubicBezTo>
                <a:cubicBezTo>
                  <a:pt x="2775583" y="32183"/>
                  <a:pt x="3003218" y="-43687"/>
                  <a:pt x="3182692" y="0"/>
                </a:cubicBezTo>
                <a:cubicBezTo>
                  <a:pt x="3183006" y="4158"/>
                  <a:pt x="3181713" y="12539"/>
                  <a:pt x="3182692" y="18288"/>
                </a:cubicBezTo>
                <a:cubicBezTo>
                  <a:pt x="2959845" y="25574"/>
                  <a:pt x="2868929" y="24980"/>
                  <a:pt x="2609807" y="18288"/>
                </a:cubicBezTo>
                <a:cubicBezTo>
                  <a:pt x="2341405" y="5992"/>
                  <a:pt x="2328488" y="20436"/>
                  <a:pt x="2068750" y="18288"/>
                </a:cubicBezTo>
                <a:cubicBezTo>
                  <a:pt x="1816113" y="2395"/>
                  <a:pt x="1699345" y="36855"/>
                  <a:pt x="1432211" y="18288"/>
                </a:cubicBezTo>
                <a:cubicBezTo>
                  <a:pt x="1148381" y="-28184"/>
                  <a:pt x="987622" y="2403"/>
                  <a:pt x="859327" y="18288"/>
                </a:cubicBezTo>
                <a:cubicBezTo>
                  <a:pt x="743387" y="37422"/>
                  <a:pt x="194182" y="18789"/>
                  <a:pt x="0" y="18288"/>
                </a:cubicBezTo>
                <a:cubicBezTo>
                  <a:pt x="20" y="11469"/>
                  <a:pt x="-29" y="515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custGeom>
                    <a:avLst/>
                    <a:gdLst>
                      <a:gd name="connsiteX0" fmla="*/ 0 w 3182692"/>
                      <a:gd name="connsiteY0" fmla="*/ 0 h 18288"/>
                      <a:gd name="connsiteX1" fmla="*/ 636538 w 3182692"/>
                      <a:gd name="connsiteY1" fmla="*/ 0 h 18288"/>
                      <a:gd name="connsiteX2" fmla="*/ 1273077 w 3182692"/>
                      <a:gd name="connsiteY2" fmla="*/ 0 h 18288"/>
                      <a:gd name="connsiteX3" fmla="*/ 1909615 w 3182692"/>
                      <a:gd name="connsiteY3" fmla="*/ 0 h 18288"/>
                      <a:gd name="connsiteX4" fmla="*/ 2482500 w 3182692"/>
                      <a:gd name="connsiteY4" fmla="*/ 0 h 18288"/>
                      <a:gd name="connsiteX5" fmla="*/ 3182692 w 3182692"/>
                      <a:gd name="connsiteY5" fmla="*/ 0 h 18288"/>
                      <a:gd name="connsiteX6" fmla="*/ 3182692 w 3182692"/>
                      <a:gd name="connsiteY6" fmla="*/ 18288 h 18288"/>
                      <a:gd name="connsiteX7" fmla="*/ 2609807 w 3182692"/>
                      <a:gd name="connsiteY7" fmla="*/ 18288 h 18288"/>
                      <a:gd name="connsiteX8" fmla="*/ 2068750 w 3182692"/>
                      <a:gd name="connsiteY8" fmla="*/ 18288 h 18288"/>
                      <a:gd name="connsiteX9" fmla="*/ 1432211 w 3182692"/>
                      <a:gd name="connsiteY9" fmla="*/ 18288 h 18288"/>
                      <a:gd name="connsiteX10" fmla="*/ 859327 w 3182692"/>
                      <a:gd name="connsiteY10" fmla="*/ 18288 h 18288"/>
                      <a:gd name="connsiteX11" fmla="*/ 0 w 3182692"/>
                      <a:gd name="connsiteY11" fmla="*/ 18288 h 18288"/>
                      <a:gd name="connsiteX12" fmla="*/ 0 w 3182692"/>
                      <a:gd name="connsiteY12" fmla="*/ 0 h 18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3182692" h="18288" fill="none" extrusionOk="0">
                        <a:moveTo>
                          <a:pt x="0" y="0"/>
                        </a:moveTo>
                        <a:cubicBezTo>
                          <a:pt x="253588" y="25878"/>
                          <a:pt x="409323" y="-5359"/>
                          <a:pt x="636538" y="0"/>
                        </a:cubicBezTo>
                        <a:cubicBezTo>
                          <a:pt x="863753" y="5359"/>
                          <a:pt x="1007727" y="-28"/>
                          <a:pt x="1273077" y="0"/>
                        </a:cubicBezTo>
                        <a:cubicBezTo>
                          <a:pt x="1538427" y="28"/>
                          <a:pt x="1698640" y="-12775"/>
                          <a:pt x="1909615" y="0"/>
                        </a:cubicBezTo>
                        <a:cubicBezTo>
                          <a:pt x="2120590" y="12775"/>
                          <a:pt x="2210293" y="-21823"/>
                          <a:pt x="2482500" y="0"/>
                        </a:cubicBezTo>
                        <a:cubicBezTo>
                          <a:pt x="2754708" y="21823"/>
                          <a:pt x="3004133" y="-28750"/>
                          <a:pt x="3182692" y="0"/>
                        </a:cubicBezTo>
                        <a:cubicBezTo>
                          <a:pt x="3183134" y="4516"/>
                          <a:pt x="3181865" y="12266"/>
                          <a:pt x="3182692" y="18288"/>
                        </a:cubicBezTo>
                        <a:cubicBezTo>
                          <a:pt x="2947402" y="22440"/>
                          <a:pt x="2876226" y="27191"/>
                          <a:pt x="2609807" y="18288"/>
                        </a:cubicBezTo>
                        <a:cubicBezTo>
                          <a:pt x="2343389" y="9385"/>
                          <a:pt x="2326689" y="25579"/>
                          <a:pt x="2068750" y="18288"/>
                        </a:cubicBezTo>
                        <a:cubicBezTo>
                          <a:pt x="1810811" y="10997"/>
                          <a:pt x="1713836" y="48219"/>
                          <a:pt x="1432211" y="18288"/>
                        </a:cubicBezTo>
                        <a:cubicBezTo>
                          <a:pt x="1150586" y="-11643"/>
                          <a:pt x="982765" y="3747"/>
                          <a:pt x="859327" y="18288"/>
                        </a:cubicBezTo>
                        <a:cubicBezTo>
                          <a:pt x="735889" y="32829"/>
                          <a:pt x="254183" y="35231"/>
                          <a:pt x="0" y="18288"/>
                        </a:cubicBezTo>
                        <a:cubicBezTo>
                          <a:pt x="-306" y="11477"/>
                          <a:pt x="485" y="4355"/>
                          <a:pt x="0" y="0"/>
                        </a:cubicBezTo>
                        <a:close/>
                      </a:path>
                      <a:path w="3182692" h="18288" stroke="0" extrusionOk="0">
                        <a:moveTo>
                          <a:pt x="0" y="0"/>
                        </a:moveTo>
                        <a:cubicBezTo>
                          <a:pt x="243108" y="-22426"/>
                          <a:pt x="387854" y="22949"/>
                          <a:pt x="572885" y="0"/>
                        </a:cubicBezTo>
                        <a:cubicBezTo>
                          <a:pt x="757916" y="-22949"/>
                          <a:pt x="923707" y="6797"/>
                          <a:pt x="1113942" y="0"/>
                        </a:cubicBezTo>
                        <a:cubicBezTo>
                          <a:pt x="1304177" y="-6797"/>
                          <a:pt x="1495991" y="20627"/>
                          <a:pt x="1686827" y="0"/>
                        </a:cubicBezTo>
                        <a:cubicBezTo>
                          <a:pt x="1877663" y="-20627"/>
                          <a:pt x="2170182" y="-20672"/>
                          <a:pt x="2323365" y="0"/>
                        </a:cubicBezTo>
                        <a:cubicBezTo>
                          <a:pt x="2476548" y="20672"/>
                          <a:pt x="2919164" y="6097"/>
                          <a:pt x="3182692" y="0"/>
                        </a:cubicBezTo>
                        <a:cubicBezTo>
                          <a:pt x="3183269" y="4624"/>
                          <a:pt x="3183511" y="11191"/>
                          <a:pt x="3182692" y="18288"/>
                        </a:cubicBezTo>
                        <a:cubicBezTo>
                          <a:pt x="3026065" y="-10849"/>
                          <a:pt x="2775006" y="23067"/>
                          <a:pt x="2546154" y="18288"/>
                        </a:cubicBezTo>
                        <a:cubicBezTo>
                          <a:pt x="2317302" y="13509"/>
                          <a:pt x="2168173" y="-8513"/>
                          <a:pt x="1845961" y="18288"/>
                        </a:cubicBezTo>
                        <a:cubicBezTo>
                          <a:pt x="1523749" y="45089"/>
                          <a:pt x="1450078" y="-844"/>
                          <a:pt x="1304904" y="18288"/>
                        </a:cubicBezTo>
                        <a:cubicBezTo>
                          <a:pt x="1159730" y="37420"/>
                          <a:pt x="942635" y="-10021"/>
                          <a:pt x="604711" y="18288"/>
                        </a:cubicBezTo>
                        <a:cubicBezTo>
                          <a:pt x="266787" y="46597"/>
                          <a:pt x="141927" y="-8395"/>
                          <a:pt x="0" y="18288"/>
                        </a:cubicBezTo>
                        <a:cubicBezTo>
                          <a:pt x="-171" y="12755"/>
                          <a:pt x="-690" y="7930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73321" y="2706624"/>
            <a:ext cx="4688333" cy="3483864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90000"/>
              </a:lnSpc>
            </a:pPr>
            <a:endParaRPr lang="cs-CZ" sz="1600" b="1" dirty="0">
              <a:latin typeface="Book Antiqua" panose="02040602050305030304" pitchFamily="18" charset="0"/>
            </a:endParaRPr>
          </a:p>
          <a:p>
            <a:pPr marL="0" indent="0" algn="just">
              <a:lnSpc>
                <a:spcPct val="90000"/>
              </a:lnSpc>
              <a:buNone/>
            </a:pPr>
            <a:r>
              <a:rPr lang="en-US" sz="1800" kern="0" dirty="0"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NCSML je </a:t>
            </a:r>
            <a:r>
              <a:rPr lang="sk-SK" sz="1800" kern="0" dirty="0"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národným lídrom pre zachovanie českej a slovenskej kultúry a dedičstva v USA</a:t>
            </a:r>
            <a:r>
              <a:rPr lang="en-US" sz="1800" kern="0" dirty="0"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j</a:t>
            </a:r>
            <a:r>
              <a:rPr lang="sk-SK" sz="1800" kern="0" dirty="0"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e dlhodobo relevantné pre komunitu v Cedar Rapids, širšie komunity v Iowe, </a:t>
            </a:r>
            <a:r>
              <a:rPr lang="en-US" sz="1800" kern="0" dirty="0"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v </a:t>
            </a:r>
            <a:r>
              <a:rPr lang="en-US" sz="1800" kern="0" dirty="0" err="1"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Spojen</a:t>
            </a:r>
            <a:r>
              <a:rPr lang="sk-SK" sz="1800" kern="0" dirty="0"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ý</a:t>
            </a:r>
            <a:r>
              <a:rPr lang="en-US" sz="1800" kern="0" dirty="0" err="1"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</a:t>
            </a:r>
            <a:r>
              <a:rPr lang="en-US" sz="1800" kern="0" dirty="0"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sk-SK" sz="1800" kern="0" dirty="0"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š</a:t>
            </a:r>
            <a:r>
              <a:rPr lang="en-US" sz="1800" kern="0" dirty="0"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</a:t>
            </a:r>
            <a:r>
              <a:rPr lang="sk-SK" sz="1800" kern="0" dirty="0"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á</a:t>
            </a:r>
            <a:r>
              <a:rPr lang="en-US" sz="1800" kern="0" dirty="0" err="1"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toch</a:t>
            </a:r>
            <a:r>
              <a:rPr lang="en-US" sz="1800" kern="0" dirty="0"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0" dirty="0" err="1"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americk</a:t>
            </a:r>
            <a:r>
              <a:rPr lang="sk-SK" sz="1800" kern="0" dirty="0"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ý</a:t>
            </a:r>
            <a:r>
              <a:rPr lang="en-US" sz="1800" kern="0" dirty="0" err="1"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</a:t>
            </a:r>
            <a:r>
              <a:rPr lang="en-US" sz="1800" kern="0" dirty="0"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0" dirty="0" err="1"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i</a:t>
            </a:r>
            <a:r>
              <a:rPr lang="en-US" sz="1800" kern="0" dirty="0"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0" dirty="0" err="1"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vo</a:t>
            </a:r>
            <a:r>
              <a:rPr lang="en-US" sz="1800" kern="0" dirty="0"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sk-SK" sz="1800" kern="0" dirty="0"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svet</a:t>
            </a:r>
            <a:r>
              <a:rPr lang="en-US" sz="1800" kern="0" dirty="0"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e</a:t>
            </a:r>
            <a:r>
              <a:rPr lang="sk-SK" sz="1800" kern="0" dirty="0"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rozširuje svoje priestory pre exponáty, verejné program</a:t>
            </a:r>
            <a:r>
              <a:rPr lang="en-US" sz="1800" kern="0" dirty="0"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sk-SK" sz="1800" kern="0" dirty="0"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predstavenia, výskum </a:t>
            </a:r>
            <a:r>
              <a:rPr lang="en-US" sz="1800" kern="0" dirty="0"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v </a:t>
            </a:r>
            <a:r>
              <a:rPr lang="sk-SK" sz="1800" kern="0" dirty="0"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knižnic</a:t>
            </a:r>
            <a:r>
              <a:rPr lang="en-US" sz="1800" kern="0" dirty="0" err="1"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i</a:t>
            </a:r>
            <a:r>
              <a:rPr lang="en-US" sz="1800" kern="0" dirty="0"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a</a:t>
            </a:r>
            <a:r>
              <a:rPr lang="sk-SK" sz="1800" kern="0" dirty="0"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archívnych zbier</a:t>
            </a:r>
            <a:r>
              <a:rPr lang="en-US" sz="1800" kern="0" dirty="0" err="1"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kach</a:t>
            </a:r>
            <a:r>
              <a:rPr lang="en-US" sz="1800" kern="0" dirty="0"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0" dirty="0" err="1"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i</a:t>
            </a:r>
            <a:r>
              <a:rPr lang="en-US" sz="1800" kern="0" dirty="0"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0" dirty="0" err="1"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aktivity</a:t>
            </a:r>
            <a:r>
              <a:rPr lang="en-US" sz="1800" kern="0" dirty="0"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sk-SK" sz="1800" kern="0" dirty="0"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celoživotného vzdelávania. </a:t>
            </a:r>
            <a:endParaRPr lang="en-US" sz="1800" kern="0" dirty="0">
              <a:effectLst/>
              <a:latin typeface="Garamond" panose="02020404030301010803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90000"/>
              </a:lnSpc>
              <a:buNone/>
            </a:pPr>
            <a:endParaRPr lang="en-US" sz="1800" kern="0" dirty="0">
              <a:effectLst/>
              <a:latin typeface="Garamond" panose="02020404030301010803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90000"/>
              </a:lnSpc>
              <a:buNone/>
            </a:pPr>
            <a:r>
              <a:rPr lang="sk-SK" sz="1800" kern="0" dirty="0"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NCSML knižnica pokračuje vo svojej odbornej expertíze v dokumentovaní slovenského kultúrneho dedičstva prostredníctvom katalogizovaných tlačových a archívnych zdrojov, výskumných a konzultačných služieb</a:t>
            </a:r>
            <a:r>
              <a:rPr lang="en-US" sz="1800" kern="0" dirty="0"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0" dirty="0" err="1"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i</a:t>
            </a:r>
            <a:r>
              <a:rPr lang="sk-SK" sz="1800" kern="0" dirty="0"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cielených odporúčaní</a:t>
            </a:r>
            <a:endParaRPr lang="en-US" sz="1600" b="1" u="sng" dirty="0">
              <a:latin typeface="Book Antiqua" panose="02040602050305030304" pitchFamily="18" charset="0"/>
            </a:endParaRPr>
          </a:p>
          <a:p>
            <a:pPr>
              <a:lnSpc>
                <a:spcPct val="90000"/>
              </a:lnSpc>
            </a:pPr>
            <a:endParaRPr lang="en-US" sz="1600" dirty="0">
              <a:latin typeface="Book Antiqua" pitchFamily="18" charset="0"/>
            </a:endParaRPr>
          </a:p>
          <a:p>
            <a:pPr lvl="1">
              <a:lnSpc>
                <a:spcPct val="90000"/>
              </a:lnSpc>
            </a:pPr>
            <a:endParaRPr lang="en-US" sz="1600" dirty="0">
              <a:latin typeface="Book Antiqua" pitchFamily="18" charset="0"/>
            </a:endParaRPr>
          </a:p>
          <a:p>
            <a:pPr>
              <a:lnSpc>
                <a:spcPct val="90000"/>
              </a:lnSpc>
            </a:pPr>
            <a:endParaRPr lang="en-US" sz="1600" dirty="0">
              <a:latin typeface="Book Antiqua" pitchFamily="18" charset="0"/>
            </a:endParaRPr>
          </a:p>
          <a:p>
            <a:pPr marL="0" indent="0">
              <a:lnSpc>
                <a:spcPct val="90000"/>
              </a:lnSpc>
              <a:buNone/>
            </a:pPr>
            <a:endParaRPr lang="en-US" sz="1600" dirty="0">
              <a:latin typeface="Book Antiqua" pitchFamily="18" charset="0"/>
            </a:endParaRPr>
          </a:p>
          <a:p>
            <a:pPr lvl="1">
              <a:lnSpc>
                <a:spcPct val="90000"/>
              </a:lnSpc>
            </a:pPr>
            <a:endParaRPr lang="en-US" sz="1600" dirty="0">
              <a:latin typeface="Book Antiqua" pitchFamily="18" charset="0"/>
            </a:endParaRPr>
          </a:p>
          <a:p>
            <a:pPr marL="0" indent="0">
              <a:lnSpc>
                <a:spcPct val="90000"/>
              </a:lnSpc>
              <a:buNone/>
            </a:pPr>
            <a:endParaRPr lang="en-US" sz="1600" dirty="0"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47930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1142713" y="-1142284"/>
            <a:ext cx="6858000" cy="9143425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1733" y="0"/>
            <a:ext cx="6803134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125298" y="-161647"/>
            <a:ext cx="4894564" cy="9145160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 descr="Informačný leták s názvom ‘United States 250: Czech and Slovak footprints across the U.S.’ obsahuje text o oslavách 250. výročia Deklarácie nezávislosti a príspevku českých a slovenských imigrantov v USA. V strede je zoznam podujatí na rok 2026, ako napríklad Grand Opening of 2026 Orloj Season (20. marca), Economic Summit (30. apríla – 1. mája), President’s Society Preciosa Gala (2. mája), Legacy Brunch (3. mája), NCSML Cultural Demonstration (16.–17. mája), Biennial History &amp; Culture Conference (15.–17. septembra), BrewNost (18. septembra), Closing Orloj Season Ceremony (7. novembra) a Christmas Market (6. decembra). Vpravo je logo National Czech &amp; Slovak Museum &amp; Library, Smithsonian Affiliate a fotografia budovy s vlajkami. V dolnej časti sú kontaktné údaje múzea a QR kód.">
            <a:extLst>
              <a:ext uri="{FF2B5EF4-FFF2-40B4-BE49-F238E27FC236}">
                <a16:creationId xmlns:a16="http://schemas.microsoft.com/office/drawing/2014/main" id="{E1E7ED56-E295-E297-B88D-E1658E069F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9553" t="10067" r="19016" b="6174"/>
          <a:stretch>
            <a:fillRect/>
          </a:stretch>
        </p:blipFill>
        <p:spPr bwMode="auto">
          <a:xfrm>
            <a:off x="697167" y="457200"/>
            <a:ext cx="7749667" cy="5943600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0476554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1142713" y="-1142284"/>
            <a:ext cx="6858000" cy="9143425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1733" y="0"/>
            <a:ext cx="6803134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125298" y="-161647"/>
            <a:ext cx="4894564" cy="9145160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 descr="Informačný plagát rozdelený do troch stĺpcov s nadpismi Exhibits, Programs a Workshops. Obsahuje zoznam kultúrnych podujatí, výstav, koncertov, kurzov a workshopov súvisiacich so slovenskou a českou tradíciou. V ľavom stĺpci sú výstavy ako Spotlight on Slovakia, John Dopyera – The Slovak who Changed Music, The Soul of Moravia: Jozef Upka Reprised, Woodcut Mozart a ďalšie. V strednom stĺpci sú programy podľa mesiacov, napríklad Community Demonstration on Embroidery, koncerty, letné tábory a folklórne akcie. Pravý stĺpec uvádza workshopy ako Easter Egg Decorating, Intensive Czech Language Classes, Children's Book Illustrations, Czech and Slovak Fashion, Moravian Folk Art, Kolache Baking Classes a online webináre.">
            <a:extLst>
              <a:ext uri="{FF2B5EF4-FFF2-40B4-BE49-F238E27FC236}">
                <a16:creationId xmlns:a16="http://schemas.microsoft.com/office/drawing/2014/main" id="{41BB6E7C-4FBB-397A-D715-33F5FDEFE4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9124" t="9687" r="19231" b="7312"/>
          <a:stretch>
            <a:fillRect/>
          </a:stretch>
        </p:blipFill>
        <p:spPr bwMode="auto">
          <a:xfrm>
            <a:off x="648157" y="457200"/>
            <a:ext cx="7847686" cy="5943600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0747700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14" name="Rectangle 3113">
            <a:extLst>
              <a:ext uri="{FF2B5EF4-FFF2-40B4-BE49-F238E27FC236}">
                <a16:creationId xmlns:a16="http://schemas.microsoft.com/office/drawing/2014/main" id="{6D731904-7733-45B0-902C-289497204C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116" name="Rectangle 3115">
            <a:extLst>
              <a:ext uri="{FF2B5EF4-FFF2-40B4-BE49-F238E27FC236}">
                <a16:creationId xmlns:a16="http://schemas.microsoft.com/office/drawing/2014/main" id="{504E6397-35D7-4AEC-9DA9-B7F6B12B88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5812" y="4218905"/>
            <a:ext cx="8375585" cy="2089317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429487-6703-2A9D-FD1A-682D616949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8670" y="4440602"/>
            <a:ext cx="2654046" cy="1645920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1500">
                <a:latin typeface="Georgia" panose="02040502050405020303" pitchFamily="18" charset="0"/>
              </a:rPr>
              <a:t>NCSML signed an extension of the agreement with Coe College to continue facilitating our educational and research collaboration</a:t>
            </a:r>
            <a:endParaRPr lang="en-US" sz="1500" b="1" cap="all">
              <a:latin typeface="Georgia" panose="02040502050405020303" pitchFamily="18" charset="0"/>
            </a:endParaRPr>
          </a:p>
        </p:txBody>
      </p:sp>
      <p:pic>
        <p:nvPicPr>
          <p:cNvPr id="3074" name="Picture 2" descr="Štyria ľudia stoja vedľa seba v interiéri pred dekoratívnym paravánom s historickým motívom. Dvaja majú oblečené tmavé saká, jedna osoba má farebný lesklý kabát a ďalšia svetlé tričko. V pozadí sú viditeľné ornamenty.">
            <a:extLst>
              <a:ext uri="{FF2B5EF4-FFF2-40B4-BE49-F238E27FC236}">
                <a16:creationId xmlns:a16="http://schemas.microsoft.com/office/drawing/2014/main" id="{35A89673-69AD-D2A9-6E54-92969E265C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11" r="20324" b="-2"/>
          <a:stretch>
            <a:fillRect/>
          </a:stretch>
        </p:blipFill>
        <p:spPr bwMode="auto">
          <a:xfrm>
            <a:off x="4" y="10"/>
            <a:ext cx="3663287" cy="3995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Štyria ľudia sedia okolo veľkého konferenčného stola v kancelárii. Na stole sú dokumenty, perá, zápisník a červená obálka. Dvaja ľudia podpisujú papiere, zatiaľ čo ostatní sledujú. V pozadí sú dvere, kreslá.">
            <a:extLst>
              <a:ext uri="{FF2B5EF4-FFF2-40B4-BE49-F238E27FC236}">
                <a16:creationId xmlns:a16="http://schemas.microsoft.com/office/drawing/2014/main" id="{E7F34F6B-4A1C-C946-66CC-E8F126F8D1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3" r="5583" b="-2"/>
          <a:stretch>
            <a:fillRect/>
          </a:stretch>
        </p:blipFill>
        <p:spPr bwMode="auto">
          <a:xfrm>
            <a:off x="3806157" y="10"/>
            <a:ext cx="5337839" cy="3995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18" name="Rectangle 3117">
            <a:extLst>
              <a:ext uri="{FF2B5EF4-FFF2-40B4-BE49-F238E27FC236}">
                <a16:creationId xmlns:a16="http://schemas.microsoft.com/office/drawing/2014/main" id="{62C5A04F-2AEB-4631-8314-A8B812E1EC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7806" y="4911519"/>
            <a:ext cx="96012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120" name="Rectangle 3119">
            <a:extLst>
              <a:ext uri="{FF2B5EF4-FFF2-40B4-BE49-F238E27FC236}">
                <a16:creationId xmlns:a16="http://schemas.microsoft.com/office/drawing/2014/main" id="{4B2B1C70-BF3F-41BD-871B-63D8F911F7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999776" y="5256704"/>
            <a:ext cx="1463040" cy="13716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97" name="Content Placeholder 3087">
            <a:extLst>
              <a:ext uri="{FF2B5EF4-FFF2-40B4-BE49-F238E27FC236}">
                <a16:creationId xmlns:a16="http://schemas.microsoft.com/office/drawing/2014/main" id="{1A242586-B69E-F65F-E1CC-2495365C41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11930" y="4440602"/>
            <a:ext cx="4505706" cy="1645920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2000" b="1" kern="100" dirty="0" err="1">
                <a:latin typeface="Georgia" panose="020405020504050203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Národné</a:t>
            </a:r>
            <a:r>
              <a:rPr lang="en-US" sz="2000" b="1" kern="100" dirty="0">
                <a:latin typeface="Georgia" panose="020405020504050203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kern="100" dirty="0" err="1">
                <a:latin typeface="Georgia" panose="020405020504050203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české</a:t>
            </a:r>
            <a:r>
              <a:rPr lang="en-US" sz="2000" b="1" kern="100" dirty="0">
                <a:latin typeface="Georgia" panose="020405020504050203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a </a:t>
            </a:r>
            <a:r>
              <a:rPr lang="en-US" sz="2000" b="1" kern="100" dirty="0" err="1">
                <a:latin typeface="Georgia" panose="020405020504050203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slovenské</a:t>
            </a:r>
            <a:r>
              <a:rPr lang="en-US" sz="2000" b="1" kern="100" dirty="0">
                <a:latin typeface="Georgia" panose="020405020504050203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kern="100" dirty="0" err="1">
                <a:latin typeface="Georgia" panose="020405020504050203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múzeum</a:t>
            </a:r>
            <a:r>
              <a:rPr lang="en-US" sz="2000" b="1" kern="100" dirty="0">
                <a:latin typeface="Georgia" panose="020405020504050203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a </a:t>
            </a:r>
            <a:r>
              <a:rPr lang="en-US" sz="2000" b="1" kern="100" dirty="0" err="1">
                <a:latin typeface="Georgia" panose="020405020504050203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knižnica</a:t>
            </a:r>
            <a:r>
              <a:rPr lang="en-US" sz="2000" b="1" kern="100" dirty="0">
                <a:latin typeface="Georgia" panose="020405020504050203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v Cedar Rapids</a:t>
            </a:r>
          </a:p>
          <a:p>
            <a:pPr marL="0" indent="0" algn="ctr">
              <a:buNone/>
            </a:pPr>
            <a:r>
              <a:rPr lang="en-US" sz="2000" b="1" kern="100" dirty="0">
                <a:latin typeface="Georgia" panose="02040502050405020303" pitchFamily="18" charset="0"/>
                <a:cs typeface="Times New Roman" panose="02020603050405020304" pitchFamily="18" charset="0"/>
              </a:rPr>
              <a:t>a</a:t>
            </a:r>
          </a:p>
          <a:p>
            <a:pPr marL="0" indent="0" algn="ctr">
              <a:buNone/>
            </a:pPr>
            <a:r>
              <a:rPr lang="en-US" sz="2000" b="1" kern="100" dirty="0" err="1">
                <a:latin typeface="Georgia" panose="02040502050405020303" pitchFamily="18" charset="0"/>
                <a:cs typeface="Times New Roman" panose="02020603050405020304" pitchFamily="18" charset="0"/>
              </a:rPr>
              <a:t>Univerzity</a:t>
            </a:r>
            <a:endParaRPr lang="en-US" sz="2000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20252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E2F0AA8-8245-AF25-5C01-FC218D8C94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61" name="Rectangle 2060">
            <a:extLst>
              <a:ext uri="{FF2B5EF4-FFF2-40B4-BE49-F238E27FC236}">
                <a16:creationId xmlns:a16="http://schemas.microsoft.com/office/drawing/2014/main" id="{6D731904-7733-45B0-902C-289497204C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063" name="Rectangle 2062">
            <a:extLst>
              <a:ext uri="{FF2B5EF4-FFF2-40B4-BE49-F238E27FC236}">
                <a16:creationId xmlns:a16="http://schemas.microsoft.com/office/drawing/2014/main" id="{504E6397-35D7-4AEC-9DA9-B7F6B12B88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5812" y="4218905"/>
            <a:ext cx="8375585" cy="2089317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3A36222-6614-1C83-9035-011306FD3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8670" y="4440602"/>
            <a:ext cx="2654046" cy="1645920"/>
          </a:xfrm>
        </p:spPr>
        <p:txBody>
          <a:bodyPr vert="horz" lIns="91440" tIns="45720" rIns="91440" bIns="45720" rtlCol="0">
            <a:normAutofit/>
          </a:bodyPr>
          <a:lstStyle/>
          <a:p>
            <a:pPr defTabSz="914400">
              <a:lnSpc>
                <a:spcPct val="90000"/>
              </a:lnSpc>
            </a:pPr>
            <a:r>
              <a:rPr lang="en-US" sz="1100" b="1" cap="all" dirty="0">
                <a:latin typeface="Georgia" panose="02040502050405020303" pitchFamily="18" charset="0"/>
              </a:rPr>
              <a:t>Collaboration with </a:t>
            </a:r>
            <a:br>
              <a:rPr lang="en-US" sz="1100" b="1" cap="all" dirty="0">
                <a:latin typeface="Georgia" panose="02040502050405020303" pitchFamily="18" charset="0"/>
              </a:rPr>
            </a:br>
            <a:r>
              <a:rPr lang="en-US" sz="1100" b="1" cap="all" dirty="0">
                <a:latin typeface="Georgia" panose="02040502050405020303" pitchFamily="18" charset="0"/>
              </a:rPr>
              <a:t>THE University of Iowa</a:t>
            </a:r>
            <a:br>
              <a:rPr lang="en-US" sz="1100" b="1" cap="all" dirty="0"/>
            </a:br>
            <a:br>
              <a:rPr lang="en-US" sz="1100" b="1" cap="all" dirty="0"/>
            </a:br>
            <a:r>
              <a:rPr lang="en-US" sz="900" b="1" cap="all" dirty="0"/>
              <a:t>David Ernst, Executive Director, Strategic Partnerships, Alexandra Nica, Director of Undergraduate Studies and Dimy Doresca, Executive Director, Institute for International Business </a:t>
            </a:r>
            <a:br>
              <a:rPr lang="en-US" sz="900" b="1" cap="all" dirty="0"/>
            </a:br>
            <a:br>
              <a:rPr lang="en-US" sz="900" b="1" cap="all" dirty="0"/>
            </a:br>
            <a:r>
              <a:rPr lang="en-US" sz="1100" b="1" cap="all" dirty="0">
                <a:latin typeface="Georgia" panose="02040502050405020303" pitchFamily="18" charset="0"/>
              </a:rPr>
              <a:t>Florida International University</a:t>
            </a:r>
          </a:p>
        </p:txBody>
      </p:sp>
      <p:pic>
        <p:nvPicPr>
          <p:cNvPr id="2050" name="Picture 2" descr="Skupina piatich osôb stojí v kancelárii pred modrou stenou s farebným abstraktným obrazom s kvetinovými motívmi. V pozadí sú drevené dvere, rámované certifikáty na stene a bodové osvetlenie na strope. V popredí je viditeľná časť béžového kresla.">
            <a:extLst>
              <a:ext uri="{FF2B5EF4-FFF2-40B4-BE49-F238E27FC236}">
                <a16:creationId xmlns:a16="http://schemas.microsoft.com/office/drawing/2014/main" id="{66278E4D-084E-8948-CFF6-5ED134013C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46" b="12144"/>
          <a:stretch>
            <a:fillRect/>
          </a:stretch>
        </p:blipFill>
        <p:spPr bwMode="auto">
          <a:xfrm>
            <a:off x="4" y="10"/>
            <a:ext cx="3663287" cy="3995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Konferenčná miestnosť s okrúhlymi stolmi, na ktorých sú poháre, papiere a šálky. Ľudia sedia a sledujú rečníka pri pódiu, ktorý prezentuje pred veľkým plátnom s premietaným textom. Miestnosť má vysoký strop, elegantné lustre a koberce s dekoratívnym vzorom.">
            <a:extLst>
              <a:ext uri="{FF2B5EF4-FFF2-40B4-BE49-F238E27FC236}">
                <a16:creationId xmlns:a16="http://schemas.microsoft.com/office/drawing/2014/main" id="{19420419-8A91-0815-DFFD-9A5AB9365F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40" r="20449" b="2"/>
          <a:stretch>
            <a:fillRect/>
          </a:stretch>
        </p:blipFill>
        <p:spPr bwMode="auto">
          <a:xfrm>
            <a:off x="3806157" y="10"/>
            <a:ext cx="5337839" cy="3995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65" name="Rectangle 2064">
            <a:extLst>
              <a:ext uri="{FF2B5EF4-FFF2-40B4-BE49-F238E27FC236}">
                <a16:creationId xmlns:a16="http://schemas.microsoft.com/office/drawing/2014/main" id="{62C5A04F-2AEB-4631-8314-A8B812E1EC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7806" y="4911519"/>
            <a:ext cx="96012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067" name="Rectangle 2066">
            <a:extLst>
              <a:ext uri="{FF2B5EF4-FFF2-40B4-BE49-F238E27FC236}">
                <a16:creationId xmlns:a16="http://schemas.microsoft.com/office/drawing/2014/main" id="{4B2B1C70-BF3F-41BD-871B-63D8F911F7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999776" y="5256704"/>
            <a:ext cx="1463040" cy="13716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56" name="Content Placeholder 2055">
            <a:extLst>
              <a:ext uri="{FF2B5EF4-FFF2-40B4-BE49-F238E27FC236}">
                <a16:creationId xmlns:a16="http://schemas.microsoft.com/office/drawing/2014/main" id="{8C233C25-0EAF-9A02-F18B-539ED88E4A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11930" y="4440602"/>
            <a:ext cx="4505706" cy="1645920"/>
          </a:xfrm>
        </p:spPr>
        <p:txBody>
          <a:bodyPr anchor="ctr">
            <a:normAutofit lnSpcReduction="10000"/>
          </a:bodyPr>
          <a:lstStyle/>
          <a:p>
            <a:pPr marL="0" indent="0" algn="ctr">
              <a:buNone/>
            </a:pPr>
            <a:r>
              <a:rPr lang="en-US" sz="2000" b="1" kern="100" dirty="0" err="1">
                <a:latin typeface="Georgia" panose="020405020504050203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Národné</a:t>
            </a:r>
            <a:r>
              <a:rPr lang="en-US" sz="2000" b="1" kern="100" dirty="0">
                <a:latin typeface="Georgia" panose="020405020504050203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kern="100" dirty="0" err="1">
                <a:latin typeface="Georgia" panose="020405020504050203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české</a:t>
            </a:r>
            <a:r>
              <a:rPr lang="en-US" sz="2000" b="1" kern="100" dirty="0">
                <a:latin typeface="Georgia" panose="020405020504050203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a </a:t>
            </a:r>
            <a:r>
              <a:rPr lang="en-US" sz="2000" b="1" kern="100" dirty="0" err="1">
                <a:latin typeface="Georgia" panose="020405020504050203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slovenské</a:t>
            </a:r>
            <a:r>
              <a:rPr lang="en-US" sz="2000" b="1" kern="100" dirty="0">
                <a:latin typeface="Georgia" panose="020405020504050203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kern="100" dirty="0" err="1">
                <a:latin typeface="Georgia" panose="020405020504050203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múzeum</a:t>
            </a:r>
            <a:r>
              <a:rPr lang="en-US" sz="2000" b="1" kern="100" dirty="0">
                <a:latin typeface="Georgia" panose="020405020504050203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a </a:t>
            </a:r>
            <a:r>
              <a:rPr lang="en-US" sz="2000" b="1" kern="100" dirty="0" err="1">
                <a:latin typeface="Georgia" panose="020405020504050203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knižnica</a:t>
            </a:r>
            <a:r>
              <a:rPr lang="en-US" sz="2000" b="1" kern="100" dirty="0">
                <a:latin typeface="Georgia" panose="020405020504050203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v Cedar Rapids</a:t>
            </a:r>
          </a:p>
          <a:p>
            <a:pPr marL="0" indent="0" algn="ctr">
              <a:buNone/>
            </a:pPr>
            <a:r>
              <a:rPr lang="en-US" sz="2000" b="1" kern="100" dirty="0">
                <a:latin typeface="Georgia" panose="02040502050405020303" pitchFamily="18" charset="0"/>
                <a:cs typeface="Times New Roman" panose="02020603050405020304" pitchFamily="18" charset="0"/>
              </a:rPr>
              <a:t>a</a:t>
            </a:r>
          </a:p>
          <a:p>
            <a:pPr marL="0" indent="0" algn="ctr">
              <a:buNone/>
            </a:pPr>
            <a:r>
              <a:rPr lang="en-US" sz="2000" b="1" kern="100" dirty="0" err="1">
                <a:latin typeface="Georgia" panose="02040502050405020303" pitchFamily="18" charset="0"/>
                <a:cs typeface="Times New Roman" panose="02020603050405020304" pitchFamily="18" charset="0"/>
              </a:rPr>
              <a:t>Univerzity</a:t>
            </a:r>
            <a:endParaRPr lang="en-US" sz="2000" dirty="0">
              <a:latin typeface="Georgia" panose="02040502050405020303" pitchFamily="18" charset="0"/>
            </a:endParaRPr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092111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168" name="Rectangle 6167">
            <a:extLst>
              <a:ext uri="{FF2B5EF4-FFF2-40B4-BE49-F238E27FC236}">
                <a16:creationId xmlns:a16="http://schemas.microsoft.com/office/drawing/2014/main" id="{B9D7E975-9161-4F2D-AC53-69E1912F6B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146" name="Picture 2" descr="Snímka obrazovky z videokonferenčného hovoru s viacerými účastníkmi rozdelenými do mriežky. Každé okno zobrazuje osobu pred rôznymi pozadiami, vrátane miestností a virtuálnych pozadí. V spodnej časti sú viditeľné mená účastníkov a ovládacie prvky platformy.">
            <a:extLst>
              <a:ext uri="{FF2B5EF4-FFF2-40B4-BE49-F238E27FC236}">
                <a16:creationId xmlns:a16="http://schemas.microsoft.com/office/drawing/2014/main" id="{26719F73-14A9-4222-CCFE-94B42D3271A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53" r="39011"/>
          <a:stretch>
            <a:fillRect/>
          </a:stretch>
        </p:blipFill>
        <p:spPr bwMode="auto">
          <a:xfrm>
            <a:off x="461405" y="623274"/>
            <a:ext cx="1901760" cy="2765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Snímka obrazovky z videokonferenčného hovoru s viacerými účastníkmi rozdelenými do mriežky. Každé okno zobrazuje osobu pred rôznymi pozadiami, vrátane miestností a virtuálnych pozadí. V spodnej časti sú viditeľné mená účastníkov a ovládacie prvky platformy.">
            <a:extLst>
              <a:ext uri="{FF2B5EF4-FFF2-40B4-BE49-F238E27FC236}">
                <a16:creationId xmlns:a16="http://schemas.microsoft.com/office/drawing/2014/main" id="{4548286B-B5FB-4EF4-83AF-10215F2BA7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15" r="42225" b="1"/>
          <a:stretch>
            <a:fillRect/>
          </a:stretch>
        </p:blipFill>
        <p:spPr bwMode="auto">
          <a:xfrm>
            <a:off x="2431745" y="623275"/>
            <a:ext cx="1901760" cy="2765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Snímka obrazovky z videokonferenčného hovoru s viacerými účastníkmi rozdelenými do mriežky. Každé okno zobrazuje osobu pred rôznymi pozadiami, vrátane miestností a virtuálnych pozadí. V spodnej časti sú viditeľné mená účastníkov a ovládacie prvky platformy.">
            <a:extLst>
              <a:ext uri="{FF2B5EF4-FFF2-40B4-BE49-F238E27FC236}">
                <a16:creationId xmlns:a16="http://schemas.microsoft.com/office/drawing/2014/main" id="{7338E149-61A4-7C18-40ED-A063F5FE7E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82" r="12854" b="-2"/>
          <a:stretch>
            <a:fillRect/>
          </a:stretch>
        </p:blipFill>
        <p:spPr bwMode="auto">
          <a:xfrm>
            <a:off x="466254" y="3469641"/>
            <a:ext cx="3862402" cy="2765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70" name="Right Triangle 6169">
            <a:extLst>
              <a:ext uri="{FF2B5EF4-FFF2-40B4-BE49-F238E27FC236}">
                <a16:creationId xmlns:a16="http://schemas.microsoft.com/office/drawing/2014/main" id="{827DC2C4-B485-428A-BF4A-472D2967F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432540" y="3335867"/>
            <a:ext cx="246888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172" name="Rectangle 6171">
            <a:extLst>
              <a:ext uri="{FF2B5EF4-FFF2-40B4-BE49-F238E27FC236}">
                <a16:creationId xmlns:a16="http://schemas.microsoft.com/office/drawing/2014/main" id="{463E6235-1649-4B47-9862-4026FC473B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1999" y="623275"/>
            <a:ext cx="4088120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9141EE1-7AC4-0C77-B6C9-A604976B9E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9559" y="1056640"/>
            <a:ext cx="3498058" cy="3494398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>
              <a:lnSpc>
                <a:spcPct val="90000"/>
              </a:lnSpc>
            </a:pPr>
            <a:br>
              <a:rPr lang="en-US" sz="1800" b="1" kern="1200" cap="all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1800" b="1" kern="1200" cap="all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1800" b="1" kern="1200" cap="all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br>
              <a:rPr lang="en-US" sz="1800" b="1" kern="1200" cap="all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1800" b="1" kern="1200" cap="all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1800" b="1" kern="1200" cap="all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1800" b="1" kern="1200" cap="all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1800" b="1" kern="1200" cap="all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1800" b="1" kern="1200" cap="all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1800" b="1" kern="1200" cap="all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1800" b="1" kern="1200" cap="all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1800" b="1" kern="1200" cap="all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1800" b="1" kern="1200" cap="all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1800" b="1" kern="1200" cap="all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1800" b="1" kern="1200" cap="all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1800" b="1" kern="1200" cap="all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1800" b="1" kern="1200" cap="all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1800" b="1" kern="1200" cap="all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1800" b="1" kern="1200" cap="all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1800" b="1" kern="1200" cap="all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1800" b="1" kern="1200" cap="all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1800" b="1" kern="1200" cap="all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1800" b="1" kern="1200" cap="all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1800" b="1" kern="1200" cap="all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1800" b="1" kern="1200" cap="all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1800" b="1" kern="1200" cap="all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1800" b="1" kern="1200" cap="all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1800" b="1" kern="1200" cap="all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1800" b="1" kern="1200" cap="all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1800" b="1" kern="1200" cap="all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1800" b="1" kern="1200" cap="all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1800" b="1" kern="1200" cap="all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1800" b="1" kern="1200" cap="all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1800" b="1" kern="1200" cap="all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1800" b="1" kern="1200" cap="all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1800" b="1" kern="1200" cap="all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1800" b="1" kern="1200" cap="all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1800" b="1" kern="1200" cap="all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1800" b="1" kern="1200" cap="all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1800" b="1" kern="1200" cap="all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1800" b="1" kern="1200" cap="all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1800" b="1" kern="1200" cap="all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1800" b="1" kern="1200" cap="all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1800" b="1" kern="1200" cap="all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1800" b="1" kern="1200" cap="all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1800" b="1" kern="1200" cap="all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1800" b="1" kern="1200" cap="all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1800" b="1" kern="1200" cap="all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1800" b="1" kern="1200" cap="all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1800" b="1" kern="1200" cap="all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1800" b="1" kern="1200" cap="all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1800" b="1" kern="1200" cap="all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1800" b="1" kern="1200" cap="all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1800" b="1" kern="1200" cap="all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1800" b="1" kern="1200" cap="all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1800" b="1" kern="1200" cap="all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1800" b="1" kern="1200" cap="all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1800" b="1" kern="1200" cap="all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1800" b="1" kern="1200" cap="all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1800" b="1" kern="1200" cap="all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1800" b="1" kern="1200" cap="all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1800" b="1" kern="1200" cap="all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1800" b="1" kern="1200" cap="all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1800" b="1" kern="1200" cap="all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1800" b="1" kern="1200" cap="all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1800" b="1" kern="1200" cap="all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								</a:t>
            </a:r>
            <a:br>
              <a:rPr lang="en-US" sz="1800" b="1" kern="1200" cap="all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1800" b="1" kern="1200" cap="all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1800" b="1" kern="1200" cap="all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1800" b="1" kern="1200" cap="all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1800" b="1" kern="1200" cap="all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1800" b="1" kern="1200" cap="all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1800" b="1" kern="1200" cap="all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1800" b="1" kern="1200" cap="all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1800" b="1" kern="1200" cap="all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1800" b="1" kern="1200" cap="all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1800" b="1" kern="1200" cap="all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1800" b="1" kern="1200" cap="all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1800" b="1" kern="1200" cap="all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2700" b="1" kern="1200" cap="all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2025 NCSML </a:t>
            </a:r>
            <a:br>
              <a:rPr lang="en-US" sz="2700" b="1" kern="1200" cap="all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2700" b="1" kern="1200" cap="all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Voices from the Homelands </a:t>
            </a:r>
            <a:r>
              <a:rPr lang="en-US" sz="2700" b="1" kern="1200" cap="all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WebinarS</a:t>
            </a:r>
            <a:br>
              <a:rPr lang="en-US" sz="2700" b="1" kern="1200" cap="all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1800" b="1" kern="1200" cap="all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1800" b="1" kern="1200" cap="all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https://ncsml.org/event/october-2025-webinar/</a:t>
            </a:r>
            <a:br>
              <a:rPr lang="en-US" sz="1800" b="1" kern="1200" cap="all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1800" b="1" kern="1200" cap="all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1800" b="1" kern="1200" cap="all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1800" b="1" kern="1200" cap="all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1800" b="1" kern="1200" cap="all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8594664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9EE013E43E82A443B58191B40C649420" ma:contentTypeVersion="15" ma:contentTypeDescription="Umožňuje vytvoriť nový dokument." ma:contentTypeScope="" ma:versionID="1b1ffd8e696b8fb7fcba7f572b7f0a6f">
  <xsd:schema xmlns:xsd="http://www.w3.org/2001/XMLSchema" xmlns:xs="http://www.w3.org/2001/XMLSchema" xmlns:p="http://schemas.microsoft.com/office/2006/metadata/properties" xmlns:ns2="7acf32de-ce99-4715-9b70-b0fe3d623d8c" xmlns:ns3="50fb61df-dc2a-41e7-b905-d9f0d2572401" targetNamespace="http://schemas.microsoft.com/office/2006/metadata/properties" ma:root="true" ma:fieldsID="a5748b605d5178e7217c27ab8e67cf9f" ns2:_="" ns3:_="">
    <xsd:import namespace="7acf32de-ce99-4715-9b70-b0fe3d623d8c"/>
    <xsd:import namespace="50fb61df-dc2a-41e7-b905-d9f0d257240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acf32de-ce99-4715-9b70-b0fe3d623d8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Značky obrázka" ma:readOnly="false" ma:fieldId="{5cf76f15-5ced-4ddc-b409-7134ff3c332f}" ma:taxonomyMulti="true" ma:sspId="3e489cff-7f36-47b2-aea3-388ec908363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0fb61df-dc2a-41e7-b905-d9f0d2572401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380abad2-a49b-4647-8376-9fbf8da2ce99}" ma:internalName="TaxCatchAll" ma:showField="CatchAllData" ma:web="50fb61df-dc2a-41e7-b905-d9f0d257240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1" nillable="true" ma:displayName="Zdieľa sa 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Zdieľané s podrobnosťami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7acf32de-ce99-4715-9b70-b0fe3d623d8c">
      <Terms xmlns="http://schemas.microsoft.com/office/infopath/2007/PartnerControls"/>
    </lcf76f155ced4ddcb4097134ff3c332f>
    <TaxCatchAll xmlns="50fb61df-dc2a-41e7-b905-d9f0d2572401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A733DE1-C1FA-4F7F-9F95-AC3DC6447FB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acf32de-ce99-4715-9b70-b0fe3d623d8c"/>
    <ds:schemaRef ds:uri="50fb61df-dc2a-41e7-b905-d9f0d257240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1EC1423-2AE8-4563-87BA-FCC6B1A2D62C}">
  <ds:schemaRefs>
    <ds:schemaRef ds:uri="http://schemas.microsoft.com/office/2006/documentManagement/types"/>
    <ds:schemaRef ds:uri="http://schemas.microsoft.com/office/infopath/2007/PartnerControls"/>
    <ds:schemaRef ds:uri="http://purl.org/dc/terms/"/>
    <ds:schemaRef ds:uri="50fb61df-dc2a-41e7-b905-d9f0d2572401"/>
    <ds:schemaRef ds:uri="http://www.w3.org/XML/1998/namespace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7acf32de-ce99-4715-9b70-b0fe3d623d8c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BF2BCAC6-4BF1-4061-AE46-6B5C045022A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TM10001114[[fn=Galerie]]</Template>
  <TotalTime>3417</TotalTime>
  <Words>768</Words>
  <Application>Microsoft Office PowerPoint</Application>
  <PresentationFormat>Prezentácia na obrazovke (4:3)</PresentationFormat>
  <Paragraphs>68</Paragraphs>
  <Slides>26</Slides>
  <Notes>0</Notes>
  <HiddenSlides>0</HiddenSlides>
  <MMClips>0</MMClips>
  <ScaleCrop>false</ScaleCrop>
  <HeadingPairs>
    <vt:vector size="6" baseType="variant">
      <vt:variant>
        <vt:lpstr>Použité písma</vt:lpstr>
      </vt:variant>
      <vt:variant>
        <vt:i4>7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26</vt:i4>
      </vt:variant>
    </vt:vector>
  </HeadingPairs>
  <TitlesOfParts>
    <vt:vector size="34" baseType="lpstr">
      <vt:lpstr>Aptos</vt:lpstr>
      <vt:lpstr>Arial</vt:lpstr>
      <vt:lpstr>Book Antiqua</vt:lpstr>
      <vt:lpstr>Calibri</vt:lpstr>
      <vt:lpstr>Garamond</vt:lpstr>
      <vt:lpstr>Georgia</vt:lpstr>
      <vt:lpstr>Wingdings</vt:lpstr>
      <vt:lpstr>Office Theme</vt:lpstr>
      <vt:lpstr>      Národné české a slovenské múzeum a knižnica, Cedar Rapids, USA   Súčasnosť a výzvy týkajúce sa hmotného kultúrneho dedičstva Slovákov v Spojených štátoch – prípadová štúdia   Dalibor Mikuláš, PhD. Vice President &amp; COO   SLOVÁCI V ZAHRANIČÍ: SÚČASNOSŤ, TRENDY A PERSPEKTÍVY VÝSKUMU KRAJANSKEJ PROBLEMATIKY  25. a 26. september 2025  </vt:lpstr>
      <vt:lpstr>Národné české a slovenské múzeum a knižnica v Cedar Rapids</vt:lpstr>
      <vt:lpstr>Národné české a slovenské múzeum a knižnica v Cedar Rapids</vt:lpstr>
      <vt:lpstr>Národné české a slovenské múzeum a knižnica v Cedar Rapids</vt:lpstr>
      <vt:lpstr>Prezentácia programu PowerPoint</vt:lpstr>
      <vt:lpstr>Prezentácia programu PowerPoint</vt:lpstr>
      <vt:lpstr>NCSML signed an extension of the agreement with Coe College to continue facilitating our educational and research collaboration</vt:lpstr>
      <vt:lpstr>Collaboration with  THE University of Iowa  David Ernst, Executive Director, Strategic Partnerships, Alexandra Nica, Director of Undergraduate Studies and Dimy Doresca, Executive Director, Institute for International Business   Florida International University</vt:lpstr>
      <vt:lpstr>                                                                                      2025 NCSML  Voices from the Homelands WebinarS  https://ncsml.org/event/october-2025-webinar/    </vt:lpstr>
      <vt:lpstr> 2025 NCSML Voices from the Homelands — Podcasts NCSMLTV, Apple Podcasts, Spotify, Amazon Music </vt:lpstr>
      <vt:lpstr>Prezentácia programu PowerPoint</vt:lpstr>
      <vt:lpstr>Národné české a slovenské múzeum a knižnica v Cedar Rapids</vt:lpstr>
      <vt:lpstr>Jankola Library Acquision 2023-2024</vt:lpstr>
      <vt:lpstr>Jankola Library Acquision (Sisters of Saints Cyril and Methodius, Danville, PA)  </vt:lpstr>
      <vt:lpstr>Národné české a slovenské múzeum a knižnica v Cedar Rapids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Otázky?</vt:lpstr>
      <vt:lpstr>Navštívte nás!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Súčasnosť a výzvy týkajúce sa hmotného kultúrneho dedičstva Slovákov v Spojených štátoch – prípadová štúdia </dc:title>
  <dc:creator>dmuhlena</dc:creator>
  <cp:keywords>genealógia, kultúrne dedičstvo, Slováci, USA</cp:keywords>
  <cp:lastModifiedBy>Stážisti</cp:lastModifiedBy>
  <cp:revision>335</cp:revision>
  <dcterms:created xsi:type="dcterms:W3CDTF">2011-10-18T18:46:29Z</dcterms:created>
  <dcterms:modified xsi:type="dcterms:W3CDTF">2025-11-11T07:33:07Z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0x0101009EE013E43E82A443B58191B40C649420</vt:lpwstr>
  </property>
  <property fmtid="{D5CDD505-2E9C-101B-9397-08002B2CF9AE}" pid="3" name="MediaServiceImageTags">
    <vt:lpwstr/>
  </property>
</Properties>
</file>