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75" r:id="rId7"/>
    <p:sldId id="258" r:id="rId8"/>
    <p:sldId id="262" r:id="rId9"/>
    <p:sldId id="263" r:id="rId10"/>
    <p:sldId id="264" r:id="rId11"/>
    <p:sldId id="276" r:id="rId12"/>
    <p:sldId id="271" r:id="rId13"/>
    <p:sldId id="277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6A1DA-9653-481D-B188-9DF52EB1B31E}" v="647" dt="2025-11-06T13:16:57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vetlý štýl 3 - zvýrazneni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91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modSld">
      <pc:chgData name="Stážisti" userId="6c3dd6a6-2efb-4d77-87e3-0808df15d025" providerId="ADAL" clId="{5705E858-399F-43E2-9340-287617AEF6D7}" dt="2025-11-13T10:22:19.713" v="3361" actId="962"/>
      <pc:docMkLst>
        <pc:docMk/>
      </pc:docMkLst>
      <pc:sldChg chg="modSp mod">
        <pc:chgData name="Stážisti" userId="6c3dd6a6-2efb-4d77-87e3-0808df15d025" providerId="ADAL" clId="{5705E858-399F-43E2-9340-287617AEF6D7}" dt="2025-11-06T08:15:14.055" v="533" actId="962"/>
        <pc:sldMkLst>
          <pc:docMk/>
          <pc:sldMk cId="3390344322" sldId="256"/>
        </pc:sldMkLst>
        <pc:picChg chg="mod">
          <ac:chgData name="Stážisti" userId="6c3dd6a6-2efb-4d77-87e3-0808df15d025" providerId="ADAL" clId="{5705E858-399F-43E2-9340-287617AEF6D7}" dt="2025-11-06T08:15:14.055" v="533" actId="962"/>
          <ac:picMkLst>
            <pc:docMk/>
            <pc:sldMk cId="3390344322" sldId="256"/>
            <ac:picMk id="5" creationId="{DE7435B8-A9A5-4E52-A5EA-2CDE8355510B}"/>
          </ac:picMkLst>
        </pc:picChg>
      </pc:sldChg>
      <pc:sldChg chg="modSp mod">
        <pc:chgData name="Stážisti" userId="6c3dd6a6-2efb-4d77-87e3-0808df15d025" providerId="ADAL" clId="{5705E858-399F-43E2-9340-287617AEF6D7}" dt="2025-11-06T08:16:13.349" v="655" actId="962"/>
        <pc:sldMkLst>
          <pc:docMk/>
          <pc:sldMk cId="246270856" sldId="257"/>
        </pc:sldMkLst>
        <pc:picChg chg="mod">
          <ac:chgData name="Stážisti" userId="6c3dd6a6-2efb-4d77-87e3-0808df15d025" providerId="ADAL" clId="{5705E858-399F-43E2-9340-287617AEF6D7}" dt="2025-11-06T08:16:13.349" v="655" actId="962"/>
          <ac:picMkLst>
            <pc:docMk/>
            <pc:sldMk cId="246270856" sldId="257"/>
            <ac:picMk id="6" creationId="{29E64A2B-8604-F771-5235-9AA4F45B767E}"/>
          </ac:picMkLst>
        </pc:picChg>
      </pc:sldChg>
      <pc:sldChg chg="modSp mod">
        <pc:chgData name="Stážisti" userId="6c3dd6a6-2efb-4d77-87e3-0808df15d025" providerId="ADAL" clId="{5705E858-399F-43E2-9340-287617AEF6D7}" dt="2025-11-06T08:24:12.198" v="1939" actId="962"/>
        <pc:sldMkLst>
          <pc:docMk/>
          <pc:sldMk cId="61116803" sldId="258"/>
        </pc:sldMkLst>
        <pc:picChg chg="mod">
          <ac:chgData name="Stážisti" userId="6c3dd6a6-2efb-4d77-87e3-0808df15d025" providerId="ADAL" clId="{5705E858-399F-43E2-9340-287617AEF6D7}" dt="2025-11-06T08:24:12.198" v="1939" actId="962"/>
          <ac:picMkLst>
            <pc:docMk/>
            <pc:sldMk cId="61116803" sldId="258"/>
            <ac:picMk id="5" creationId="{FF18E5BD-884E-4D14-AADF-C5553CD0B22E}"/>
          </ac:picMkLst>
        </pc:picChg>
      </pc:sldChg>
      <pc:sldChg chg="modSp">
        <pc:chgData name="Stážisti" userId="6c3dd6a6-2efb-4d77-87e3-0808df15d025" providerId="ADAL" clId="{5705E858-399F-43E2-9340-287617AEF6D7}" dt="2025-11-06T13:16:57.280" v="3357" actId="962"/>
        <pc:sldMkLst>
          <pc:docMk/>
          <pc:sldMk cId="3321318510" sldId="262"/>
        </pc:sldMkLst>
        <pc:graphicFrameChg chg="mod">
          <ac:chgData name="Stážisti" userId="6c3dd6a6-2efb-4d77-87e3-0808df15d025" providerId="ADAL" clId="{5705E858-399F-43E2-9340-287617AEF6D7}" dt="2025-11-06T13:16:57.280" v="3357" actId="962"/>
          <ac:graphicFrameMkLst>
            <pc:docMk/>
            <pc:sldMk cId="3321318510" sldId="262"/>
            <ac:graphicFrameMk id="14" creationId="{219983F7-FA56-1113-FFA4-59BDC80DA5C5}"/>
          </ac:graphicFrameMkLst>
        </pc:graphicFrameChg>
      </pc:sldChg>
      <pc:sldChg chg="modSp mod">
        <pc:chgData name="Stážisti" userId="6c3dd6a6-2efb-4d77-87e3-0808df15d025" providerId="ADAL" clId="{5705E858-399F-43E2-9340-287617AEF6D7}" dt="2025-11-06T08:26:01.436" v="2317" actId="962"/>
        <pc:sldMkLst>
          <pc:docMk/>
          <pc:sldMk cId="2894906354" sldId="263"/>
        </pc:sldMkLst>
        <pc:picChg chg="mod">
          <ac:chgData name="Stážisti" userId="6c3dd6a6-2efb-4d77-87e3-0808df15d025" providerId="ADAL" clId="{5705E858-399F-43E2-9340-287617AEF6D7}" dt="2025-11-06T08:26:01.436" v="2317" actId="962"/>
          <ac:picMkLst>
            <pc:docMk/>
            <pc:sldMk cId="2894906354" sldId="263"/>
            <ac:picMk id="5" creationId="{D6032095-863A-4CCB-A514-D9B0F5B44A50}"/>
          </ac:picMkLst>
        </pc:picChg>
      </pc:sldChg>
      <pc:sldChg chg="modSp mod">
        <pc:chgData name="Stážisti" userId="6c3dd6a6-2efb-4d77-87e3-0808df15d025" providerId="ADAL" clId="{5705E858-399F-43E2-9340-287617AEF6D7}" dt="2025-11-06T08:28:32.581" v="2709" actId="962"/>
        <pc:sldMkLst>
          <pc:docMk/>
          <pc:sldMk cId="548579220" sldId="264"/>
        </pc:sldMkLst>
        <pc:picChg chg="mod">
          <ac:chgData name="Stážisti" userId="6c3dd6a6-2efb-4d77-87e3-0808df15d025" providerId="ADAL" clId="{5705E858-399F-43E2-9340-287617AEF6D7}" dt="2025-11-06T08:27:19.512" v="2451" actId="962"/>
          <ac:picMkLst>
            <pc:docMk/>
            <pc:sldMk cId="548579220" sldId="264"/>
            <ac:picMk id="4" creationId="{9361BB6D-EEA4-FD49-181B-33A3446681E5}"/>
          </ac:picMkLst>
        </pc:picChg>
        <pc:picChg chg="mod">
          <ac:chgData name="Stážisti" userId="6c3dd6a6-2efb-4d77-87e3-0808df15d025" providerId="ADAL" clId="{5705E858-399F-43E2-9340-287617AEF6D7}" dt="2025-11-06T08:28:32.581" v="2709" actId="962"/>
          <ac:picMkLst>
            <pc:docMk/>
            <pc:sldMk cId="548579220" sldId="264"/>
            <ac:picMk id="11" creationId="{BC3A6052-1290-7729-234F-4DD747582817}"/>
          </ac:picMkLst>
        </pc:picChg>
      </pc:sldChg>
      <pc:sldChg chg="modSp">
        <pc:chgData name="Stážisti" userId="6c3dd6a6-2efb-4d77-87e3-0808df15d025" providerId="ADAL" clId="{5705E858-399F-43E2-9340-287617AEF6D7}" dt="2025-11-06T13:16:15.027" v="3353" actId="962"/>
        <pc:sldMkLst>
          <pc:docMk/>
          <pc:sldMk cId="1602736882" sldId="271"/>
        </pc:sldMkLst>
        <pc:graphicFrameChg chg="mod">
          <ac:chgData name="Stážisti" userId="6c3dd6a6-2efb-4d77-87e3-0808df15d025" providerId="ADAL" clId="{5705E858-399F-43E2-9340-287617AEF6D7}" dt="2025-11-06T13:16:15.027" v="3353" actId="962"/>
          <ac:graphicFrameMkLst>
            <pc:docMk/>
            <pc:sldMk cId="1602736882" sldId="271"/>
            <ac:graphicFrameMk id="33" creationId="{F14947A0-5BB8-0CCE-545B-60171EC417BE}"/>
          </ac:graphicFrameMkLst>
        </pc:graphicFrameChg>
      </pc:sldChg>
      <pc:sldChg chg="modSp mod">
        <pc:chgData name="Stážisti" userId="6c3dd6a6-2efb-4d77-87e3-0808df15d025" providerId="ADAL" clId="{5705E858-399F-43E2-9340-287617AEF6D7}" dt="2025-11-13T10:21:02.064" v="3359" actId="962"/>
        <pc:sldMkLst>
          <pc:docMk/>
          <pc:sldMk cId="1144086559" sldId="275"/>
        </pc:sldMkLst>
        <pc:picChg chg="mod">
          <ac:chgData name="Stážisti" userId="6c3dd6a6-2efb-4d77-87e3-0808df15d025" providerId="ADAL" clId="{5705E858-399F-43E2-9340-287617AEF6D7}" dt="2025-11-13T10:21:02.064" v="3359" actId="962"/>
          <ac:picMkLst>
            <pc:docMk/>
            <pc:sldMk cId="1144086559" sldId="275"/>
            <ac:picMk id="6" creationId="{57A78032-0EF3-4D80-59FE-905E5565AB51}"/>
          </ac:picMkLst>
        </pc:picChg>
      </pc:sldChg>
      <pc:sldChg chg="modSp mod">
        <pc:chgData name="Stážisti" userId="6c3dd6a6-2efb-4d77-87e3-0808df15d025" providerId="ADAL" clId="{5705E858-399F-43E2-9340-287617AEF6D7}" dt="2025-11-13T10:22:19.713" v="3361" actId="962"/>
        <pc:sldMkLst>
          <pc:docMk/>
          <pc:sldMk cId="2525106889" sldId="276"/>
        </pc:sldMkLst>
        <pc:graphicFrameChg chg="mod">
          <ac:chgData name="Stážisti" userId="6c3dd6a6-2efb-4d77-87e3-0808df15d025" providerId="ADAL" clId="{5705E858-399F-43E2-9340-287617AEF6D7}" dt="2025-11-13T10:22:19.713" v="3361" actId="962"/>
          <ac:graphicFrameMkLst>
            <pc:docMk/>
            <pc:sldMk cId="2525106889" sldId="276"/>
            <ac:graphicFrameMk id="8" creationId="{794AB8D9-A90C-719D-0EDA-77B37F640977}"/>
          </ac:graphicFrameMkLst>
        </pc:graphicFrameChg>
        <pc:picChg chg="mod">
          <ac:chgData name="Stážisti" userId="6c3dd6a6-2efb-4d77-87e3-0808df15d025" providerId="ADAL" clId="{5705E858-399F-43E2-9340-287617AEF6D7}" dt="2025-11-06T08:28:53.078" v="2711" actId="962"/>
          <ac:picMkLst>
            <pc:docMk/>
            <pc:sldMk cId="2525106889" sldId="276"/>
            <ac:picMk id="9" creationId="{DEABC1B2-6235-AEBA-EE29-E3763361F0F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010B4-D52E-4860-93D3-D4E55DD3CFE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881E14-7E5D-4C24-8C91-D2253761B714}">
      <dgm:prSet/>
      <dgm:spPr/>
      <dgm:t>
        <a:bodyPr/>
        <a:lstStyle/>
        <a:p>
          <a:r>
            <a:rPr lang="sk-SK" dirty="0"/>
            <a:t>digitalizácia rukopisu a jeho nahratie do platformy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digitalizácia rukopisu a jeho nahratie do platformy &#10;"/>
        </a:ext>
      </dgm:extLst>
    </dgm:pt>
    <dgm:pt modelId="{65F0F2A5-8EB4-4544-889C-BF0C60435FE6}" type="parTrans" cxnId="{A79142C7-89C1-460E-93EE-E6F26AE66981}">
      <dgm:prSet/>
      <dgm:spPr/>
      <dgm:t>
        <a:bodyPr/>
        <a:lstStyle/>
        <a:p>
          <a:endParaRPr lang="en-US"/>
        </a:p>
      </dgm:t>
    </dgm:pt>
    <dgm:pt modelId="{01AE8A66-0446-44C4-BFBD-D6BDF2D78958}" type="sibTrans" cxnId="{A79142C7-89C1-460E-93EE-E6F26AE66981}">
      <dgm:prSet/>
      <dgm:spPr/>
      <dgm:t>
        <a:bodyPr/>
        <a:lstStyle/>
        <a:p>
          <a:endParaRPr lang="en-US"/>
        </a:p>
      </dgm:t>
    </dgm:pt>
    <dgm:pt modelId="{6D676AFD-1FE3-4B3D-96A3-B303E04D4417}">
      <dgm:prSet/>
      <dgm:spPr/>
      <dgm:t>
        <a:bodyPr/>
        <a:lstStyle/>
        <a:p>
          <a:r>
            <a:rPr lang="sk-SK" dirty="0"/>
            <a:t>segmentácia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segmentácia&#10;"/>
        </a:ext>
      </dgm:extLst>
    </dgm:pt>
    <dgm:pt modelId="{4A8D5FF1-B9FE-4E07-8DBA-B5F6C7EBDD3A}" type="parTrans" cxnId="{EBFB418A-6D62-4433-9A09-A458C86159F3}">
      <dgm:prSet/>
      <dgm:spPr/>
      <dgm:t>
        <a:bodyPr/>
        <a:lstStyle/>
        <a:p>
          <a:endParaRPr lang="en-US"/>
        </a:p>
      </dgm:t>
    </dgm:pt>
    <dgm:pt modelId="{2A87143B-97C6-41E9-8C03-9804A63FF64F}" type="sibTrans" cxnId="{EBFB418A-6D62-4433-9A09-A458C86159F3}">
      <dgm:prSet/>
      <dgm:spPr/>
      <dgm:t>
        <a:bodyPr/>
        <a:lstStyle/>
        <a:p>
          <a:endParaRPr lang="en-US"/>
        </a:p>
      </dgm:t>
    </dgm:pt>
    <dgm:pt modelId="{34A89EF1-2CEC-4F7A-A06F-49D34AD1C184}">
      <dgm:prSet/>
      <dgm:spPr/>
      <dgm:t>
        <a:bodyPr/>
        <a:lstStyle/>
        <a:p>
          <a:r>
            <a:rPr lang="sk-SK" dirty="0"/>
            <a:t>aplikácia/tvorba modelu automatickej transkripcie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aplikácia/tvorba modelu automatickej transkripcie&#10;"/>
        </a:ext>
      </dgm:extLst>
    </dgm:pt>
    <dgm:pt modelId="{7F942182-4D2D-4CFC-B6EB-49C29370F12F}" type="parTrans" cxnId="{A1F10AB8-0397-4D9A-86CB-DF75FB375756}">
      <dgm:prSet/>
      <dgm:spPr/>
      <dgm:t>
        <a:bodyPr/>
        <a:lstStyle/>
        <a:p>
          <a:endParaRPr lang="en-US"/>
        </a:p>
      </dgm:t>
    </dgm:pt>
    <dgm:pt modelId="{A6452439-6106-4629-9599-F3DAC9A40C52}" type="sibTrans" cxnId="{A1F10AB8-0397-4D9A-86CB-DF75FB375756}">
      <dgm:prSet/>
      <dgm:spPr/>
      <dgm:t>
        <a:bodyPr/>
        <a:lstStyle/>
        <a:p>
          <a:endParaRPr lang="en-US"/>
        </a:p>
      </dgm:t>
    </dgm:pt>
    <dgm:pt modelId="{7C055FED-6AF9-4862-A9D5-AB53437074CA}">
      <dgm:prSet/>
      <dgm:spPr/>
      <dgm:t>
        <a:bodyPr/>
        <a:lstStyle/>
        <a:p>
          <a:r>
            <a:rPr lang="sk-SK" dirty="0"/>
            <a:t>editovateľné výstupy digitálneho textu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editovateľné výstupy digitálneho textu&#10;"/>
        </a:ext>
      </dgm:extLst>
    </dgm:pt>
    <dgm:pt modelId="{FF8C8AA4-A04D-4EBF-991B-FD3CC6BBBF80}" type="parTrans" cxnId="{A18FEA8B-5DC7-4CCA-873D-0CED86321A92}">
      <dgm:prSet/>
      <dgm:spPr/>
      <dgm:t>
        <a:bodyPr/>
        <a:lstStyle/>
        <a:p>
          <a:endParaRPr lang="en-US"/>
        </a:p>
      </dgm:t>
    </dgm:pt>
    <dgm:pt modelId="{26699B84-4085-4BBF-8F9B-DA88573962D9}" type="sibTrans" cxnId="{A18FEA8B-5DC7-4CCA-873D-0CED86321A92}">
      <dgm:prSet/>
      <dgm:spPr/>
      <dgm:t>
        <a:bodyPr/>
        <a:lstStyle/>
        <a:p>
          <a:endParaRPr lang="en-US"/>
        </a:p>
      </dgm:t>
    </dgm:pt>
    <dgm:pt modelId="{657D3577-C5DA-834E-B1B7-3542D2E24979}" type="pres">
      <dgm:prSet presAssocID="{6E8010B4-D52E-4860-93D3-D4E55DD3CFE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284F409-0C2E-6547-A7FE-566FD9EC6F93}" type="pres">
      <dgm:prSet presAssocID="{A7881E14-7E5D-4C24-8C91-D2253761B714}" presName="hierRoot1" presStyleCnt="0"/>
      <dgm:spPr/>
    </dgm:pt>
    <dgm:pt modelId="{E67D283D-24D0-614C-91F4-A8C589173EE9}" type="pres">
      <dgm:prSet presAssocID="{A7881E14-7E5D-4C24-8C91-D2253761B714}" presName="composite" presStyleCnt="0"/>
      <dgm:spPr/>
    </dgm:pt>
    <dgm:pt modelId="{ECFB2D03-5FD8-144E-8815-1722CE0426CA}" type="pres">
      <dgm:prSet presAssocID="{A7881E14-7E5D-4C24-8C91-D2253761B714}" presName="background" presStyleLbl="node0" presStyleIdx="0" presStyleCnt="4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A555E01F-9931-BC44-8F4D-14B82BC76451}" type="pres">
      <dgm:prSet presAssocID="{A7881E14-7E5D-4C24-8C91-D2253761B714}" presName="text" presStyleLbl="fgAcc0" presStyleIdx="0" presStyleCnt="4">
        <dgm:presLayoutVars>
          <dgm:chPref val="3"/>
        </dgm:presLayoutVars>
      </dgm:prSet>
      <dgm:spPr/>
    </dgm:pt>
    <dgm:pt modelId="{053C6093-BE6A-6149-A472-24F36BBA649D}" type="pres">
      <dgm:prSet presAssocID="{A7881E14-7E5D-4C24-8C91-D2253761B714}" presName="hierChild2" presStyleCnt="0"/>
      <dgm:spPr/>
    </dgm:pt>
    <dgm:pt modelId="{A63B9D2D-2F5E-3B49-AB05-1C7684EC1A68}" type="pres">
      <dgm:prSet presAssocID="{6D676AFD-1FE3-4B3D-96A3-B303E04D4417}" presName="hierRoot1" presStyleCnt="0"/>
      <dgm:spPr/>
    </dgm:pt>
    <dgm:pt modelId="{4E2DA296-BC07-FB42-B9A8-08F3C73CAB06}" type="pres">
      <dgm:prSet presAssocID="{6D676AFD-1FE3-4B3D-96A3-B303E04D4417}" presName="composite" presStyleCnt="0"/>
      <dgm:spPr/>
    </dgm:pt>
    <dgm:pt modelId="{A9F40F7A-04B9-4447-AA57-7C88882F7AB3}" type="pres">
      <dgm:prSet presAssocID="{6D676AFD-1FE3-4B3D-96A3-B303E04D4417}" presName="background" presStyleLbl="node0" presStyleIdx="1" presStyleCnt="4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5128B5F-1285-A447-8DD0-7D4DC95E2998}" type="pres">
      <dgm:prSet presAssocID="{6D676AFD-1FE3-4B3D-96A3-B303E04D4417}" presName="text" presStyleLbl="fgAcc0" presStyleIdx="1" presStyleCnt="4">
        <dgm:presLayoutVars>
          <dgm:chPref val="3"/>
        </dgm:presLayoutVars>
      </dgm:prSet>
      <dgm:spPr/>
    </dgm:pt>
    <dgm:pt modelId="{961DC95A-FBFD-2743-946E-8BD3C2B06F28}" type="pres">
      <dgm:prSet presAssocID="{6D676AFD-1FE3-4B3D-96A3-B303E04D4417}" presName="hierChild2" presStyleCnt="0"/>
      <dgm:spPr/>
    </dgm:pt>
    <dgm:pt modelId="{79BF020D-DE68-5740-85CD-1172079665C2}" type="pres">
      <dgm:prSet presAssocID="{34A89EF1-2CEC-4F7A-A06F-49D34AD1C184}" presName="hierRoot1" presStyleCnt="0"/>
      <dgm:spPr/>
    </dgm:pt>
    <dgm:pt modelId="{C69F2201-21C6-3A47-AFFF-6B7B90029DD1}" type="pres">
      <dgm:prSet presAssocID="{34A89EF1-2CEC-4F7A-A06F-49D34AD1C184}" presName="composite" presStyleCnt="0"/>
      <dgm:spPr/>
    </dgm:pt>
    <dgm:pt modelId="{23B793AE-3406-F246-9371-B5874C3FFE19}" type="pres">
      <dgm:prSet presAssocID="{34A89EF1-2CEC-4F7A-A06F-49D34AD1C184}" presName="background" presStyleLbl="node0" presStyleIdx="2" presStyleCnt="4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ED174A9-8753-A145-8CEB-201E59C04718}" type="pres">
      <dgm:prSet presAssocID="{34A89EF1-2CEC-4F7A-A06F-49D34AD1C184}" presName="text" presStyleLbl="fgAcc0" presStyleIdx="2" presStyleCnt="4">
        <dgm:presLayoutVars>
          <dgm:chPref val="3"/>
        </dgm:presLayoutVars>
      </dgm:prSet>
      <dgm:spPr/>
    </dgm:pt>
    <dgm:pt modelId="{62F1AE2B-FA64-C243-8D48-C6A43ED10A84}" type="pres">
      <dgm:prSet presAssocID="{34A89EF1-2CEC-4F7A-A06F-49D34AD1C184}" presName="hierChild2" presStyleCnt="0"/>
      <dgm:spPr/>
    </dgm:pt>
    <dgm:pt modelId="{0B7C87CD-E942-D141-8C69-C663E8627DEC}" type="pres">
      <dgm:prSet presAssocID="{7C055FED-6AF9-4862-A9D5-AB53437074CA}" presName="hierRoot1" presStyleCnt="0"/>
      <dgm:spPr/>
    </dgm:pt>
    <dgm:pt modelId="{E8E7144C-D8B9-2C40-9010-68E76A249621}" type="pres">
      <dgm:prSet presAssocID="{7C055FED-6AF9-4862-A9D5-AB53437074CA}" presName="composite" presStyleCnt="0"/>
      <dgm:spPr/>
    </dgm:pt>
    <dgm:pt modelId="{B4923A1C-E365-584E-BFF8-27E7A23BFFAF}" type="pres">
      <dgm:prSet presAssocID="{7C055FED-6AF9-4862-A9D5-AB53437074CA}" presName="background" presStyleLbl="node0" presStyleIdx="3" presStyleCnt="4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5C6CE1C-5BE6-6D41-9B0D-8EF26282FB67}" type="pres">
      <dgm:prSet presAssocID="{7C055FED-6AF9-4862-A9D5-AB53437074CA}" presName="text" presStyleLbl="fgAcc0" presStyleIdx="3" presStyleCnt="4">
        <dgm:presLayoutVars>
          <dgm:chPref val="3"/>
        </dgm:presLayoutVars>
      </dgm:prSet>
      <dgm:spPr/>
    </dgm:pt>
    <dgm:pt modelId="{22C9D9AB-280D-204C-A112-F4D10D1EB0C9}" type="pres">
      <dgm:prSet presAssocID="{7C055FED-6AF9-4862-A9D5-AB53437074CA}" presName="hierChild2" presStyleCnt="0"/>
      <dgm:spPr/>
    </dgm:pt>
  </dgm:ptLst>
  <dgm:cxnLst>
    <dgm:cxn modelId="{E9F70B26-903A-AF4E-89CD-C0AFA457B8EA}" type="presOf" srcId="{6E8010B4-D52E-4860-93D3-D4E55DD3CFEE}" destId="{657D3577-C5DA-834E-B1B7-3542D2E24979}" srcOrd="0" destOrd="0" presId="urn:microsoft.com/office/officeart/2005/8/layout/hierarchy1"/>
    <dgm:cxn modelId="{2F9A2D3D-5947-5340-83E3-55FAF100EEB3}" type="presOf" srcId="{6D676AFD-1FE3-4B3D-96A3-B303E04D4417}" destId="{65128B5F-1285-A447-8DD0-7D4DC95E2998}" srcOrd="0" destOrd="0" presId="urn:microsoft.com/office/officeart/2005/8/layout/hierarchy1"/>
    <dgm:cxn modelId="{76C7E972-1440-0544-90C1-4DAF92BFEC2B}" type="presOf" srcId="{34A89EF1-2CEC-4F7A-A06F-49D34AD1C184}" destId="{CED174A9-8753-A145-8CEB-201E59C04718}" srcOrd="0" destOrd="0" presId="urn:microsoft.com/office/officeart/2005/8/layout/hierarchy1"/>
    <dgm:cxn modelId="{EBFB418A-6D62-4433-9A09-A458C86159F3}" srcId="{6E8010B4-D52E-4860-93D3-D4E55DD3CFEE}" destId="{6D676AFD-1FE3-4B3D-96A3-B303E04D4417}" srcOrd="1" destOrd="0" parTransId="{4A8D5FF1-B9FE-4E07-8DBA-B5F6C7EBDD3A}" sibTransId="{2A87143B-97C6-41E9-8C03-9804A63FF64F}"/>
    <dgm:cxn modelId="{A18FEA8B-5DC7-4CCA-873D-0CED86321A92}" srcId="{6E8010B4-D52E-4860-93D3-D4E55DD3CFEE}" destId="{7C055FED-6AF9-4862-A9D5-AB53437074CA}" srcOrd="3" destOrd="0" parTransId="{FF8C8AA4-A04D-4EBF-991B-FD3CC6BBBF80}" sibTransId="{26699B84-4085-4BBF-8F9B-DA88573962D9}"/>
    <dgm:cxn modelId="{5F0651AB-0551-4F4A-9CCC-C3555ACC16D7}" type="presOf" srcId="{7C055FED-6AF9-4862-A9D5-AB53437074CA}" destId="{25C6CE1C-5BE6-6D41-9B0D-8EF26282FB67}" srcOrd="0" destOrd="0" presId="urn:microsoft.com/office/officeart/2005/8/layout/hierarchy1"/>
    <dgm:cxn modelId="{A1F10AB8-0397-4D9A-86CB-DF75FB375756}" srcId="{6E8010B4-D52E-4860-93D3-D4E55DD3CFEE}" destId="{34A89EF1-2CEC-4F7A-A06F-49D34AD1C184}" srcOrd="2" destOrd="0" parTransId="{7F942182-4D2D-4CFC-B6EB-49C29370F12F}" sibTransId="{A6452439-6106-4629-9599-F3DAC9A40C52}"/>
    <dgm:cxn modelId="{A79142C7-89C1-460E-93EE-E6F26AE66981}" srcId="{6E8010B4-D52E-4860-93D3-D4E55DD3CFEE}" destId="{A7881E14-7E5D-4C24-8C91-D2253761B714}" srcOrd="0" destOrd="0" parTransId="{65F0F2A5-8EB4-4544-889C-BF0C60435FE6}" sibTransId="{01AE8A66-0446-44C4-BFBD-D6BDF2D78958}"/>
    <dgm:cxn modelId="{7A3692F4-8F26-A940-8DC6-7181E5BCBCE1}" type="presOf" srcId="{A7881E14-7E5D-4C24-8C91-D2253761B714}" destId="{A555E01F-9931-BC44-8F4D-14B82BC76451}" srcOrd="0" destOrd="0" presId="urn:microsoft.com/office/officeart/2005/8/layout/hierarchy1"/>
    <dgm:cxn modelId="{E5B082DD-1AF1-6F46-ABE5-C3B255E41340}" type="presParOf" srcId="{657D3577-C5DA-834E-B1B7-3542D2E24979}" destId="{D284F409-0C2E-6547-A7FE-566FD9EC6F93}" srcOrd="0" destOrd="0" presId="urn:microsoft.com/office/officeart/2005/8/layout/hierarchy1"/>
    <dgm:cxn modelId="{0F279F6D-992E-8C42-ADEE-B0DEB9CD88C3}" type="presParOf" srcId="{D284F409-0C2E-6547-A7FE-566FD9EC6F93}" destId="{E67D283D-24D0-614C-91F4-A8C589173EE9}" srcOrd="0" destOrd="0" presId="urn:microsoft.com/office/officeart/2005/8/layout/hierarchy1"/>
    <dgm:cxn modelId="{9D0F1E17-5E0D-9643-A8CA-EBBE1D41359F}" type="presParOf" srcId="{E67D283D-24D0-614C-91F4-A8C589173EE9}" destId="{ECFB2D03-5FD8-144E-8815-1722CE0426CA}" srcOrd="0" destOrd="0" presId="urn:microsoft.com/office/officeart/2005/8/layout/hierarchy1"/>
    <dgm:cxn modelId="{32A782F1-B5F1-9340-A687-5B23CDE5D083}" type="presParOf" srcId="{E67D283D-24D0-614C-91F4-A8C589173EE9}" destId="{A555E01F-9931-BC44-8F4D-14B82BC76451}" srcOrd="1" destOrd="0" presId="urn:microsoft.com/office/officeart/2005/8/layout/hierarchy1"/>
    <dgm:cxn modelId="{EEF9EBBB-3155-474E-9441-E53663503565}" type="presParOf" srcId="{D284F409-0C2E-6547-A7FE-566FD9EC6F93}" destId="{053C6093-BE6A-6149-A472-24F36BBA649D}" srcOrd="1" destOrd="0" presId="urn:microsoft.com/office/officeart/2005/8/layout/hierarchy1"/>
    <dgm:cxn modelId="{C807BD57-5850-F542-8EDB-A82CB682E003}" type="presParOf" srcId="{657D3577-C5DA-834E-B1B7-3542D2E24979}" destId="{A63B9D2D-2F5E-3B49-AB05-1C7684EC1A68}" srcOrd="1" destOrd="0" presId="urn:microsoft.com/office/officeart/2005/8/layout/hierarchy1"/>
    <dgm:cxn modelId="{8B01966F-3439-E84D-89A8-BE9ED08B0BB3}" type="presParOf" srcId="{A63B9D2D-2F5E-3B49-AB05-1C7684EC1A68}" destId="{4E2DA296-BC07-FB42-B9A8-08F3C73CAB06}" srcOrd="0" destOrd="0" presId="urn:microsoft.com/office/officeart/2005/8/layout/hierarchy1"/>
    <dgm:cxn modelId="{17EBFD5C-911C-7B47-B051-DEBD19A0FDEA}" type="presParOf" srcId="{4E2DA296-BC07-FB42-B9A8-08F3C73CAB06}" destId="{A9F40F7A-04B9-4447-AA57-7C88882F7AB3}" srcOrd="0" destOrd="0" presId="urn:microsoft.com/office/officeart/2005/8/layout/hierarchy1"/>
    <dgm:cxn modelId="{F62F7E0C-9929-C842-B65E-DF1E54DDD53E}" type="presParOf" srcId="{4E2DA296-BC07-FB42-B9A8-08F3C73CAB06}" destId="{65128B5F-1285-A447-8DD0-7D4DC95E2998}" srcOrd="1" destOrd="0" presId="urn:microsoft.com/office/officeart/2005/8/layout/hierarchy1"/>
    <dgm:cxn modelId="{63AAA83C-DE86-9447-9739-B03C19546AAE}" type="presParOf" srcId="{A63B9D2D-2F5E-3B49-AB05-1C7684EC1A68}" destId="{961DC95A-FBFD-2743-946E-8BD3C2B06F28}" srcOrd="1" destOrd="0" presId="urn:microsoft.com/office/officeart/2005/8/layout/hierarchy1"/>
    <dgm:cxn modelId="{5F50F94F-3CB0-6D41-9D7C-D5FE691E9F94}" type="presParOf" srcId="{657D3577-C5DA-834E-B1B7-3542D2E24979}" destId="{79BF020D-DE68-5740-85CD-1172079665C2}" srcOrd="2" destOrd="0" presId="urn:microsoft.com/office/officeart/2005/8/layout/hierarchy1"/>
    <dgm:cxn modelId="{B166422E-54ED-3B46-9E9D-19A7CA3F80FE}" type="presParOf" srcId="{79BF020D-DE68-5740-85CD-1172079665C2}" destId="{C69F2201-21C6-3A47-AFFF-6B7B90029DD1}" srcOrd="0" destOrd="0" presId="urn:microsoft.com/office/officeart/2005/8/layout/hierarchy1"/>
    <dgm:cxn modelId="{D35E0FD1-0D58-DF4A-BE8D-A8E20D763D01}" type="presParOf" srcId="{C69F2201-21C6-3A47-AFFF-6B7B90029DD1}" destId="{23B793AE-3406-F246-9371-B5874C3FFE19}" srcOrd="0" destOrd="0" presId="urn:microsoft.com/office/officeart/2005/8/layout/hierarchy1"/>
    <dgm:cxn modelId="{8AF25D8D-EB42-2A4D-8E3F-44B7E9CA5D49}" type="presParOf" srcId="{C69F2201-21C6-3A47-AFFF-6B7B90029DD1}" destId="{CED174A9-8753-A145-8CEB-201E59C04718}" srcOrd="1" destOrd="0" presId="urn:microsoft.com/office/officeart/2005/8/layout/hierarchy1"/>
    <dgm:cxn modelId="{E5413D72-2BCE-2048-A7B5-8A5B06DC8091}" type="presParOf" srcId="{79BF020D-DE68-5740-85CD-1172079665C2}" destId="{62F1AE2B-FA64-C243-8D48-C6A43ED10A84}" srcOrd="1" destOrd="0" presId="urn:microsoft.com/office/officeart/2005/8/layout/hierarchy1"/>
    <dgm:cxn modelId="{C3725E18-E842-854F-9A85-05470F1ACF58}" type="presParOf" srcId="{657D3577-C5DA-834E-B1B7-3542D2E24979}" destId="{0B7C87CD-E942-D141-8C69-C663E8627DEC}" srcOrd="3" destOrd="0" presId="urn:microsoft.com/office/officeart/2005/8/layout/hierarchy1"/>
    <dgm:cxn modelId="{AEF352CE-E9B4-0843-8582-565B48491893}" type="presParOf" srcId="{0B7C87CD-E942-D141-8C69-C663E8627DEC}" destId="{E8E7144C-D8B9-2C40-9010-68E76A249621}" srcOrd="0" destOrd="0" presId="urn:microsoft.com/office/officeart/2005/8/layout/hierarchy1"/>
    <dgm:cxn modelId="{B5C90A12-88B6-8A43-8BD9-B278D0DE9E99}" type="presParOf" srcId="{E8E7144C-D8B9-2C40-9010-68E76A249621}" destId="{B4923A1C-E365-584E-BFF8-27E7A23BFFAF}" srcOrd="0" destOrd="0" presId="urn:microsoft.com/office/officeart/2005/8/layout/hierarchy1"/>
    <dgm:cxn modelId="{E62101BB-57DC-7D4C-A456-8F62DB45078D}" type="presParOf" srcId="{E8E7144C-D8B9-2C40-9010-68E76A249621}" destId="{25C6CE1C-5BE6-6D41-9B0D-8EF26282FB67}" srcOrd="1" destOrd="0" presId="urn:microsoft.com/office/officeart/2005/8/layout/hierarchy1"/>
    <dgm:cxn modelId="{F39C23C1-68CB-664B-8B4F-80497E671F2E}" type="presParOf" srcId="{0B7C87CD-E942-D141-8C69-C663E8627DEC}" destId="{22C9D9AB-280D-204C-A112-F4D10D1EB0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DB427E-BD1D-4BC7-8135-D1855FCCFD8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71B493F-18AD-4B5D-AB00-7363A95C941D}">
      <dgm:prSet/>
      <dgm:spPr/>
      <dgm:t>
        <a:bodyPr/>
        <a:lstStyle/>
        <a:p>
          <a:r>
            <a:rPr lang="sk-SK" b="1" dirty="0"/>
            <a:t>Export do viacerých formátov</a:t>
          </a:r>
          <a:r>
            <a:rPr lang="sk-SK" dirty="0"/>
            <a:t>: PDF, DOCX, TXT, XLSX – vhodné na archiváciu aj na analytickú prácu.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ranžový obdĺžnik s textom: Export do viacerých formátov: PDF, DOCX, TXT, XLSX – vhodné na archiváciu aj na analytickú prácu.&#10;"/>
        </a:ext>
      </dgm:extLst>
    </dgm:pt>
    <dgm:pt modelId="{F0D26EAD-D680-487B-9896-F4BAE4D0C697}" type="parTrans" cxnId="{315CA68B-A7CD-45C9-9478-A29C7ECEBF3B}">
      <dgm:prSet/>
      <dgm:spPr/>
      <dgm:t>
        <a:bodyPr/>
        <a:lstStyle/>
        <a:p>
          <a:endParaRPr lang="en-US"/>
        </a:p>
      </dgm:t>
    </dgm:pt>
    <dgm:pt modelId="{C02641F4-DE81-475D-B98C-D04102494929}" type="sibTrans" cxnId="{315CA68B-A7CD-45C9-9478-A29C7ECEBF3B}">
      <dgm:prSet/>
      <dgm:spPr/>
      <dgm:t>
        <a:bodyPr/>
        <a:lstStyle/>
        <a:p>
          <a:endParaRPr lang="en-US"/>
        </a:p>
      </dgm:t>
    </dgm:pt>
    <dgm:pt modelId="{5DC41534-0AFB-4FD0-A966-571A28705547}">
      <dgm:prSet/>
      <dgm:spPr/>
      <dgm:t>
        <a:bodyPr/>
        <a:lstStyle/>
        <a:p>
          <a:r>
            <a:rPr lang="sk-SK" b="1" dirty="0"/>
            <a:t>Základné operácie</a:t>
          </a:r>
          <a:r>
            <a:rPr lang="sk-SK" dirty="0"/>
            <a:t>: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ranžový obdĺžnik s textom: Základné operácie:&#10;"/>
        </a:ext>
      </dgm:extLst>
    </dgm:pt>
    <dgm:pt modelId="{26D20935-12B8-4C12-A6E8-7D7B56AB5DFA}" type="parTrans" cxnId="{E48EF2F6-BC62-4D59-B6F9-93DAE0B4B93D}">
      <dgm:prSet/>
      <dgm:spPr/>
      <dgm:t>
        <a:bodyPr/>
        <a:lstStyle/>
        <a:p>
          <a:endParaRPr lang="en-US"/>
        </a:p>
      </dgm:t>
    </dgm:pt>
    <dgm:pt modelId="{FFBB8435-A39F-4958-8756-6EAE86A4766B}" type="sibTrans" cxnId="{E48EF2F6-BC62-4D59-B6F9-93DAE0B4B93D}">
      <dgm:prSet/>
      <dgm:spPr/>
      <dgm:t>
        <a:bodyPr/>
        <a:lstStyle/>
        <a:p>
          <a:endParaRPr lang="en-US"/>
        </a:p>
      </dgm:t>
    </dgm:pt>
    <dgm:pt modelId="{E6370C3B-22C4-4B11-ABD4-31D6BC97DD90}">
      <dgm:prSet/>
      <dgm:spPr/>
      <dgm:t>
        <a:bodyPr/>
        <a:lstStyle/>
        <a:p>
          <a:r>
            <a:rPr lang="sk-SK" dirty="0"/>
            <a:t>rýchle vyhľadávanie konkrétnych osôb, priezvisk či krstných mien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rýchle vyhľadávanie konkrétnych osôb, priezvisk či krstných mien&#10;vyhľadávanie podľa dátumov alebo kľúčových udalostí (narodenie, sobáš, úmrtie)&#10;kopírovanie údajov do genealogických databáz alebo rodokmeňových programov&#10;"/>
        </a:ext>
      </dgm:extLst>
    </dgm:pt>
    <dgm:pt modelId="{EAE5980A-E357-4CF3-97E0-09B2E8C4C88E}" type="parTrans" cxnId="{91682302-53B5-4696-B21F-943BE6E88679}">
      <dgm:prSet/>
      <dgm:spPr/>
      <dgm:t>
        <a:bodyPr/>
        <a:lstStyle/>
        <a:p>
          <a:endParaRPr lang="en-US"/>
        </a:p>
      </dgm:t>
    </dgm:pt>
    <dgm:pt modelId="{575F25FD-485A-47F6-B4BF-5BB28FADF64B}" type="sibTrans" cxnId="{91682302-53B5-4696-B21F-943BE6E88679}">
      <dgm:prSet/>
      <dgm:spPr/>
      <dgm:t>
        <a:bodyPr/>
        <a:lstStyle/>
        <a:p>
          <a:endParaRPr lang="en-US"/>
        </a:p>
      </dgm:t>
    </dgm:pt>
    <dgm:pt modelId="{A2177315-EDEA-44D5-8A1E-DC5E98343747}">
      <dgm:prSet/>
      <dgm:spPr/>
      <dgm:t>
        <a:bodyPr/>
        <a:lstStyle/>
        <a:p>
          <a:r>
            <a:rPr lang="sk-SK" dirty="0"/>
            <a:t>vyhľadávanie podľa dátumov alebo kľúčových udalostí (narodenie, sobáš, úmrtie)</a:t>
          </a:r>
          <a:endParaRPr lang="en-US" dirty="0"/>
        </a:p>
      </dgm:t>
    </dgm:pt>
    <dgm:pt modelId="{19798FA1-D0A9-48E0-AC12-043EFB7695C0}" type="parTrans" cxnId="{7B0AB40E-E4E5-410C-99A9-BECB51620444}">
      <dgm:prSet/>
      <dgm:spPr/>
      <dgm:t>
        <a:bodyPr/>
        <a:lstStyle/>
        <a:p>
          <a:endParaRPr lang="en-US"/>
        </a:p>
      </dgm:t>
    </dgm:pt>
    <dgm:pt modelId="{F2575949-2577-4AD3-AAEC-EAC73CF197A8}" type="sibTrans" cxnId="{7B0AB40E-E4E5-410C-99A9-BECB51620444}">
      <dgm:prSet/>
      <dgm:spPr/>
      <dgm:t>
        <a:bodyPr/>
        <a:lstStyle/>
        <a:p>
          <a:endParaRPr lang="en-US"/>
        </a:p>
      </dgm:t>
    </dgm:pt>
    <dgm:pt modelId="{7CC0A27C-1697-43F2-8E88-FCC5E6BB3ADA}">
      <dgm:prSet/>
      <dgm:spPr/>
      <dgm:t>
        <a:bodyPr/>
        <a:lstStyle/>
        <a:p>
          <a:r>
            <a:rPr lang="sk-SK" dirty="0"/>
            <a:t>kopírovanie údajov do genealogických databáz alebo </a:t>
          </a:r>
          <a:r>
            <a:rPr lang="sk-SK" dirty="0" err="1"/>
            <a:t>rodokmeňových</a:t>
          </a:r>
          <a:r>
            <a:rPr lang="sk-SK" dirty="0"/>
            <a:t> programov</a:t>
          </a:r>
          <a:endParaRPr lang="en-US" dirty="0"/>
        </a:p>
      </dgm:t>
    </dgm:pt>
    <dgm:pt modelId="{A4BE02D1-3C4C-40CE-8DC1-A0DDC7414566}" type="parTrans" cxnId="{AB70CF4F-C04E-4E4E-B799-86D8453C9493}">
      <dgm:prSet/>
      <dgm:spPr/>
      <dgm:t>
        <a:bodyPr/>
        <a:lstStyle/>
        <a:p>
          <a:endParaRPr lang="en-US"/>
        </a:p>
      </dgm:t>
    </dgm:pt>
    <dgm:pt modelId="{141039D0-057D-4AA2-B1A4-74653C445C8D}" type="sibTrans" cxnId="{AB70CF4F-C04E-4E4E-B799-86D8453C9493}">
      <dgm:prSet/>
      <dgm:spPr/>
      <dgm:t>
        <a:bodyPr/>
        <a:lstStyle/>
        <a:p>
          <a:endParaRPr lang="en-US"/>
        </a:p>
      </dgm:t>
    </dgm:pt>
    <dgm:pt modelId="{ED84CD71-16E9-47A3-B760-5C57D1779EEF}">
      <dgm:prSet/>
      <dgm:spPr/>
      <dgm:t>
        <a:bodyPr/>
        <a:lstStyle/>
        <a:p>
          <a:r>
            <a:rPr lang="sk-SK" b="1" dirty="0"/>
            <a:t>Štruktúrované analýzy</a:t>
          </a:r>
          <a:r>
            <a:rPr lang="sk-SK" dirty="0"/>
            <a:t>: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Štruktúrované analýzy:&#10;"/>
        </a:ext>
      </dgm:extLst>
    </dgm:pt>
    <dgm:pt modelId="{DF3608B2-C9EE-42A4-BA6C-C295D8FECBC3}" type="parTrans" cxnId="{3B3DF17D-A702-4EDC-9C52-F4C18CDB4B81}">
      <dgm:prSet/>
      <dgm:spPr/>
      <dgm:t>
        <a:bodyPr/>
        <a:lstStyle/>
        <a:p>
          <a:endParaRPr lang="en-US"/>
        </a:p>
      </dgm:t>
    </dgm:pt>
    <dgm:pt modelId="{90040FE8-9EDB-4BF0-A5F1-B5EBEA2DB58C}" type="sibTrans" cxnId="{3B3DF17D-A702-4EDC-9C52-F4C18CDB4B81}">
      <dgm:prSet/>
      <dgm:spPr/>
      <dgm:t>
        <a:bodyPr/>
        <a:lstStyle/>
        <a:p>
          <a:endParaRPr lang="en-US"/>
        </a:p>
      </dgm:t>
    </dgm:pt>
    <dgm:pt modelId="{0BEE2347-D0F0-42F9-89FB-E0E54B0D0B4F}">
      <dgm:prSet/>
      <dgm:spPr/>
      <dgm:t>
        <a:bodyPr/>
        <a:lstStyle/>
        <a:p>
          <a:r>
            <a:rPr lang="sk-SK" dirty="0"/>
            <a:t>tvorba indexov osôb, rodín a lokalít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tvorba indexov osôb, rodín a lokalít&#10;štatistika frekvencie mien a priezvisk v rámci obce či regiónu&#10;porovnávanie zápisov medzi jednotlivými matrikami alebo generáciami (napr. rodové línie)&#10;"/>
        </a:ext>
      </dgm:extLst>
    </dgm:pt>
    <dgm:pt modelId="{7553E5CC-AFAB-4A69-8D8D-BBC42CF3D1AF}" type="parTrans" cxnId="{5E4930B4-B4AF-4230-B49C-48B4C69EF4CA}">
      <dgm:prSet/>
      <dgm:spPr/>
      <dgm:t>
        <a:bodyPr/>
        <a:lstStyle/>
        <a:p>
          <a:endParaRPr lang="en-US"/>
        </a:p>
      </dgm:t>
    </dgm:pt>
    <dgm:pt modelId="{3C23D2B7-94D1-48B0-83B4-0FDEC0C91C8F}" type="sibTrans" cxnId="{5E4930B4-B4AF-4230-B49C-48B4C69EF4CA}">
      <dgm:prSet/>
      <dgm:spPr/>
      <dgm:t>
        <a:bodyPr/>
        <a:lstStyle/>
        <a:p>
          <a:endParaRPr lang="en-US"/>
        </a:p>
      </dgm:t>
    </dgm:pt>
    <dgm:pt modelId="{0A7F5A37-A31F-4D37-88CB-B267AC5291AE}">
      <dgm:prSet/>
      <dgm:spPr/>
      <dgm:t>
        <a:bodyPr/>
        <a:lstStyle/>
        <a:p>
          <a:r>
            <a:rPr lang="sk-SK" dirty="0"/>
            <a:t>štatistika frekvencie mien a priezvisk v rámci obce či regiónu</a:t>
          </a:r>
          <a:endParaRPr lang="en-US" dirty="0"/>
        </a:p>
      </dgm:t>
    </dgm:pt>
    <dgm:pt modelId="{14F7FE70-3256-4DCC-9924-5E36CDF2E115}" type="parTrans" cxnId="{8D2102A1-EEAB-433C-92CE-CF9BE32F9055}">
      <dgm:prSet/>
      <dgm:spPr/>
      <dgm:t>
        <a:bodyPr/>
        <a:lstStyle/>
        <a:p>
          <a:endParaRPr lang="en-US"/>
        </a:p>
      </dgm:t>
    </dgm:pt>
    <dgm:pt modelId="{DD993CB7-83E6-4F05-A067-DB223ED71D3F}" type="sibTrans" cxnId="{8D2102A1-EEAB-433C-92CE-CF9BE32F9055}">
      <dgm:prSet/>
      <dgm:spPr/>
      <dgm:t>
        <a:bodyPr/>
        <a:lstStyle/>
        <a:p>
          <a:endParaRPr lang="en-US"/>
        </a:p>
      </dgm:t>
    </dgm:pt>
    <dgm:pt modelId="{21C20926-3054-4E95-95FD-26A8F6A17AF1}">
      <dgm:prSet/>
      <dgm:spPr/>
      <dgm:t>
        <a:bodyPr/>
        <a:lstStyle/>
        <a:p>
          <a:r>
            <a:rPr lang="sk-SK" dirty="0"/>
            <a:t>porovnávanie zápisov medzi jednotlivými matrikami alebo generáciami (napr. rodové línie)</a:t>
          </a:r>
          <a:endParaRPr lang="en-US" dirty="0"/>
        </a:p>
      </dgm:t>
    </dgm:pt>
    <dgm:pt modelId="{2AB1BD49-1548-4C2B-B43B-2B94C0BED0D2}" type="parTrans" cxnId="{711981D1-A80D-4356-AB52-C26A6A15209E}">
      <dgm:prSet/>
      <dgm:spPr/>
      <dgm:t>
        <a:bodyPr/>
        <a:lstStyle/>
        <a:p>
          <a:endParaRPr lang="en-US"/>
        </a:p>
      </dgm:t>
    </dgm:pt>
    <dgm:pt modelId="{5FD0D955-9F7F-4911-906C-558618688124}" type="sibTrans" cxnId="{711981D1-A80D-4356-AB52-C26A6A15209E}">
      <dgm:prSet/>
      <dgm:spPr/>
      <dgm:t>
        <a:bodyPr/>
        <a:lstStyle/>
        <a:p>
          <a:endParaRPr lang="en-US"/>
        </a:p>
      </dgm:t>
    </dgm:pt>
    <dgm:pt modelId="{3FA704C3-7882-40E3-9BE0-7198FC8609C9}">
      <dgm:prSet/>
      <dgm:spPr/>
      <dgm:t>
        <a:bodyPr/>
        <a:lstStyle/>
        <a:p>
          <a:r>
            <a:rPr lang="sk-SK" b="1" dirty="0"/>
            <a:t>Pokročilé spracovanie (</a:t>
          </a:r>
          <a:r>
            <a:rPr lang="sk-SK" b="1" dirty="0" err="1"/>
            <a:t>postprocessing</a:t>
          </a:r>
          <a:r>
            <a:rPr lang="sk-SK" b="1" dirty="0"/>
            <a:t>) pomocou AI</a:t>
          </a:r>
          <a:r>
            <a:rPr lang="sk-SK" dirty="0"/>
            <a:t>: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šedý obdĺžnik s textom: Pokročilé spracovanie (postprocessing) pomocou AI:&#10;"/>
        </a:ext>
      </dgm:extLst>
    </dgm:pt>
    <dgm:pt modelId="{5BE78D6B-9821-47A6-94C1-80DB6D148C3E}" type="parTrans" cxnId="{23D56D97-91E2-48E1-8361-3D4D8597D1AF}">
      <dgm:prSet/>
      <dgm:spPr/>
      <dgm:t>
        <a:bodyPr/>
        <a:lstStyle/>
        <a:p>
          <a:endParaRPr lang="en-US"/>
        </a:p>
      </dgm:t>
    </dgm:pt>
    <dgm:pt modelId="{4A542544-CFF5-4192-862E-B58201AC1917}" type="sibTrans" cxnId="{23D56D97-91E2-48E1-8361-3D4D8597D1AF}">
      <dgm:prSet/>
      <dgm:spPr/>
      <dgm:t>
        <a:bodyPr/>
        <a:lstStyle/>
        <a:p>
          <a:endParaRPr lang="en-US"/>
        </a:p>
      </dgm:t>
    </dgm:pt>
    <dgm:pt modelId="{A78EA5E0-D5EE-4520-B397-E79C6A6F0092}">
      <dgm:prSet/>
      <dgm:spPr/>
      <dgm:t>
        <a:bodyPr/>
        <a:lstStyle/>
        <a:p>
          <a:r>
            <a:rPr lang="sk-SK" dirty="0"/>
            <a:t>automatická identifikácia osôb, príbuzenských väzieb a vzťahov (otec, matka, dieťa, manžel, manželka)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obdĺžnik s textom: automatická identifikácia osôb, príbuzenských väzieb a vzťahov (otec, matka, dieťa, manžel, manželka)&#10;extrakcia dátumov a ich prepis do chronologických databáz&#10;sumarizácia údajov o konkrétnej rodine alebo rodoch&#10;prepojenie s mapami (GIS) – vizualizácia migračných pohybov rodín či šírenia priezvisk&#10;"/>
        </a:ext>
      </dgm:extLst>
    </dgm:pt>
    <dgm:pt modelId="{906B977D-A3FF-4485-9B3B-21BF61624C2D}" type="parTrans" cxnId="{8E772E8F-2D7B-492B-BA38-D9E5F130886F}">
      <dgm:prSet/>
      <dgm:spPr/>
      <dgm:t>
        <a:bodyPr/>
        <a:lstStyle/>
        <a:p>
          <a:endParaRPr lang="en-US"/>
        </a:p>
      </dgm:t>
    </dgm:pt>
    <dgm:pt modelId="{6B9A2EEB-D49F-425F-955F-AA49765E272C}" type="sibTrans" cxnId="{8E772E8F-2D7B-492B-BA38-D9E5F130886F}">
      <dgm:prSet/>
      <dgm:spPr/>
      <dgm:t>
        <a:bodyPr/>
        <a:lstStyle/>
        <a:p>
          <a:endParaRPr lang="en-US"/>
        </a:p>
      </dgm:t>
    </dgm:pt>
    <dgm:pt modelId="{C19AA0D5-5605-40C2-BC7B-A7857DB0FD75}">
      <dgm:prSet/>
      <dgm:spPr/>
      <dgm:t>
        <a:bodyPr/>
        <a:lstStyle/>
        <a:p>
          <a:r>
            <a:rPr lang="sk-SK" dirty="0"/>
            <a:t>extrakcia dátumov a ich prepis do chronologických databáz</a:t>
          </a:r>
          <a:endParaRPr lang="en-US" dirty="0"/>
        </a:p>
      </dgm:t>
    </dgm:pt>
    <dgm:pt modelId="{AE9A4B2D-9660-4136-9586-4FD8F0EE36E9}" type="parTrans" cxnId="{BA989743-066D-4169-B452-4D009E322B46}">
      <dgm:prSet/>
      <dgm:spPr/>
      <dgm:t>
        <a:bodyPr/>
        <a:lstStyle/>
        <a:p>
          <a:endParaRPr lang="en-US"/>
        </a:p>
      </dgm:t>
    </dgm:pt>
    <dgm:pt modelId="{01CF5EA2-6C1A-43F4-9C57-D417A9BE0D9F}" type="sibTrans" cxnId="{BA989743-066D-4169-B452-4D009E322B46}">
      <dgm:prSet/>
      <dgm:spPr/>
      <dgm:t>
        <a:bodyPr/>
        <a:lstStyle/>
        <a:p>
          <a:endParaRPr lang="en-US"/>
        </a:p>
      </dgm:t>
    </dgm:pt>
    <dgm:pt modelId="{67520274-19AA-4689-9EDB-1543BB166B7F}">
      <dgm:prSet/>
      <dgm:spPr/>
      <dgm:t>
        <a:bodyPr/>
        <a:lstStyle/>
        <a:p>
          <a:r>
            <a:rPr lang="sk-SK" dirty="0"/>
            <a:t>sumarizácia údajov o konkrétnej rodine alebo rodoch</a:t>
          </a:r>
          <a:endParaRPr lang="en-US" dirty="0"/>
        </a:p>
      </dgm:t>
    </dgm:pt>
    <dgm:pt modelId="{143D2DDA-2E83-4418-BBD6-042B4904C1FC}" type="parTrans" cxnId="{819C6713-7D1A-485A-8182-D9F06EF2013F}">
      <dgm:prSet/>
      <dgm:spPr/>
      <dgm:t>
        <a:bodyPr/>
        <a:lstStyle/>
        <a:p>
          <a:endParaRPr lang="en-US"/>
        </a:p>
      </dgm:t>
    </dgm:pt>
    <dgm:pt modelId="{5DB78C28-684B-49DE-B23C-8CC6C2DF663B}" type="sibTrans" cxnId="{819C6713-7D1A-485A-8182-D9F06EF2013F}">
      <dgm:prSet/>
      <dgm:spPr/>
      <dgm:t>
        <a:bodyPr/>
        <a:lstStyle/>
        <a:p>
          <a:endParaRPr lang="en-US"/>
        </a:p>
      </dgm:t>
    </dgm:pt>
    <dgm:pt modelId="{FA903046-BCFB-4D62-916A-797FD9441926}">
      <dgm:prSet/>
      <dgm:spPr/>
      <dgm:t>
        <a:bodyPr/>
        <a:lstStyle/>
        <a:p>
          <a:r>
            <a:rPr lang="sk-SK" dirty="0"/>
            <a:t>prepojenie s mapami (GIS) – vizualizácia migračných pohybov rodín či šírenia priezvisk</a:t>
          </a:r>
          <a:endParaRPr lang="en-US" dirty="0"/>
        </a:p>
      </dgm:t>
    </dgm:pt>
    <dgm:pt modelId="{3458266A-7442-42D0-B960-FB8EFE910EB8}" type="parTrans" cxnId="{5FA62C62-F900-4541-88AF-4DEEC4EEE763}">
      <dgm:prSet/>
      <dgm:spPr/>
      <dgm:t>
        <a:bodyPr/>
        <a:lstStyle/>
        <a:p>
          <a:endParaRPr lang="en-US"/>
        </a:p>
      </dgm:t>
    </dgm:pt>
    <dgm:pt modelId="{81C8A394-1EF6-4FE9-AE0B-0566E9DE72BA}" type="sibTrans" cxnId="{5FA62C62-F900-4541-88AF-4DEEC4EEE763}">
      <dgm:prSet/>
      <dgm:spPr/>
      <dgm:t>
        <a:bodyPr/>
        <a:lstStyle/>
        <a:p>
          <a:endParaRPr lang="en-US"/>
        </a:p>
      </dgm:t>
    </dgm:pt>
    <dgm:pt modelId="{C258C063-856B-6B45-9F87-1B077D3DCBC0}" type="pres">
      <dgm:prSet presAssocID="{41DB427E-BD1D-4BC7-8135-D1855FCCFD80}" presName="Name0" presStyleCnt="0">
        <dgm:presLayoutVars>
          <dgm:dir/>
          <dgm:animLvl val="lvl"/>
          <dgm:resizeHandles val="exact"/>
        </dgm:presLayoutVars>
      </dgm:prSet>
      <dgm:spPr/>
    </dgm:pt>
    <dgm:pt modelId="{FE435FDE-8635-304A-B834-8DDE037450D6}" type="pres">
      <dgm:prSet presAssocID="{271B493F-18AD-4B5D-AB00-7363A95C941D}" presName="linNode" presStyleCnt="0"/>
      <dgm:spPr/>
    </dgm:pt>
    <dgm:pt modelId="{2E2958B0-B7DE-3A4D-97BE-3D3E3380EAC4}" type="pres">
      <dgm:prSet presAssocID="{271B493F-18AD-4B5D-AB00-7363A95C941D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E1F4CC02-21BF-5641-9ABB-CA93A3E1DB7E}" type="pres">
      <dgm:prSet presAssocID="{271B493F-18AD-4B5D-AB00-7363A95C941D}" presName="descendantText" presStyleLbl="alignAccFollowNode1" presStyleIdx="0" presStyleCnt="4">
        <dgm:presLayoutVars>
          <dgm:bulletEnabled/>
        </dgm:presLayoutVars>
      </dgm:prSet>
      <dgm:spPr/>
      <dgm:extLst>
        <a:ext uri="{E40237B7-FDA0-4F09-8148-C483321AD2D9}">
          <dgm14:cNvPr xmlns:dgm14="http://schemas.microsoft.com/office/drawing/2010/diagram" id="0" name="" descr="obdĺžnik "/>
        </a:ext>
      </dgm:extLst>
    </dgm:pt>
    <dgm:pt modelId="{5D578F1D-9E39-A544-A74D-DE22D4CDE4AC}" type="pres">
      <dgm:prSet presAssocID="{C02641F4-DE81-475D-B98C-D04102494929}" presName="sp" presStyleCnt="0"/>
      <dgm:spPr/>
    </dgm:pt>
    <dgm:pt modelId="{B63FFAC3-F54E-7A49-92DE-0BC4D0D7E98C}" type="pres">
      <dgm:prSet presAssocID="{5DC41534-0AFB-4FD0-A966-571A28705547}" presName="linNode" presStyleCnt="0"/>
      <dgm:spPr/>
    </dgm:pt>
    <dgm:pt modelId="{CEF67E20-A6D7-0742-A447-E004D354F5D7}" type="pres">
      <dgm:prSet presAssocID="{5DC41534-0AFB-4FD0-A966-571A28705547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C9FE23EF-D5E4-9E4A-AE74-30F6DDB2E89B}" type="pres">
      <dgm:prSet presAssocID="{5DC41534-0AFB-4FD0-A966-571A28705547}" presName="descendantText" presStyleLbl="alignAccFollowNode1" presStyleIdx="1" presStyleCnt="4">
        <dgm:presLayoutVars>
          <dgm:bulletEnabled/>
        </dgm:presLayoutVars>
      </dgm:prSet>
      <dgm:spPr/>
    </dgm:pt>
    <dgm:pt modelId="{3D23A08A-65C3-9644-8A3B-83E939EE5FD4}" type="pres">
      <dgm:prSet presAssocID="{FFBB8435-A39F-4958-8756-6EAE86A4766B}" presName="sp" presStyleCnt="0"/>
      <dgm:spPr/>
    </dgm:pt>
    <dgm:pt modelId="{63DD59F0-FDD1-E249-BC3C-080DBD6571B8}" type="pres">
      <dgm:prSet presAssocID="{ED84CD71-16E9-47A3-B760-5C57D1779EEF}" presName="linNode" presStyleCnt="0"/>
      <dgm:spPr/>
    </dgm:pt>
    <dgm:pt modelId="{703B0290-4F52-604E-8442-26F38934B20C}" type="pres">
      <dgm:prSet presAssocID="{ED84CD71-16E9-47A3-B760-5C57D1779EEF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DAB47D5A-9587-DB43-80D3-D3EC052BB8FA}" type="pres">
      <dgm:prSet presAssocID="{ED84CD71-16E9-47A3-B760-5C57D1779EEF}" presName="descendantText" presStyleLbl="alignAccFollowNode1" presStyleIdx="2" presStyleCnt="4">
        <dgm:presLayoutVars>
          <dgm:bulletEnabled/>
        </dgm:presLayoutVars>
      </dgm:prSet>
      <dgm:spPr/>
    </dgm:pt>
    <dgm:pt modelId="{6BAD2189-ED9E-504D-9119-511C4A4F550E}" type="pres">
      <dgm:prSet presAssocID="{90040FE8-9EDB-4BF0-A5F1-B5EBEA2DB58C}" presName="sp" presStyleCnt="0"/>
      <dgm:spPr/>
    </dgm:pt>
    <dgm:pt modelId="{6543D5E3-2C47-EF4E-9FC3-DAA847334412}" type="pres">
      <dgm:prSet presAssocID="{3FA704C3-7882-40E3-9BE0-7198FC8609C9}" presName="linNode" presStyleCnt="0"/>
      <dgm:spPr/>
    </dgm:pt>
    <dgm:pt modelId="{59FC2EAB-2D94-F14B-A380-3CB0CB270D98}" type="pres">
      <dgm:prSet presAssocID="{3FA704C3-7882-40E3-9BE0-7198FC8609C9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8CF75ED6-C5DE-6F40-9809-C54C240D304B}" type="pres">
      <dgm:prSet presAssocID="{3FA704C3-7882-40E3-9BE0-7198FC8609C9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EFF71701-FB59-4341-817B-D99A6EBDB63C}" type="presOf" srcId="{21C20926-3054-4E95-95FD-26A8F6A17AF1}" destId="{DAB47D5A-9587-DB43-80D3-D3EC052BB8FA}" srcOrd="0" destOrd="2" presId="urn:microsoft.com/office/officeart/2016/7/layout/VerticalSolidActionList"/>
    <dgm:cxn modelId="{91682302-53B5-4696-B21F-943BE6E88679}" srcId="{5DC41534-0AFB-4FD0-A966-571A28705547}" destId="{E6370C3B-22C4-4B11-ABD4-31D6BC97DD90}" srcOrd="0" destOrd="0" parTransId="{EAE5980A-E357-4CF3-97E0-09B2E8C4C88E}" sibTransId="{575F25FD-485A-47F6-B4BF-5BB28FADF64B}"/>
    <dgm:cxn modelId="{07ED5409-402C-C144-8433-CB3F6B50CEF6}" type="presOf" srcId="{ED84CD71-16E9-47A3-B760-5C57D1779EEF}" destId="{703B0290-4F52-604E-8442-26F38934B20C}" srcOrd="0" destOrd="0" presId="urn:microsoft.com/office/officeart/2016/7/layout/VerticalSolidActionList"/>
    <dgm:cxn modelId="{669B0E0D-FA81-BE4A-9849-11703D5067E9}" type="presOf" srcId="{7CC0A27C-1697-43F2-8E88-FCC5E6BB3ADA}" destId="{C9FE23EF-D5E4-9E4A-AE74-30F6DDB2E89B}" srcOrd="0" destOrd="2" presId="urn:microsoft.com/office/officeart/2016/7/layout/VerticalSolidActionList"/>
    <dgm:cxn modelId="{76E4620E-68C3-F24E-A729-063F87F872D0}" type="presOf" srcId="{E6370C3B-22C4-4B11-ABD4-31D6BC97DD90}" destId="{C9FE23EF-D5E4-9E4A-AE74-30F6DDB2E89B}" srcOrd="0" destOrd="0" presId="urn:microsoft.com/office/officeart/2016/7/layout/VerticalSolidActionList"/>
    <dgm:cxn modelId="{7B0AB40E-E4E5-410C-99A9-BECB51620444}" srcId="{5DC41534-0AFB-4FD0-A966-571A28705547}" destId="{A2177315-EDEA-44D5-8A1E-DC5E98343747}" srcOrd="1" destOrd="0" parTransId="{19798FA1-D0A9-48E0-AC12-043EFB7695C0}" sibTransId="{F2575949-2577-4AD3-AAEC-EAC73CF197A8}"/>
    <dgm:cxn modelId="{819C6713-7D1A-485A-8182-D9F06EF2013F}" srcId="{3FA704C3-7882-40E3-9BE0-7198FC8609C9}" destId="{67520274-19AA-4689-9EDB-1543BB166B7F}" srcOrd="2" destOrd="0" parTransId="{143D2DDA-2E83-4418-BBD6-042B4904C1FC}" sibTransId="{5DB78C28-684B-49DE-B23C-8CC6C2DF663B}"/>
    <dgm:cxn modelId="{A449CC25-D3A6-524A-BBB1-69FD7DF171A5}" type="presOf" srcId="{C19AA0D5-5605-40C2-BC7B-A7857DB0FD75}" destId="{8CF75ED6-C5DE-6F40-9809-C54C240D304B}" srcOrd="0" destOrd="1" presId="urn:microsoft.com/office/officeart/2016/7/layout/VerticalSolidActionList"/>
    <dgm:cxn modelId="{7791532C-D5AF-F949-8081-626C61A772B8}" type="presOf" srcId="{67520274-19AA-4689-9EDB-1543BB166B7F}" destId="{8CF75ED6-C5DE-6F40-9809-C54C240D304B}" srcOrd="0" destOrd="2" presId="urn:microsoft.com/office/officeart/2016/7/layout/VerticalSolidActionList"/>
    <dgm:cxn modelId="{0561FC33-BF73-624C-95C5-3E0200A256E2}" type="presOf" srcId="{FA903046-BCFB-4D62-916A-797FD9441926}" destId="{8CF75ED6-C5DE-6F40-9809-C54C240D304B}" srcOrd="0" destOrd="3" presId="urn:microsoft.com/office/officeart/2016/7/layout/VerticalSolidActionList"/>
    <dgm:cxn modelId="{1F88F934-DA56-2E4B-B8B1-6AC5E4746FC9}" type="presOf" srcId="{0BEE2347-D0F0-42F9-89FB-E0E54B0D0B4F}" destId="{DAB47D5A-9587-DB43-80D3-D3EC052BB8FA}" srcOrd="0" destOrd="0" presId="urn:microsoft.com/office/officeart/2016/7/layout/VerticalSolidActionList"/>
    <dgm:cxn modelId="{A05E683D-3D07-5F44-AA9A-89E5BF30DD2C}" type="presOf" srcId="{3FA704C3-7882-40E3-9BE0-7198FC8609C9}" destId="{59FC2EAB-2D94-F14B-A380-3CB0CB270D98}" srcOrd="0" destOrd="0" presId="urn:microsoft.com/office/officeart/2016/7/layout/VerticalSolidActionList"/>
    <dgm:cxn modelId="{5FA62C62-F900-4541-88AF-4DEEC4EEE763}" srcId="{3FA704C3-7882-40E3-9BE0-7198FC8609C9}" destId="{FA903046-BCFB-4D62-916A-797FD9441926}" srcOrd="3" destOrd="0" parTransId="{3458266A-7442-42D0-B960-FB8EFE910EB8}" sibTransId="{81C8A394-1EF6-4FE9-AE0B-0566E9DE72BA}"/>
    <dgm:cxn modelId="{BA989743-066D-4169-B452-4D009E322B46}" srcId="{3FA704C3-7882-40E3-9BE0-7198FC8609C9}" destId="{C19AA0D5-5605-40C2-BC7B-A7857DB0FD75}" srcOrd="1" destOrd="0" parTransId="{AE9A4B2D-9660-4136-9586-4FD8F0EE36E9}" sibTransId="{01CF5EA2-6C1A-43F4-9C57-D417A9BE0D9F}"/>
    <dgm:cxn modelId="{40E44267-0217-F642-89E3-D38547AF9590}" type="presOf" srcId="{A2177315-EDEA-44D5-8A1E-DC5E98343747}" destId="{C9FE23EF-D5E4-9E4A-AE74-30F6DDB2E89B}" srcOrd="0" destOrd="1" presId="urn:microsoft.com/office/officeart/2016/7/layout/VerticalSolidActionList"/>
    <dgm:cxn modelId="{AB70CF4F-C04E-4E4E-B799-86D8453C9493}" srcId="{5DC41534-0AFB-4FD0-A966-571A28705547}" destId="{7CC0A27C-1697-43F2-8E88-FCC5E6BB3ADA}" srcOrd="2" destOrd="0" parTransId="{A4BE02D1-3C4C-40CE-8DC1-A0DDC7414566}" sibTransId="{141039D0-057D-4AA2-B1A4-74653C445C8D}"/>
    <dgm:cxn modelId="{3B3DF17D-A702-4EDC-9C52-F4C18CDB4B81}" srcId="{41DB427E-BD1D-4BC7-8135-D1855FCCFD80}" destId="{ED84CD71-16E9-47A3-B760-5C57D1779EEF}" srcOrd="2" destOrd="0" parTransId="{DF3608B2-C9EE-42A4-BA6C-C295D8FECBC3}" sibTransId="{90040FE8-9EDB-4BF0-A5F1-B5EBEA2DB58C}"/>
    <dgm:cxn modelId="{315CA68B-A7CD-45C9-9478-A29C7ECEBF3B}" srcId="{41DB427E-BD1D-4BC7-8135-D1855FCCFD80}" destId="{271B493F-18AD-4B5D-AB00-7363A95C941D}" srcOrd="0" destOrd="0" parTransId="{F0D26EAD-D680-487B-9896-F4BAE4D0C697}" sibTransId="{C02641F4-DE81-475D-B98C-D04102494929}"/>
    <dgm:cxn modelId="{8E772E8F-2D7B-492B-BA38-D9E5F130886F}" srcId="{3FA704C3-7882-40E3-9BE0-7198FC8609C9}" destId="{A78EA5E0-D5EE-4520-B397-E79C6A6F0092}" srcOrd="0" destOrd="0" parTransId="{906B977D-A3FF-4485-9B3B-21BF61624C2D}" sibTransId="{6B9A2EEB-D49F-425F-955F-AA49765E272C}"/>
    <dgm:cxn modelId="{23D56D97-91E2-48E1-8361-3D4D8597D1AF}" srcId="{41DB427E-BD1D-4BC7-8135-D1855FCCFD80}" destId="{3FA704C3-7882-40E3-9BE0-7198FC8609C9}" srcOrd="3" destOrd="0" parTransId="{5BE78D6B-9821-47A6-94C1-80DB6D148C3E}" sibTransId="{4A542544-CFF5-4192-862E-B58201AC1917}"/>
    <dgm:cxn modelId="{8D2102A1-EEAB-433C-92CE-CF9BE32F9055}" srcId="{ED84CD71-16E9-47A3-B760-5C57D1779EEF}" destId="{0A7F5A37-A31F-4D37-88CB-B267AC5291AE}" srcOrd="1" destOrd="0" parTransId="{14F7FE70-3256-4DCC-9924-5E36CDF2E115}" sibTransId="{DD993CB7-83E6-4F05-A067-DB223ED71D3F}"/>
    <dgm:cxn modelId="{A72833B0-DDC7-F543-BFE2-979BC7EFC895}" type="presOf" srcId="{41DB427E-BD1D-4BC7-8135-D1855FCCFD80}" destId="{C258C063-856B-6B45-9F87-1B077D3DCBC0}" srcOrd="0" destOrd="0" presId="urn:microsoft.com/office/officeart/2016/7/layout/VerticalSolidActionList"/>
    <dgm:cxn modelId="{5E4930B4-B4AF-4230-B49C-48B4C69EF4CA}" srcId="{ED84CD71-16E9-47A3-B760-5C57D1779EEF}" destId="{0BEE2347-D0F0-42F9-89FB-E0E54B0D0B4F}" srcOrd="0" destOrd="0" parTransId="{7553E5CC-AFAB-4A69-8D8D-BBC42CF3D1AF}" sibTransId="{3C23D2B7-94D1-48B0-83B4-0FDEC0C91C8F}"/>
    <dgm:cxn modelId="{CD2CC0BE-45ED-D64B-BFB6-0FAD2830AC49}" type="presOf" srcId="{5DC41534-0AFB-4FD0-A966-571A28705547}" destId="{CEF67E20-A6D7-0742-A447-E004D354F5D7}" srcOrd="0" destOrd="0" presId="urn:microsoft.com/office/officeart/2016/7/layout/VerticalSolidActionList"/>
    <dgm:cxn modelId="{C6C9EBC4-23DE-3F47-B799-274C93D3CC50}" type="presOf" srcId="{0A7F5A37-A31F-4D37-88CB-B267AC5291AE}" destId="{DAB47D5A-9587-DB43-80D3-D3EC052BB8FA}" srcOrd="0" destOrd="1" presId="urn:microsoft.com/office/officeart/2016/7/layout/VerticalSolidActionList"/>
    <dgm:cxn modelId="{711981D1-A80D-4356-AB52-C26A6A15209E}" srcId="{ED84CD71-16E9-47A3-B760-5C57D1779EEF}" destId="{21C20926-3054-4E95-95FD-26A8F6A17AF1}" srcOrd="2" destOrd="0" parTransId="{2AB1BD49-1548-4C2B-B43B-2B94C0BED0D2}" sibTransId="{5FD0D955-9F7F-4911-906C-558618688124}"/>
    <dgm:cxn modelId="{DAB795DE-45A1-FC43-91E7-A225588EC7E3}" type="presOf" srcId="{A78EA5E0-D5EE-4520-B397-E79C6A6F0092}" destId="{8CF75ED6-C5DE-6F40-9809-C54C240D304B}" srcOrd="0" destOrd="0" presId="urn:microsoft.com/office/officeart/2016/7/layout/VerticalSolidActionList"/>
    <dgm:cxn modelId="{D27021E6-E2FD-BD41-8C47-54A2DE045522}" type="presOf" srcId="{271B493F-18AD-4B5D-AB00-7363A95C941D}" destId="{2E2958B0-B7DE-3A4D-97BE-3D3E3380EAC4}" srcOrd="0" destOrd="0" presId="urn:microsoft.com/office/officeart/2016/7/layout/VerticalSolidActionList"/>
    <dgm:cxn modelId="{E48EF2F6-BC62-4D59-B6F9-93DAE0B4B93D}" srcId="{41DB427E-BD1D-4BC7-8135-D1855FCCFD80}" destId="{5DC41534-0AFB-4FD0-A966-571A28705547}" srcOrd="1" destOrd="0" parTransId="{26D20935-12B8-4C12-A6E8-7D7B56AB5DFA}" sibTransId="{FFBB8435-A39F-4958-8756-6EAE86A4766B}"/>
    <dgm:cxn modelId="{5650226B-AF6E-CF4F-AF1B-9B2922FCE304}" type="presParOf" srcId="{C258C063-856B-6B45-9F87-1B077D3DCBC0}" destId="{FE435FDE-8635-304A-B834-8DDE037450D6}" srcOrd="0" destOrd="0" presId="urn:microsoft.com/office/officeart/2016/7/layout/VerticalSolidActionList"/>
    <dgm:cxn modelId="{251D63A9-A1A2-EA44-8529-1742ED948881}" type="presParOf" srcId="{FE435FDE-8635-304A-B834-8DDE037450D6}" destId="{2E2958B0-B7DE-3A4D-97BE-3D3E3380EAC4}" srcOrd="0" destOrd="0" presId="urn:microsoft.com/office/officeart/2016/7/layout/VerticalSolidActionList"/>
    <dgm:cxn modelId="{96094EC2-EE11-CF40-89D7-B5F2D5AD5F53}" type="presParOf" srcId="{FE435FDE-8635-304A-B834-8DDE037450D6}" destId="{E1F4CC02-21BF-5641-9ABB-CA93A3E1DB7E}" srcOrd="1" destOrd="0" presId="urn:microsoft.com/office/officeart/2016/7/layout/VerticalSolidActionList"/>
    <dgm:cxn modelId="{B8633AD2-1BE4-4B44-9893-8C3FEE837260}" type="presParOf" srcId="{C258C063-856B-6B45-9F87-1B077D3DCBC0}" destId="{5D578F1D-9E39-A544-A74D-DE22D4CDE4AC}" srcOrd="1" destOrd="0" presId="urn:microsoft.com/office/officeart/2016/7/layout/VerticalSolidActionList"/>
    <dgm:cxn modelId="{D2B3E174-480D-9F40-AF41-C10E2EBE94A3}" type="presParOf" srcId="{C258C063-856B-6B45-9F87-1B077D3DCBC0}" destId="{B63FFAC3-F54E-7A49-92DE-0BC4D0D7E98C}" srcOrd="2" destOrd="0" presId="urn:microsoft.com/office/officeart/2016/7/layout/VerticalSolidActionList"/>
    <dgm:cxn modelId="{F241ED17-27C0-B944-BF93-3ED2D9C9B9BA}" type="presParOf" srcId="{B63FFAC3-F54E-7A49-92DE-0BC4D0D7E98C}" destId="{CEF67E20-A6D7-0742-A447-E004D354F5D7}" srcOrd="0" destOrd="0" presId="urn:microsoft.com/office/officeart/2016/7/layout/VerticalSolidActionList"/>
    <dgm:cxn modelId="{BD3ABAD0-0560-3B42-A3AA-6F439C70C571}" type="presParOf" srcId="{B63FFAC3-F54E-7A49-92DE-0BC4D0D7E98C}" destId="{C9FE23EF-D5E4-9E4A-AE74-30F6DDB2E89B}" srcOrd="1" destOrd="0" presId="urn:microsoft.com/office/officeart/2016/7/layout/VerticalSolidActionList"/>
    <dgm:cxn modelId="{C83B2666-4C00-D64F-8E93-C4D1EA2B1C6E}" type="presParOf" srcId="{C258C063-856B-6B45-9F87-1B077D3DCBC0}" destId="{3D23A08A-65C3-9644-8A3B-83E939EE5FD4}" srcOrd="3" destOrd="0" presId="urn:microsoft.com/office/officeart/2016/7/layout/VerticalSolidActionList"/>
    <dgm:cxn modelId="{5EB4DB2B-8D8F-8F4C-945C-22CA90425B8B}" type="presParOf" srcId="{C258C063-856B-6B45-9F87-1B077D3DCBC0}" destId="{63DD59F0-FDD1-E249-BC3C-080DBD6571B8}" srcOrd="4" destOrd="0" presId="urn:microsoft.com/office/officeart/2016/7/layout/VerticalSolidActionList"/>
    <dgm:cxn modelId="{90E5EDCF-3548-3C4E-8758-AC1935A6A4DF}" type="presParOf" srcId="{63DD59F0-FDD1-E249-BC3C-080DBD6571B8}" destId="{703B0290-4F52-604E-8442-26F38934B20C}" srcOrd="0" destOrd="0" presId="urn:microsoft.com/office/officeart/2016/7/layout/VerticalSolidActionList"/>
    <dgm:cxn modelId="{75673A52-CFFA-D842-89EA-DDDF1928C78B}" type="presParOf" srcId="{63DD59F0-FDD1-E249-BC3C-080DBD6571B8}" destId="{DAB47D5A-9587-DB43-80D3-D3EC052BB8FA}" srcOrd="1" destOrd="0" presId="urn:microsoft.com/office/officeart/2016/7/layout/VerticalSolidActionList"/>
    <dgm:cxn modelId="{E478D1D0-2642-704B-A198-583FEEC7599B}" type="presParOf" srcId="{C258C063-856B-6B45-9F87-1B077D3DCBC0}" destId="{6BAD2189-ED9E-504D-9119-511C4A4F550E}" srcOrd="5" destOrd="0" presId="urn:microsoft.com/office/officeart/2016/7/layout/VerticalSolidActionList"/>
    <dgm:cxn modelId="{E402FE8A-B04D-8D40-A52A-BDEC774E2DE7}" type="presParOf" srcId="{C258C063-856B-6B45-9F87-1B077D3DCBC0}" destId="{6543D5E3-2C47-EF4E-9FC3-DAA847334412}" srcOrd="6" destOrd="0" presId="urn:microsoft.com/office/officeart/2016/7/layout/VerticalSolidActionList"/>
    <dgm:cxn modelId="{F4E6C7F5-BFE0-AF41-82D4-1A9D5E46192F}" type="presParOf" srcId="{6543D5E3-2C47-EF4E-9FC3-DAA847334412}" destId="{59FC2EAB-2D94-F14B-A380-3CB0CB270D98}" srcOrd="0" destOrd="0" presId="urn:microsoft.com/office/officeart/2016/7/layout/VerticalSolidActionList"/>
    <dgm:cxn modelId="{01C11D39-0AF5-CE40-8C1E-8BDB22C997BE}" type="presParOf" srcId="{6543D5E3-2C47-EF4E-9FC3-DAA847334412}" destId="{8CF75ED6-C5DE-6F40-9809-C54C240D304B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B2D03-5FD8-144E-8815-1722CE0426CA}">
      <dsp:nvSpPr>
        <dsp:cNvPr id="0" name=""/>
        <dsp:cNvSpPr/>
      </dsp:nvSpPr>
      <dsp:spPr>
        <a:xfrm>
          <a:off x="3040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5E01F-9931-BC44-8F4D-14B82BC76451}">
      <dsp:nvSpPr>
        <dsp:cNvPr id="0" name=""/>
        <dsp:cNvSpPr/>
      </dsp:nvSpPr>
      <dsp:spPr>
        <a:xfrm>
          <a:off x="244258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digitalizácia rukopisu a jeho nahratie do platformy </a:t>
          </a:r>
          <a:endParaRPr lang="en-US" sz="2000" kern="1200" dirty="0"/>
        </a:p>
      </dsp:txBody>
      <dsp:txXfrm>
        <a:off x="284635" y="1070626"/>
        <a:ext cx="2090204" cy="1297804"/>
      </dsp:txXfrm>
    </dsp:sp>
    <dsp:sp modelId="{A9F40F7A-04B9-4447-AA57-7C88882F7AB3}">
      <dsp:nvSpPr>
        <dsp:cNvPr id="0" name=""/>
        <dsp:cNvSpPr/>
      </dsp:nvSpPr>
      <dsp:spPr>
        <a:xfrm>
          <a:off x="2656434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8B5F-1285-A447-8DD0-7D4DC95E2998}">
      <dsp:nvSpPr>
        <dsp:cNvPr id="0" name=""/>
        <dsp:cNvSpPr/>
      </dsp:nvSpPr>
      <dsp:spPr>
        <a:xfrm>
          <a:off x="2897652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segmentácia</a:t>
          </a:r>
          <a:endParaRPr lang="en-US" sz="2000" kern="1200" dirty="0"/>
        </a:p>
      </dsp:txBody>
      <dsp:txXfrm>
        <a:off x="2938029" y="1070626"/>
        <a:ext cx="2090204" cy="1297804"/>
      </dsp:txXfrm>
    </dsp:sp>
    <dsp:sp modelId="{23B793AE-3406-F246-9371-B5874C3FFE19}">
      <dsp:nvSpPr>
        <dsp:cNvPr id="0" name=""/>
        <dsp:cNvSpPr/>
      </dsp:nvSpPr>
      <dsp:spPr>
        <a:xfrm>
          <a:off x="5309828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174A9-8753-A145-8CEB-201E59C04718}">
      <dsp:nvSpPr>
        <dsp:cNvPr id="0" name=""/>
        <dsp:cNvSpPr/>
      </dsp:nvSpPr>
      <dsp:spPr>
        <a:xfrm>
          <a:off x="5551046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aplikácia/tvorba modelu automatickej transkripcie</a:t>
          </a:r>
          <a:endParaRPr lang="en-US" sz="2000" kern="1200" dirty="0"/>
        </a:p>
      </dsp:txBody>
      <dsp:txXfrm>
        <a:off x="5591423" y="1070626"/>
        <a:ext cx="2090204" cy="1297804"/>
      </dsp:txXfrm>
    </dsp:sp>
    <dsp:sp modelId="{B4923A1C-E365-584E-BFF8-27E7A23BFFAF}">
      <dsp:nvSpPr>
        <dsp:cNvPr id="0" name=""/>
        <dsp:cNvSpPr/>
      </dsp:nvSpPr>
      <dsp:spPr>
        <a:xfrm>
          <a:off x="7963222" y="801093"/>
          <a:ext cx="2170958" cy="1378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6CE1C-5BE6-6D41-9B0D-8EF26282FB67}">
      <dsp:nvSpPr>
        <dsp:cNvPr id="0" name=""/>
        <dsp:cNvSpPr/>
      </dsp:nvSpPr>
      <dsp:spPr>
        <a:xfrm>
          <a:off x="8204440" y="1030249"/>
          <a:ext cx="2170958" cy="1378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editovateľné výstupy digitálneho textu</a:t>
          </a:r>
          <a:endParaRPr lang="en-US" sz="2000" kern="1200" dirty="0"/>
        </a:p>
      </dsp:txBody>
      <dsp:txXfrm>
        <a:off x="8244817" y="1070626"/>
        <a:ext cx="2090204" cy="1297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4CC02-21BF-5641-9ABB-CA93A3E1DB7E}">
      <dsp:nvSpPr>
        <dsp:cNvPr id="0" name=""/>
        <dsp:cNvSpPr/>
      </dsp:nvSpPr>
      <dsp:spPr>
        <a:xfrm>
          <a:off x="2103120" y="2007"/>
          <a:ext cx="8412480" cy="10400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958B0-B7DE-3A4D-97BE-3D3E3380EAC4}">
      <dsp:nvSpPr>
        <dsp:cNvPr id="0" name=""/>
        <dsp:cNvSpPr/>
      </dsp:nvSpPr>
      <dsp:spPr>
        <a:xfrm>
          <a:off x="0" y="2007"/>
          <a:ext cx="2103120" cy="10400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1" kern="1200" dirty="0"/>
            <a:t>Export do viacerých formátov</a:t>
          </a:r>
          <a:r>
            <a:rPr lang="sk-SK" sz="1400" kern="1200" dirty="0"/>
            <a:t>: PDF, DOCX, TXT, XLSX – vhodné na archiváciu aj na analytickú prácu.</a:t>
          </a:r>
          <a:endParaRPr lang="en-US" sz="1400" kern="1200" dirty="0"/>
        </a:p>
      </dsp:txBody>
      <dsp:txXfrm>
        <a:off x="0" y="2007"/>
        <a:ext cx="2103120" cy="1040029"/>
      </dsp:txXfrm>
    </dsp:sp>
    <dsp:sp modelId="{C9FE23EF-D5E4-9E4A-AE74-30F6DDB2E89B}">
      <dsp:nvSpPr>
        <dsp:cNvPr id="0" name=""/>
        <dsp:cNvSpPr/>
      </dsp:nvSpPr>
      <dsp:spPr>
        <a:xfrm>
          <a:off x="2103120" y="1104438"/>
          <a:ext cx="8412480" cy="1040029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rýchle vyhľadávanie konkrétnych osôb, priezvisk či krstných mien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vyhľadávanie podľa dátumov alebo kľúčových udalostí (narodenie, sobáš, úmrtie)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kopírovanie údajov do genealogických databáz alebo </a:t>
          </a:r>
          <a:r>
            <a:rPr lang="sk-SK" sz="1100" kern="1200" dirty="0" err="1"/>
            <a:t>rodokmeňových</a:t>
          </a:r>
          <a:r>
            <a:rPr lang="sk-SK" sz="1100" kern="1200" dirty="0"/>
            <a:t> programov</a:t>
          </a:r>
          <a:endParaRPr lang="en-US" sz="1100" kern="1200" dirty="0"/>
        </a:p>
      </dsp:txBody>
      <dsp:txXfrm>
        <a:off x="2103120" y="1104438"/>
        <a:ext cx="8412480" cy="1040029"/>
      </dsp:txXfrm>
    </dsp:sp>
    <dsp:sp modelId="{CEF67E20-A6D7-0742-A447-E004D354F5D7}">
      <dsp:nvSpPr>
        <dsp:cNvPr id="0" name=""/>
        <dsp:cNvSpPr/>
      </dsp:nvSpPr>
      <dsp:spPr>
        <a:xfrm>
          <a:off x="0" y="1104438"/>
          <a:ext cx="2103120" cy="1040029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1" kern="1200" dirty="0"/>
            <a:t>Základné operácie</a:t>
          </a:r>
          <a:r>
            <a:rPr lang="sk-SK" sz="1400" kern="1200" dirty="0"/>
            <a:t>:</a:t>
          </a:r>
          <a:endParaRPr lang="en-US" sz="1400" kern="1200" dirty="0"/>
        </a:p>
      </dsp:txBody>
      <dsp:txXfrm>
        <a:off x="0" y="1104438"/>
        <a:ext cx="2103120" cy="1040029"/>
      </dsp:txXfrm>
    </dsp:sp>
    <dsp:sp modelId="{DAB47D5A-9587-DB43-80D3-D3EC052BB8FA}">
      <dsp:nvSpPr>
        <dsp:cNvPr id="0" name=""/>
        <dsp:cNvSpPr/>
      </dsp:nvSpPr>
      <dsp:spPr>
        <a:xfrm>
          <a:off x="2103120" y="2206869"/>
          <a:ext cx="8412480" cy="1040029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tvorba indexov osôb, rodín a lokalít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štatistika frekvencie mien a priezvisk v rámci obce či regiónu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porovnávanie zápisov medzi jednotlivými matrikami alebo generáciami (napr. rodové línie)</a:t>
          </a:r>
          <a:endParaRPr lang="en-US" sz="1100" kern="1200" dirty="0"/>
        </a:p>
      </dsp:txBody>
      <dsp:txXfrm>
        <a:off x="2103120" y="2206869"/>
        <a:ext cx="8412480" cy="1040029"/>
      </dsp:txXfrm>
    </dsp:sp>
    <dsp:sp modelId="{703B0290-4F52-604E-8442-26F38934B20C}">
      <dsp:nvSpPr>
        <dsp:cNvPr id="0" name=""/>
        <dsp:cNvSpPr/>
      </dsp:nvSpPr>
      <dsp:spPr>
        <a:xfrm>
          <a:off x="0" y="2206869"/>
          <a:ext cx="2103120" cy="1040029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1" kern="1200" dirty="0"/>
            <a:t>Štruktúrované analýzy</a:t>
          </a:r>
          <a:r>
            <a:rPr lang="sk-SK" sz="1400" kern="1200" dirty="0"/>
            <a:t>:</a:t>
          </a:r>
          <a:endParaRPr lang="en-US" sz="1400" kern="1200" dirty="0"/>
        </a:p>
      </dsp:txBody>
      <dsp:txXfrm>
        <a:off x="0" y="2206869"/>
        <a:ext cx="2103120" cy="1040029"/>
      </dsp:txXfrm>
    </dsp:sp>
    <dsp:sp modelId="{8CF75ED6-C5DE-6F40-9809-C54C240D304B}">
      <dsp:nvSpPr>
        <dsp:cNvPr id="0" name=""/>
        <dsp:cNvSpPr/>
      </dsp:nvSpPr>
      <dsp:spPr>
        <a:xfrm>
          <a:off x="2103120" y="3309300"/>
          <a:ext cx="8412480" cy="1040029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64167" rIns="163225" bIns="26416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automatická identifikácia osôb, príbuzenských väzieb a vzťahov (otec, matka, dieťa, manžel, manželka)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extrakcia dátumov a ich prepis do chronologických databáz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sumarizácia údajov o konkrétnej rodine alebo rodoch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100" kern="1200" dirty="0"/>
            <a:t>prepojenie s mapami (GIS) – vizualizácia migračných pohybov rodín či šírenia priezvisk</a:t>
          </a:r>
          <a:endParaRPr lang="en-US" sz="1100" kern="1200" dirty="0"/>
        </a:p>
      </dsp:txBody>
      <dsp:txXfrm>
        <a:off x="2103120" y="3309300"/>
        <a:ext cx="8412480" cy="1040029"/>
      </dsp:txXfrm>
    </dsp:sp>
    <dsp:sp modelId="{59FC2EAB-2D94-F14B-A380-3CB0CB270D98}">
      <dsp:nvSpPr>
        <dsp:cNvPr id="0" name=""/>
        <dsp:cNvSpPr/>
      </dsp:nvSpPr>
      <dsp:spPr>
        <a:xfrm>
          <a:off x="0" y="3309300"/>
          <a:ext cx="2103120" cy="104002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102732" rIns="111290" bIns="10273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1" kern="1200" dirty="0"/>
            <a:t>Pokročilé spracovanie (</a:t>
          </a:r>
          <a:r>
            <a:rPr lang="sk-SK" sz="1400" b="1" kern="1200" dirty="0" err="1"/>
            <a:t>postprocessing</a:t>
          </a:r>
          <a:r>
            <a:rPr lang="sk-SK" sz="1400" b="1" kern="1200" dirty="0"/>
            <a:t>) pomocou AI</a:t>
          </a:r>
          <a:r>
            <a:rPr lang="sk-SK" sz="1400" kern="1200" dirty="0"/>
            <a:t>:</a:t>
          </a:r>
          <a:endParaRPr lang="en-US" sz="1400" kern="1200" dirty="0"/>
        </a:p>
      </dsp:txBody>
      <dsp:txXfrm>
        <a:off x="0" y="3309300"/>
        <a:ext cx="2103120" cy="1040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BD4CE-5B0E-4802-8EED-5E28002175AF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6D90-85E0-4C53-93D9-4477C1C5C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46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88E2A-91BD-4272-9757-14EF5EA1A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12FB42-3E6C-43BD-816F-D2D7E2ED0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AFC19BF-E06D-4D40-AA60-5E87855F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ADE342A-C846-4E43-9EB9-221674638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BBDF33A-F512-4103-92F6-05CEBB11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346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B8F78-2A96-4BD1-BA54-A3FEE39D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3B524C6-F91E-40F3-8D81-7ED225A41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E1E1B5-A484-4B10-9796-8DC3E9AB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6BC8EDF-FFD7-4B4F-8B96-C003A566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B5AF188-41B4-461D-98DF-35B79E00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959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7581ABB-6BE7-4245-969E-A3A4B80CE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9C47DB6-0361-43A4-9B14-14192256B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83CA03-6B29-4163-819E-9614A22E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297ADCD-B045-46E4-8B0E-42B328A2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9E490FC-79FD-4F21-8CCF-6C4D6345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20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2B62C-C30F-4BDA-A275-79C654A9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B94D53B-EC75-48A4-AA81-BFED03A6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77E9F3-4B89-4859-8766-5A325EBA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6CF0853-C921-44E5-A799-2C056BA8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1A76A7-3F69-4C28-8703-3F30DBF0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494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E6894-C7DE-4744-960C-2296EFFC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BC0676-5F4D-4EB9-AE9A-AF37D42D0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020567B-1634-4F12-8878-BF067FB7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9CCB700-3AA8-41E5-99A3-A17FF489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1FEC55-7059-4075-9572-10CDD852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715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A8E76-65DF-405A-9DF7-6AF785FC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966474-8498-40E3-AF31-894885BA7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D4E1C47-7662-459A-AE89-9CF893794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6BF190E-45DC-4BF4-B667-734A5340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513065F-F1B1-4B06-BC8F-3576FCB5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71B8F5A-D948-4C1E-A3EC-B6778B81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678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F529D-DED7-418B-9132-87AD9EC9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6F4140-8D48-49F4-B17B-4B376BAF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EE1DC7A-2B4B-4450-8630-12E62C0B6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6F6814-69BA-4C33-9265-35BD52B4F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8AAB94B-2BB9-4465-93C7-ECCFE9ED6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727AFDB-9BDE-4215-AEC6-A697C20D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E9DE3CFE-CFD4-4425-952E-39BC013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6ABDAD8-EF07-417B-B42A-5C5DAC07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932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D8A34-5271-4FBA-8D17-D2514FEF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32A89158-14AB-4629-A4D2-9D413242F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CF19A3D-DE47-4731-A95D-5E712E51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D21E45F-6FEB-4F57-A1B9-10A5630A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613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1AA6AEC-BF76-47DC-AE2C-3F1B841A2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02CC304-8CD6-4D05-B93A-B6AA0776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D7AF86E-3A09-4A62-8E72-CE097050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514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19409-B53A-47B1-9927-21E44731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6E9C7D-5535-484F-8A8D-1A4141BCE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45249E-8734-4BD7-8E74-4EAFF8BAC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BC2B8A5-4BA2-4001-8567-B24AF153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E46265-E8EC-4480-936E-D8D66A98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C140D03-0F4F-4080-A6BA-8F8474AE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554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1147A-14E4-4593-95A7-22B3699D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3C4EE71-0364-4966-BC82-C7C944A63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8B3C6E-96DB-46B6-9D38-3C8D18AE6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63789BF-A0D8-4578-860F-BD371DF15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6CBE692-BCD6-4E41-8F96-E085EBF4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43C1AF5-158B-42A8-9B99-A929F711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558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9AD001D-F33E-47F8-A820-B3AEF60F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ED9F5B-78CF-47DD-8810-08FEA956C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A6ED68-2D1E-4E18-B3B3-2C1A6C801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7B0A6-907E-48DE-8834-AFB1B894F3D0}" type="datetimeFigureOut">
              <a:rPr lang="sk-SK" smtClean="0"/>
              <a:t>13. 11. 2025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6EC7BBC-DABD-4A1D-947E-4354DCC90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D93C942-60BE-4DBA-B7D2-2434A0F94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D9A41-3B6D-4A08-ABD9-D464CF5A5F1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096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imrich.nagy@umb.s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mhumphries2323/Transcription_Pearl" TargetMode="External"/><Relationship Id="rId3" Type="http://schemas.openxmlformats.org/officeDocument/2006/relationships/hyperlink" Target="https://www.transkribus.org/" TargetMode="External"/><Relationship Id="rId7" Type="http://schemas.openxmlformats.org/officeDocument/2006/relationships/hyperlink" Target="https://www.inkcapture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ro-ocr.fit.vutbr.cz/" TargetMode="External"/><Relationship Id="rId5" Type="http://schemas.openxmlformats.org/officeDocument/2006/relationships/hyperlink" Target="https://teklia.com/" TargetMode="External"/><Relationship Id="rId4" Type="http://schemas.openxmlformats.org/officeDocument/2006/relationships/hyperlink" Target="https://escriptorium.rich.ru.n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11109087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po.umb.sk/communities/3c590b46-9620-4e79-9a19-acb728520bd1" TargetMode="External"/><Relationship Id="rId4" Type="http://schemas.openxmlformats.org/officeDocument/2006/relationships/hyperlink" Target="https://zenodo.org/records/112185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coop.eu/scantent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BBC93-7791-46C5-84C2-06AA220A8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9318"/>
            <a:ext cx="9144000" cy="1909763"/>
          </a:xfrm>
        </p:spPr>
        <p:txBody>
          <a:bodyPr>
            <a:normAutofit/>
          </a:bodyPr>
          <a:lstStyle/>
          <a:p>
            <a:r>
              <a:rPr lang="sk-SK" sz="3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Možnosti aplikácie nástroja AI </a:t>
            </a:r>
            <a:r>
              <a:rPr lang="sk-SK" sz="37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Transkribus</a:t>
            </a:r>
            <a:r>
              <a:rPr lang="sk-SK" sz="3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 realizácii genealogického výskumu</a:t>
            </a:r>
            <a:endParaRPr lang="sk-SK" sz="37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39C28E-38FD-4B15-BBC9-F7F426917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21039"/>
            <a:ext cx="9144000" cy="1655762"/>
          </a:xfrm>
        </p:spPr>
        <p:txBody>
          <a:bodyPr/>
          <a:lstStyle/>
          <a:p>
            <a:r>
              <a:rPr lang="sk-SK" dirty="0"/>
              <a:t>Imrich Nagy</a:t>
            </a:r>
          </a:p>
          <a:p>
            <a:r>
              <a:rPr lang="sk-SK" sz="1400" dirty="0">
                <a:hlinkClick r:id="rId2"/>
              </a:rPr>
              <a:t>imrich.nagy@umb.sk</a:t>
            </a:r>
            <a:endParaRPr lang="sk-SK" sz="1400" dirty="0"/>
          </a:p>
          <a:p>
            <a:endParaRPr lang="sk-SK" sz="1400" dirty="0"/>
          </a:p>
          <a:p>
            <a:endParaRPr lang="sk-SK" dirty="0"/>
          </a:p>
        </p:txBody>
      </p:sp>
      <p:pic>
        <p:nvPicPr>
          <p:cNvPr id="5" name="Obrázok 4" descr="Obrázok, na ktorom je logo katedry histórie filozofickej fakulty UMB Banská Bystrica. Logo tvorí postava Mateja Bela vo fialovej farbe a do kruhu usporiadaný názov katedry v oranžovej farbe.&#10;">
            <a:extLst>
              <a:ext uri="{FF2B5EF4-FFF2-40B4-BE49-F238E27FC236}">
                <a16:creationId xmlns:a16="http://schemas.microsoft.com/office/drawing/2014/main" id="{DE7435B8-A9A5-4E52-A5EA-2CDE83555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66" y="4453128"/>
            <a:ext cx="1340468" cy="13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4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6DDC31-AB63-D4EF-5CA0-15BCD51D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 sz="2600" b="1"/>
              <a:t>Projekt APVV DIGINARCH-AI</a:t>
            </a:r>
            <a:br>
              <a:rPr lang="sk-SK" sz="2600"/>
            </a:br>
            <a:r>
              <a:rPr lang="sk-SK" sz="2600"/>
              <a:t>D</a:t>
            </a:r>
            <a:r>
              <a:rPr lang="sk-SK" sz="2600" b="1"/>
              <a:t>igitalizácia a inteligentná obsahová analýza historických dokumentov pre odbornú archívnu činnosť a historickú vedu</a:t>
            </a:r>
            <a:r>
              <a:rPr lang="sk-SK" sz="2600"/>
              <a:t>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3944F4F-B1A1-4643-C76D-D8B05FB50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sk-SK" sz="1700"/>
              <a:t>Doba riešenia: 1. 9. 2025 – 31. 8. 2029</a:t>
            </a:r>
          </a:p>
          <a:p>
            <a:r>
              <a:rPr lang="sk-SK" sz="1700"/>
              <a:t>Konzorcium: Univerzita Mateja Bela v Banskej Bystrici, Ministerstvo vnútra SR – Štátny archív v Košiciach, Slovenská národná knižnica v Martine, Fórum inštitút pre výskum menšín v Šamoríne, Štátna vedecká knižnica v Banskej Bystrici</a:t>
            </a:r>
          </a:p>
          <a:p>
            <a:r>
              <a:rPr lang="sk-SK" sz="1700"/>
              <a:t>Objekt výskumu: vybrané archívne fondy Slovenského osídľovacieho úradu deponované v Štátnych archívoch v Košiciach a v Banskej Bystrici (cca 58 bežných metrov dokumentov) </a:t>
            </a:r>
          </a:p>
          <a:p>
            <a:r>
              <a:rPr lang="sk-SK" sz="1700"/>
              <a:t>Ciele: </a:t>
            </a:r>
          </a:p>
          <a:p>
            <a:pPr lvl="1"/>
            <a:r>
              <a:rPr lang="sk-SK" sz="1700"/>
              <a:t>digitalizácia a konzervácia archívnych dokumentov</a:t>
            </a:r>
          </a:p>
          <a:p>
            <a:pPr lvl="1"/>
            <a:r>
              <a:rPr lang="sk-SK" sz="1700"/>
              <a:t>vývoj modelu automatickej transkripcie pre nástroj AI Transkribus pre automatický prepis týchto dokumentov</a:t>
            </a:r>
          </a:p>
          <a:p>
            <a:pPr lvl="1"/>
            <a:r>
              <a:rPr lang="sk-SK" sz="1700"/>
              <a:t>návrh a implementácia inteligentného modelu sumarizácie kľúčových častí historických textov a ich následné prezentovanie prostredníctvom špecificky navrhnutej aplikácie </a:t>
            </a:r>
          </a:p>
          <a:p>
            <a:pPr lvl="1"/>
            <a:r>
              <a:rPr lang="sk-SK" sz="1700"/>
              <a:t>realizácia obsahovej analýzy spomenutých archívnych fondov v kontexte historických reálií povojnového Slovenska s využitím výstupov získaných pomocou implementovaného inteligentného modelu sumarizácie digitalizovaných dokumentov</a:t>
            </a:r>
          </a:p>
          <a:p>
            <a:endParaRPr lang="sk-SK" sz="1700"/>
          </a:p>
          <a:p>
            <a:pPr lvl="1"/>
            <a:endParaRPr lang="sk-SK" sz="1700"/>
          </a:p>
        </p:txBody>
      </p:sp>
    </p:spTree>
    <p:extLst>
      <p:ext uri="{BB962C8B-B14F-4D97-AF65-F5344CB8AC3E}">
        <p14:creationId xmlns:p14="http://schemas.microsoft.com/office/powerpoint/2010/main" val="274298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 descr="Obrázok, na ktorom je starý, rukou písaný text v latinčine. ">
            <a:extLst>
              <a:ext uri="{FF2B5EF4-FFF2-40B4-BE49-F238E27FC236}">
                <a16:creationId xmlns:a16="http://schemas.microsoft.com/office/drawing/2014/main" id="{29E64A2B-8604-F771-5235-9AA4F45B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B47C99-A8BF-4E55-80B0-A4D73748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k-SK" sz="4000"/>
              <a:t>Nástroje AI pre transkripciu rukopisov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9051C6-8FEB-4884-8CF6-B879815E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k-SK" sz="1700">
                <a:cs typeface="Times New Roman" panose="02020603050405020304" pitchFamily="18" charset="0"/>
              </a:rPr>
              <a:t>Transkribus</a:t>
            </a:r>
            <a:r>
              <a:rPr lang="sk-SK" sz="1700" dirty="0">
                <a:cs typeface="Times New Roman" panose="02020603050405020304" pitchFamily="18" charset="0"/>
              </a:rPr>
              <a:t>: </a:t>
            </a:r>
            <a:r>
              <a:rPr lang="sk-SK" sz="1700" dirty="0">
                <a:cs typeface="Times New Roman" panose="02020603050405020304" pitchFamily="18" charset="0"/>
                <a:hlinkClick r:id="rId3"/>
              </a:rPr>
              <a:t>https://www.transkribus.org</a:t>
            </a:r>
            <a:endParaRPr lang="sk-SK" sz="1700" dirty="0"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sk-SK" sz="1700">
                <a:ea typeface="Calibri" panose="020F0502020204030204" pitchFamily="34" charset="0"/>
              </a:rPr>
              <a:t>eScriptorium</a:t>
            </a:r>
            <a:r>
              <a:rPr lang="sk-SK" sz="1700" dirty="0">
                <a:ea typeface="Calibri" panose="020F0502020204030204" pitchFamily="34" charset="0"/>
              </a:rPr>
              <a:t>: </a:t>
            </a:r>
            <a:r>
              <a:rPr lang="sk-SK" sz="1700" dirty="0">
                <a:ea typeface="Calibri" panose="020F0502020204030204" pitchFamily="34" charset="0"/>
                <a:hlinkClick r:id="rId4"/>
              </a:rPr>
              <a:t>https://escriptorium.rich.ru.nl</a:t>
            </a:r>
            <a:endParaRPr lang="sk-SK" sz="1700" dirty="0"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sk-SK" sz="1700">
                <a:ea typeface="Calibri" panose="020F0502020204030204" pitchFamily="34" charset="0"/>
              </a:rPr>
              <a:t>Teklia</a:t>
            </a:r>
            <a:r>
              <a:rPr lang="sk-SK" sz="1700" dirty="0">
                <a:ea typeface="Calibri" panose="020F0502020204030204" pitchFamily="34" charset="0"/>
              </a:rPr>
              <a:t>: </a:t>
            </a:r>
            <a:r>
              <a:rPr lang="sk-SK" sz="1700" dirty="0">
                <a:ea typeface="Calibri" panose="020F0502020204030204" pitchFamily="34" charset="0"/>
                <a:hlinkClick r:id="rId5"/>
              </a:rPr>
              <a:t>https://teklia.com</a:t>
            </a:r>
            <a:endParaRPr lang="sk-SK" sz="1700" dirty="0"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sk-SK" sz="1700" dirty="0">
                <a:ea typeface="Calibri" panose="020F0502020204030204" pitchFamily="34" charset="0"/>
              </a:rPr>
              <a:t>Projekt PERO: </a:t>
            </a:r>
            <a:r>
              <a:rPr lang="sk-SK" sz="1700" dirty="0">
                <a:ea typeface="Calibri" panose="020F0502020204030204" pitchFamily="34" charset="0"/>
                <a:hlinkClick r:id="rId6"/>
              </a:rPr>
              <a:t>https://pero-ocr.fit.vutbr.cz</a:t>
            </a:r>
            <a:endParaRPr lang="sk-SK" sz="1700" dirty="0"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sk-SK" sz="1700">
                <a:ea typeface="Calibri" panose="020F0502020204030204" pitchFamily="34" charset="0"/>
              </a:rPr>
              <a:t>inkCapture</a:t>
            </a:r>
            <a:r>
              <a:rPr lang="sk-SK" sz="1700" dirty="0">
                <a:ea typeface="Calibri" panose="020F0502020204030204" pitchFamily="34" charset="0"/>
              </a:rPr>
              <a:t>: </a:t>
            </a:r>
            <a:r>
              <a:rPr lang="sk-SK" sz="1700" dirty="0">
                <a:ea typeface="Calibri" panose="020F0502020204030204" pitchFamily="34" charset="0"/>
                <a:hlinkClick r:id="rId7"/>
              </a:rPr>
              <a:t>https://www.inkcapture.com</a:t>
            </a:r>
            <a:endParaRPr lang="sk-SK" sz="1700" dirty="0"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sk-SK" sz="1700">
                <a:ea typeface="Calibri" panose="020F0502020204030204" pitchFamily="34" charset="0"/>
              </a:rPr>
              <a:t>Transcription</a:t>
            </a:r>
            <a:r>
              <a:rPr lang="sk-SK" sz="1700" dirty="0">
                <a:ea typeface="Calibri" panose="020F0502020204030204" pitchFamily="34" charset="0"/>
              </a:rPr>
              <a:t> Pearl: </a:t>
            </a:r>
            <a:r>
              <a:rPr lang="sk-SK" sz="1700" dirty="0">
                <a:ea typeface="Calibri" panose="020F0502020204030204" pitchFamily="34" charset="0"/>
                <a:hlinkClick r:id="rId8"/>
              </a:rPr>
              <a:t>https://github.com/mhumphries2323/Transcription_Pearl</a:t>
            </a:r>
            <a:endParaRPr lang="sk-SK" sz="1700" dirty="0"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sk-SK" sz="1700" dirty="0"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sk-SK" sz="1700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1700" dirty="0"/>
          </a:p>
        </p:txBody>
      </p:sp>
    </p:spTree>
    <p:extLst>
      <p:ext uri="{BB962C8B-B14F-4D97-AF65-F5344CB8AC3E}">
        <p14:creationId xmlns:p14="http://schemas.microsoft.com/office/powerpoint/2010/main" val="24627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C938B83A-DE1A-30EF-B6BE-209D95EA4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802824"/>
              </p:ext>
            </p:extLst>
          </p:nvPr>
        </p:nvGraphicFramePr>
        <p:xfrm>
          <a:off x="2101516" y="160350"/>
          <a:ext cx="5427230" cy="6537300"/>
        </p:xfrm>
        <a:graphic>
          <a:graphicData uri="http://schemas.openxmlformats.org/drawingml/2006/table">
            <a:tbl>
              <a:tblPr/>
              <a:tblGrid>
                <a:gridCol w="1085446">
                  <a:extLst>
                    <a:ext uri="{9D8B030D-6E8A-4147-A177-3AD203B41FA5}">
                      <a16:colId xmlns:a16="http://schemas.microsoft.com/office/drawing/2014/main" val="2208031467"/>
                    </a:ext>
                  </a:extLst>
                </a:gridCol>
                <a:gridCol w="1085446">
                  <a:extLst>
                    <a:ext uri="{9D8B030D-6E8A-4147-A177-3AD203B41FA5}">
                      <a16:colId xmlns:a16="http://schemas.microsoft.com/office/drawing/2014/main" val="1221018538"/>
                    </a:ext>
                  </a:extLst>
                </a:gridCol>
                <a:gridCol w="1085446">
                  <a:extLst>
                    <a:ext uri="{9D8B030D-6E8A-4147-A177-3AD203B41FA5}">
                      <a16:colId xmlns:a16="http://schemas.microsoft.com/office/drawing/2014/main" val="618678591"/>
                    </a:ext>
                  </a:extLst>
                </a:gridCol>
                <a:gridCol w="1085446">
                  <a:extLst>
                    <a:ext uri="{9D8B030D-6E8A-4147-A177-3AD203B41FA5}">
                      <a16:colId xmlns:a16="http://schemas.microsoft.com/office/drawing/2014/main" val="2145614752"/>
                    </a:ext>
                  </a:extLst>
                </a:gridCol>
                <a:gridCol w="1085446">
                  <a:extLst>
                    <a:ext uri="{9D8B030D-6E8A-4147-A177-3AD203B41FA5}">
                      <a16:colId xmlns:a16="http://schemas.microsoft.com/office/drawing/2014/main" val="3689464306"/>
                    </a:ext>
                  </a:extLst>
                </a:gridCol>
              </a:tblGrid>
              <a:tr h="645958">
                <a:tc>
                  <a:txBody>
                    <a:bodyPr/>
                    <a:lstStyle/>
                    <a:p>
                      <a:r>
                        <a:rPr lang="sk-SK" sz="1300"/>
                        <a:t>Tabella Nro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Catholici Confessionis Capaces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Aetas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Catholici Confessionis Incapaces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Aetas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717457"/>
                  </a:ext>
                </a:extLst>
              </a:tr>
              <a:tr h="1421238">
                <a:tc>
                  <a:txBody>
                    <a:bodyPr/>
                    <a:lstStyle/>
                    <a:p>
                      <a:r>
                        <a:rPr lang="sk-SK" sz="1300"/>
                        <a:t>1mo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 dirty="0" err="1"/>
                        <a:t>Maria</a:t>
                      </a:r>
                      <a:r>
                        <a:rPr lang="sk-SK" sz="1300" dirty="0"/>
                        <a:t> </a:t>
                      </a:r>
                      <a:r>
                        <a:rPr lang="sk-SK" sz="1300" dirty="0" err="1"/>
                        <a:t>Kelemach</a:t>
                      </a:r>
                      <a:r>
                        <a:rPr lang="sk-SK" sz="1300" dirty="0"/>
                        <a:t> </a:t>
                      </a:r>
                      <a:r>
                        <a:rPr lang="sk-SK" sz="1300" dirty="0" err="1"/>
                        <a:t>ViduaJoannes</a:t>
                      </a:r>
                      <a:r>
                        <a:rPr lang="sk-SK" sz="1300" dirty="0"/>
                        <a:t> </a:t>
                      </a:r>
                      <a:r>
                        <a:rPr lang="sk-SK" sz="1300" dirty="0" err="1"/>
                        <a:t>filius</a:t>
                      </a:r>
                      <a:r>
                        <a:rPr lang="sk-SK" sz="1300" dirty="0"/>
                        <a:t> – 15Maria </a:t>
                      </a:r>
                      <a:r>
                        <a:rPr lang="sk-SK" sz="1300" dirty="0" err="1"/>
                        <a:t>filia</a:t>
                      </a:r>
                      <a:r>
                        <a:rPr lang="sk-SK" sz="1300" dirty="0"/>
                        <a:t> – 13Mathias </a:t>
                      </a:r>
                      <a:r>
                        <a:rPr lang="sk-SK" sz="1300" dirty="0" err="1"/>
                        <a:t>Tyro</a:t>
                      </a:r>
                      <a:r>
                        <a:rPr lang="sk-SK" sz="1300" dirty="0"/>
                        <a:t> – 17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670938"/>
                  </a:ext>
                </a:extLst>
              </a:tr>
              <a:tr h="839778">
                <a:tc>
                  <a:txBody>
                    <a:bodyPr/>
                    <a:lstStyle/>
                    <a:p>
                      <a:r>
                        <a:rPr lang="sk-SK" sz="1300"/>
                        <a:t>2do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Mathias Pasperovits HospesRachel uxor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 dirty="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Catharina filia – 7Maria filia – 5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039771"/>
                  </a:ext>
                </a:extLst>
              </a:tr>
              <a:tr h="452139">
                <a:tc>
                  <a:txBody>
                    <a:bodyPr/>
                    <a:lstStyle/>
                    <a:p>
                      <a:r>
                        <a:rPr lang="sk-SK" sz="1300" dirty="0"/>
                        <a:t>3tio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 dirty="0" err="1"/>
                        <a:t>Dorothea</a:t>
                      </a:r>
                      <a:r>
                        <a:rPr lang="sk-SK" sz="1300" dirty="0"/>
                        <a:t> </a:t>
                      </a:r>
                      <a:r>
                        <a:rPr lang="sk-SK" sz="1300" dirty="0" err="1"/>
                        <a:t>Mensrik</a:t>
                      </a:r>
                      <a:r>
                        <a:rPr lang="sk-SK" sz="1300" dirty="0"/>
                        <a:t> </a:t>
                      </a:r>
                      <a:r>
                        <a:rPr lang="sk-SK" sz="1300" dirty="0" err="1"/>
                        <a:t>Vidua</a:t>
                      </a:r>
                      <a:endParaRPr lang="sk-SK" sz="1300" dirty="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 dirty="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232220"/>
                  </a:ext>
                </a:extLst>
              </a:tr>
              <a:tr h="1421238">
                <a:tc>
                  <a:txBody>
                    <a:bodyPr/>
                    <a:lstStyle/>
                    <a:p>
                      <a:r>
                        <a:rPr lang="sk-SK" sz="1300" dirty="0"/>
                        <a:t>4to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Mathias Ivaniss HospesJustina uxorMathias filius AdultusSuzanna filia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Theresia Nurus – 4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31441"/>
                  </a:ext>
                </a:extLst>
              </a:tr>
              <a:tr h="1227418">
                <a:tc>
                  <a:txBody>
                    <a:bodyPr/>
                    <a:lstStyle/>
                    <a:p>
                      <a:r>
                        <a:rPr lang="sk-SK" sz="1300"/>
                        <a:t>20mo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D. Catharina Humenszik ViduaJoannes filius – 20Mathias filius – 13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sz="1300"/>
                        <a:t>Susanna filia – 7Emericus filius – 4</a:t>
                      </a:r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k-SK" sz="1300" dirty="0"/>
                    </a:p>
                  </a:txBody>
                  <a:tcPr marL="65929" marR="65929" marT="32965" marB="329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306544"/>
                  </a:ext>
                </a:extLst>
              </a:tr>
            </a:tbl>
          </a:graphicData>
        </a:graphic>
      </p:graphicFrame>
      <p:pic>
        <p:nvPicPr>
          <p:cNvPr id="6" name="Obrázok 5" descr="Fotografia historického dokumentu z roku 1778, písaného ručne čiernym atramentom na zažltnutom papieri. Text je v latinčine a začína nadpisom: ‚Anno 1778 in Oppido Zobio…‘. Dokument obsahuje tabuľku rozdelenú do stĺpcov ">
            <a:extLst>
              <a:ext uri="{FF2B5EF4-FFF2-40B4-BE49-F238E27FC236}">
                <a16:creationId xmlns:a16="http://schemas.microsoft.com/office/drawing/2014/main" id="{57A78032-0EF3-4D80-59FE-905E5565A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30" y="0"/>
            <a:ext cx="433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8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F36BB2-9C53-4877-A850-928B3C47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Projekt Skriptor</a:t>
            </a:r>
          </a:p>
        </p:txBody>
      </p:sp>
      <p:pic>
        <p:nvPicPr>
          <p:cNvPr id="5" name="Zástupný objekt pre obsah 4" descr="Obrázok, na ktorom sú údaje o projekte s názvom &quot;Inovatívne sprístupnenie písomného dedičstva Slovenska prostredníctvom systému automatickej transkripcie historických rukopisov&quot;. Obsahuje číslo projektu: APVV-19-0456 a trvanie projektu: 01.07.2020 - 30.06.2024 a logá Agentúry na podporu výskumu a vývoja, Ministerstva školstva, vedy, výskumu a športu SR, Univerzitnej knižnice Univerzity Mateja Bela Banská Bystrica, Filozofickej fakulty univerzity Mateja Bela v Banskej Bystrici a Štátnej vedeckej knižnice v Banskej Bystrici.&#10;">
            <a:extLst>
              <a:ext uri="{FF2B5EF4-FFF2-40B4-BE49-F238E27FC236}">
                <a16:creationId xmlns:a16="http://schemas.microsoft.com/office/drawing/2014/main" id="{FF18E5BD-884E-4D14-AADF-C5553CD0B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r="-1" b="-1"/>
          <a:stretch>
            <a:fillRect/>
          </a:stretch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E848BDD6-B926-4722-A1D9-3324F39B2478}"/>
              </a:ext>
            </a:extLst>
          </p:cNvPr>
          <p:cNvSpPr txBox="1"/>
          <p:nvPr/>
        </p:nvSpPr>
        <p:spPr>
          <a:xfrm>
            <a:off x="7552944" y="1825625"/>
            <a:ext cx="3800856" cy="430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Výsledky: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Slovak Supermodel M1 (SSM1): </a:t>
            </a:r>
            <a:r>
              <a:rPr lang="en-US" sz="2000">
                <a:hlinkClick r:id="rId3"/>
              </a:rPr>
              <a:t>https://zenodo.org/records/11109087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Slovenský Supermodel P&amp;T1 (SSPT1): </a:t>
            </a:r>
            <a:r>
              <a:rPr lang="en-US" sz="2000">
                <a:hlinkClick r:id="rId4"/>
              </a:rPr>
              <a:t>https://zenodo.org/records/11218527</a:t>
            </a: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všetky výstupy z projektu dostupné on-line: </a:t>
            </a:r>
            <a:r>
              <a:rPr lang="en-US" sz="2000">
                <a:hlinkClick r:id="rId5"/>
              </a:rPr>
              <a:t>https://repo.umb.sk/communities/3c590b46-9620-4e79-9a19-acb728520bd1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116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95AA68-C5E2-441B-BC76-A9BDE650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sk-SK" sz="4800"/>
              <a:t>Automatická transkripcia historického rukopisu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Zástupný objekt pre obsah 2">
            <a:extLst>
              <a:ext uri="{FF2B5EF4-FFF2-40B4-BE49-F238E27FC236}">
                <a16:creationId xmlns:a16="http://schemas.microsoft.com/office/drawing/2014/main" id="{219983F7-FA56-1113-FFA4-59BDC80DA5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62712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31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D7557C-ADD4-45AD-830B-0B22764F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sk-SK" sz="4800"/>
              <a:t>Digitalizácia historického rukopisu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interiér kancelárie, zobrazuje proces digitalizácie historického rukopisu prostredníctvom špeciálneho zariadenia.  &#10;&#10;">
            <a:extLst>
              <a:ext uri="{FF2B5EF4-FFF2-40B4-BE49-F238E27FC236}">
                <a16:creationId xmlns:a16="http://schemas.microsoft.com/office/drawing/2014/main" id="{D6032095-863A-4CCB-A514-D9B0F5B44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r="23709"/>
          <a:stretch/>
        </p:blipFill>
        <p:spPr>
          <a:xfrm>
            <a:off x="1554105" y="2524715"/>
            <a:ext cx="3312656" cy="3714244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861312-A68B-402E-B60B-39355F97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sk-SK" sz="2000"/>
              <a:t>digitalizáty z pamäťových inštitúcií v rozlíšení 600, 400, 300 dpi</a:t>
            </a:r>
          </a:p>
          <a:p>
            <a:pPr>
              <a:buFontTx/>
              <a:buChar char="-"/>
            </a:pPr>
            <a:r>
              <a:rPr lang="sk-SK" sz="2000"/>
              <a:t>digitalizácia pomocou smartfónov (s využitím ScanTent-u a vhodnej mobilnej aplikácie – napr. DocScan pre Android)</a:t>
            </a:r>
          </a:p>
          <a:p>
            <a:pPr>
              <a:buFontTx/>
              <a:buChar char="-"/>
            </a:pPr>
            <a:r>
              <a:rPr lang="sk-SK" sz="2000">
                <a:hlinkClick r:id="rId3"/>
              </a:rPr>
              <a:t>https://readcoop.eu/scantent/</a:t>
            </a:r>
            <a:endParaRPr lang="sk-SK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07FADD-6CB1-4BF7-9F50-A1AAE923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Transkribus – automatická segmentácia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archívny záznam písaný rukou. &#10;&#10;">
            <a:extLst>
              <a:ext uri="{FF2B5EF4-FFF2-40B4-BE49-F238E27FC236}">
                <a16:creationId xmlns:a16="http://schemas.microsoft.com/office/drawing/2014/main" id="{9361BB6D-EEA4-FD49-181B-33A34466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997"/>
          <a:stretch>
            <a:fillRect/>
          </a:stretch>
        </p:blipFill>
        <p:spPr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11" name="Obrázok 10" descr="Obrázok, na ktorom je archívny záznam písaný rukou. Časti textu sú podčiarknuté modrou farbou a majú priradené čísla. ">
            <a:extLst>
              <a:ext uri="{FF2B5EF4-FFF2-40B4-BE49-F238E27FC236}">
                <a16:creationId xmlns:a16="http://schemas.microsoft.com/office/drawing/2014/main" id="{BC3A6052-1290-7729-234F-4DD747582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b="5545"/>
          <a:stretch/>
        </p:blipFill>
        <p:spPr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Zástupný objekt pre obsah 7" descr="Fotografia historického dokumentu – tabuľky s latinskými nadpismi. Tabuľka je rozdelená do stĺpcov">
            <a:extLst>
              <a:ext uri="{FF2B5EF4-FFF2-40B4-BE49-F238E27FC236}">
                <a16:creationId xmlns:a16="http://schemas.microsoft.com/office/drawing/2014/main" id="{794AB8D9-A90C-719D-0EDA-77B37F640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372161"/>
              </p:ext>
            </p:extLst>
          </p:nvPr>
        </p:nvGraphicFramePr>
        <p:xfrm>
          <a:off x="185196" y="701748"/>
          <a:ext cx="6619755" cy="5454504"/>
        </p:xfrm>
        <a:graphic>
          <a:graphicData uri="http://schemas.openxmlformats.org/drawingml/2006/table">
            <a:tbl>
              <a:tblPr firstRow="1" firstCol="1" bandRow="1"/>
              <a:tblGrid>
                <a:gridCol w="681346">
                  <a:extLst>
                    <a:ext uri="{9D8B030D-6E8A-4147-A177-3AD203B41FA5}">
                      <a16:colId xmlns:a16="http://schemas.microsoft.com/office/drawing/2014/main" val="2327897319"/>
                    </a:ext>
                  </a:extLst>
                </a:gridCol>
                <a:gridCol w="2743315">
                  <a:extLst>
                    <a:ext uri="{9D8B030D-6E8A-4147-A177-3AD203B41FA5}">
                      <a16:colId xmlns:a16="http://schemas.microsoft.com/office/drawing/2014/main" val="4271177860"/>
                    </a:ext>
                  </a:extLst>
                </a:gridCol>
                <a:gridCol w="596499">
                  <a:extLst>
                    <a:ext uri="{9D8B030D-6E8A-4147-A177-3AD203B41FA5}">
                      <a16:colId xmlns:a16="http://schemas.microsoft.com/office/drawing/2014/main" val="2465892135"/>
                    </a:ext>
                  </a:extLst>
                </a:gridCol>
                <a:gridCol w="2056527">
                  <a:extLst>
                    <a:ext uri="{9D8B030D-6E8A-4147-A177-3AD203B41FA5}">
                      <a16:colId xmlns:a16="http://schemas.microsoft.com/office/drawing/2014/main" val="904721738"/>
                    </a:ext>
                  </a:extLst>
                </a:gridCol>
                <a:gridCol w="542068">
                  <a:extLst>
                    <a:ext uri="{9D8B030D-6E8A-4147-A177-3AD203B41FA5}">
                      <a16:colId xmlns:a16="http://schemas.microsoft.com/office/drawing/2014/main" val="1283764043"/>
                    </a:ext>
                  </a:extLst>
                </a:gridCol>
              </a:tblGrid>
              <a:tr h="408524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sabella Nr.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Catholici Confessionis 1. “ apaces.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Æras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Catholici Confessio: nrs In Capaces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Etas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926689"/>
                  </a:ext>
                </a:extLst>
              </a:tr>
              <a:tr h="408524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 1.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Maria Relemach Vidua Joannes filius. pilia. Maria Tyro Mathias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15. 13. 17.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264225"/>
                  </a:ext>
                </a:extLst>
              </a:tr>
              <a:tr h="22607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4to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Mathias </a:t>
                      </a:r>
                      <a:r>
                        <a:rPr lang="en-US" sz="1800" b="0" i="0" u="none" strike="noStrike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Gasperovics</a:t>
                      </a: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Hospi</a:t>
                      </a: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Rachel Uxor.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Catharina silia. Maria Filia.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087911"/>
                  </a:ext>
                </a:extLst>
              </a:tr>
              <a:tr h="226077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Dorothæa Menssik. Vidua.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85799"/>
                  </a:ext>
                </a:extLst>
              </a:tr>
              <a:tr h="408524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Mathias Ivaniß. Hospes. Justina Uxor. Mathias filius Adultus Filia. Susanna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Theresia Nurus.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77889"/>
                  </a:ext>
                </a:extLst>
              </a:tr>
              <a:tr h="408524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10o.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D: Catharina Humensky Vidus Joannes Filius Mathias Filius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2. 20 13.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Susanna Filia Emericus filius. 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d. 4. 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9861" marR="109861" marT="15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209452"/>
                  </a:ext>
                </a:extLst>
              </a:tr>
            </a:tbl>
          </a:graphicData>
        </a:graphic>
      </p:graphicFrame>
      <p:pic>
        <p:nvPicPr>
          <p:cNvPr id="9" name="Obrázok 8" descr="Obrázok, na ktorom je archívny záznam písaný rukou. Časti textu sú podčiarknuté modrou farbou a majú priradené čísla. ">
            <a:extLst>
              <a:ext uri="{FF2B5EF4-FFF2-40B4-BE49-F238E27FC236}">
                <a16:creationId xmlns:a16="http://schemas.microsoft.com/office/drawing/2014/main" id="{DEABC1B2-6235-AEBA-EE29-E3763361F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b="5545"/>
          <a:stretch/>
        </p:blipFill>
        <p:spPr>
          <a:xfrm>
            <a:off x="7257327" y="148889"/>
            <a:ext cx="4276794" cy="60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0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FBD3328-79FD-0B1C-E939-1BB42D82BF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420" b="331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2ED4CE-8CF6-45A1-8952-9842166A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 b="1"/>
              <a:t>Možnosti práce s digitálnym textom z matrík (Transkribus) pre genealogický výskum</a:t>
            </a:r>
          </a:p>
        </p:txBody>
      </p:sp>
      <p:graphicFrame>
        <p:nvGraphicFramePr>
          <p:cNvPr id="33" name="Zástupný objekt pre obsah 2">
            <a:extLst>
              <a:ext uri="{FF2B5EF4-FFF2-40B4-BE49-F238E27FC236}">
                <a16:creationId xmlns:a16="http://schemas.microsoft.com/office/drawing/2014/main" id="{F14947A0-5BB8-0CCE-545B-60171EC417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3463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273688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cf32de-ce99-4715-9b70-b0fe3d623d8c">
      <Terms xmlns="http://schemas.microsoft.com/office/infopath/2007/PartnerControls"/>
    </lcf76f155ced4ddcb4097134ff3c332f>
    <TaxCatchAll xmlns="50fb61df-dc2a-41e7-b905-d9f0d257240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FDF24B-D824-470E-B8E0-F743586CE0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f32de-ce99-4715-9b70-b0fe3d623d8c"/>
    <ds:schemaRef ds:uri="50fb61df-dc2a-41e7-b905-d9f0d2572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91CF7F-4D15-4810-A19E-A6457BC5F98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50fb61df-dc2a-41e7-b905-d9f0d257240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acf32de-ce99-4715-9b70-b0fe3d623d8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56A282-EA10-4D45-A4A9-F0F92F017B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699</Words>
  <Application>Microsoft Office PowerPoint</Application>
  <PresentationFormat>Širokouhlá</PresentationFormat>
  <Paragraphs>98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Times New Roman</vt:lpstr>
      <vt:lpstr>Motív Office</vt:lpstr>
      <vt:lpstr>Možnosti aplikácie nástroja AI Transkribus pri realizácii genealogického výskumu</vt:lpstr>
      <vt:lpstr>Nástroje AI pre transkripciu rukopisov</vt:lpstr>
      <vt:lpstr>Prezentácia programu PowerPoint</vt:lpstr>
      <vt:lpstr>Projekt Skriptor</vt:lpstr>
      <vt:lpstr>Automatická transkripcia historického rukopisu</vt:lpstr>
      <vt:lpstr>Digitalizácia historického rukopisu</vt:lpstr>
      <vt:lpstr>Transkribus – automatická segmentácia</vt:lpstr>
      <vt:lpstr>Prezentácia programu PowerPoint</vt:lpstr>
      <vt:lpstr>Možnosti práce s digitálnym textom z matrík (Transkribus) pre genealogický výskum</vt:lpstr>
      <vt:lpstr>Projekt APVV DIGINARCH-AI Digitalizácia a inteligentná obsahová analýza historických dokumentov pre odbornú archívnu činnosť a historickú vedu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Aplikácia metódy HTR+ (automatické rozpoznanie rukopisných textov) na historické rukopisy slovenskej proveniencie </dc:title>
  <dc:creator>Imrich Nagy</dc:creator>
  <cp:keywords>genealógia, digitalizácia, historické rukopisy</cp:keywords>
  <cp:lastModifiedBy>Stážisti</cp:lastModifiedBy>
  <cp:revision>3</cp:revision>
  <dcterms:created xsi:type="dcterms:W3CDTF">2021-11-28T17:08:38Z</dcterms:created>
  <dcterms:modified xsi:type="dcterms:W3CDTF">2025-11-13T10:22:29Z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