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64" r:id="rId7"/>
    <p:sldId id="260" r:id="rId8"/>
    <p:sldId id="265" r:id="rId9"/>
    <p:sldId id="263" r:id="rId10"/>
    <p:sldId id="266" r:id="rId11"/>
    <p:sldId id="267" r:id="rId12"/>
    <p:sldId id="272" r:id="rId13"/>
    <p:sldId id="268" r:id="rId14"/>
    <p:sldId id="271" r:id="rId15"/>
    <p:sldId id="269" r:id="rId16"/>
    <p:sldId id="274" r:id="rId17"/>
    <p:sldId id="284" r:id="rId18"/>
    <p:sldId id="273" r:id="rId19"/>
    <p:sldId id="278" r:id="rId20"/>
    <p:sldId id="277" r:id="rId21"/>
    <p:sldId id="285" r:id="rId22"/>
    <p:sldId id="280" r:id="rId23"/>
    <p:sldId id="279" r:id="rId24"/>
    <p:sldId id="281" r:id="rId25"/>
    <p:sldId id="283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arína Pucovská" initials="KP" lastIdx="1" clrIdx="0">
    <p:extLst>
      <p:ext uri="{19B8F6BF-5375-455C-9EA6-DF929625EA0E}">
        <p15:presenceInfo xmlns:p15="http://schemas.microsoft.com/office/powerpoint/2012/main" userId="ed3eb4066de8ff9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2F231D-1F49-4B98-B6D6-9F1C4C1DBC38}" v="3" dt="2025-11-06T12:31:51.5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32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ážisti" userId="6c3dd6a6-2efb-4d77-87e3-0808df15d025" providerId="ADAL" clId="{5705E858-399F-43E2-9340-287617AEF6D7}"/>
    <pc:docChg chg="modSld">
      <pc:chgData name="Stážisti" userId="6c3dd6a6-2efb-4d77-87e3-0808df15d025" providerId="ADAL" clId="{5705E858-399F-43E2-9340-287617AEF6D7}" dt="2025-11-13T10:32:53.665" v="10481" actId="962"/>
      <pc:docMkLst>
        <pc:docMk/>
      </pc:docMkLst>
      <pc:sldChg chg="modSp mod">
        <pc:chgData name="Stážisti" userId="6c3dd6a6-2efb-4d77-87e3-0808df15d025" providerId="ADAL" clId="{5705E858-399F-43E2-9340-287617AEF6D7}" dt="2025-11-06T11:36:28.115" v="7" actId="962"/>
        <pc:sldMkLst>
          <pc:docMk/>
          <pc:sldMk cId="3747957957" sldId="257"/>
        </pc:sldMkLst>
        <pc:picChg chg="mod">
          <ac:chgData name="Stážisti" userId="6c3dd6a6-2efb-4d77-87e3-0808df15d025" providerId="ADAL" clId="{5705E858-399F-43E2-9340-287617AEF6D7}" dt="2025-11-06T11:36:28.115" v="7" actId="962"/>
          <ac:picMkLst>
            <pc:docMk/>
            <pc:sldMk cId="3747957957" sldId="257"/>
            <ac:picMk id="8" creationId="{F8DD356D-9892-463A-984C-00DDA64E143B}"/>
          </ac:picMkLst>
        </pc:picChg>
      </pc:sldChg>
      <pc:sldChg chg="modSp mod">
        <pc:chgData name="Stážisti" userId="6c3dd6a6-2efb-4d77-87e3-0808df15d025" providerId="ADAL" clId="{5705E858-399F-43E2-9340-287617AEF6D7}" dt="2025-11-06T11:39:48.365" v="167" actId="962"/>
        <pc:sldMkLst>
          <pc:docMk/>
          <pc:sldMk cId="1243526774" sldId="260"/>
        </pc:sldMkLst>
        <pc:picChg chg="mod">
          <ac:chgData name="Stážisti" userId="6c3dd6a6-2efb-4d77-87e3-0808df15d025" providerId="ADAL" clId="{5705E858-399F-43E2-9340-287617AEF6D7}" dt="2025-11-06T11:39:48.365" v="167" actId="962"/>
          <ac:picMkLst>
            <pc:docMk/>
            <pc:sldMk cId="1243526774" sldId="260"/>
            <ac:picMk id="10" creationId="{17526DAE-6F35-97F2-5D9A-5507C9B39CE6}"/>
          </ac:picMkLst>
        </pc:picChg>
      </pc:sldChg>
      <pc:sldChg chg="modSp mod">
        <pc:chgData name="Stážisti" userId="6c3dd6a6-2efb-4d77-87e3-0808df15d025" providerId="ADAL" clId="{5705E858-399F-43E2-9340-287617AEF6D7}" dt="2025-11-06T12:26:38.635" v="9827" actId="962"/>
        <pc:sldMkLst>
          <pc:docMk/>
          <pc:sldMk cId="3564313684" sldId="263"/>
        </pc:sldMkLst>
        <pc:picChg chg="mod">
          <ac:chgData name="Stážisti" userId="6c3dd6a6-2efb-4d77-87e3-0808df15d025" providerId="ADAL" clId="{5705E858-399F-43E2-9340-287617AEF6D7}" dt="2025-11-06T12:16:41.116" v="7817" actId="962"/>
          <ac:picMkLst>
            <pc:docMk/>
            <pc:sldMk cId="3564313684" sldId="263"/>
            <ac:picMk id="29" creationId="{CBB50D61-77C6-D464-613C-DBF6181AFE1F}"/>
          </ac:picMkLst>
        </pc:picChg>
        <pc:picChg chg="mod">
          <ac:chgData name="Stážisti" userId="6c3dd6a6-2efb-4d77-87e3-0808df15d025" providerId="ADAL" clId="{5705E858-399F-43E2-9340-287617AEF6D7}" dt="2025-11-06T12:26:38.635" v="9827" actId="962"/>
          <ac:picMkLst>
            <pc:docMk/>
            <pc:sldMk cId="3564313684" sldId="263"/>
            <ac:picMk id="33" creationId="{8C9DF831-3A24-BEEA-2DE7-7A12037A6B6D}"/>
          </ac:picMkLst>
        </pc:picChg>
      </pc:sldChg>
      <pc:sldChg chg="modSp mod">
        <pc:chgData name="Stážisti" userId="6c3dd6a6-2efb-4d77-87e3-0808df15d025" providerId="ADAL" clId="{5705E858-399F-43E2-9340-287617AEF6D7}" dt="2025-11-06T12:12:54.826" v="6695" actId="962"/>
        <pc:sldMkLst>
          <pc:docMk/>
          <pc:sldMk cId="2865421465" sldId="264"/>
        </pc:sldMkLst>
        <pc:picChg chg="mod">
          <ac:chgData name="Stážisti" userId="6c3dd6a6-2efb-4d77-87e3-0808df15d025" providerId="ADAL" clId="{5705E858-399F-43E2-9340-287617AEF6D7}" dt="2025-11-06T12:12:54.826" v="6695" actId="962"/>
          <ac:picMkLst>
            <pc:docMk/>
            <pc:sldMk cId="2865421465" sldId="264"/>
            <ac:picMk id="7" creationId="{494A6BEB-AD17-95E9-4E8A-F2C44380D113}"/>
          </ac:picMkLst>
        </pc:picChg>
      </pc:sldChg>
      <pc:sldChg chg="modSp mod">
        <pc:chgData name="Stážisti" userId="6c3dd6a6-2efb-4d77-87e3-0808df15d025" providerId="ADAL" clId="{5705E858-399F-43E2-9340-287617AEF6D7}" dt="2025-11-06T12:26:44.683" v="9831" actId="962"/>
        <pc:sldMkLst>
          <pc:docMk/>
          <pc:sldMk cId="886447711" sldId="265"/>
        </pc:sldMkLst>
        <pc:picChg chg="mod">
          <ac:chgData name="Stážisti" userId="6c3dd6a6-2efb-4d77-87e3-0808df15d025" providerId="ADAL" clId="{5705E858-399F-43E2-9340-287617AEF6D7}" dt="2025-11-06T12:26:44.683" v="9831" actId="962"/>
          <ac:picMkLst>
            <pc:docMk/>
            <pc:sldMk cId="886447711" sldId="265"/>
            <ac:picMk id="11" creationId="{1F7985A9-D051-69B4-B342-05506B30CA0D}"/>
          </ac:picMkLst>
        </pc:picChg>
        <pc:picChg chg="mod">
          <ac:chgData name="Stážisti" userId="6c3dd6a6-2efb-4d77-87e3-0808df15d025" providerId="ADAL" clId="{5705E858-399F-43E2-9340-287617AEF6D7}" dt="2025-11-06T12:14:07.123" v="7033" actId="962"/>
          <ac:picMkLst>
            <pc:docMk/>
            <pc:sldMk cId="886447711" sldId="265"/>
            <ac:picMk id="19" creationId="{9AFDE585-E4C9-8BCF-572A-863DF0812F4C}"/>
          </ac:picMkLst>
        </pc:picChg>
      </pc:sldChg>
      <pc:sldChg chg="modSp mod">
        <pc:chgData name="Stážisti" userId="6c3dd6a6-2efb-4d77-87e3-0808df15d025" providerId="ADAL" clId="{5705E858-399F-43E2-9340-287617AEF6D7}" dt="2025-11-06T12:30:02.616" v="10465" actId="962"/>
        <pc:sldMkLst>
          <pc:docMk/>
          <pc:sldMk cId="1091679176" sldId="266"/>
        </pc:sldMkLst>
        <pc:picChg chg="mod">
          <ac:chgData name="Stážisti" userId="6c3dd6a6-2efb-4d77-87e3-0808df15d025" providerId="ADAL" clId="{5705E858-399F-43E2-9340-287617AEF6D7}" dt="2025-11-06T12:30:02.616" v="10465" actId="962"/>
          <ac:picMkLst>
            <pc:docMk/>
            <pc:sldMk cId="1091679176" sldId="266"/>
            <ac:picMk id="6" creationId="{8D958602-5C01-32FB-B826-013D729842E0}"/>
          </ac:picMkLst>
        </pc:picChg>
      </pc:sldChg>
      <pc:sldChg chg="modSp mod">
        <pc:chgData name="Stážisti" userId="6c3dd6a6-2efb-4d77-87e3-0808df15d025" providerId="ADAL" clId="{5705E858-399F-43E2-9340-287617AEF6D7}" dt="2025-11-13T10:30:01.657" v="10469" actId="962"/>
        <pc:sldMkLst>
          <pc:docMk/>
          <pc:sldMk cId="1011152250" sldId="267"/>
        </pc:sldMkLst>
        <pc:picChg chg="mod">
          <ac:chgData name="Stážisti" userId="6c3dd6a6-2efb-4d77-87e3-0808df15d025" providerId="ADAL" clId="{5705E858-399F-43E2-9340-287617AEF6D7}" dt="2025-11-13T10:29:29.346" v="10467" actId="962"/>
          <ac:picMkLst>
            <pc:docMk/>
            <pc:sldMk cId="1011152250" sldId="267"/>
            <ac:picMk id="9" creationId="{38C01B76-4091-8DAA-832B-03F6B7689DF1}"/>
          </ac:picMkLst>
        </pc:picChg>
        <pc:picChg chg="mod">
          <ac:chgData name="Stážisti" userId="6c3dd6a6-2efb-4d77-87e3-0808df15d025" providerId="ADAL" clId="{5705E858-399F-43E2-9340-287617AEF6D7}" dt="2025-11-13T10:30:01.657" v="10469" actId="962"/>
          <ac:picMkLst>
            <pc:docMk/>
            <pc:sldMk cId="1011152250" sldId="267"/>
            <ac:picMk id="11" creationId="{ACC32AB9-1B11-F488-19AB-B1A160592AA0}"/>
          </ac:picMkLst>
        </pc:picChg>
      </pc:sldChg>
      <pc:sldChg chg="modSp mod">
        <pc:chgData name="Stážisti" userId="6c3dd6a6-2efb-4d77-87e3-0808df15d025" providerId="ADAL" clId="{5705E858-399F-43E2-9340-287617AEF6D7}" dt="2025-11-13T10:32:53.665" v="10481" actId="962"/>
        <pc:sldMkLst>
          <pc:docMk/>
          <pc:sldMk cId="1401071950" sldId="268"/>
        </pc:sldMkLst>
        <pc:picChg chg="mod">
          <ac:chgData name="Stážisti" userId="6c3dd6a6-2efb-4d77-87e3-0808df15d025" providerId="ADAL" clId="{5705E858-399F-43E2-9340-287617AEF6D7}" dt="2025-11-13T10:32:19.195" v="10479" actId="962"/>
          <ac:picMkLst>
            <pc:docMk/>
            <pc:sldMk cId="1401071950" sldId="268"/>
            <ac:picMk id="7" creationId="{E583C36F-A3D8-CD0E-EA48-E93EF3E7C06D}"/>
          </ac:picMkLst>
        </pc:picChg>
        <pc:picChg chg="mod">
          <ac:chgData name="Stážisti" userId="6c3dd6a6-2efb-4d77-87e3-0808df15d025" providerId="ADAL" clId="{5705E858-399F-43E2-9340-287617AEF6D7}" dt="2025-11-13T10:32:53.665" v="10481" actId="962"/>
          <ac:picMkLst>
            <pc:docMk/>
            <pc:sldMk cId="1401071950" sldId="268"/>
            <ac:picMk id="8" creationId="{3AB71D8A-5BA6-61D9-73AF-A71327775506}"/>
          </ac:picMkLst>
        </pc:picChg>
        <pc:picChg chg="mod">
          <ac:chgData name="Stážisti" userId="6c3dd6a6-2efb-4d77-87e3-0808df15d025" providerId="ADAL" clId="{5705E858-399F-43E2-9340-287617AEF6D7}" dt="2025-11-06T12:18:52.884" v="8523" actId="962"/>
          <ac:picMkLst>
            <pc:docMk/>
            <pc:sldMk cId="1401071950" sldId="268"/>
            <ac:picMk id="20" creationId="{7DBD3D59-09D4-A9F9-F8A8-378DC87D36F7}"/>
          </ac:picMkLst>
        </pc:picChg>
        <pc:picChg chg="mod">
          <ac:chgData name="Stážisti" userId="6c3dd6a6-2efb-4d77-87e3-0808df15d025" providerId="ADAL" clId="{5705E858-399F-43E2-9340-287617AEF6D7}" dt="2025-11-06T12:18:01.468" v="8159" actId="962"/>
          <ac:picMkLst>
            <pc:docMk/>
            <pc:sldMk cId="1401071950" sldId="268"/>
            <ac:picMk id="24" creationId="{56723C22-2375-A125-A188-79C2300FFFA3}"/>
          </ac:picMkLst>
        </pc:picChg>
      </pc:sldChg>
      <pc:sldChg chg="modSp mod">
        <pc:chgData name="Stážisti" userId="6c3dd6a6-2efb-4d77-87e3-0808df15d025" providerId="ADAL" clId="{5705E858-399F-43E2-9340-287617AEF6D7}" dt="2025-11-06T12:12:10.784" v="6473" actId="962"/>
        <pc:sldMkLst>
          <pc:docMk/>
          <pc:sldMk cId="2637186256" sldId="269"/>
        </pc:sldMkLst>
        <pc:picChg chg="mod">
          <ac:chgData name="Stážisti" userId="6c3dd6a6-2efb-4d77-87e3-0808df15d025" providerId="ADAL" clId="{5705E858-399F-43E2-9340-287617AEF6D7}" dt="2025-11-06T12:12:10.784" v="6473" actId="962"/>
          <ac:picMkLst>
            <pc:docMk/>
            <pc:sldMk cId="2637186256" sldId="269"/>
            <ac:picMk id="12" creationId="{3F08D74C-B341-3530-67FE-DD670DF2C0E6}"/>
          </ac:picMkLst>
        </pc:picChg>
        <pc:picChg chg="mod">
          <ac:chgData name="Stážisti" userId="6c3dd6a6-2efb-4d77-87e3-0808df15d025" providerId="ADAL" clId="{5705E858-399F-43E2-9340-287617AEF6D7}" dt="2025-11-06T12:10:29.122" v="6469" actId="962"/>
          <ac:picMkLst>
            <pc:docMk/>
            <pc:sldMk cId="2637186256" sldId="269"/>
            <ac:picMk id="14" creationId="{22298D7E-AF18-B845-E39E-1AAFCA8E3319}"/>
          </ac:picMkLst>
        </pc:picChg>
      </pc:sldChg>
      <pc:sldChg chg="modSp mod">
        <pc:chgData name="Stážisti" userId="6c3dd6a6-2efb-4d77-87e3-0808df15d025" providerId="ADAL" clId="{5705E858-399F-43E2-9340-287617AEF6D7}" dt="2025-11-06T12:21:22.597" v="9105" actId="962"/>
        <pc:sldMkLst>
          <pc:docMk/>
          <pc:sldMk cId="755156406" sldId="271"/>
        </pc:sldMkLst>
        <pc:picChg chg="mod">
          <ac:chgData name="Stážisti" userId="6c3dd6a6-2efb-4d77-87e3-0808df15d025" providerId="ADAL" clId="{5705E858-399F-43E2-9340-287617AEF6D7}" dt="2025-11-06T12:20:30.120" v="8879" actId="962"/>
          <ac:picMkLst>
            <pc:docMk/>
            <pc:sldMk cId="755156406" sldId="271"/>
            <ac:picMk id="9" creationId="{65532A40-D644-E1EF-39D3-3BF181CD598F}"/>
          </ac:picMkLst>
        </pc:picChg>
        <pc:picChg chg="mod">
          <ac:chgData name="Stážisti" userId="6c3dd6a6-2efb-4d77-87e3-0808df15d025" providerId="ADAL" clId="{5705E858-399F-43E2-9340-287617AEF6D7}" dt="2025-11-06T12:21:22.597" v="9105" actId="962"/>
          <ac:picMkLst>
            <pc:docMk/>
            <pc:sldMk cId="755156406" sldId="271"/>
            <ac:picMk id="11" creationId="{CB33D672-65C6-84B1-3479-51188B6633F6}"/>
          </ac:picMkLst>
        </pc:picChg>
      </pc:sldChg>
      <pc:sldChg chg="modSp mod">
        <pc:chgData name="Stážisti" userId="6c3dd6a6-2efb-4d77-87e3-0808df15d025" providerId="ADAL" clId="{5705E858-399F-43E2-9340-287617AEF6D7}" dt="2025-11-13T10:31:38.945" v="10477" actId="962"/>
        <pc:sldMkLst>
          <pc:docMk/>
          <pc:sldMk cId="2026077148" sldId="272"/>
        </pc:sldMkLst>
        <pc:picChg chg="mod">
          <ac:chgData name="Stážisti" userId="6c3dd6a6-2efb-4d77-87e3-0808df15d025" providerId="ADAL" clId="{5705E858-399F-43E2-9340-287617AEF6D7}" dt="2025-11-13T10:30:37.118" v="10473" actId="962"/>
          <ac:picMkLst>
            <pc:docMk/>
            <pc:sldMk cId="2026077148" sldId="272"/>
            <ac:picMk id="12" creationId="{981B54CA-AA3A-9444-8572-8604C2EFBBB3}"/>
          </ac:picMkLst>
        </pc:picChg>
        <pc:picChg chg="mod">
          <ac:chgData name="Stážisti" userId="6c3dd6a6-2efb-4d77-87e3-0808df15d025" providerId="ADAL" clId="{5705E858-399F-43E2-9340-287617AEF6D7}" dt="2025-11-13T10:31:08.511" v="10475" actId="962"/>
          <ac:picMkLst>
            <pc:docMk/>
            <pc:sldMk cId="2026077148" sldId="272"/>
            <ac:picMk id="16" creationId="{68E47A00-B61D-74B9-9939-682AD0DA6BA3}"/>
          </ac:picMkLst>
        </pc:picChg>
        <pc:picChg chg="mod">
          <ac:chgData name="Stážisti" userId="6c3dd6a6-2efb-4d77-87e3-0808df15d025" providerId="ADAL" clId="{5705E858-399F-43E2-9340-287617AEF6D7}" dt="2025-11-13T10:31:38.945" v="10477" actId="962"/>
          <ac:picMkLst>
            <pc:docMk/>
            <pc:sldMk cId="2026077148" sldId="272"/>
            <ac:picMk id="18" creationId="{C7DFC80A-F969-8A11-E923-B9FAAF9552AE}"/>
          </ac:picMkLst>
        </pc:picChg>
      </pc:sldChg>
      <pc:sldChg chg="modSp mod">
        <pc:chgData name="Stážisti" userId="6c3dd6a6-2efb-4d77-87e3-0808df15d025" providerId="ADAL" clId="{5705E858-399F-43E2-9340-287617AEF6D7}" dt="2025-11-06T12:02:17.278" v="5131" actId="962"/>
        <pc:sldMkLst>
          <pc:docMk/>
          <pc:sldMk cId="2186055222" sldId="273"/>
        </pc:sldMkLst>
        <pc:picChg chg="mod">
          <ac:chgData name="Stážisti" userId="6c3dd6a6-2efb-4d77-87e3-0808df15d025" providerId="ADAL" clId="{5705E858-399F-43E2-9340-287617AEF6D7}" dt="2025-11-06T12:02:17.278" v="5131" actId="962"/>
          <ac:picMkLst>
            <pc:docMk/>
            <pc:sldMk cId="2186055222" sldId="273"/>
            <ac:picMk id="17" creationId="{8EDA5897-EDE4-C571-2856-2EAA28F72DA9}"/>
          </ac:picMkLst>
        </pc:picChg>
        <pc:picChg chg="mod">
          <ac:chgData name="Stážisti" userId="6c3dd6a6-2efb-4d77-87e3-0808df15d025" providerId="ADAL" clId="{5705E858-399F-43E2-9340-287617AEF6D7}" dt="2025-11-06T12:00:30.496" v="4429" actId="962"/>
          <ac:picMkLst>
            <pc:docMk/>
            <pc:sldMk cId="2186055222" sldId="273"/>
            <ac:picMk id="21" creationId="{3FBB177F-1DB5-C113-1D9D-18887C850630}"/>
          </ac:picMkLst>
        </pc:picChg>
        <pc:picChg chg="mod">
          <ac:chgData name="Stážisti" userId="6c3dd6a6-2efb-4d77-87e3-0808df15d025" providerId="ADAL" clId="{5705E858-399F-43E2-9340-287617AEF6D7}" dt="2025-11-06T11:59:08.454" v="4035" actId="962"/>
          <ac:picMkLst>
            <pc:docMk/>
            <pc:sldMk cId="2186055222" sldId="273"/>
            <ac:picMk id="23" creationId="{884AB46A-BD66-0835-B4A1-0154D58C6E65}"/>
          </ac:picMkLst>
        </pc:picChg>
      </pc:sldChg>
      <pc:sldChg chg="modSp mod">
        <pc:chgData name="Stážisti" userId="6c3dd6a6-2efb-4d77-87e3-0808df15d025" providerId="ADAL" clId="{5705E858-399F-43E2-9340-287617AEF6D7}" dt="2025-11-06T12:07:59.057" v="6227" actId="962"/>
        <pc:sldMkLst>
          <pc:docMk/>
          <pc:sldMk cId="2123008208" sldId="274"/>
        </pc:sldMkLst>
        <pc:picChg chg="mod">
          <ac:chgData name="Stážisti" userId="6c3dd6a6-2efb-4d77-87e3-0808df15d025" providerId="ADAL" clId="{5705E858-399F-43E2-9340-287617AEF6D7}" dt="2025-11-06T12:06:28.337" v="6027" actId="962"/>
          <ac:picMkLst>
            <pc:docMk/>
            <pc:sldMk cId="2123008208" sldId="274"/>
            <ac:picMk id="10" creationId="{EA16D12D-8577-2D00-3C20-2B23911BC2C5}"/>
          </ac:picMkLst>
        </pc:picChg>
        <pc:picChg chg="mod">
          <ac:chgData name="Stážisti" userId="6c3dd6a6-2efb-4d77-87e3-0808df15d025" providerId="ADAL" clId="{5705E858-399F-43E2-9340-287617AEF6D7}" dt="2025-11-06T12:07:59.057" v="6227" actId="962"/>
          <ac:picMkLst>
            <pc:docMk/>
            <pc:sldMk cId="2123008208" sldId="274"/>
            <ac:picMk id="13" creationId="{63982C2A-BFFD-7769-36CA-27B80146A556}"/>
          </ac:picMkLst>
        </pc:picChg>
      </pc:sldChg>
      <pc:sldChg chg="modSp mod">
        <pc:chgData name="Stážisti" userId="6c3dd6a6-2efb-4d77-87e3-0808df15d025" providerId="ADAL" clId="{5705E858-399F-43E2-9340-287617AEF6D7}" dt="2025-11-06T11:55:18.887" v="3363" actId="962"/>
        <pc:sldMkLst>
          <pc:docMk/>
          <pc:sldMk cId="1910962824" sldId="277"/>
        </pc:sldMkLst>
        <pc:picChg chg="mod">
          <ac:chgData name="Stážisti" userId="6c3dd6a6-2efb-4d77-87e3-0808df15d025" providerId="ADAL" clId="{5705E858-399F-43E2-9340-287617AEF6D7}" dt="2025-11-06T11:54:05.079" v="3113" actId="962"/>
          <ac:picMkLst>
            <pc:docMk/>
            <pc:sldMk cId="1910962824" sldId="277"/>
            <ac:picMk id="12" creationId="{2F7988C0-D3CB-1A61-1484-909383233F0B}"/>
          </ac:picMkLst>
        </pc:picChg>
        <pc:picChg chg="mod">
          <ac:chgData name="Stážisti" userId="6c3dd6a6-2efb-4d77-87e3-0808df15d025" providerId="ADAL" clId="{5705E858-399F-43E2-9340-287617AEF6D7}" dt="2025-11-06T11:55:18.887" v="3363" actId="962"/>
          <ac:picMkLst>
            <pc:docMk/>
            <pc:sldMk cId="1910962824" sldId="277"/>
            <ac:picMk id="14" creationId="{600FC4C0-59BC-30C3-4802-CA32107D79BD}"/>
          </ac:picMkLst>
        </pc:picChg>
      </pc:sldChg>
      <pc:sldChg chg="modSp mod">
        <pc:chgData name="Stážisti" userId="6c3dd6a6-2efb-4d77-87e3-0808df15d025" providerId="ADAL" clId="{5705E858-399F-43E2-9340-287617AEF6D7}" dt="2025-11-06T11:57:58.191" v="3875" actId="962"/>
        <pc:sldMkLst>
          <pc:docMk/>
          <pc:sldMk cId="1316124452" sldId="278"/>
        </pc:sldMkLst>
        <pc:picChg chg="mod">
          <ac:chgData name="Stážisti" userId="6c3dd6a6-2efb-4d77-87e3-0808df15d025" providerId="ADAL" clId="{5705E858-399F-43E2-9340-287617AEF6D7}" dt="2025-11-06T11:56:41.175" v="3625" actId="962"/>
          <ac:picMkLst>
            <pc:docMk/>
            <pc:sldMk cId="1316124452" sldId="278"/>
            <ac:picMk id="10" creationId="{07604CB5-78A5-842B-EDB0-8C271F5DADA9}"/>
          </ac:picMkLst>
        </pc:picChg>
        <pc:picChg chg="mod">
          <ac:chgData name="Stážisti" userId="6c3dd6a6-2efb-4d77-87e3-0808df15d025" providerId="ADAL" clId="{5705E858-399F-43E2-9340-287617AEF6D7}" dt="2025-11-06T11:57:58.191" v="3875" actId="962"/>
          <ac:picMkLst>
            <pc:docMk/>
            <pc:sldMk cId="1316124452" sldId="278"/>
            <ac:picMk id="12" creationId="{5F5AD05B-AAAB-E856-1EE2-6CD523DD9685}"/>
          </ac:picMkLst>
        </pc:picChg>
      </pc:sldChg>
      <pc:sldChg chg="modSp mod">
        <pc:chgData name="Stážisti" userId="6c3dd6a6-2efb-4d77-87e3-0808df15d025" providerId="ADAL" clId="{5705E858-399F-43E2-9340-287617AEF6D7}" dt="2025-11-06T11:49:10.059" v="2213" actId="962"/>
        <pc:sldMkLst>
          <pc:docMk/>
          <pc:sldMk cId="3463069789" sldId="279"/>
        </pc:sldMkLst>
        <pc:picChg chg="mod">
          <ac:chgData name="Stážisti" userId="6c3dd6a6-2efb-4d77-87e3-0808df15d025" providerId="ADAL" clId="{5705E858-399F-43E2-9340-287617AEF6D7}" dt="2025-11-06T11:49:10.059" v="2213" actId="962"/>
          <ac:picMkLst>
            <pc:docMk/>
            <pc:sldMk cId="3463069789" sldId="279"/>
            <ac:picMk id="13" creationId="{1B75DA9A-873A-A3CB-91D2-1F89B08B444F}"/>
          </ac:picMkLst>
        </pc:picChg>
      </pc:sldChg>
      <pc:sldChg chg="modSp mod">
        <pc:chgData name="Stážisti" userId="6c3dd6a6-2efb-4d77-87e3-0808df15d025" providerId="ADAL" clId="{5705E858-399F-43E2-9340-287617AEF6D7}" dt="2025-11-06T12:25:47.335" v="9823" actId="962"/>
        <pc:sldMkLst>
          <pc:docMk/>
          <pc:sldMk cId="538827372" sldId="280"/>
        </pc:sldMkLst>
        <pc:picChg chg="mod">
          <ac:chgData name="Stážisti" userId="6c3dd6a6-2efb-4d77-87e3-0808df15d025" providerId="ADAL" clId="{5705E858-399F-43E2-9340-287617AEF6D7}" dt="2025-11-06T12:25:47.335" v="9823" actId="962"/>
          <ac:picMkLst>
            <pc:docMk/>
            <pc:sldMk cId="538827372" sldId="280"/>
            <ac:picMk id="18" creationId="{6345237D-3ACE-D15A-EB56-D0A342C3CF99}"/>
          </ac:picMkLst>
        </pc:picChg>
        <pc:picChg chg="mod">
          <ac:chgData name="Stážisti" userId="6c3dd6a6-2efb-4d77-87e3-0808df15d025" providerId="ADAL" clId="{5705E858-399F-43E2-9340-287617AEF6D7}" dt="2025-11-06T11:51:02.343" v="2315" actId="962"/>
          <ac:picMkLst>
            <pc:docMk/>
            <pc:sldMk cId="538827372" sldId="280"/>
            <ac:picMk id="20" creationId="{6E6A7FBE-6D02-9EA2-5BE9-342C807AEF7B}"/>
          </ac:picMkLst>
        </pc:picChg>
      </pc:sldChg>
      <pc:sldChg chg="modSp mod">
        <pc:chgData name="Stážisti" userId="6c3dd6a6-2efb-4d77-87e3-0808df15d025" providerId="ADAL" clId="{5705E858-399F-43E2-9340-287617AEF6D7}" dt="2025-11-06T11:47:25.487" v="1555" actId="962"/>
        <pc:sldMkLst>
          <pc:docMk/>
          <pc:sldMk cId="1406467446" sldId="281"/>
        </pc:sldMkLst>
        <pc:picChg chg="mod">
          <ac:chgData name="Stážisti" userId="6c3dd6a6-2efb-4d77-87e3-0808df15d025" providerId="ADAL" clId="{5705E858-399F-43E2-9340-287617AEF6D7}" dt="2025-11-06T11:47:25.487" v="1555" actId="962"/>
          <ac:picMkLst>
            <pc:docMk/>
            <pc:sldMk cId="1406467446" sldId="281"/>
            <ac:picMk id="13" creationId="{FC3D7313-9C61-CED7-E8EB-94790063634D}"/>
          </ac:picMkLst>
        </pc:picChg>
        <pc:picChg chg="mod">
          <ac:chgData name="Stážisti" userId="6c3dd6a6-2efb-4d77-87e3-0808df15d025" providerId="ADAL" clId="{5705E858-399F-43E2-9340-287617AEF6D7}" dt="2025-11-06T11:46:36.881" v="1297" actId="962"/>
          <ac:picMkLst>
            <pc:docMk/>
            <pc:sldMk cId="1406467446" sldId="281"/>
            <ac:picMk id="15" creationId="{07055446-F150-AC30-6679-A6536ACB7D14}"/>
          </ac:picMkLst>
        </pc:picChg>
        <pc:picChg chg="mod">
          <ac:chgData name="Stážisti" userId="6c3dd6a6-2efb-4d77-87e3-0808df15d025" providerId="ADAL" clId="{5705E858-399F-43E2-9340-287617AEF6D7}" dt="2025-11-06T11:46:28.910" v="1291" actId="962"/>
          <ac:picMkLst>
            <pc:docMk/>
            <pc:sldMk cId="1406467446" sldId="281"/>
            <ac:picMk id="17" creationId="{A881188A-B16C-DCC0-A232-DBDEBA7F3D1E}"/>
          </ac:picMkLst>
        </pc:picChg>
        <pc:picChg chg="mod">
          <ac:chgData name="Stážisti" userId="6c3dd6a6-2efb-4d77-87e3-0808df15d025" providerId="ADAL" clId="{5705E858-399F-43E2-9340-287617AEF6D7}" dt="2025-11-06T11:45:46.701" v="1067" actId="962"/>
          <ac:picMkLst>
            <pc:docMk/>
            <pc:sldMk cId="1406467446" sldId="281"/>
            <ac:picMk id="23" creationId="{E9C484D8-C783-EF6B-5CF8-579D1257C5FA}"/>
          </ac:picMkLst>
        </pc:picChg>
      </pc:sldChg>
      <pc:sldChg chg="modSp mod">
        <pc:chgData name="Stážisti" userId="6c3dd6a6-2efb-4d77-87e3-0808df15d025" providerId="ADAL" clId="{5705E858-399F-43E2-9340-287617AEF6D7}" dt="2025-11-06T11:44:46.821" v="841" actId="962"/>
        <pc:sldMkLst>
          <pc:docMk/>
          <pc:sldMk cId="88179310" sldId="283"/>
        </pc:sldMkLst>
        <pc:picChg chg="mod">
          <ac:chgData name="Stážisti" userId="6c3dd6a6-2efb-4d77-87e3-0808df15d025" providerId="ADAL" clId="{5705E858-399F-43E2-9340-287617AEF6D7}" dt="2025-11-06T11:44:46.821" v="841" actId="962"/>
          <ac:picMkLst>
            <pc:docMk/>
            <pc:sldMk cId="88179310" sldId="283"/>
            <ac:picMk id="8" creationId="{C983A572-9F70-7B92-80AB-12BC7583A143}"/>
          </ac:picMkLst>
        </pc:picChg>
      </pc:sldChg>
      <pc:sldChg chg="modSp mod">
        <pc:chgData name="Stážisti" userId="6c3dd6a6-2efb-4d77-87e3-0808df15d025" providerId="ADAL" clId="{5705E858-399F-43E2-9340-287617AEF6D7}" dt="2025-11-06T12:05:20.879" v="5913" actId="962"/>
        <pc:sldMkLst>
          <pc:docMk/>
          <pc:sldMk cId="2574806830" sldId="284"/>
        </pc:sldMkLst>
        <pc:picChg chg="mod">
          <ac:chgData name="Stážisti" userId="6c3dd6a6-2efb-4d77-87e3-0808df15d025" providerId="ADAL" clId="{5705E858-399F-43E2-9340-287617AEF6D7}" dt="2025-11-06T12:03:16.967" v="5341" actId="962"/>
          <ac:picMkLst>
            <pc:docMk/>
            <pc:sldMk cId="2574806830" sldId="284"/>
            <ac:picMk id="4" creationId="{E0AEBB46-F60D-10DA-BE05-9DFF9F64E633}"/>
          </ac:picMkLst>
        </pc:picChg>
        <pc:picChg chg="mod">
          <ac:chgData name="Stážisti" userId="6c3dd6a6-2efb-4d77-87e3-0808df15d025" providerId="ADAL" clId="{5705E858-399F-43E2-9340-287617AEF6D7}" dt="2025-11-06T12:04:54.047" v="5771" actId="962"/>
          <ac:picMkLst>
            <pc:docMk/>
            <pc:sldMk cId="2574806830" sldId="284"/>
            <ac:picMk id="6" creationId="{D0294DB7-B677-93BC-B7DA-44336FBFC101}"/>
          </ac:picMkLst>
        </pc:picChg>
        <pc:picChg chg="mod">
          <ac:chgData name="Stážisti" userId="6c3dd6a6-2efb-4d77-87e3-0808df15d025" providerId="ADAL" clId="{5705E858-399F-43E2-9340-287617AEF6D7}" dt="2025-11-06T12:04:27.863" v="5607" actId="962"/>
          <ac:picMkLst>
            <pc:docMk/>
            <pc:sldMk cId="2574806830" sldId="284"/>
            <ac:picMk id="8" creationId="{6717C0BF-266A-1AA3-E2EE-6CE9942BEFB4}"/>
          </ac:picMkLst>
        </pc:picChg>
        <pc:picChg chg="mod">
          <ac:chgData name="Stážisti" userId="6c3dd6a6-2efb-4d77-87e3-0808df15d025" providerId="ADAL" clId="{5705E858-399F-43E2-9340-287617AEF6D7}" dt="2025-11-06T12:05:20.879" v="5913" actId="962"/>
          <ac:picMkLst>
            <pc:docMk/>
            <pc:sldMk cId="2574806830" sldId="284"/>
            <ac:picMk id="28" creationId="{C53FF47C-5EC6-F56A-CCDD-7850BA57E4A4}"/>
          </ac:picMkLst>
        </pc:picChg>
      </pc:sldChg>
      <pc:sldChg chg="modSp mod">
        <pc:chgData name="Stážisti" userId="6c3dd6a6-2efb-4d77-87e3-0808df15d025" providerId="ADAL" clId="{5705E858-399F-43E2-9340-287617AEF6D7}" dt="2025-11-06T11:53:05.280" v="2873" actId="962"/>
        <pc:sldMkLst>
          <pc:docMk/>
          <pc:sldMk cId="3691634789" sldId="285"/>
        </pc:sldMkLst>
        <pc:picChg chg="mod">
          <ac:chgData name="Stážisti" userId="6c3dd6a6-2efb-4d77-87e3-0808df15d025" providerId="ADAL" clId="{5705E858-399F-43E2-9340-287617AEF6D7}" dt="2025-11-06T11:53:05.280" v="2873" actId="962"/>
          <ac:picMkLst>
            <pc:docMk/>
            <pc:sldMk cId="3691634789" sldId="285"/>
            <ac:picMk id="14" creationId="{04792C52-6D32-1FBB-18E4-6C3477835AE0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3T22:00:56.98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73 0,'269'-72'0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3T22:37:44.487"/>
    </inkml:context>
    <inkml:brush xml:id="br0">
      <inkml:brushProperty name="width" value="0.4" units="cm"/>
      <inkml:brushProperty name="height" value="0.8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30 0,'6920'-30'0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3T22:37:47.595"/>
    </inkml:context>
    <inkml:brush xml:id="br0">
      <inkml:brushProperty name="width" value="0.4" units="cm"/>
      <inkml:brushProperty name="height" value="0.8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0,'3854'0'0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3T23:27:48.784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0 109 0,'6404'-109'0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3T23:34:35.274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0,'7149'0'0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3T23:35:07.082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0,'7179'0'0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5T10:33:50.855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0,'12273'0'0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6T09:36:49.102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0,'17510'0'0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6T09:37:00.034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0,'3369'26'0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6T09:37:09.922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0,'2870'0'0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6T09:37:15.782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26 0,'6036'-26'0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3T22:01:38.164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0,'1538'0'0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6T09:37:29.985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0 126 0,'4199'-126'0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6T09:37:33.701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0,'3143'100'0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6T09:38:08.210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0,'6363'24'0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5T21:49:03.542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0,'14487'0'0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5T21:49:20.134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0,'13033'0'0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5T21:51:11.296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0,'6980'0'0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5T21:51:27.634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94 0,'8261'-94'0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5T21:51:54.717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24 0,'7382'-24'0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5T22:24:07.85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5 24575,'0'-4'0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5T22:24:10.52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 1 24575,'0'4'0,"-4"1"0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3T22:01:45.389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0,'2809'0'0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5T22:24:11.64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24575,'0'0'-8191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7T20:36:01.47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24575,'0'0'-8191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7T20:36:08.35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24575,'0'0'-8191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7T20:36:18.45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24575,'0'0'-8191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7T20:36:22.39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24575,'0'0'-8191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6T21:53:19.39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72 24418,'6480'-72'0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6T08:17:00.868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0,'4961'24'0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3T22:05:58.988"/>
    </inkml:context>
    <inkml:brush xml:id="br0">
      <inkml:brushProperty name="width" value="0.4" units="cm"/>
      <inkml:brushProperty name="height" value="0.8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97 0,'4959'-97'0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3T22:07:11.965"/>
    </inkml:context>
    <inkml:brush xml:id="br0">
      <inkml:brushProperty name="width" value="0.4" units="cm"/>
      <inkml:brushProperty name="height" value="0.8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0,'1051'0'0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3T23:19:59.690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0,'2539'30'0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3T23:22:46.432"/>
    </inkml:context>
    <inkml:brush xml:id="br0">
      <inkml:brushProperty name="width" value="0.3" units="cm"/>
      <inkml:brushProperty name="height" value="0.6" units="cm"/>
      <inkml:brushProperty name="color" value="#D9AE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31,'1901'0,"-1561"-15,17-1,-244 17,-83-1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3T23:23:35.522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0,'2899'0'0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3T23:23:48.637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1,'13'5,"0"-1,0 0,1-1,-1 0,1-1,0-1,-1 0,24-2,10 2,1041 8,-639-12,-46 3,-377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8289A-2412-42E9-AB8B-661AC6837892}" type="datetimeFigureOut">
              <a:rPr lang="sr-Latn-RS" smtClean="0"/>
              <a:t>13.11.2025.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52981-5373-43E3-92ED-F8F53EA80EFE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437465666"/>
      </p:ext>
    </p:extLst>
  </p:cSld>
  <p:clrMapOvr>
    <a:masterClrMapping/>
  </p:clrMapOvr>
  <p:transition spd="slow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8289A-2412-42E9-AB8B-661AC6837892}" type="datetimeFigureOut">
              <a:rPr lang="sr-Latn-RS" smtClean="0"/>
              <a:t>13.11.2025.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52981-5373-43E3-92ED-F8F53EA80EFE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656306957"/>
      </p:ext>
    </p:extLst>
  </p:cSld>
  <p:clrMapOvr>
    <a:masterClrMapping/>
  </p:clrMapOvr>
  <p:transition spd="slow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8289A-2412-42E9-AB8B-661AC6837892}" type="datetimeFigureOut">
              <a:rPr lang="sr-Latn-RS" smtClean="0"/>
              <a:t>13.11.2025.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52981-5373-43E3-92ED-F8F53EA80EFE}" type="slidenum">
              <a:rPr lang="sr-Latn-RS" smtClean="0"/>
              <a:t>‹#›</a:t>
            </a:fld>
            <a:endParaRPr lang="sr-Latn-R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7811227"/>
      </p:ext>
    </p:extLst>
  </p:cSld>
  <p:clrMapOvr>
    <a:masterClrMapping/>
  </p:clrMapOvr>
  <p:transition spd="slow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8289A-2412-42E9-AB8B-661AC6837892}" type="datetimeFigureOut">
              <a:rPr lang="sr-Latn-RS" smtClean="0"/>
              <a:t>13.11.2025.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52981-5373-43E3-92ED-F8F53EA80EFE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438328111"/>
      </p:ext>
    </p:extLst>
  </p:cSld>
  <p:clrMapOvr>
    <a:masterClrMapping/>
  </p:clrMapOvr>
  <p:transition spd="slow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8289A-2412-42E9-AB8B-661AC6837892}" type="datetimeFigureOut">
              <a:rPr lang="sr-Latn-RS" smtClean="0"/>
              <a:t>13.11.2025.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52981-5373-43E3-92ED-F8F53EA80EFE}" type="slidenum">
              <a:rPr lang="sr-Latn-RS" smtClean="0"/>
              <a:t>‹#›</a:t>
            </a:fld>
            <a:endParaRPr lang="sr-Latn-R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7000616"/>
      </p:ext>
    </p:extLst>
  </p:cSld>
  <p:clrMapOvr>
    <a:masterClrMapping/>
  </p:clrMapOvr>
  <p:transition spd="slow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8289A-2412-42E9-AB8B-661AC6837892}" type="datetimeFigureOut">
              <a:rPr lang="sr-Latn-RS" smtClean="0"/>
              <a:t>13.11.2025.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52981-5373-43E3-92ED-F8F53EA80EFE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316652973"/>
      </p:ext>
    </p:extLst>
  </p:cSld>
  <p:clrMapOvr>
    <a:masterClrMapping/>
  </p:clrMapOvr>
  <p:transition spd="slow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8289A-2412-42E9-AB8B-661AC6837892}" type="datetimeFigureOut">
              <a:rPr lang="sr-Latn-RS" smtClean="0"/>
              <a:t>13.11.2025.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52981-5373-43E3-92ED-F8F53EA80EFE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236186614"/>
      </p:ext>
    </p:extLst>
  </p:cSld>
  <p:clrMapOvr>
    <a:masterClrMapping/>
  </p:clrMapOvr>
  <p:transition spd="slow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8289A-2412-42E9-AB8B-661AC6837892}" type="datetimeFigureOut">
              <a:rPr lang="sr-Latn-RS" smtClean="0"/>
              <a:t>13.11.2025.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52981-5373-43E3-92ED-F8F53EA80EFE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392467955"/>
      </p:ext>
    </p:extLst>
  </p:cSld>
  <p:clrMapOvr>
    <a:masterClrMapping/>
  </p:clrMapOvr>
  <p:transition spd="slow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8289A-2412-42E9-AB8B-661AC6837892}" type="datetimeFigureOut">
              <a:rPr lang="sr-Latn-RS" smtClean="0"/>
              <a:t>13.11.2025.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52981-5373-43E3-92ED-F8F53EA80EFE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959969701"/>
      </p:ext>
    </p:extLst>
  </p:cSld>
  <p:clrMapOvr>
    <a:masterClrMapping/>
  </p:clrMapOvr>
  <p:transition spd="slow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8289A-2412-42E9-AB8B-661AC6837892}" type="datetimeFigureOut">
              <a:rPr lang="sr-Latn-RS" smtClean="0"/>
              <a:t>13.11.2025.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52981-5373-43E3-92ED-F8F53EA80EFE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614469089"/>
      </p:ext>
    </p:extLst>
  </p:cSld>
  <p:clrMapOvr>
    <a:masterClrMapping/>
  </p:clrMapOvr>
  <p:transition spd="slow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8289A-2412-42E9-AB8B-661AC6837892}" type="datetimeFigureOut">
              <a:rPr lang="sr-Latn-RS" smtClean="0"/>
              <a:t>13.11.2025.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52981-5373-43E3-92ED-F8F53EA80EFE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684647461"/>
      </p:ext>
    </p:extLst>
  </p:cSld>
  <p:clrMapOvr>
    <a:masterClrMapping/>
  </p:clrMapOvr>
  <p:transition spd="slow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8289A-2412-42E9-AB8B-661AC6837892}" type="datetimeFigureOut">
              <a:rPr lang="sr-Latn-RS" smtClean="0"/>
              <a:t>13.11.2025.</a:t>
            </a:fld>
            <a:endParaRPr 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52981-5373-43E3-92ED-F8F53EA80EFE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898328611"/>
      </p:ext>
    </p:extLst>
  </p:cSld>
  <p:clrMapOvr>
    <a:masterClrMapping/>
  </p:clrMapOvr>
  <p:transition spd="slow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8289A-2412-42E9-AB8B-661AC6837892}" type="datetimeFigureOut">
              <a:rPr lang="sr-Latn-RS" smtClean="0"/>
              <a:t>13.11.2025.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52981-5373-43E3-92ED-F8F53EA80EFE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73603264"/>
      </p:ext>
    </p:extLst>
  </p:cSld>
  <p:clrMapOvr>
    <a:masterClrMapping/>
  </p:clrMapOvr>
  <p:transition spd="slow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8289A-2412-42E9-AB8B-661AC6837892}" type="datetimeFigureOut">
              <a:rPr lang="sr-Latn-RS" smtClean="0"/>
              <a:t>13.11.2025.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52981-5373-43E3-92ED-F8F53EA80EFE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42697051"/>
      </p:ext>
    </p:extLst>
  </p:cSld>
  <p:clrMapOvr>
    <a:masterClrMapping/>
  </p:clrMapOvr>
  <p:transition spd="slow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8289A-2412-42E9-AB8B-661AC6837892}" type="datetimeFigureOut">
              <a:rPr lang="sr-Latn-RS" smtClean="0"/>
              <a:t>13.11.2025.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52981-5373-43E3-92ED-F8F53EA80EFE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107411136"/>
      </p:ext>
    </p:extLst>
  </p:cSld>
  <p:clrMapOvr>
    <a:masterClrMapping/>
  </p:clrMapOvr>
  <p:transition spd="slow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8289A-2412-42E9-AB8B-661AC6837892}" type="datetimeFigureOut">
              <a:rPr lang="sr-Latn-RS" smtClean="0"/>
              <a:t>13.11.2025.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52981-5373-43E3-92ED-F8F53EA80EFE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975071933"/>
      </p:ext>
    </p:extLst>
  </p:cSld>
  <p:clrMapOvr>
    <a:masterClrMapping/>
  </p:clrMapOvr>
  <p:transition spd="slow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8289A-2412-42E9-AB8B-661AC6837892}" type="datetimeFigureOut">
              <a:rPr lang="sr-Latn-RS" smtClean="0"/>
              <a:t>13.11.2025.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0F52981-5373-43E3-92ED-F8F53EA80EFE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160238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ransition spd="slow" advTm="1000">
    <p:push dir="u"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9.xml"/><Relationship Id="rId13" Type="http://schemas.openxmlformats.org/officeDocument/2006/relationships/customXml" Target="../ink/ink33.xml"/><Relationship Id="rId3" Type="http://schemas.openxmlformats.org/officeDocument/2006/relationships/image" Target="../media/image15.jpg"/><Relationship Id="rId7" Type="http://schemas.openxmlformats.org/officeDocument/2006/relationships/image" Target="../media/image27.png"/><Relationship Id="rId12" Type="http://schemas.openxmlformats.org/officeDocument/2006/relationships/customXml" Target="../ink/ink32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28.xml"/><Relationship Id="rId11" Type="http://schemas.openxmlformats.org/officeDocument/2006/relationships/image" Target="../media/image25.png"/><Relationship Id="rId5" Type="http://schemas.openxmlformats.org/officeDocument/2006/relationships/image" Target="../media/image17.jpg"/><Relationship Id="rId10" Type="http://schemas.openxmlformats.org/officeDocument/2006/relationships/customXml" Target="../ink/ink31.xml"/><Relationship Id="rId4" Type="http://schemas.openxmlformats.org/officeDocument/2006/relationships/image" Target="../media/image16.jpg"/><Relationship Id="rId9" Type="http://schemas.openxmlformats.org/officeDocument/2006/relationships/customXml" Target="../ink/ink30.xml"/><Relationship Id="rId14" Type="http://schemas.openxmlformats.org/officeDocument/2006/relationships/customXml" Target="../ink/ink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35.xm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57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36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customXml" Target="../ink/ink6.xml"/><Relationship Id="rId18" Type="http://schemas.openxmlformats.org/officeDocument/2006/relationships/image" Target="../media/image10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7.png"/><Relationship Id="rId17" Type="http://schemas.openxmlformats.org/officeDocument/2006/relationships/customXml" Target="../ink/ink8.xml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10" Type="http://schemas.openxmlformats.org/officeDocument/2006/relationships/image" Target="../media/image6.png"/><Relationship Id="rId19" Type="http://schemas.openxmlformats.org/officeDocument/2006/relationships/customXml" Target="../ink/ink9.xml"/><Relationship Id="rId4" Type="http://schemas.openxmlformats.org/officeDocument/2006/relationships/image" Target="../media/image3.png"/><Relationship Id="rId9" Type="http://schemas.openxmlformats.org/officeDocument/2006/relationships/customXml" Target="../ink/ink4.xml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customXml" Target="../ink/ink1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customXml" Target="../ink/ink12.xml"/><Relationship Id="rId7" Type="http://schemas.openxmlformats.org/officeDocument/2006/relationships/customXml" Target="../ink/ink14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customXml" Target="../ink/ink13.xml"/><Relationship Id="rId4" Type="http://schemas.openxmlformats.org/officeDocument/2006/relationships/image" Target="../media/image15.png"/><Relationship Id="rId9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png"/><Relationship Id="rId4" Type="http://schemas.openxmlformats.org/officeDocument/2006/relationships/customXml" Target="../ink/ink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.xml"/><Relationship Id="rId13" Type="http://schemas.openxmlformats.org/officeDocument/2006/relationships/image" Target="../media/image22.png"/><Relationship Id="rId3" Type="http://schemas.openxmlformats.org/officeDocument/2006/relationships/image" Target="../media/image10.jpg"/><Relationship Id="rId7" Type="http://schemas.openxmlformats.org/officeDocument/2006/relationships/image" Target="../media/image16.png"/><Relationship Id="rId12" Type="http://schemas.openxmlformats.org/officeDocument/2006/relationships/customXml" Target="../ink/ink20.xml"/><Relationship Id="rId17" Type="http://schemas.openxmlformats.org/officeDocument/2006/relationships/image" Target="../media/image24.png"/><Relationship Id="rId2" Type="http://schemas.openxmlformats.org/officeDocument/2006/relationships/image" Target="../media/image9.jpg"/><Relationship Id="rId16" Type="http://schemas.openxmlformats.org/officeDocument/2006/relationships/customXml" Target="../ink/ink22.xml"/><Relationship Id="rId1" Type="http://schemas.openxmlformats.org/officeDocument/2006/relationships/slideLayout" Target="../slideLayouts/slideLayout8.xml"/><Relationship Id="rId6" Type="http://schemas.openxmlformats.org/officeDocument/2006/relationships/customXml" Target="../ink/ink17.xml"/><Relationship Id="rId11" Type="http://schemas.openxmlformats.org/officeDocument/2006/relationships/image" Target="../media/image21.png"/><Relationship Id="rId5" Type="http://schemas.openxmlformats.org/officeDocument/2006/relationships/image" Target="../media/image14.png"/><Relationship Id="rId15" Type="http://schemas.openxmlformats.org/officeDocument/2006/relationships/image" Target="../media/image23.png"/><Relationship Id="rId10" Type="http://schemas.openxmlformats.org/officeDocument/2006/relationships/customXml" Target="../ink/ink19.xml"/><Relationship Id="rId4" Type="http://schemas.openxmlformats.org/officeDocument/2006/relationships/customXml" Target="../ink/ink16.xml"/><Relationship Id="rId9" Type="http://schemas.openxmlformats.org/officeDocument/2006/relationships/image" Target="../media/image20.png"/><Relationship Id="rId14" Type="http://schemas.openxmlformats.org/officeDocument/2006/relationships/customXml" Target="../ink/ink2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customXml" Target="../ink/ink27.xml"/><Relationship Id="rId3" Type="http://schemas.openxmlformats.org/officeDocument/2006/relationships/image" Target="../media/image12.jpg"/><Relationship Id="rId7" Type="http://schemas.openxmlformats.org/officeDocument/2006/relationships/customXml" Target="../ink/ink24.xml"/><Relationship Id="rId12" Type="http://schemas.openxmlformats.org/officeDocument/2006/relationships/image" Target="../media/image21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0.png"/><Relationship Id="rId11" Type="http://schemas.openxmlformats.org/officeDocument/2006/relationships/customXml" Target="../ink/ink26.xml"/><Relationship Id="rId5" Type="http://schemas.openxmlformats.org/officeDocument/2006/relationships/customXml" Target="../ink/ink23.xml"/><Relationship Id="rId10" Type="http://schemas.openxmlformats.org/officeDocument/2006/relationships/image" Target="../media/image200.png"/><Relationship Id="rId4" Type="http://schemas.openxmlformats.org/officeDocument/2006/relationships/image" Target="../media/image13.jpg"/><Relationship Id="rId9" Type="http://schemas.openxmlformats.org/officeDocument/2006/relationships/customXml" Target="../ink/ink25.xml"/><Relationship Id="rId14" Type="http://schemas.openxmlformats.org/officeDocument/2006/relationships/image" Target="../media/image2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" name="Rectangle 7">
            <a:extLst>
              <a:ext uri="{FF2B5EF4-FFF2-40B4-BE49-F238E27FC236}">
                <a16:creationId xmlns:a16="http://schemas.microsoft.com/office/drawing/2014/main" id="{0ADFFC45-3DC9-4433-926F-043E879D9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9">
            <a:extLst>
              <a:ext uri="{FF2B5EF4-FFF2-40B4-BE49-F238E27FC236}">
                <a16:creationId xmlns:a16="http://schemas.microsoft.com/office/drawing/2014/main" id="{B5F26A87-0610-435F-AA13-BD658385C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67230" y="-8468"/>
            <a:ext cx="4763558" cy="6866467"/>
            <a:chOff x="67175" y="-8467"/>
            <a:chExt cx="4763558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6321436-5AAD-4FB6-BB0D-316D4540E8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448300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11">
              <a:extLst>
                <a:ext uri="{FF2B5EF4-FFF2-40B4-BE49-F238E27FC236}">
                  <a16:creationId xmlns:a16="http://schemas.microsoft.com/office/drawing/2014/main" id="{94B0BD33-3D46-4F43-947A-825DFEF610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7175" y="3681413"/>
              <a:ext cx="4763558" cy="3176587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92E26C27-E1F5-47DC-9F83-469D196C5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58764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r-Latn-RS"/>
            </a:p>
          </p:txBody>
        </p:sp>
        <p:sp>
          <p:nvSpPr>
            <p:cNvPr id="87" name="Rectangle 25">
              <a:extLst>
                <a:ext uri="{FF2B5EF4-FFF2-40B4-BE49-F238E27FC236}">
                  <a16:creationId xmlns:a16="http://schemas.microsoft.com/office/drawing/2014/main" id="{95F944E7-2B4E-4AE2-B4DB-846FF8AE0B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0730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r-Latn-RS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FF14952D-390F-46CC-B302-73DDD9C41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9621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r-Latn-RS"/>
            </a:p>
          </p:txBody>
        </p:sp>
        <p:sp>
          <p:nvSpPr>
            <p:cNvPr id="88" name="Rectangle 27">
              <a:extLst>
                <a:ext uri="{FF2B5EF4-FFF2-40B4-BE49-F238E27FC236}">
                  <a16:creationId xmlns:a16="http://schemas.microsoft.com/office/drawing/2014/main" id="{867CDE55-B22A-40D0-882A-9452919EE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11788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r-Latn-R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8C409231-C942-4808-B529-DAC32A7DB0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448954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r-Latn-R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E87D9D21-0250-4CA6-BBFC-2B5B5BAD54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26571" y="2046515"/>
            <a:ext cx="5206613" cy="3531824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4200" b="1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Kulpínsky</a:t>
            </a:r>
            <a:r>
              <a:rPr lang="en-US" sz="42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rod </a:t>
            </a:r>
            <a:r>
              <a:rPr lang="en-US" sz="4200" b="1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Harmincovcov</a:t>
            </a:r>
            <a:r>
              <a:rPr lang="en-US" sz="42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sk-SK" sz="42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200" b="1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podľa</a:t>
            </a:r>
            <a:r>
              <a:rPr lang="en-US" sz="42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zápiskov</a:t>
            </a:r>
            <a:r>
              <a:rPr lang="en-US" sz="42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Vladislava </a:t>
            </a:r>
            <a:r>
              <a:rPr lang="en-US" sz="4200" b="1" kern="100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Harminca</a:t>
            </a:r>
            <a:r>
              <a:rPr lang="en-US" sz="42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sk-SK" sz="42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200" b="1" kern="1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(1910 – 1983)</a:t>
            </a:r>
            <a:br>
              <a:rPr lang="sr-Latn-RS" sz="4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sr-Latn-RS" sz="4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sr-Latn-RS" sz="4200" dirty="0"/>
          </a:p>
        </p:txBody>
      </p:sp>
      <p:sp>
        <p:nvSpPr>
          <p:cNvPr id="89" name="Freeform: Shape 18">
            <a:extLst>
              <a:ext uri="{FF2B5EF4-FFF2-40B4-BE49-F238E27FC236}">
                <a16:creationId xmlns:a16="http://schemas.microsoft.com/office/drawing/2014/main" id="{69370F01-B8C9-4CE4-824C-92B2792E6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6497" y="-8468"/>
            <a:ext cx="5074930" cy="6866468"/>
          </a:xfrm>
          <a:custGeom>
            <a:avLst/>
            <a:gdLst>
              <a:gd name="connsiteX0" fmla="*/ 0 w 5074930"/>
              <a:gd name="connsiteY0" fmla="*/ 0 h 6858000"/>
              <a:gd name="connsiteX1" fmla="*/ 1249825 w 5074930"/>
              <a:gd name="connsiteY1" fmla="*/ 0 h 6858000"/>
              <a:gd name="connsiteX2" fmla="*/ 1249825 w 5074930"/>
              <a:gd name="connsiteY2" fmla="*/ 8457 h 6858000"/>
              <a:gd name="connsiteX3" fmla="*/ 5074930 w 5074930"/>
              <a:gd name="connsiteY3" fmla="*/ 8457 h 6858000"/>
              <a:gd name="connsiteX4" fmla="*/ 5074930 w 5074930"/>
              <a:gd name="connsiteY4" fmla="*/ 6858000 h 6858000"/>
              <a:gd name="connsiteX5" fmla="*/ 1249825 w 5074930"/>
              <a:gd name="connsiteY5" fmla="*/ 6858000 h 6858000"/>
              <a:gd name="connsiteX6" fmla="*/ 1109383 w 507493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74930" h="6858000">
                <a:moveTo>
                  <a:pt x="0" y="0"/>
                </a:moveTo>
                <a:lnTo>
                  <a:pt x="1249825" y="0"/>
                </a:lnTo>
                <a:lnTo>
                  <a:pt x="1249825" y="8457"/>
                </a:lnTo>
                <a:lnTo>
                  <a:pt x="5074930" y="8457"/>
                </a:lnTo>
                <a:lnTo>
                  <a:pt x="5074930" y="6858000"/>
                </a:lnTo>
                <a:lnTo>
                  <a:pt x="1249825" y="6858000"/>
                </a:lnTo>
                <a:lnTo>
                  <a:pt x="1109383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5F10744-E233-49E4-B52B-EDFF15A9BA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21120" y="2510119"/>
            <a:ext cx="3602567" cy="1829292"/>
          </a:xfrm>
        </p:spPr>
        <p:txBody>
          <a:bodyPr anchor="ctr">
            <a:normAutofit/>
          </a:bodyPr>
          <a:lstStyle/>
          <a:p>
            <a:pPr algn="l"/>
            <a:r>
              <a:rPr lang="sk-SK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Dipl.Ing. Katarína Pucovská</a:t>
            </a:r>
            <a:endParaRPr lang="sr-Latn-RS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199642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FA3ECB-F9E4-4B6F-9891-57426DCD3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0" y="-469734"/>
            <a:ext cx="3915683" cy="2614942"/>
          </a:xfrm>
        </p:spPr>
        <p:txBody>
          <a:bodyPr>
            <a:normAutofit/>
          </a:bodyPr>
          <a:lstStyle/>
          <a:p>
            <a:r>
              <a:rPr lang="sr-Latn-R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Pavel </a:t>
            </a:r>
            <a:r>
              <a:rPr lang="sr-Latn-R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Harminc</a:t>
            </a:r>
            <a:r>
              <a:rPr lang="sr-Latn-R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r-Latn-R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staviteľ</a:t>
            </a:r>
            <a:r>
              <a:rPr lang="sr-Latn-R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sr-Latn-R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Latn-R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</a:t>
            </a:r>
            <a:br>
              <a:rPr lang="sr-Latn-RS" b="1" dirty="0"/>
            </a:br>
            <a:endParaRPr lang="sr-Latn-RS" dirty="0"/>
          </a:p>
        </p:txBody>
      </p:sp>
      <p:pic>
        <p:nvPicPr>
          <p:cNvPr id="8" name="Zástupný objekt pre obsah 7" descr="Ručne písaný text v slovenčine spomína stavbu kostolov v Laliti, Kucure, Dolove a Mrandoku pre Rumunov v Banáte. Ďalej uvádza zveľadenie otcovského majetku, 18 jutrov pôdy, prestavbu rodinného domu a zabezpečenie okien a dverí kvôli bezpečnosti">
            <a:extLst>
              <a:ext uri="{FF2B5EF4-FFF2-40B4-BE49-F238E27FC236}">
                <a16:creationId xmlns:a16="http://schemas.microsoft.com/office/drawing/2014/main" id="{3AB71D8A-5BA6-61D9-73AF-A713277755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762" y="3414659"/>
            <a:ext cx="6999031" cy="3097236"/>
          </a:xfrm>
        </p:spPr>
      </p:pic>
      <p:pic>
        <p:nvPicPr>
          <p:cNvPr id="20" name="Zástupný objekt pre obsah 19" descr="Novšia farebná fotografia kostola Mramorak. Na fotografii je exteriér kostola - žltá fasáda a červená strecha. Okolo kostola je jasné nebo. ">
            <a:extLst>
              <a:ext uri="{FF2B5EF4-FFF2-40B4-BE49-F238E27FC236}">
                <a16:creationId xmlns:a16="http://schemas.microsoft.com/office/drawing/2014/main" id="{7DBD3D59-09D4-A9F9-F8A8-378DC87D36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826" y="70180"/>
            <a:ext cx="3809650" cy="3097236"/>
          </a:xfrm>
        </p:spPr>
      </p:pic>
      <p:sp>
        <p:nvSpPr>
          <p:cNvPr id="22" name="BlokTextu 21">
            <a:extLst>
              <a:ext uri="{FF2B5EF4-FFF2-40B4-BE49-F238E27FC236}">
                <a16:creationId xmlns:a16="http://schemas.microsoft.com/office/drawing/2014/main" id="{769F8B2B-009C-79D9-7688-088BE83D3B5E}"/>
              </a:ext>
            </a:extLst>
          </p:cNvPr>
          <p:cNvSpPr txBox="1"/>
          <p:nvPr/>
        </p:nvSpPr>
        <p:spPr>
          <a:xfrm>
            <a:off x="7067372" y="2307363"/>
            <a:ext cx="32217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b="1" dirty="0">
                <a:solidFill>
                  <a:srgbClr val="FFC000"/>
                </a:solidFill>
              </a:rPr>
              <a:t>Mramorak, </a:t>
            </a:r>
            <a:r>
              <a:rPr lang="sr-Latn-RS" b="1" dirty="0" err="1">
                <a:solidFill>
                  <a:srgbClr val="FFC000"/>
                </a:solidFill>
              </a:rPr>
              <a:t>rumunský</a:t>
            </a:r>
            <a:r>
              <a:rPr lang="sr-Latn-RS" b="1" dirty="0">
                <a:solidFill>
                  <a:srgbClr val="FFC000"/>
                </a:solidFill>
              </a:rPr>
              <a:t> </a:t>
            </a:r>
            <a:r>
              <a:rPr lang="sr-Latn-RS" b="1" dirty="0" err="1">
                <a:solidFill>
                  <a:srgbClr val="FFC000"/>
                </a:solidFill>
              </a:rPr>
              <a:t>kostol</a:t>
            </a:r>
            <a:r>
              <a:rPr lang="sr-Latn-RS" b="1" dirty="0">
                <a:solidFill>
                  <a:srgbClr val="FFC000"/>
                </a:solidFill>
              </a:rPr>
              <a:t> </a:t>
            </a:r>
            <a:r>
              <a:rPr lang="sr-Latn-RS" dirty="0" err="1">
                <a:solidFill>
                  <a:srgbClr val="FFC000"/>
                </a:solidFill>
              </a:rPr>
              <a:t>vybudovaný</a:t>
            </a:r>
            <a:r>
              <a:rPr lang="sr-Latn-RS" dirty="0">
                <a:solidFill>
                  <a:srgbClr val="FFC000"/>
                </a:solidFill>
              </a:rPr>
              <a:t> r. </a:t>
            </a:r>
            <a:r>
              <a:rPr lang="sr-Latn-RS" dirty="0">
                <a:solidFill>
                  <a:srgbClr val="FF0000"/>
                </a:solidFill>
              </a:rPr>
              <a:t>1902</a:t>
            </a:r>
            <a:r>
              <a:rPr lang="sr-Latn-RS" dirty="0">
                <a:solidFill>
                  <a:srgbClr val="FFC000"/>
                </a:solidFill>
              </a:rPr>
              <a:t>. </a:t>
            </a:r>
          </a:p>
        </p:txBody>
      </p:sp>
      <p:pic>
        <p:nvPicPr>
          <p:cNvPr id="24" name="Obrázok 23" descr="Staršia čiernobiela fotografia kostola v Silbaši. Na fotografii je exteriér kostola, okolo ktorého sú stromy. ">
            <a:extLst>
              <a:ext uri="{FF2B5EF4-FFF2-40B4-BE49-F238E27FC236}">
                <a16:creationId xmlns:a16="http://schemas.microsoft.com/office/drawing/2014/main" id="{56723C22-2375-A125-A188-79C2300FFF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588" y="2145208"/>
            <a:ext cx="3809333" cy="4642612"/>
          </a:xfrm>
          <a:prstGeom prst="rect">
            <a:avLst/>
          </a:prstGeom>
        </p:spPr>
      </p:pic>
      <p:pic>
        <p:nvPicPr>
          <p:cNvPr id="7" name="Obrázok 6" descr="Ručne písaný text v slovenčine opisuje stavebnú činnosť – postupné majstrovanie domov, škôl a obecných budov, následne stavbu kostolov. Uvádza, že každá stavba kostola trvala tri roky, s tehlovými základmi a murovaním nehaseným vápnom, a spomína kostoly v Kulpíne a Silbaši.">
            <a:extLst>
              <a:ext uri="{FF2B5EF4-FFF2-40B4-BE49-F238E27FC236}">
                <a16:creationId xmlns:a16="http://schemas.microsoft.com/office/drawing/2014/main" id="{E583C36F-A3D8-CD0E-EA48-E93EF3E7C0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80"/>
            <a:ext cx="6916899" cy="200260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Písanie rukou 8">
                <a:extLst>
                  <a:ext uri="{FF2B5EF4-FFF2-40B4-BE49-F238E27FC236}">
                    <a16:creationId xmlns:a16="http://schemas.microsoft.com/office/drawing/2014/main" id="{902B8A8F-393D-066B-D305-7C740F6C19C4}"/>
                  </a:ext>
                </a:extLst>
              </p14:cNvPr>
              <p14:cNvContentPartPr/>
              <p14:nvPr/>
            </p14:nvContentPartPr>
            <p14:xfrm>
              <a:off x="6520081" y="1852523"/>
              <a:ext cx="360" cy="1800"/>
            </p14:xfrm>
          </p:contentPart>
        </mc:Choice>
        <mc:Fallback xmlns="">
          <p:pic>
            <p:nvPicPr>
              <p:cNvPr id="9" name="Písanie rukou 8">
                <a:extLst>
                  <a:ext uri="{FF2B5EF4-FFF2-40B4-BE49-F238E27FC236}">
                    <a16:creationId xmlns:a16="http://schemas.microsoft.com/office/drawing/2014/main" id="{902B8A8F-393D-066B-D305-7C740F6C19C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513961" y="1846403"/>
                <a:ext cx="12600" cy="1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Písanie rukou 9">
                <a:extLst>
                  <a:ext uri="{FF2B5EF4-FFF2-40B4-BE49-F238E27FC236}">
                    <a16:creationId xmlns:a16="http://schemas.microsoft.com/office/drawing/2014/main" id="{058A0AD7-27C0-46AD-5DF7-EA385742F4E2}"/>
                  </a:ext>
                </a:extLst>
              </p14:cNvPr>
              <p14:cNvContentPartPr/>
              <p14:nvPr/>
            </p14:nvContentPartPr>
            <p14:xfrm>
              <a:off x="6595681" y="1853963"/>
              <a:ext cx="1800" cy="3960"/>
            </p14:xfrm>
          </p:contentPart>
        </mc:Choice>
        <mc:Fallback xmlns="">
          <p:pic>
            <p:nvPicPr>
              <p:cNvPr id="10" name="Písanie rukou 9">
                <a:extLst>
                  <a:ext uri="{FF2B5EF4-FFF2-40B4-BE49-F238E27FC236}">
                    <a16:creationId xmlns:a16="http://schemas.microsoft.com/office/drawing/2014/main" id="{058A0AD7-27C0-46AD-5DF7-EA385742F4E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589561" y="1847843"/>
                <a:ext cx="14040" cy="1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Písanie rukou 10">
                <a:extLst>
                  <a:ext uri="{FF2B5EF4-FFF2-40B4-BE49-F238E27FC236}">
                    <a16:creationId xmlns:a16="http://schemas.microsoft.com/office/drawing/2014/main" id="{8D2CCBB4-86D5-37D2-23A5-2751EBFCBB69}"/>
                  </a:ext>
                </a:extLst>
              </p14:cNvPr>
              <p14:cNvContentPartPr/>
              <p14:nvPr/>
            </p14:nvContentPartPr>
            <p14:xfrm>
              <a:off x="6673801" y="1853963"/>
              <a:ext cx="360" cy="360"/>
            </p14:xfrm>
          </p:contentPart>
        </mc:Choice>
        <mc:Fallback xmlns="">
          <p:pic>
            <p:nvPicPr>
              <p:cNvPr id="11" name="Písanie rukou 10">
                <a:extLst>
                  <a:ext uri="{FF2B5EF4-FFF2-40B4-BE49-F238E27FC236}">
                    <a16:creationId xmlns:a16="http://schemas.microsoft.com/office/drawing/2014/main" id="{8D2CCBB4-86D5-37D2-23A5-2751EBFCBB6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67681" y="1847843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" name="Písanie rukou 2">
                <a:extLst>
                  <a:ext uri="{FF2B5EF4-FFF2-40B4-BE49-F238E27FC236}">
                    <a16:creationId xmlns:a16="http://schemas.microsoft.com/office/drawing/2014/main" id="{5F366C9B-1FB1-A16F-0F77-094C163DFC4E}"/>
                  </a:ext>
                </a:extLst>
              </p14:cNvPr>
              <p14:cNvContentPartPr/>
              <p14:nvPr/>
            </p14:nvContentPartPr>
            <p14:xfrm>
              <a:off x="6944829" y="815829"/>
              <a:ext cx="360" cy="360"/>
            </p14:xfrm>
          </p:contentPart>
        </mc:Choice>
        <mc:Fallback xmlns="">
          <p:pic>
            <p:nvPicPr>
              <p:cNvPr id="3" name="Písanie rukou 2">
                <a:extLst>
                  <a:ext uri="{FF2B5EF4-FFF2-40B4-BE49-F238E27FC236}">
                    <a16:creationId xmlns:a16="http://schemas.microsoft.com/office/drawing/2014/main" id="{5F366C9B-1FB1-A16F-0F77-094C163DFC4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938709" y="809709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" name="Písanie rukou 3">
                <a:extLst>
                  <a:ext uri="{FF2B5EF4-FFF2-40B4-BE49-F238E27FC236}">
                    <a16:creationId xmlns:a16="http://schemas.microsoft.com/office/drawing/2014/main" id="{5515C223-8324-EBC0-AE44-3BF48F6F7F29}"/>
                  </a:ext>
                </a:extLst>
              </p14:cNvPr>
              <p14:cNvContentPartPr/>
              <p14:nvPr/>
            </p14:nvContentPartPr>
            <p14:xfrm>
              <a:off x="6944829" y="881349"/>
              <a:ext cx="360" cy="360"/>
            </p14:xfrm>
          </p:contentPart>
        </mc:Choice>
        <mc:Fallback xmlns="">
          <p:pic>
            <p:nvPicPr>
              <p:cNvPr id="4" name="Písanie rukou 3">
                <a:extLst>
                  <a:ext uri="{FF2B5EF4-FFF2-40B4-BE49-F238E27FC236}">
                    <a16:creationId xmlns:a16="http://schemas.microsoft.com/office/drawing/2014/main" id="{5515C223-8324-EBC0-AE44-3BF48F6F7F2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938709" y="875229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5" name="Písanie rukou 4">
                <a:extLst>
                  <a:ext uri="{FF2B5EF4-FFF2-40B4-BE49-F238E27FC236}">
                    <a16:creationId xmlns:a16="http://schemas.microsoft.com/office/drawing/2014/main" id="{299E802B-C8B3-EA2E-9F73-710DF2FAE5B9}"/>
                  </a:ext>
                </a:extLst>
              </p14:cNvPr>
              <p14:cNvContentPartPr/>
              <p14:nvPr/>
            </p14:nvContentPartPr>
            <p14:xfrm>
              <a:off x="3341589" y="1458069"/>
              <a:ext cx="360" cy="360"/>
            </p14:xfrm>
          </p:contentPart>
        </mc:Choice>
        <mc:Fallback xmlns="">
          <p:pic>
            <p:nvPicPr>
              <p:cNvPr id="5" name="Písanie rukou 4">
                <a:extLst>
                  <a:ext uri="{FF2B5EF4-FFF2-40B4-BE49-F238E27FC236}">
                    <a16:creationId xmlns:a16="http://schemas.microsoft.com/office/drawing/2014/main" id="{299E802B-C8B3-EA2E-9F73-710DF2FAE5B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335469" y="1451949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6" name="Písanie rukou 5">
                <a:extLst>
                  <a:ext uri="{FF2B5EF4-FFF2-40B4-BE49-F238E27FC236}">
                    <a16:creationId xmlns:a16="http://schemas.microsoft.com/office/drawing/2014/main" id="{A24E8446-ED08-BE95-8133-66806E6AED53}"/>
                  </a:ext>
                </a:extLst>
              </p14:cNvPr>
              <p14:cNvContentPartPr/>
              <p14:nvPr/>
            </p14:nvContentPartPr>
            <p14:xfrm>
              <a:off x="3319629" y="1523589"/>
              <a:ext cx="360" cy="360"/>
            </p14:xfrm>
          </p:contentPart>
        </mc:Choice>
        <mc:Fallback xmlns="">
          <p:pic>
            <p:nvPicPr>
              <p:cNvPr id="6" name="Písanie rukou 5">
                <a:extLst>
                  <a:ext uri="{FF2B5EF4-FFF2-40B4-BE49-F238E27FC236}">
                    <a16:creationId xmlns:a16="http://schemas.microsoft.com/office/drawing/2014/main" id="{A24E8446-ED08-BE95-8133-66806E6AED5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313509" y="1517469"/>
                <a:ext cx="12600" cy="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01071950"/>
      </p:ext>
    </p:extLst>
  </p:cSld>
  <p:clrMapOvr>
    <a:masterClrMapping/>
  </p:clrMapOvr>
  <p:transition spd="slow" advTm="1000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F2E790-F101-490D-B882-49FA6BFE9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636" y="87087"/>
            <a:ext cx="8596668" cy="1228966"/>
          </a:xfrm>
        </p:spPr>
        <p:txBody>
          <a:bodyPr>
            <a:noAutofit/>
          </a:bodyPr>
          <a:lstStyle/>
          <a:p>
            <a:r>
              <a:rPr lang="sr-Latn-R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Kniha</a:t>
            </a:r>
            <a:r>
              <a:rPr lang="sr-Latn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Báč-</a:t>
            </a:r>
            <a:r>
              <a:rPr lang="sr-Latn-R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Sriemskí</a:t>
            </a:r>
            <a:r>
              <a:rPr lang="sr-Latn-R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Slováci </a:t>
            </a:r>
            <a:r>
              <a:rPr lang="sr-Latn-R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vyšla</a:t>
            </a:r>
            <a:r>
              <a:rPr lang="sr-Latn-R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 roku 1888 v </a:t>
            </a:r>
            <a:r>
              <a:rPr lang="sr-Latn-R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Nemeckej</a:t>
            </a:r>
            <a:r>
              <a:rPr lang="sr-Latn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Palánke (</a:t>
            </a:r>
            <a:r>
              <a:rPr lang="sr-Latn-R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dnes</a:t>
            </a:r>
            <a:r>
              <a:rPr lang="sr-Latn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Báčska</a:t>
            </a:r>
            <a:r>
              <a:rPr lang="sr-Latn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Palanka) a v </a:t>
            </a:r>
            <a:r>
              <a:rPr lang="sr-Latn-R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nej</a:t>
            </a:r>
            <a:r>
              <a:rPr lang="sr-Latn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autor píše aj o </a:t>
            </a:r>
            <a:r>
              <a:rPr lang="sr-Latn-R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kostole</a:t>
            </a:r>
            <a:r>
              <a:rPr lang="sr-Latn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 </a:t>
            </a:r>
            <a:r>
              <a:rPr lang="sr-Latn-R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Silbaši</a:t>
            </a:r>
            <a:r>
              <a:rPr lang="sr-Latn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9" name="Zástupný objekt pre obsah 8" descr="Obálka knihy s názvom Báč-Sriemskí Slováci, ktorej autorom je Felix Kutlik. Obálka knihy je bledohnedej farby s bohatými tmavými ornamentami. ">
            <a:extLst>
              <a:ext uri="{FF2B5EF4-FFF2-40B4-BE49-F238E27FC236}">
                <a16:creationId xmlns:a16="http://schemas.microsoft.com/office/drawing/2014/main" id="{65532A40-D644-E1EF-39D3-3BF181CD59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91" y="1316052"/>
            <a:ext cx="3951127" cy="5230175"/>
          </a:xfrm>
        </p:spPr>
      </p:pic>
      <p:pic>
        <p:nvPicPr>
          <p:cNvPr id="11" name="Zástupný objekt pre obsah 10" descr="Sken z knihy, obsahuje popis dediny Silbaš, spomína sa meno Pavel Harminc. ">
            <a:extLst>
              <a:ext uri="{FF2B5EF4-FFF2-40B4-BE49-F238E27FC236}">
                <a16:creationId xmlns:a16="http://schemas.microsoft.com/office/drawing/2014/main" id="{CB33D672-65C6-84B1-3479-51188B6633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412" y="1316052"/>
            <a:ext cx="5729288" cy="4513248"/>
          </a:xfrm>
        </p:spPr>
      </p:pic>
    </p:spTree>
    <p:extLst>
      <p:ext uri="{BB962C8B-B14F-4D97-AF65-F5344CB8AC3E}">
        <p14:creationId xmlns:p14="http://schemas.microsoft.com/office/powerpoint/2010/main" val="755156406"/>
      </p:ext>
    </p:extLst>
  </p:cSld>
  <p:clrMapOvr>
    <a:masterClrMapping/>
  </p:clrMapOvr>
  <p:transition spd="slow" advTm="1000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63F94D-4B4F-43DD-BDD0-C736F59A5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9" y="247828"/>
            <a:ext cx="7400925" cy="1609548"/>
          </a:xfrm>
        </p:spPr>
        <p:txBody>
          <a:bodyPr>
            <a:noAutofit/>
          </a:bodyPr>
          <a:lstStyle/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19. 06.1907 pred obecným domom v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Kulpíne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keď bol richtár P.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Harminc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     ktorý podľa písania jeho vnuka:  </a:t>
            </a:r>
            <a:endParaRPr lang="sr-Latn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Zástupný objekt pre obsah 11" descr="Staršia sepia fotografia skupiny približne pätnástich mužov stojacich a sediacich pred budovou s dvomi oknami. Muži majú dobové oblečenie – kabáty, uniformy, klobúky a čiapky. Väčšina má fúzy alebo brady. Jeden z mužov v zadnom rade je označený modrou šípkou. Fotografia má nápis „T. Ďuraška, Fotograf“ a „v Kulpíne“ v dolnej časti. ">
            <a:extLst>
              <a:ext uri="{FF2B5EF4-FFF2-40B4-BE49-F238E27FC236}">
                <a16:creationId xmlns:a16="http://schemas.microsoft.com/office/drawing/2014/main" id="{3F08D74C-B341-3530-67FE-DD670DF2C0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2008262"/>
            <a:ext cx="6775658" cy="4700187"/>
          </a:xfrm>
        </p:spPr>
      </p:pic>
      <p:pic>
        <p:nvPicPr>
          <p:cNvPr id="14" name="Obrázok 13" descr="Rukou písaný text, ktorý opisuje Pavla Harminca a jeho aktivity. ">
            <a:extLst>
              <a:ext uri="{FF2B5EF4-FFF2-40B4-BE49-F238E27FC236}">
                <a16:creationId xmlns:a16="http://schemas.microsoft.com/office/drawing/2014/main" id="{22298D7E-AF18-B845-E39E-1AAFCA8E3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318" y="1911346"/>
            <a:ext cx="5182653" cy="470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186256"/>
      </p:ext>
    </p:extLst>
  </p:cSld>
  <p:clrMapOvr>
    <a:masterClrMapping/>
  </p:clrMapOvr>
  <p:transition spd="slow" advTm="1000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801C2E-E6BB-4E6D-80E6-3636012E1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744" y="486561"/>
            <a:ext cx="8669591" cy="494951"/>
          </a:xfrm>
        </p:spPr>
        <p:txBody>
          <a:bodyPr>
            <a:normAutofit fontScale="90000"/>
          </a:bodyPr>
          <a:lstStyle/>
          <a:p>
            <a:br>
              <a:rPr lang="sk-SK" sz="18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br>
              <a:rPr lang="sk-SK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b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sr-Latn-RS" b="1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0B21840-0DE2-48D7-9F2F-EA41070EE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5" y="1105989"/>
            <a:ext cx="3904801" cy="739903"/>
          </a:xfrm>
        </p:spPr>
        <p:txBody>
          <a:bodyPr/>
          <a:lstStyle/>
          <a:p>
            <a:pPr algn="just"/>
            <a:r>
              <a:rPr lang="sk-SK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Rok 1899</a:t>
            </a:r>
          </a:p>
        </p:txBody>
      </p:sp>
      <p:pic>
        <p:nvPicPr>
          <p:cNvPr id="10" name="Zástupný objekt pre obsah 9" descr="Čiernobiely úryvok z titulnej strany periodika Cirkevné listy, ročník XIII, číslo 11 z novembra 1899.  ">
            <a:extLst>
              <a:ext uri="{FF2B5EF4-FFF2-40B4-BE49-F238E27FC236}">
                <a16:creationId xmlns:a16="http://schemas.microsoft.com/office/drawing/2014/main" id="{EA16D12D-8577-2D00-3C20-2B23911BC2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30" y="2110061"/>
            <a:ext cx="4700738" cy="1684272"/>
          </a:xfrm>
        </p:spPr>
      </p:pic>
      <p:pic>
        <p:nvPicPr>
          <p:cNvPr id="13" name="Zástupný objekt pre obsah 12" descr="Úryvok z novín o zásluhách Pavla Harminca v súvislosti s cirkevnými záležitosťami. ">
            <a:extLst>
              <a:ext uri="{FF2B5EF4-FFF2-40B4-BE49-F238E27FC236}">
                <a16:creationId xmlns:a16="http://schemas.microsoft.com/office/drawing/2014/main" id="{63982C2A-BFFD-7769-36CA-27B80146A55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463" y="1145403"/>
            <a:ext cx="4186237" cy="5262519"/>
          </a:xfrm>
        </p:spPr>
      </p:pic>
    </p:spTree>
    <p:extLst>
      <p:ext uri="{BB962C8B-B14F-4D97-AF65-F5344CB8AC3E}">
        <p14:creationId xmlns:p14="http://schemas.microsoft.com/office/powerpoint/2010/main" val="2123008208"/>
      </p:ext>
    </p:extLst>
  </p:cSld>
  <p:clrMapOvr>
    <a:masterClrMapping/>
  </p:clrMapOvr>
  <p:transition spd="slow" advTm="100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21AD36-2654-49C1-9F9A-1E294E368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43583" y="-783178"/>
            <a:ext cx="6018899" cy="2713578"/>
          </a:xfrm>
        </p:spPr>
        <p:txBody>
          <a:bodyPr>
            <a:normAutofit/>
          </a:bodyPr>
          <a:lstStyle/>
          <a:p>
            <a:pPr algn="ctr"/>
            <a:br>
              <a:rPr lang="sk-SK" sz="20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sr-Latn-RS" sz="2000" dirty="0"/>
          </a:p>
        </p:txBody>
      </p:sp>
      <p:pic>
        <p:nvPicPr>
          <p:cNvPr id="6" name="Zástupný objekt pre obsah 5" descr="Detailná fotografia, zachytávajúca zdobenie na oknách historickej budovy. ">
            <a:extLst>
              <a:ext uri="{FF2B5EF4-FFF2-40B4-BE49-F238E27FC236}">
                <a16:creationId xmlns:a16="http://schemas.microsoft.com/office/drawing/2014/main" id="{D0294DB7-B677-93BC-B7DA-44336FBFC101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80163" y="2890838"/>
            <a:ext cx="5811837" cy="5754687"/>
          </a:xfrm>
        </p:spPr>
      </p:pic>
      <p:pic>
        <p:nvPicPr>
          <p:cNvPr id="4" name="Obrázok 3" descr="Detailný záber na historickú budovu. Nad dvomi zdobenými oknami je číslo 1913. ">
            <a:extLst>
              <a:ext uri="{FF2B5EF4-FFF2-40B4-BE49-F238E27FC236}">
                <a16:creationId xmlns:a16="http://schemas.microsoft.com/office/drawing/2014/main" id="{E0AEBB46-F60D-10DA-BE05-9DFF9F64E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2929" y="1186543"/>
            <a:ext cx="7944871" cy="5378733"/>
          </a:xfrm>
          <a:prstGeom prst="rect">
            <a:avLst/>
          </a:prstGeom>
        </p:spPr>
      </p:pic>
      <p:pic>
        <p:nvPicPr>
          <p:cNvPr id="8" name="Obrázok 7" descr="Fotografia historickej budovy. Na fotografii je veľká brána a päť zdobených okien. Budova pôsobí neudržiavane. ">
            <a:extLst>
              <a:ext uri="{FF2B5EF4-FFF2-40B4-BE49-F238E27FC236}">
                <a16:creationId xmlns:a16="http://schemas.microsoft.com/office/drawing/2014/main" id="{6717C0BF-266A-1AA3-E2EE-6CE9942BEF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650" y="-783178"/>
            <a:ext cx="5762016" cy="3674227"/>
          </a:xfrm>
          <a:prstGeom prst="rect">
            <a:avLst/>
          </a:prstGeom>
        </p:spPr>
      </p:pic>
      <p:pic>
        <p:nvPicPr>
          <p:cNvPr id="28" name="Obrázok 27" descr="Rukou napísaný text: &quot;susedom a kmotrom staval zadarmo&quot;">
            <a:extLst>
              <a:ext uri="{FF2B5EF4-FFF2-40B4-BE49-F238E27FC236}">
                <a16:creationId xmlns:a16="http://schemas.microsoft.com/office/drawing/2014/main" id="{C53FF47C-5EC6-F56A-CCDD-7850BA57E4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818"/>
            <a:ext cx="5632315" cy="76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806830"/>
      </p:ext>
    </p:extLst>
  </p:cSld>
  <p:clrMapOvr>
    <a:masterClrMapping/>
  </p:clrMapOvr>
  <p:transition spd="slow" advTm="1000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3267F2-32FE-402D-BB93-7EA649EDA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660" y="452927"/>
            <a:ext cx="4426721" cy="1153681"/>
          </a:xfrm>
        </p:spPr>
        <p:txBody>
          <a:bodyPr>
            <a:normAutofit/>
          </a:bodyPr>
          <a:lstStyle/>
          <a:p>
            <a:r>
              <a:rPr lang="sk-SK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Pohreb Pavla </a:t>
            </a:r>
            <a:r>
              <a:rPr lang="sk-SK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Harminca</a:t>
            </a:r>
            <a:endParaRPr lang="sr-Latn-RS" sz="2800" b="1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D2A591A-8034-4964-BC07-E4B02C70B7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sr-Latn-RS" sz="1800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546A0DA-46C7-4011-A509-29B5732D25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88383" y="615299"/>
            <a:ext cx="4301918" cy="991310"/>
          </a:xfrm>
        </p:spPr>
        <p:txBody>
          <a:bodyPr/>
          <a:lstStyle/>
          <a:p>
            <a:pPr algn="just"/>
            <a:r>
              <a:rPr lang="sr-Latn-R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Vyprevadila</a:t>
            </a:r>
            <a:r>
              <a:rPr lang="sr-Latn-R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</a:t>
            </a:r>
            <a:r>
              <a:rPr lang="sr-Latn-R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početná </a:t>
            </a:r>
            <a:r>
              <a:rPr lang="sr-Latn-R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najbližšia</a:t>
            </a:r>
            <a:r>
              <a:rPr lang="sr-Latn-R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rodina: mal 8 detí, 2 </a:t>
            </a:r>
            <a:r>
              <a:rPr lang="sr-Latn-R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chovanice</a:t>
            </a:r>
            <a:r>
              <a:rPr lang="sr-Latn-R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21 </a:t>
            </a:r>
            <a:r>
              <a:rPr lang="sr-Latn-R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vnukov</a:t>
            </a:r>
            <a:r>
              <a:rPr lang="sr-Latn-R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11 </a:t>
            </a:r>
            <a:r>
              <a:rPr lang="sr-Latn-R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pravnukov</a:t>
            </a:r>
            <a:endParaRPr lang="sr-Latn-RS" sz="2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Zástupný objekt pre obsah 16" descr="Čiernobiela fotografia zachytávajúca pohreb. Na ľavej strane sú plačúce ženy oblečené v čiernych šatách so šatkami na hlavách. Medzi ženami sa nachádza dievča v bielom oblečení. V strede fotografie je hrob, nad ním stojí muž s vencom v ruke, ďalší muž stojí na pravej strane. ">
            <a:extLst>
              <a:ext uri="{FF2B5EF4-FFF2-40B4-BE49-F238E27FC236}">
                <a16:creationId xmlns:a16="http://schemas.microsoft.com/office/drawing/2014/main" id="{8EDA5897-EDE4-C571-2856-2EAA28F72D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383" y="3693092"/>
            <a:ext cx="4301918" cy="2936596"/>
          </a:xfrm>
        </p:spPr>
      </p:pic>
      <p:pic>
        <p:nvPicPr>
          <p:cNvPr id="21" name="Zástupný objekt pre obsah 20" descr="Čiernobiela fotografia skupiny ľudí. Muži sú oblečení v oblekoch, v rukách majú klobúky, ženy šatky na hlave. Deti sedia na zemi, oblečené prevažne v bielom.">
            <a:extLst>
              <a:ext uri="{FF2B5EF4-FFF2-40B4-BE49-F238E27FC236}">
                <a16:creationId xmlns:a16="http://schemas.microsoft.com/office/drawing/2014/main" id="{3FBB177F-1DB5-C113-1D9D-18887C85063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381" y="1971858"/>
            <a:ext cx="4373920" cy="2136449"/>
          </a:xfrm>
        </p:spPr>
      </p:pic>
      <p:pic>
        <p:nvPicPr>
          <p:cNvPr id="23" name="Obrázok 22" descr="Úryvok z novín, report z pohrebu Pavla Harminca.">
            <a:extLst>
              <a:ext uri="{FF2B5EF4-FFF2-40B4-BE49-F238E27FC236}">
                <a16:creationId xmlns:a16="http://schemas.microsoft.com/office/drawing/2014/main" id="{884AB46A-BD66-0835-B4A1-0154D58C6E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5" y="1606608"/>
            <a:ext cx="4797113" cy="4882059"/>
          </a:xfrm>
          <a:prstGeom prst="rect">
            <a:avLst/>
          </a:prstGeom>
        </p:spPr>
      </p:pic>
      <p:sp>
        <p:nvSpPr>
          <p:cNvPr id="25" name="BlokTextu 24">
            <a:extLst>
              <a:ext uri="{FF2B5EF4-FFF2-40B4-BE49-F238E27FC236}">
                <a16:creationId xmlns:a16="http://schemas.microsoft.com/office/drawing/2014/main" id="{E7E61840-6603-DDFB-73EA-3C7898F1724B}"/>
              </a:ext>
            </a:extLst>
          </p:cNvPr>
          <p:cNvSpPr txBox="1"/>
          <p:nvPr/>
        </p:nvSpPr>
        <p:spPr>
          <a:xfrm>
            <a:off x="777667" y="6469728"/>
            <a:ext cx="35892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b="1" dirty="0">
                <a:solidFill>
                  <a:schemeClr val="accent2">
                    <a:lumMod val="75000"/>
                  </a:schemeClr>
                </a:solidFill>
              </a:rPr>
              <a:t>2.7.1932 Národná </a:t>
            </a:r>
            <a:r>
              <a:rPr lang="sr-Latn-RS" b="1" dirty="0" err="1">
                <a:solidFill>
                  <a:schemeClr val="accent2">
                    <a:lumMod val="75000"/>
                  </a:schemeClr>
                </a:solidFill>
              </a:rPr>
              <a:t>jednota</a:t>
            </a:r>
            <a:endParaRPr lang="sr-Latn-RS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055222"/>
      </p:ext>
    </p:extLst>
  </p:cSld>
  <p:clrMapOvr>
    <a:masterClrMapping/>
  </p:clrMapOvr>
  <p:transition spd="slow" advTm="1000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326227-830F-4FA5-A664-7D63A52C1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344" y="369116"/>
            <a:ext cx="8201277" cy="604007"/>
          </a:xfrm>
        </p:spPr>
        <p:txBody>
          <a:bodyPr>
            <a:normAutofit/>
          </a:bodyPr>
          <a:lstStyle/>
          <a:p>
            <a:r>
              <a:rPr lang="sk-S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úmrtí Pavla </a:t>
            </a:r>
            <a:r>
              <a:rPr lang="sk-SK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Harminca</a:t>
            </a:r>
            <a:r>
              <a:rPr lang="sk-S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informovala aj tlač na Slovensku </a:t>
            </a:r>
            <a:endParaRPr lang="sr-Latn-R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Zástupný objekt pre obsah 9" descr="Čiernobiely úryvok z titulnej strany periodika Slovenský deník, ročník XV. z roku 1932. ">
            <a:extLst>
              <a:ext uri="{FF2B5EF4-FFF2-40B4-BE49-F238E27FC236}">
                <a16:creationId xmlns:a16="http://schemas.microsoft.com/office/drawing/2014/main" id="{07604CB5-78A5-842B-EDB0-8C271F5DAD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292" y="1218397"/>
            <a:ext cx="7181850" cy="1426587"/>
          </a:xfrm>
        </p:spPr>
      </p:pic>
      <p:pic>
        <p:nvPicPr>
          <p:cNvPr id="12" name="Obrázok 11" descr="Úryvok z novín, informujúci o úmrtí Pavla Harminca. Meno je v texte zvýraznené oranžovou farbou. ">
            <a:extLst>
              <a:ext uri="{FF2B5EF4-FFF2-40B4-BE49-F238E27FC236}">
                <a16:creationId xmlns:a16="http://schemas.microsoft.com/office/drawing/2014/main" id="{5F5AD05B-AAAB-E856-1EE2-6CD523DD9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49" y="2726108"/>
            <a:ext cx="9312079" cy="355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124452"/>
      </p:ext>
    </p:extLst>
  </p:cSld>
  <p:clrMapOvr>
    <a:masterClrMapping/>
  </p:clrMapOvr>
  <p:transition spd="slow" advTm="1000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D39FA0-1A3C-4AB5-8BD5-F89D437DA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553" y="824079"/>
            <a:ext cx="8947447" cy="860343"/>
          </a:xfrm>
        </p:spPr>
        <p:txBody>
          <a:bodyPr>
            <a:normAutofit/>
          </a:bodyPr>
          <a:lstStyle/>
          <a:p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Pavel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Harminc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pochovaný v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Kulpíne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manželka Johanka v Pivnici </a:t>
            </a:r>
            <a:endParaRPr lang="sr-Latn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587D62E-7CDE-4F60-BA2B-4B455C85E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5" y="1549667"/>
            <a:ext cx="4185623" cy="1187578"/>
          </a:xfrm>
        </p:spPr>
        <p:txBody>
          <a:bodyPr/>
          <a:lstStyle/>
          <a:p>
            <a:pPr algn="just"/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Epitaf: Tu </a:t>
            </a:r>
            <a:r>
              <a:rPr lang="sr-Latn-R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odpočíva</a:t>
            </a: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 </a:t>
            </a:r>
            <a:r>
              <a:rPr lang="sr-Latn-R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Kristu</a:t>
            </a: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Pánu Pavel </a:t>
            </a:r>
            <a:r>
              <a:rPr lang="sr-Latn-R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Harminc</a:t>
            </a: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r-Latn-R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staviteľ</a:t>
            </a: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kostolov</a:t>
            </a: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r-Latn-R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narodený</a:t>
            </a: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1843, </a:t>
            </a:r>
            <a:r>
              <a:rPr lang="sr-Latn-R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zomrel</a:t>
            </a: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1932 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EA7479A-2550-43B9-B494-53D98964C8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88383" y="1684422"/>
            <a:ext cx="4185618" cy="1052824"/>
          </a:xfrm>
        </p:spPr>
        <p:txBody>
          <a:bodyPr/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sr-Latn-R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Johanka</a:t>
            </a:r>
            <a:r>
              <a:rPr 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Harminc</a:t>
            </a:r>
            <a:r>
              <a:rPr 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- 7.6.1848 - 26.4.1936 Pivnica</a:t>
            </a:r>
          </a:p>
        </p:txBody>
      </p:sp>
      <p:pic>
        <p:nvPicPr>
          <p:cNvPr id="12" name="Zástupný objekt pre obsah 11" descr="Fotografia, na ktorej je exteriér, cintorín s viacerými hrobmi, v popredí je hrob s menom Pavel Harminc.  ">
            <a:extLst>
              <a:ext uri="{FF2B5EF4-FFF2-40B4-BE49-F238E27FC236}">
                <a16:creationId xmlns:a16="http://schemas.microsoft.com/office/drawing/2014/main" id="{2F7988C0-D3CB-1A61-1484-909383233F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2820194"/>
            <a:ext cx="4184650" cy="3138487"/>
          </a:xfrm>
        </p:spPr>
      </p:pic>
      <p:pic>
        <p:nvPicPr>
          <p:cNvPr id="14" name="Zástupný objekt pre obsah 13" descr="Fotografia na ktorej je hrob, cintorín, detailný záber na náhrobný kameň s menom Johanka Harminc, manželka Pavla Harminca. ">
            <a:extLst>
              <a:ext uri="{FF2B5EF4-FFF2-40B4-BE49-F238E27FC236}">
                <a16:creationId xmlns:a16="http://schemas.microsoft.com/office/drawing/2014/main" id="{600FC4C0-59BC-30C3-4802-CA32107D79B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938" y="2819599"/>
            <a:ext cx="4186237" cy="3139677"/>
          </a:xfrm>
        </p:spPr>
      </p:pic>
    </p:spTree>
    <p:extLst>
      <p:ext uri="{BB962C8B-B14F-4D97-AF65-F5344CB8AC3E}">
        <p14:creationId xmlns:p14="http://schemas.microsoft.com/office/powerpoint/2010/main" val="1910962824"/>
      </p:ext>
    </p:extLst>
  </p:cSld>
  <p:clrMapOvr>
    <a:masterClrMapping/>
  </p:clrMapOvr>
  <p:transition spd="slow" advTm="1000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lokTextu 9">
            <a:extLst>
              <a:ext uri="{FF2B5EF4-FFF2-40B4-BE49-F238E27FC236}">
                <a16:creationId xmlns:a16="http://schemas.microsoft.com/office/drawing/2014/main" id="{3ADA4D21-A1EE-4686-9311-088479C65C64}"/>
              </a:ext>
            </a:extLst>
          </p:cNvPr>
          <p:cNvSpPr txBox="1"/>
          <p:nvPr/>
        </p:nvSpPr>
        <p:spPr>
          <a:xfrm>
            <a:off x="3046602" y="2973897"/>
            <a:ext cx="6098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endParaRPr lang="sr-Latn-R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F297053-5FB3-40DF-894B-36B801CDA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409" y="418744"/>
            <a:ext cx="8596668" cy="883761"/>
          </a:xfrm>
        </p:spPr>
        <p:txBody>
          <a:bodyPr>
            <a:normAutofit fontScale="90000"/>
          </a:bodyPr>
          <a:lstStyle/>
          <a:p>
            <a:r>
              <a:rPr lang="sk-SK" sz="31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Harmincov</a:t>
            </a:r>
            <a:r>
              <a:rPr lang="sk-SK" sz="31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rod pochádzal z </a:t>
            </a:r>
            <a:r>
              <a:rPr lang="sk-SK" sz="31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Dabašu</a:t>
            </a:r>
            <a:r>
              <a:rPr lang="sk-SK" sz="31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obce v slovenskej kolónii v Pešti</a:t>
            </a:r>
            <a:br>
              <a:rPr lang="sk-SK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br>
              <a:rPr lang="sk-SK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br>
              <a:rPr lang="sk-SK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br>
              <a:rPr lang="sk-SK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br>
              <a:rPr lang="sk-SK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br>
              <a:rPr lang="sk-SK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sr-Latn-RS" sz="1600" dirty="0">
              <a:solidFill>
                <a:schemeClr val="tx1"/>
              </a:solidFill>
            </a:endParaRPr>
          </a:p>
        </p:txBody>
      </p:sp>
      <p:sp>
        <p:nvSpPr>
          <p:cNvPr id="7" name="Zástupný objekt pre obsah 6">
            <a:extLst>
              <a:ext uri="{FF2B5EF4-FFF2-40B4-BE49-F238E27FC236}">
                <a16:creationId xmlns:a16="http://schemas.microsoft.com/office/drawing/2014/main" id="{1131994B-35C1-ECB5-8EAF-B6ABE5888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38619" y="1709160"/>
            <a:ext cx="5338525" cy="4888194"/>
          </a:xfrm>
        </p:spPr>
        <p:txBody>
          <a:bodyPr>
            <a:normAutofit/>
          </a:bodyPr>
          <a:lstStyle/>
          <a:p>
            <a:r>
              <a:rPr lang="sr-Latn-RS" sz="1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Článok</a:t>
            </a:r>
            <a:r>
              <a:rPr lang="sr-Latn-R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 </a:t>
            </a:r>
            <a:r>
              <a:rPr lang="sr-Latn-RS" sz="1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sedemdesiatinám</a:t>
            </a:r>
            <a:r>
              <a:rPr lang="sr-Latn-R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M.M. </a:t>
            </a:r>
            <a:r>
              <a:rPr lang="sr-Latn-RS" sz="1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Harminca</a:t>
            </a:r>
            <a:endParaRPr lang="sr-Latn-RS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Latn-R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Rok 1939 č.11-12 </a:t>
            </a:r>
          </a:p>
          <a:p>
            <a:r>
              <a:rPr lang="sr-Latn-RS" sz="1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Zdroj</a:t>
            </a:r>
            <a:r>
              <a:rPr lang="sr-Latn-R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sr-Latn-RS" sz="1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Slovenský</a:t>
            </a:r>
            <a:r>
              <a:rPr lang="sr-Latn-R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staviteľ</a:t>
            </a:r>
            <a:r>
              <a:rPr lang="sr-Latn-R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r-Latn-RS" sz="1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úradný</a:t>
            </a:r>
            <a:r>
              <a:rPr lang="sr-Latn-R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orgán </a:t>
            </a:r>
            <a:r>
              <a:rPr lang="sr-Latn-RS" sz="1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Spoločenstva</a:t>
            </a:r>
            <a:r>
              <a:rPr lang="sr-Latn-R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staviteľov</a:t>
            </a:r>
            <a:r>
              <a:rPr lang="sr-Latn-R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pre Slovensko v Bratislave</a:t>
            </a:r>
            <a:endParaRPr lang="sr-Latn-RS" sz="1400" dirty="0"/>
          </a:p>
          <a:p>
            <a:r>
              <a:rPr lang="sr-Latn-RS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sr-Latn-RS" sz="1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moderných</a:t>
            </a:r>
            <a:r>
              <a:rPr lang="sr-Latn-RS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online</a:t>
            </a:r>
            <a:r>
              <a:rPr lang="sr-Latn-RS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adresároch</a:t>
            </a:r>
            <a:r>
              <a:rPr lang="sr-Latn-RS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sr-Latn-RS" sz="1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miestnych</a:t>
            </a:r>
            <a:r>
              <a:rPr lang="sr-Latn-RS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zoznamoch</a:t>
            </a:r>
            <a:r>
              <a:rPr lang="sr-Latn-RS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 </a:t>
            </a:r>
            <a:r>
              <a:rPr lang="sr-Latn-RS" sz="1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priezvisko</a:t>
            </a:r>
            <a:r>
              <a:rPr lang="sr-Latn-RS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Harminc</a:t>
            </a:r>
            <a:r>
              <a:rPr lang="sr-Latn-RS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 </a:t>
            </a:r>
            <a:r>
              <a:rPr lang="sr-Latn-RS" sz="1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Dabase</a:t>
            </a:r>
            <a:r>
              <a:rPr lang="sr-Latn-RS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aj </a:t>
            </a:r>
            <a:r>
              <a:rPr lang="sr-Latn-RS" sz="1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dnes</a:t>
            </a:r>
            <a:r>
              <a:rPr lang="sr-Latn-RS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vyskytuje</a:t>
            </a:r>
            <a:endParaRPr lang="sr-Latn-RS" sz="16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Latn-RS" sz="1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Latn-RS" sz="1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sr-Latn-RS" altLang="sr-Latn-RS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Slovenská </a:t>
            </a:r>
            <a:r>
              <a:rPr lang="sr-Latn-RS" altLang="sr-Latn-RS" sz="1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komunita</a:t>
            </a:r>
            <a:r>
              <a:rPr lang="sr-Latn-RS" altLang="sr-Latn-RS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 </a:t>
            </a:r>
            <a:r>
              <a:rPr lang="sr-Latn-RS" altLang="sr-Latn-RS" sz="1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Dabase</a:t>
            </a:r>
            <a:r>
              <a:rPr lang="sr-Latn-RS" altLang="sr-Latn-RS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‑Sári</a:t>
            </a:r>
            <a:r>
              <a:rPr lang="sr-Latn-RS" altLang="sr-Latn-RS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altLang="sr-Latn-RS" sz="1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existuje</a:t>
            </a:r>
            <a:r>
              <a:rPr lang="sr-Latn-RS" altLang="sr-Latn-RS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od 18. </a:t>
            </a:r>
            <a:r>
              <a:rPr lang="sr-Latn-RS" altLang="sr-Latn-RS" sz="1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storočia</a:t>
            </a:r>
            <a:r>
              <a:rPr lang="sr-Latn-RS" altLang="sr-Latn-RS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sr-Latn-RS" altLang="sr-Latn-RS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pôvodne kolonisti </a:t>
            </a:r>
            <a:r>
              <a:rPr lang="sr-Latn-RS" altLang="sr-Latn-RS" sz="1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</a:t>
            </a:r>
            <a:r>
              <a:rPr lang="sr-Latn-RS" altLang="sr-Latn-RS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Slovenska.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sr-Latn-RS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Sári (</a:t>
            </a:r>
            <a:r>
              <a:rPr lang="sr-Latn-RS" sz="1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často</a:t>
            </a:r>
            <a:r>
              <a:rPr lang="sr-Latn-RS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označované</a:t>
            </a:r>
            <a:r>
              <a:rPr lang="sr-Latn-RS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ako </a:t>
            </a:r>
            <a:r>
              <a:rPr lang="sr-Latn-RS" sz="14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Sári / Šari</a:t>
            </a:r>
            <a:r>
              <a:rPr lang="sr-Latn-RS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bolo </a:t>
            </a:r>
            <a:r>
              <a:rPr lang="sr-Latn-RS" sz="1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osídlené</a:t>
            </a:r>
            <a:r>
              <a:rPr lang="sr-Latn-RS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slovenskými</a:t>
            </a:r>
            <a:r>
              <a:rPr lang="sr-Latn-RS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katolíckymi</a:t>
            </a:r>
            <a:r>
              <a:rPr lang="sr-Latn-RS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1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kolonistami</a:t>
            </a:r>
            <a:endParaRPr lang="sr-Latn-RS" altLang="sr-Latn-RS" sz="1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sr-Latn-RS" altLang="sr-Latn-RS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Rodina </a:t>
            </a:r>
            <a:r>
              <a:rPr lang="sr-Latn-RS" altLang="sr-Latn-RS" sz="1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Harminc</a:t>
            </a:r>
            <a:r>
              <a:rPr lang="sr-Latn-RS" altLang="sr-Latn-RS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altLang="sr-Latn-RS" sz="1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mohla</a:t>
            </a:r>
            <a:r>
              <a:rPr lang="sr-Latn-RS" altLang="sr-Latn-RS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altLang="sr-Latn-RS" sz="1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prísť</a:t>
            </a:r>
            <a:r>
              <a:rPr lang="sr-Latn-RS" altLang="sr-Latn-RS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altLang="sr-Latn-RS" sz="1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</a:t>
            </a:r>
            <a:r>
              <a:rPr lang="sr-Latn-RS" altLang="sr-Latn-RS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Slovenska do </a:t>
            </a:r>
            <a:r>
              <a:rPr lang="sr-Latn-RS" altLang="sr-Latn-RS" sz="1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Maďarska</a:t>
            </a:r>
            <a:r>
              <a:rPr lang="sr-Latn-RS" altLang="sr-Latn-RS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ako </a:t>
            </a:r>
            <a:r>
              <a:rPr lang="sr-Latn-RS" altLang="sr-Latn-RS" sz="1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evanjelická</a:t>
            </a:r>
            <a:r>
              <a:rPr lang="sr-Latn-RS" altLang="sr-Latn-RS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sr-Latn-RS" altLang="sr-Latn-RS" sz="1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priezvisko</a:t>
            </a:r>
            <a:r>
              <a:rPr lang="sr-Latn-RS" altLang="sr-Latn-RS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 </a:t>
            </a:r>
            <a:r>
              <a:rPr lang="sr-Latn-RS" altLang="sr-Latn-RS" sz="1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</a:t>
            </a:r>
            <a:r>
              <a:rPr lang="sr-Latn-RS" altLang="sr-Latn-RS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altLang="sr-Latn-RS" sz="1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pravdepodobne</a:t>
            </a:r>
            <a:r>
              <a:rPr lang="sr-Latn-RS" altLang="sr-Latn-RS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altLang="sr-Latn-RS" sz="1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zvolili</a:t>
            </a:r>
            <a:r>
              <a:rPr lang="sr-Latn-RS" altLang="sr-Latn-RS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altLang="sr-Latn-RS" sz="1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krycie</a:t>
            </a:r>
            <a:r>
              <a:rPr lang="sr-Latn-RS" altLang="sr-Latn-RS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(„</a:t>
            </a:r>
            <a:r>
              <a:rPr lang="sr-Latn-RS" altLang="sr-Latn-RS" sz="1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harminc</a:t>
            </a:r>
            <a:r>
              <a:rPr lang="sr-Latn-RS" altLang="sr-Latn-RS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=„</a:t>
            </a:r>
            <a:r>
              <a:rPr lang="sr-Latn-RS" altLang="sr-Latn-RS" sz="1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tridsať</a:t>
            </a:r>
            <a:r>
              <a:rPr lang="sr-Latn-RS" altLang="sr-Latn-RS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“)</a:t>
            </a:r>
          </a:p>
          <a:p>
            <a:pPr marL="0" indent="0">
              <a:buNone/>
            </a:pPr>
            <a:endParaRPr lang="sr-Latn-RS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Zástupný objekt pre obsah 13" descr="Snímka zobrazuje úryvok z článku o architektovi Michalovi Milanovi Harmincovi. Článok je napísaný v slovenčine a niektoré vety sú podčiarknuté červenou, oranžovou a žltou farbou.">
            <a:extLst>
              <a:ext uri="{FF2B5EF4-FFF2-40B4-BE49-F238E27FC236}">
                <a16:creationId xmlns:a16="http://schemas.microsoft.com/office/drawing/2014/main" id="{04792C52-6D32-1FBB-18E4-6C3477835AE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07" y="1709159"/>
            <a:ext cx="4568257" cy="4888194"/>
          </a:xfr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42AC0ED7-C25E-5976-FD98-AE027EBF9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sr-Latn-RS" altLang="sr-Latn-R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Písanie rukou 7">
                <a:extLst>
                  <a:ext uri="{FF2B5EF4-FFF2-40B4-BE49-F238E27FC236}">
                    <a16:creationId xmlns:a16="http://schemas.microsoft.com/office/drawing/2014/main" id="{EFC19DCB-F622-978B-ACCF-7BD7A417593F}"/>
                  </a:ext>
                </a:extLst>
              </p14:cNvPr>
              <p14:cNvContentPartPr/>
              <p14:nvPr/>
            </p14:nvContentPartPr>
            <p14:xfrm>
              <a:off x="2571961" y="6554311"/>
              <a:ext cx="2333160" cy="26280"/>
            </p14:xfrm>
          </p:contentPart>
        </mc:Choice>
        <mc:Fallback xmlns="">
          <p:pic>
            <p:nvPicPr>
              <p:cNvPr id="8" name="Písanie rukou 7">
                <a:extLst>
                  <a:ext uri="{FF2B5EF4-FFF2-40B4-BE49-F238E27FC236}">
                    <a16:creationId xmlns:a16="http://schemas.microsoft.com/office/drawing/2014/main" id="{EFC19DCB-F622-978B-ACCF-7BD7A417593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65841" y="6548191"/>
                <a:ext cx="2345400" cy="38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91634789"/>
      </p:ext>
    </p:extLst>
  </p:cSld>
  <p:clrMapOvr>
    <a:masterClrMapping/>
  </p:clrMapOvr>
  <p:transition spd="slow" advTm="1000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8F6D6E-8EE7-42B4-9188-74418C6A8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609600"/>
            <a:ext cx="3963032" cy="945735"/>
          </a:xfrm>
        </p:spPr>
        <p:txBody>
          <a:bodyPr>
            <a:normAutofit/>
          </a:bodyPr>
          <a:lstStyle/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M.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Harminc</a:t>
            </a:r>
            <a:endParaRPr lang="sr-Latn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Zástupný objekt pre obsah 19" descr="Čiernobiely portrét muža v elegantnom obleku. Muž stojí s rukou vbok, v druhej drží palicu a klobúk. Má nakrátko ostrihané vlasy a výrazné fúzy. Na sebe má svetlý oblek. Obrázok je vytlačený na veľkej doske opretej o stenu s drevenou podlahou.">
            <a:extLst>
              <a:ext uri="{FF2B5EF4-FFF2-40B4-BE49-F238E27FC236}">
                <a16:creationId xmlns:a16="http://schemas.microsoft.com/office/drawing/2014/main" id="{6E6A7FBE-6D02-9EA2-5BE9-342C807AEF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68" y="1381125"/>
            <a:ext cx="3725966" cy="5005639"/>
          </a:xfrm>
        </p:spPr>
      </p:pic>
      <p:pic>
        <p:nvPicPr>
          <p:cNvPr id="18" name="Zástupný objekt pre obsah 17" descr="Starší rukou písaný text, obsahuje informácie o Michalovi Harmincovi a jeho rodine (napríklad miesto narodenia, dátum narodenia a podobne).">
            <a:extLst>
              <a:ext uri="{FF2B5EF4-FFF2-40B4-BE49-F238E27FC236}">
                <a16:creationId xmlns:a16="http://schemas.microsoft.com/office/drawing/2014/main" id="{6345237D-3ACE-D15A-EB56-D0A342C3CF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034" y="478564"/>
            <a:ext cx="4264351" cy="6007694"/>
          </a:xfrm>
        </p:spPr>
      </p:pic>
    </p:spTree>
    <p:extLst>
      <p:ext uri="{BB962C8B-B14F-4D97-AF65-F5344CB8AC3E}">
        <p14:creationId xmlns:p14="http://schemas.microsoft.com/office/powerpoint/2010/main" val="538827372"/>
      </p:ext>
    </p:extLst>
  </p:cSld>
  <p:clrMapOvr>
    <a:masterClrMapping/>
  </p:clrMapOvr>
  <p:transition spd="slow" advTm="100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roup 144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r-Latn-RS"/>
            </a:p>
          </p:txBody>
        </p:sp>
        <p:sp>
          <p:nvSpPr>
            <p:cNvPr id="149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r-Latn-RS"/>
            </a:p>
          </p:txBody>
        </p:sp>
        <p:sp>
          <p:nvSpPr>
            <p:cNvPr id="150" name="Isosceles Triangle 149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r-Latn-RS"/>
            </a:p>
          </p:txBody>
        </p:sp>
        <p:sp>
          <p:nvSpPr>
            <p:cNvPr id="151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r-Latn-RS"/>
            </a:p>
          </p:txBody>
        </p:sp>
        <p:sp>
          <p:nvSpPr>
            <p:cNvPr id="152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r-Latn-RS"/>
            </a:p>
          </p:txBody>
        </p:sp>
        <p:sp>
          <p:nvSpPr>
            <p:cNvPr id="153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r-Latn-RS"/>
            </a:p>
          </p:txBody>
        </p:sp>
        <p:sp>
          <p:nvSpPr>
            <p:cNvPr id="154" name="Isosceles Triangle 153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r-Latn-RS"/>
            </a:p>
          </p:txBody>
        </p:sp>
        <p:sp>
          <p:nvSpPr>
            <p:cNvPr id="155" name="Isosceles Triangle 154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r-Latn-RS"/>
            </a:p>
          </p:txBody>
        </p:sp>
      </p:grpSp>
      <p:sp>
        <p:nvSpPr>
          <p:cNvPr id="4" name="Nadpis 3">
            <a:extLst>
              <a:ext uri="{FF2B5EF4-FFF2-40B4-BE49-F238E27FC236}">
                <a16:creationId xmlns:a16="http://schemas.microsoft.com/office/drawing/2014/main" id="{BD4A13C3-3EE9-40F1-90F1-0E5A026D8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/>
              <a:t>HARMINCOVCI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6C489413-1323-48E1-9365-3E86A02D54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50370" y="609601"/>
            <a:ext cx="3147645" cy="5887914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buFont typeface="Wingdings 3" charset="2"/>
              <a:buChar char=""/>
            </a:pPr>
            <a:r>
              <a:rPr lang="sk-SK" sz="2000" b="1" dirty="0">
                <a:effectLst/>
              </a:rPr>
              <a:t>Vladislav </a:t>
            </a:r>
            <a:r>
              <a:rPr lang="sk-SK" sz="2000" b="1" dirty="0" err="1">
                <a:effectLst/>
              </a:rPr>
              <a:t>Harminc</a:t>
            </a:r>
            <a:r>
              <a:rPr lang="sk-SK" sz="2000" b="1" dirty="0">
                <a:effectLst/>
              </a:rPr>
              <a:t> (1910 – 1983) spracoval 200 ročné dejiny </a:t>
            </a:r>
            <a:r>
              <a:rPr lang="sk-SK" sz="2000" b="1" dirty="0" err="1">
                <a:effectLst/>
              </a:rPr>
              <a:t>Harmincovho</a:t>
            </a:r>
            <a:r>
              <a:rPr lang="sk-SK" sz="2000" b="1" dirty="0">
                <a:effectLst/>
              </a:rPr>
              <a:t> rodu</a:t>
            </a:r>
          </a:p>
          <a:p>
            <a:pPr marL="285750" indent="-285750">
              <a:buFont typeface="Wingdings 3" charset="2"/>
              <a:buChar char=""/>
            </a:pPr>
            <a:r>
              <a:rPr lang="sk-SK" sz="2000" b="1" dirty="0"/>
              <a:t>Ide o jeden z najstarších rodov v </a:t>
            </a:r>
            <a:r>
              <a:rPr lang="sk-SK" sz="2000" b="1" dirty="0" err="1"/>
              <a:t>Kulpíne</a:t>
            </a:r>
            <a:endParaRPr lang="en-US" sz="2000" b="1" dirty="0"/>
          </a:p>
          <a:p>
            <a:pPr marL="285750" indent="-285750">
              <a:buFont typeface="Wingdings 3" charset="2"/>
              <a:buChar char=""/>
            </a:pPr>
            <a:r>
              <a:rPr lang="sk-SK" sz="2000" b="1" dirty="0"/>
              <a:t>Prvý zápis o nich datuje z roku 1791 </a:t>
            </a:r>
          </a:p>
          <a:p>
            <a:pPr marL="285750" indent="-285750">
              <a:buFont typeface="Wingdings 3" charset="2"/>
              <a:buChar char=""/>
            </a:pPr>
            <a:r>
              <a:rPr lang="sk-SK" sz="2000" b="1" dirty="0"/>
              <a:t>Z tohto rodu pochádza aj  architekta M. M. </a:t>
            </a:r>
            <a:r>
              <a:rPr lang="sk-SK" sz="2000" b="1" dirty="0" err="1"/>
              <a:t>Harminc</a:t>
            </a:r>
            <a:endParaRPr lang="sk-SK" sz="2000" b="1" dirty="0"/>
          </a:p>
          <a:p>
            <a:pPr marL="285750" indent="-285750">
              <a:buFont typeface="Wingdings 3" charset="2"/>
              <a:buChar char=""/>
            </a:pPr>
            <a:endParaRPr lang="sk-SK" dirty="0">
              <a:effectLst/>
            </a:endParaRPr>
          </a:p>
        </p:txBody>
      </p:sp>
      <p:pic>
        <p:nvPicPr>
          <p:cNvPr id="8" name="Zástupný objekt pre obsah 7" descr="Staršia čiernobiela fotografia väčšej skupiny ľudí pózujúcich pred vidieckym domom. Na snímke je približne osemnásť osôb rôzneho veku – muži, ženy a deti – oblečení v dobovom odeve, pravdepodobne z prelomu 19. a 20. storočia. Väčšina žien má na sebe tmavé šaty a šatky na hlave, muži nosia obleky alebo vesty. Niektorí sedia v popredí, iní stoja v pozadí. Atmosféra pôsobí formálne, ako pri rodinnej alebo skupinovej portrétnej fotografii.">
            <a:extLst>
              <a:ext uri="{FF2B5EF4-FFF2-40B4-BE49-F238E27FC236}">
                <a16:creationId xmlns:a16="http://schemas.microsoft.com/office/drawing/2014/main" id="{F8DD356D-9892-463A-984C-00DDA64E1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" r="2" b="2"/>
          <a:stretch>
            <a:fillRect/>
          </a:stretch>
        </p:blipFill>
        <p:spPr>
          <a:xfrm>
            <a:off x="99180" y="1389185"/>
            <a:ext cx="6836832" cy="4985238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72D3EB38-8949-234B-C928-8CE6621EA50A}"/>
              </a:ext>
            </a:extLst>
          </p:cNvPr>
          <p:cNvSpPr txBox="1"/>
          <p:nvPr/>
        </p:nvSpPr>
        <p:spPr>
          <a:xfrm>
            <a:off x="531198" y="6374423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sk-SK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Fotografia </a:t>
            </a:r>
            <a:r>
              <a:rPr kumimoji="0" lang="sk-SK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Harmincovcov</a:t>
            </a:r>
            <a:r>
              <a:rPr kumimoji="0" lang="sk-SK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z roku 1901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957957"/>
      </p:ext>
    </p:extLst>
  </p:cSld>
  <p:clrMapOvr>
    <a:masterClrMapping/>
  </p:clrMapOvr>
  <p:transition spd="slow" advTm="10000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2AF757-3121-4BD8-8EFF-3AA9252DF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005193" cy="615378"/>
          </a:xfrm>
        </p:spPr>
        <p:txBody>
          <a:bodyPr>
            <a:normAutofit fontScale="90000"/>
          </a:bodyPr>
          <a:lstStyle/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RODOKMEŇ vypracoval Ľubomír Kmeť</a:t>
            </a:r>
            <a:endParaRPr lang="sr-Latn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Zástupný objekt pre obsah 12" descr="Rozsiahly a podrobný rodokmeň, v ľavej hornej časti je veľkými ružovými písmenami napísané meno Michal Harminc, pod menom je čiernobiely portrét muža v klobúku. V pravom hornom rohu je logo združenia Genealógia dolnozemských Slovákov. ">
            <a:extLst>
              <a:ext uri="{FF2B5EF4-FFF2-40B4-BE49-F238E27FC236}">
                <a16:creationId xmlns:a16="http://schemas.microsoft.com/office/drawing/2014/main" id="{1B75DA9A-873A-A3CB-91D2-1F89B08B44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75" y="1316052"/>
            <a:ext cx="9733660" cy="5287913"/>
          </a:xfrm>
        </p:spPr>
      </p:pic>
    </p:spTree>
    <p:extLst>
      <p:ext uri="{BB962C8B-B14F-4D97-AF65-F5344CB8AC3E}">
        <p14:creationId xmlns:p14="http://schemas.microsoft.com/office/powerpoint/2010/main" val="3463069789"/>
      </p:ext>
    </p:extLst>
  </p:cSld>
  <p:clrMapOvr>
    <a:masterClrMapping/>
  </p:clrMapOvr>
  <p:transition spd="slow" advTm="1000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4CB3B9-9C11-4210-9602-B0586F45F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478971"/>
          </a:xfrm>
        </p:spPr>
        <p:txBody>
          <a:bodyPr>
            <a:normAutofit fontScale="90000"/>
          </a:bodyPr>
          <a:lstStyle/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Vladislav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Harminc</a:t>
            </a:r>
            <a:endParaRPr lang="sr-Latn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Zástupný objekt pre obsah 12" descr="Čiernobiela fotografia, portrét staršieho muža, ktorý má oblečenú košeľu, kravatu, na hlave má okuliare. ">
            <a:extLst>
              <a:ext uri="{FF2B5EF4-FFF2-40B4-BE49-F238E27FC236}">
                <a16:creationId xmlns:a16="http://schemas.microsoft.com/office/drawing/2014/main" id="{FC3D7313-9C61-CED7-E8EB-9479006363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967" y="3330115"/>
            <a:ext cx="2356067" cy="3303588"/>
          </a:xfrm>
        </p:spPr>
      </p:pic>
      <p:pic>
        <p:nvPicPr>
          <p:cNvPr id="15" name="Zástupný objekt pre obsah 14" descr="Obrázok, na ktorom je rukou písaný text, obsahuje názvy rôznych periodík, ktoré boli použité ako zdroje. ">
            <a:extLst>
              <a:ext uri="{FF2B5EF4-FFF2-40B4-BE49-F238E27FC236}">
                <a16:creationId xmlns:a16="http://schemas.microsoft.com/office/drawing/2014/main" id="{07055446-F150-AC30-6679-A6536ACB7D1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506" y="1481473"/>
            <a:ext cx="3667898" cy="1590272"/>
          </a:xfrm>
        </p:spPr>
      </p:pic>
      <p:pic>
        <p:nvPicPr>
          <p:cNvPr id="17" name="Obrázok 16" descr="Obrázok, na ktorom je rukou písaný text, obsahuje názvy rôznych periodík, ktoré boli použité ako zdroje. ">
            <a:extLst>
              <a:ext uri="{FF2B5EF4-FFF2-40B4-BE49-F238E27FC236}">
                <a16:creationId xmlns:a16="http://schemas.microsoft.com/office/drawing/2014/main" id="{A881188A-B16C-DCC0-A232-DBDEBA7F3D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911" y="-60777"/>
            <a:ext cx="4878178" cy="2014841"/>
          </a:xfrm>
          <a:prstGeom prst="rect">
            <a:avLst/>
          </a:prstGeom>
        </p:spPr>
      </p:pic>
      <p:pic>
        <p:nvPicPr>
          <p:cNvPr id="23" name="Obrázok 22" descr="Ručne písaný text, obsahuje informácie o potomkoch Vladislava Harminga. ">
            <a:extLst>
              <a:ext uri="{FF2B5EF4-FFF2-40B4-BE49-F238E27FC236}">
                <a16:creationId xmlns:a16="http://schemas.microsoft.com/office/drawing/2014/main" id="{E9C484D8-C783-EF6B-5CF8-579D1257C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1473"/>
            <a:ext cx="4831506" cy="454331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Písanie rukou 3">
                <a:extLst>
                  <a:ext uri="{FF2B5EF4-FFF2-40B4-BE49-F238E27FC236}">
                    <a16:creationId xmlns:a16="http://schemas.microsoft.com/office/drawing/2014/main" id="{94CE58C8-7049-C934-C1D4-F47F43977CAB}"/>
                  </a:ext>
                </a:extLst>
              </p14:cNvPr>
              <p14:cNvContentPartPr/>
              <p14:nvPr/>
            </p14:nvContentPartPr>
            <p14:xfrm>
              <a:off x="4947601" y="25361"/>
              <a:ext cx="1786320" cy="9000"/>
            </p14:xfrm>
          </p:contentPart>
        </mc:Choice>
        <mc:Fallback xmlns="">
          <p:pic>
            <p:nvPicPr>
              <p:cNvPr id="4" name="Písanie rukou 3">
                <a:extLst>
                  <a:ext uri="{FF2B5EF4-FFF2-40B4-BE49-F238E27FC236}">
                    <a16:creationId xmlns:a16="http://schemas.microsoft.com/office/drawing/2014/main" id="{94CE58C8-7049-C934-C1D4-F47F43977CA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93601" y="-82639"/>
                <a:ext cx="1893960" cy="224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06467446"/>
      </p:ext>
    </p:extLst>
  </p:cSld>
  <p:clrMapOvr>
    <a:masterClrMapping/>
  </p:clrMapOvr>
  <p:transition spd="slow" advTm="1000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28A9C2-6AD3-4858-8D6B-A42979AFA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66813"/>
          </a:xfrm>
        </p:spPr>
        <p:txBody>
          <a:bodyPr/>
          <a:lstStyle/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ĎAKUJEM!  </a:t>
            </a:r>
            <a:endParaRPr lang="sr-Latn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Usmiata tvár 6">
            <a:extLst>
              <a:ext uri="{FF2B5EF4-FFF2-40B4-BE49-F238E27FC236}">
                <a16:creationId xmlns:a16="http://schemas.microsoft.com/office/drawing/2014/main" id="{164646E7-EFC7-4B21-947E-9348D7FC3E58}"/>
              </a:ext>
            </a:extLst>
          </p:cNvPr>
          <p:cNvSpPr/>
          <p:nvPr/>
        </p:nvSpPr>
        <p:spPr>
          <a:xfrm>
            <a:off x="3724977" y="693019"/>
            <a:ext cx="500514" cy="44276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8" name="Zástupný objekt pre obsah 7" descr="Obrázok zachytáva pohľadnicu z prostredia Kulpin. Skladá sa z troch výjavov - prvý zobrazuje ľudí sediacich v koči, ktorý ťahajú kone. Druhý zobrazuje historickú budovu, kaštieľ a tretí techniku. V pravom hornom rohu sa nachádza názov Kulpín v žltej farbe a farebný folklórny prvok. ">
            <a:extLst>
              <a:ext uri="{FF2B5EF4-FFF2-40B4-BE49-F238E27FC236}">
                <a16:creationId xmlns:a16="http://schemas.microsoft.com/office/drawing/2014/main" id="{C983A572-9F70-7B92-80AB-12BC7583A1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432" y="2160588"/>
            <a:ext cx="5359173" cy="3881437"/>
          </a:xfrm>
        </p:spPr>
      </p:pic>
    </p:spTree>
    <p:extLst>
      <p:ext uri="{BB962C8B-B14F-4D97-AF65-F5344CB8AC3E}">
        <p14:creationId xmlns:p14="http://schemas.microsoft.com/office/powerpoint/2010/main" val="88179310"/>
      </p:ext>
    </p:extLst>
  </p:cSld>
  <p:clrMapOvr>
    <a:masterClrMapping/>
  </p:clrMapOvr>
  <p:transition spd="slow" advTm="100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545EE78-D2AE-4D19-A6C2-A649CB2C5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60323" y="79131"/>
            <a:ext cx="3569677" cy="6552675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sk-SK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Prvý záznam o </a:t>
            </a:r>
            <a:r>
              <a:rPr lang="sk-SK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kulpínskom</a:t>
            </a:r>
            <a:r>
              <a:rPr lang="sk-SK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rode </a:t>
            </a:r>
            <a:r>
              <a:rPr lang="sk-SK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Harmincovcov</a:t>
            </a:r>
            <a:r>
              <a:rPr lang="sk-SK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nachádzame v petrovskej matrike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sk-SK" sz="1800" dirty="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 roku 1791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sk-SK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ide o Ondreja (</a:t>
            </a:r>
            <a:r>
              <a:rPr lang="sk-SK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Andreas</a:t>
            </a:r>
            <a:r>
              <a:rPr lang="sk-SK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)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sk-SK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narodil sa v </a:t>
            </a:r>
            <a:r>
              <a:rPr lang="sk-SK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Kulpíne</a:t>
            </a:r>
            <a:r>
              <a:rPr lang="sk-SK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rodičom Pavlovi (</a:t>
            </a:r>
            <a:r>
              <a:rPr lang="sk-SK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Paulus</a:t>
            </a:r>
            <a:r>
              <a:rPr lang="sk-SK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) </a:t>
            </a:r>
            <a:r>
              <a:rPr lang="sk-SK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Harmincovi</a:t>
            </a:r>
            <a:r>
              <a:rPr lang="sk-SK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a jeho manželke Kataríne (</a:t>
            </a:r>
            <a:r>
              <a:rPr lang="sk-SK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Catherina</a:t>
            </a:r>
            <a:r>
              <a:rPr lang="sk-SK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)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sk-SK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pokrstený bol 6. apríla 1791 v Petrovci. </a:t>
            </a:r>
            <a:endParaRPr lang="sr-Latn-R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Zástupný objekt pre obrázok 6" descr="Sken historického záznamu z matriky, písaný rukou, ťažko rozlúštiteľný ">
            <a:extLst>
              <a:ext uri="{FF2B5EF4-FFF2-40B4-BE49-F238E27FC236}">
                <a16:creationId xmlns:a16="http://schemas.microsoft.com/office/drawing/2014/main" id="{494A6BEB-AD17-95E9-4E8A-F2C44380D11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6" r="10396"/>
          <a:stretch>
            <a:fillRect/>
          </a:stretch>
        </p:blipFill>
        <p:spPr>
          <a:xfrm>
            <a:off x="0" y="190500"/>
            <a:ext cx="7860323" cy="6553200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Písanie rukou 12">
                <a:extLst>
                  <a:ext uri="{FF2B5EF4-FFF2-40B4-BE49-F238E27FC236}">
                    <a16:creationId xmlns:a16="http://schemas.microsoft.com/office/drawing/2014/main" id="{E6B6709B-846B-A6BF-A180-6AA117E26342}"/>
                  </a:ext>
                </a:extLst>
              </p14:cNvPr>
              <p14:cNvContentPartPr/>
              <p14:nvPr/>
            </p14:nvContentPartPr>
            <p14:xfrm>
              <a:off x="1415326" y="5239786"/>
              <a:ext cx="97200" cy="26280"/>
            </p14:xfrm>
          </p:contentPart>
        </mc:Choice>
        <mc:Fallback xmlns="">
          <p:pic>
            <p:nvPicPr>
              <p:cNvPr id="13" name="Písanie rukou 12">
                <a:extLst>
                  <a:ext uri="{FF2B5EF4-FFF2-40B4-BE49-F238E27FC236}">
                    <a16:creationId xmlns:a16="http://schemas.microsoft.com/office/drawing/2014/main" id="{E6B6709B-846B-A6BF-A180-6AA117E2634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61326" y="5132146"/>
                <a:ext cx="204840" cy="24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8" name="Písanie rukou 17">
                <a:extLst>
                  <a:ext uri="{FF2B5EF4-FFF2-40B4-BE49-F238E27FC236}">
                    <a16:creationId xmlns:a16="http://schemas.microsoft.com/office/drawing/2014/main" id="{1DA610BD-BED3-79C8-79A5-6F78BF07C8C4}"/>
                  </a:ext>
                </a:extLst>
              </p14:cNvPr>
              <p14:cNvContentPartPr/>
              <p14:nvPr/>
            </p14:nvContentPartPr>
            <p14:xfrm>
              <a:off x="1432966" y="5248426"/>
              <a:ext cx="554040" cy="360"/>
            </p14:xfrm>
          </p:contentPart>
        </mc:Choice>
        <mc:Fallback xmlns="">
          <p:pic>
            <p:nvPicPr>
              <p:cNvPr id="18" name="Písanie rukou 17">
                <a:extLst>
                  <a:ext uri="{FF2B5EF4-FFF2-40B4-BE49-F238E27FC236}">
                    <a16:creationId xmlns:a16="http://schemas.microsoft.com/office/drawing/2014/main" id="{1DA610BD-BED3-79C8-79A5-6F78BF07C8C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96966" y="5176426"/>
                <a:ext cx="62568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0" name="Písanie rukou 19">
                <a:extLst>
                  <a:ext uri="{FF2B5EF4-FFF2-40B4-BE49-F238E27FC236}">
                    <a16:creationId xmlns:a16="http://schemas.microsoft.com/office/drawing/2014/main" id="{34F458B0-A6A2-F14F-325B-5AA3908B00AD}"/>
                  </a:ext>
                </a:extLst>
              </p14:cNvPr>
              <p14:cNvContentPartPr/>
              <p14:nvPr/>
            </p14:nvContentPartPr>
            <p14:xfrm>
              <a:off x="2830846" y="5257426"/>
              <a:ext cx="1011600" cy="360"/>
            </p14:xfrm>
          </p:contentPart>
        </mc:Choice>
        <mc:Fallback xmlns="">
          <p:pic>
            <p:nvPicPr>
              <p:cNvPr id="20" name="Písanie rukou 19">
                <a:extLst>
                  <a:ext uri="{FF2B5EF4-FFF2-40B4-BE49-F238E27FC236}">
                    <a16:creationId xmlns:a16="http://schemas.microsoft.com/office/drawing/2014/main" id="{34F458B0-A6A2-F14F-325B-5AA3908B00A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94846" y="5185426"/>
                <a:ext cx="108324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4" name="Písanie rukou 23">
                <a:extLst>
                  <a:ext uri="{FF2B5EF4-FFF2-40B4-BE49-F238E27FC236}">
                    <a16:creationId xmlns:a16="http://schemas.microsoft.com/office/drawing/2014/main" id="{12F69B2E-E1C8-A66F-5FE0-21DFAC9044FA}"/>
                  </a:ext>
                </a:extLst>
              </p14:cNvPr>
              <p14:cNvContentPartPr/>
              <p14:nvPr/>
            </p14:nvContentPartPr>
            <p14:xfrm>
              <a:off x="1116166" y="360346"/>
              <a:ext cx="1785600" cy="35280"/>
            </p14:xfrm>
          </p:contentPart>
        </mc:Choice>
        <mc:Fallback xmlns="">
          <p:pic>
            <p:nvPicPr>
              <p:cNvPr id="24" name="Písanie rukou 23">
                <a:extLst>
                  <a:ext uri="{FF2B5EF4-FFF2-40B4-BE49-F238E27FC236}">
                    <a16:creationId xmlns:a16="http://schemas.microsoft.com/office/drawing/2014/main" id="{12F69B2E-E1C8-A66F-5FE0-21DFAC9044F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44166" y="216346"/>
                <a:ext cx="1929240" cy="32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2" name="Písanie rukou 31">
                <a:extLst>
                  <a:ext uri="{FF2B5EF4-FFF2-40B4-BE49-F238E27FC236}">
                    <a16:creationId xmlns:a16="http://schemas.microsoft.com/office/drawing/2014/main" id="{BB9FBF12-75C4-F1FB-12FE-DB059605C90E}"/>
                  </a:ext>
                </a:extLst>
              </p14:cNvPr>
              <p14:cNvContentPartPr/>
              <p14:nvPr/>
            </p14:nvContentPartPr>
            <p14:xfrm>
              <a:off x="606406" y="5178586"/>
              <a:ext cx="378720" cy="720"/>
            </p14:xfrm>
          </p:contentPart>
        </mc:Choice>
        <mc:Fallback xmlns="">
          <p:pic>
            <p:nvPicPr>
              <p:cNvPr id="32" name="Písanie rukou 31">
                <a:extLst>
                  <a:ext uri="{FF2B5EF4-FFF2-40B4-BE49-F238E27FC236}">
                    <a16:creationId xmlns:a16="http://schemas.microsoft.com/office/drawing/2014/main" id="{BB9FBF12-75C4-F1FB-12FE-DB059605C90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34406" y="4890586"/>
                <a:ext cx="522360" cy="57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8" name="Písanie rukou 37">
                <a:extLst>
                  <a:ext uri="{FF2B5EF4-FFF2-40B4-BE49-F238E27FC236}">
                    <a16:creationId xmlns:a16="http://schemas.microsoft.com/office/drawing/2014/main" id="{A141C9B4-FFAE-DC82-B3ED-7322A45B0DCD}"/>
                  </a:ext>
                </a:extLst>
              </p14:cNvPr>
              <p14:cNvContentPartPr/>
              <p14:nvPr/>
            </p14:nvContentPartPr>
            <p14:xfrm>
              <a:off x="4220992" y="5209460"/>
              <a:ext cx="914400" cy="11160"/>
            </p14:xfrm>
          </p:contentPart>
        </mc:Choice>
        <mc:Fallback xmlns="">
          <p:pic>
            <p:nvPicPr>
              <p:cNvPr id="38" name="Písanie rukou 37">
                <a:extLst>
                  <a:ext uri="{FF2B5EF4-FFF2-40B4-BE49-F238E27FC236}">
                    <a16:creationId xmlns:a16="http://schemas.microsoft.com/office/drawing/2014/main" id="{A141C9B4-FFAE-DC82-B3ED-7322A45B0DC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184992" y="5137460"/>
                <a:ext cx="986040" cy="1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4" name="Písanie rukou 43">
                <a:extLst>
                  <a:ext uri="{FF2B5EF4-FFF2-40B4-BE49-F238E27FC236}">
                    <a16:creationId xmlns:a16="http://schemas.microsoft.com/office/drawing/2014/main" id="{96EFE0EF-2F0E-7A60-40AE-24F66F37F37D}"/>
                  </a:ext>
                </a:extLst>
              </p14:cNvPr>
              <p14:cNvContentPartPr/>
              <p14:nvPr/>
            </p14:nvContentPartPr>
            <p14:xfrm>
              <a:off x="9707032" y="828620"/>
              <a:ext cx="987120" cy="11520"/>
            </p14:xfrm>
          </p:contentPart>
        </mc:Choice>
        <mc:Fallback xmlns="">
          <p:pic>
            <p:nvPicPr>
              <p:cNvPr id="44" name="Písanie rukou 43">
                <a:extLst>
                  <a:ext uri="{FF2B5EF4-FFF2-40B4-BE49-F238E27FC236}">
                    <a16:creationId xmlns:a16="http://schemas.microsoft.com/office/drawing/2014/main" id="{96EFE0EF-2F0E-7A60-40AE-24F66F37F37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653392" y="720620"/>
                <a:ext cx="109476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52" name="Písanie rukou 51">
                <a:extLst>
                  <a:ext uri="{FF2B5EF4-FFF2-40B4-BE49-F238E27FC236}">
                    <a16:creationId xmlns:a16="http://schemas.microsoft.com/office/drawing/2014/main" id="{CA45DF8A-7CBC-42A0-8D6A-96E8B162CF81}"/>
                  </a:ext>
                </a:extLst>
              </p14:cNvPr>
              <p14:cNvContentPartPr/>
              <p14:nvPr/>
            </p14:nvContentPartPr>
            <p14:xfrm>
              <a:off x="9728272" y="892700"/>
              <a:ext cx="1044000" cy="720"/>
            </p14:xfrm>
          </p:contentPart>
        </mc:Choice>
        <mc:Fallback xmlns="">
          <p:pic>
            <p:nvPicPr>
              <p:cNvPr id="52" name="Písanie rukou 51">
                <a:extLst>
                  <a:ext uri="{FF2B5EF4-FFF2-40B4-BE49-F238E27FC236}">
                    <a16:creationId xmlns:a16="http://schemas.microsoft.com/office/drawing/2014/main" id="{CA45DF8A-7CBC-42A0-8D6A-96E8B162CF8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674272" y="676700"/>
                <a:ext cx="115164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53" name="Písanie rukou 52">
                <a:extLst>
                  <a:ext uri="{FF2B5EF4-FFF2-40B4-BE49-F238E27FC236}">
                    <a16:creationId xmlns:a16="http://schemas.microsoft.com/office/drawing/2014/main" id="{329A3476-F747-6B08-B0EE-D33C50467644}"/>
                  </a:ext>
                </a:extLst>
              </p14:cNvPr>
              <p14:cNvContentPartPr/>
              <p14:nvPr/>
            </p14:nvContentPartPr>
            <p14:xfrm>
              <a:off x="8250472" y="1094660"/>
              <a:ext cx="776880" cy="11880"/>
            </p14:xfrm>
          </p:contentPart>
        </mc:Choice>
        <mc:Fallback xmlns="">
          <p:pic>
            <p:nvPicPr>
              <p:cNvPr id="53" name="Písanie rukou 52">
                <a:extLst>
                  <a:ext uri="{FF2B5EF4-FFF2-40B4-BE49-F238E27FC236}">
                    <a16:creationId xmlns:a16="http://schemas.microsoft.com/office/drawing/2014/main" id="{329A3476-F747-6B08-B0EE-D33C5046764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196472" y="987020"/>
                <a:ext cx="884520" cy="227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65421465"/>
      </p:ext>
    </p:extLst>
  </p:cSld>
  <p:clrMapOvr>
    <a:masterClrMapping/>
  </p:clrMapOvr>
  <p:transition spd="slow" advTm="100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r-Latn-RS"/>
            </a:p>
          </p:txBody>
        </p:sp>
        <p:sp>
          <p:nvSpPr>
            <p:cNvPr id="116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r-Latn-RS"/>
            </a:p>
          </p:txBody>
        </p:sp>
        <p:sp>
          <p:nvSpPr>
            <p:cNvPr id="117" name="Isosceles Triangle 116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r-Latn-RS"/>
            </a:p>
          </p:txBody>
        </p:sp>
        <p:sp>
          <p:nvSpPr>
            <p:cNvPr id="118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r-Latn-RS"/>
            </a:p>
          </p:txBody>
        </p:sp>
        <p:sp>
          <p:nvSpPr>
            <p:cNvPr id="119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r-Latn-RS"/>
            </a:p>
          </p:txBody>
        </p:sp>
        <p:sp>
          <p:nvSpPr>
            <p:cNvPr id="120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r-Latn-RS"/>
            </a:p>
          </p:txBody>
        </p:sp>
        <p:sp>
          <p:nvSpPr>
            <p:cNvPr id="121" name="Isosceles Triangle 120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r-Latn-RS"/>
            </a:p>
          </p:txBody>
        </p:sp>
        <p:sp>
          <p:nvSpPr>
            <p:cNvPr id="122" name="Isosceles Triangle 121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r-Latn-RS"/>
            </a:p>
          </p:txBody>
        </p:sp>
      </p:grpSp>
      <p:sp useBgFill="1">
        <p:nvSpPr>
          <p:cNvPr id="124" name="Rectangle 123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8" name="Isosceles Triangle 127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01ADDE2-86C7-40E0-86F5-7DB140285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55" y="585199"/>
            <a:ext cx="4703110" cy="143387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285750" marR="0" lvl="0" indent="-285750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sk-SK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Fotografické zobrazenie najstaršieho </a:t>
            </a:r>
            <a:r>
              <a:rPr kumimoji="0" lang="sk-SK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Kulpínčana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b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357554A-3686-482C-AEA3-28D7B084C7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3755" y="2160590"/>
            <a:ext cx="4139396" cy="3440110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>
              <a:buFont typeface="Wingdings 3" charset="2"/>
              <a:buChar char=""/>
            </a:pPr>
            <a:r>
              <a:rPr lang="pl-PL" sz="3200" dirty="0">
                <a:solidFill>
                  <a:schemeClr val="bg1"/>
                </a:solidFill>
              </a:rPr>
              <a:t>Fotografia rodiny Pavla Harminca z roku 1901</a:t>
            </a:r>
          </a:p>
          <a:p>
            <a:pPr>
              <a:buFont typeface="Wingdings 3" charset="2"/>
              <a:buChar char=""/>
            </a:pPr>
            <a:r>
              <a:rPr lang="pl-PL" sz="1800" dirty="0">
                <a:solidFill>
                  <a:schemeClr val="bg1"/>
                </a:solidFill>
              </a:rPr>
              <a:t>Č. </a:t>
            </a:r>
            <a:r>
              <a:rPr lang="pl-PL" sz="3000" u="sng" dirty="0">
                <a:solidFill>
                  <a:schemeClr val="bg1"/>
                </a:solidFill>
              </a:rPr>
              <a:t>1 Pavel Harminc</a:t>
            </a:r>
          </a:p>
          <a:p>
            <a:pPr>
              <a:buFont typeface="Wingdings 3" charset="2"/>
              <a:buChar char=""/>
            </a:pPr>
            <a:r>
              <a:rPr lang="pl-PL" sz="1800" dirty="0">
                <a:solidFill>
                  <a:schemeClr val="bg1"/>
                </a:solidFill>
              </a:rPr>
              <a:t>Č. 2 jeho manželka</a:t>
            </a:r>
          </a:p>
          <a:p>
            <a:pPr>
              <a:buFont typeface="Wingdings 3" charset="2"/>
              <a:buChar char=""/>
            </a:pPr>
            <a:r>
              <a:rPr lang="pl-PL" sz="1800" dirty="0">
                <a:solidFill>
                  <a:schemeClr val="bg1"/>
                </a:solidFill>
              </a:rPr>
              <a:t>Č. 3 jeho otec Michal Harminc (krstený 16. júla 1820 – 2. augusta 1901) </a:t>
            </a:r>
          </a:p>
          <a:p>
            <a:pPr>
              <a:buFont typeface="Wingdings 3" charset="2"/>
              <a:buChar char=""/>
            </a:pPr>
            <a:r>
              <a:rPr lang="pl-PL" sz="1800" dirty="0">
                <a:solidFill>
                  <a:schemeClr val="bg1"/>
                </a:solidFill>
              </a:rPr>
              <a:t>Č. 4 matka Zuzana rod. Šouc</a:t>
            </a:r>
          </a:p>
          <a:p>
            <a:pPr>
              <a:buFont typeface="Wingdings 3" charset="2"/>
              <a:buChar char=""/>
            </a:pPr>
            <a:r>
              <a:rPr lang="pl-PL" sz="1800" dirty="0">
                <a:solidFill>
                  <a:schemeClr val="bg1"/>
                </a:solidFill>
              </a:rPr>
              <a:t>Č. 5 syn Michal Milan Harminc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30" name="Isosceles Triangle 129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10" name="Obrázok 9" descr="Staršia čiernobiela rodinná fotografia. Osoby sedia a sú označené modrými číslami 1 až 5. Muži majú obleky a ženy tmavé šaty so šatkami na hlavách. V popredí sedí muž s fúzmi (označený číslom 5) vedľa neho sú ženy v dlhých šatách, v pozadí sú štyri staršie osoby.">
            <a:extLst>
              <a:ext uri="{FF2B5EF4-FFF2-40B4-BE49-F238E27FC236}">
                <a16:creationId xmlns:a16="http://schemas.microsoft.com/office/drawing/2014/main" id="{17526DAE-6F35-97F2-5D9A-5507C9B39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669" y="415936"/>
            <a:ext cx="5873223" cy="580599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Písanie rukou 11">
                <a:extLst>
                  <a:ext uri="{FF2B5EF4-FFF2-40B4-BE49-F238E27FC236}">
                    <a16:creationId xmlns:a16="http://schemas.microsoft.com/office/drawing/2014/main" id="{5AA31462-1580-F864-1176-399E3243A616}"/>
                  </a:ext>
                </a:extLst>
              </p14:cNvPr>
              <p14:cNvContentPartPr/>
              <p14:nvPr/>
            </p14:nvContentPartPr>
            <p14:xfrm>
              <a:off x="601757" y="4500391"/>
              <a:ext cx="2491560" cy="11160"/>
            </p14:xfrm>
          </p:contentPart>
        </mc:Choice>
        <mc:Fallback xmlns="">
          <p:pic>
            <p:nvPicPr>
              <p:cNvPr id="12" name="Písanie rukou 11">
                <a:extLst>
                  <a:ext uri="{FF2B5EF4-FFF2-40B4-BE49-F238E27FC236}">
                    <a16:creationId xmlns:a16="http://schemas.microsoft.com/office/drawing/2014/main" id="{5AA31462-1580-F864-1176-399E3243A61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9757" y="4356391"/>
                <a:ext cx="2635200" cy="29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Písanie rukou 13">
                <a:extLst>
                  <a:ext uri="{FF2B5EF4-FFF2-40B4-BE49-F238E27FC236}">
                    <a16:creationId xmlns:a16="http://schemas.microsoft.com/office/drawing/2014/main" id="{7C67B207-6958-20F9-86F1-9BA5C46B7706}"/>
                  </a:ext>
                </a:extLst>
              </p14:cNvPr>
              <p14:cNvContentPartPr/>
              <p14:nvPr/>
            </p14:nvContentPartPr>
            <p14:xfrm>
              <a:off x="2462211" y="4369064"/>
              <a:ext cx="1387800" cy="360"/>
            </p14:xfrm>
          </p:contentPart>
        </mc:Choice>
        <mc:Fallback xmlns="">
          <p:pic>
            <p:nvPicPr>
              <p:cNvPr id="14" name="Písanie rukou 13">
                <a:extLst>
                  <a:ext uri="{FF2B5EF4-FFF2-40B4-BE49-F238E27FC236}">
                    <a16:creationId xmlns:a16="http://schemas.microsoft.com/office/drawing/2014/main" id="{7C67B207-6958-20F9-86F1-9BA5C46B770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90211" y="4225064"/>
                <a:ext cx="1531440" cy="2880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Ovál 14">
            <a:extLst>
              <a:ext uri="{FF2B5EF4-FFF2-40B4-BE49-F238E27FC236}">
                <a16:creationId xmlns:a16="http://schemas.microsoft.com/office/drawing/2014/main" id="{C6D32D77-219F-4DA4-9F9B-75C1BF046A2C}"/>
              </a:ext>
            </a:extLst>
          </p:cNvPr>
          <p:cNvSpPr/>
          <p:nvPr/>
        </p:nvSpPr>
        <p:spPr>
          <a:xfrm>
            <a:off x="7095600" y="743760"/>
            <a:ext cx="1280160" cy="1280160"/>
          </a:xfrm>
          <a:prstGeom prst="ellipse">
            <a:avLst/>
          </a:prstGeom>
          <a:solidFill>
            <a:srgbClr val="000000">
              <a:alpha val="5000"/>
            </a:srgbClr>
          </a:solidFill>
          <a:ln w="126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526774"/>
      </p:ext>
    </p:extLst>
  </p:cSld>
  <p:clrMapOvr>
    <a:masterClrMapping/>
  </p:clrMapOvr>
  <p:transition spd="slow" advTm="1000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B3AD03-DF2F-4523-8FAA-6602CC58D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35267"/>
            <a:ext cx="4022257" cy="616017"/>
          </a:xfrm>
        </p:spPr>
        <p:txBody>
          <a:bodyPr>
            <a:normAutofit/>
          </a:bodyPr>
          <a:lstStyle/>
          <a:p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Michal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Harminc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(1820 - 1901)</a:t>
            </a:r>
            <a:endParaRPr lang="sr-Latn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0DDA624-7CFB-483A-A66A-7654A459CD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8949" y="1360533"/>
            <a:ext cx="4326377" cy="3227854"/>
          </a:xfrm>
        </p:spPr>
        <p:txBody>
          <a:bodyPr>
            <a:normAutofit/>
          </a:bodyPr>
          <a:lstStyle/>
          <a:p>
            <a:pPr algn="just"/>
            <a:r>
              <a:rPr lang="sk-SK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Pavel </a:t>
            </a:r>
            <a:r>
              <a:rPr lang="sk-SK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Harminc</a:t>
            </a:r>
            <a:r>
              <a:rPr lang="sk-SK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(1843 – 1932)</a:t>
            </a:r>
            <a:endParaRPr lang="sr-Latn-RS" sz="2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ástupný text 3">
            <a:extLst>
              <a:ext uri="{FF2B5EF4-FFF2-40B4-BE49-F238E27FC236}">
                <a16:creationId xmlns:a16="http://schemas.microsoft.com/office/drawing/2014/main" id="{BF008B85-0C49-4ED2-839D-956D8812F14E}"/>
              </a:ext>
            </a:extLst>
          </p:cNvPr>
          <p:cNvSpPr txBox="1">
            <a:spLocks/>
          </p:cNvSpPr>
          <p:nvPr/>
        </p:nvSpPr>
        <p:spPr>
          <a:xfrm>
            <a:off x="945236" y="5872294"/>
            <a:ext cx="8030983" cy="857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63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126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189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251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314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377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44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503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sr-Latn-RS" b="1" dirty="0"/>
          </a:p>
        </p:txBody>
      </p:sp>
      <p:pic>
        <p:nvPicPr>
          <p:cNvPr id="11" name="Zástupný objekt pre obsah 10" descr="Starší rukou písaný text, obsahuje informácie o Michalovi Harmincovi a jeho rodine (napríklad miesto narodenia, dátum narodenia, dátum krstu a podobne).">
            <a:extLst>
              <a:ext uri="{FF2B5EF4-FFF2-40B4-BE49-F238E27FC236}">
                <a16:creationId xmlns:a16="http://schemas.microsoft.com/office/drawing/2014/main" id="{1F7985A9-D051-69B4-B342-05506B30CA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546" y="127858"/>
            <a:ext cx="4219354" cy="6334167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Písanie rukou 12">
                <a:extLst>
                  <a:ext uri="{FF2B5EF4-FFF2-40B4-BE49-F238E27FC236}">
                    <a16:creationId xmlns:a16="http://schemas.microsoft.com/office/drawing/2014/main" id="{129DE1FF-5D4E-A20A-BCBA-3187B0A74F4A}"/>
                  </a:ext>
                </a:extLst>
              </p14:cNvPr>
              <p14:cNvContentPartPr/>
              <p14:nvPr/>
            </p14:nvContentPartPr>
            <p14:xfrm flipV="1">
              <a:off x="6957260" y="5872294"/>
              <a:ext cx="2305800" cy="39240"/>
            </p14:xfrm>
          </p:contentPart>
        </mc:Choice>
        <mc:Fallback xmlns="">
          <p:pic>
            <p:nvPicPr>
              <p:cNvPr id="13" name="Písanie rukou 12">
                <a:extLst>
                  <a:ext uri="{FF2B5EF4-FFF2-40B4-BE49-F238E27FC236}">
                    <a16:creationId xmlns:a16="http://schemas.microsoft.com/office/drawing/2014/main" id="{129DE1FF-5D4E-A20A-BCBA-3187B0A74F4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3260" y="5765276"/>
                <a:ext cx="2413440" cy="2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Písanie rukou 14">
                <a:extLst>
                  <a:ext uri="{FF2B5EF4-FFF2-40B4-BE49-F238E27FC236}">
                    <a16:creationId xmlns:a16="http://schemas.microsoft.com/office/drawing/2014/main" id="{7C2722D7-8511-CBB6-77BF-118F0796B3EC}"/>
                  </a:ext>
                </a:extLst>
              </p14:cNvPr>
              <p14:cNvContentPartPr/>
              <p14:nvPr/>
            </p14:nvContentPartPr>
            <p14:xfrm>
              <a:off x="5273272" y="1349900"/>
              <a:ext cx="2574000" cy="720"/>
            </p14:xfrm>
          </p:contentPart>
        </mc:Choice>
        <mc:Fallback xmlns="">
          <p:pic>
            <p:nvPicPr>
              <p:cNvPr id="15" name="Písanie rukou 14">
                <a:extLst>
                  <a:ext uri="{FF2B5EF4-FFF2-40B4-BE49-F238E27FC236}">
                    <a16:creationId xmlns:a16="http://schemas.microsoft.com/office/drawing/2014/main" id="{7C2722D7-8511-CBB6-77BF-118F0796B3E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19272" y="1133900"/>
                <a:ext cx="268164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Písanie rukou 16">
                <a:extLst>
                  <a:ext uri="{FF2B5EF4-FFF2-40B4-BE49-F238E27FC236}">
                    <a16:creationId xmlns:a16="http://schemas.microsoft.com/office/drawing/2014/main" id="{F9BF92CA-0781-D4C5-CA7C-DD7BFB2A811E}"/>
                  </a:ext>
                </a:extLst>
              </p14:cNvPr>
              <p14:cNvContentPartPr/>
              <p14:nvPr/>
            </p14:nvContentPartPr>
            <p14:xfrm>
              <a:off x="5273272" y="1169180"/>
              <a:ext cx="2584800" cy="720"/>
            </p14:xfrm>
          </p:contentPart>
        </mc:Choice>
        <mc:Fallback xmlns="">
          <p:pic>
            <p:nvPicPr>
              <p:cNvPr id="17" name="Písanie rukou 16">
                <a:extLst>
                  <a:ext uri="{FF2B5EF4-FFF2-40B4-BE49-F238E27FC236}">
                    <a16:creationId xmlns:a16="http://schemas.microsoft.com/office/drawing/2014/main" id="{F9BF92CA-0781-D4C5-CA7C-DD7BFB2A811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19272" y="953180"/>
                <a:ext cx="2692440" cy="432000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Obrázok 18" descr="Staršia čiernobiela fotografia zobrazujúca dvoch sediacich mužov. Muži sú starší, majú výrazné fúzy, oblečené majú obleky. ">
            <a:extLst>
              <a:ext uri="{FF2B5EF4-FFF2-40B4-BE49-F238E27FC236}">
                <a16:creationId xmlns:a16="http://schemas.microsoft.com/office/drawing/2014/main" id="{9AFDE585-E4C9-8BCF-572A-863DF0812F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77" y="2373327"/>
            <a:ext cx="4116045" cy="435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447711"/>
      </p:ext>
    </p:extLst>
  </p:cSld>
  <p:clrMapOvr>
    <a:masterClrMapping/>
  </p:clrMapOvr>
  <p:transition spd="slow" advTm="1000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25038BC-DBA6-48C1-BE9C-EEC6972FE3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79535" y="202019"/>
            <a:ext cx="4040371" cy="6409919"/>
          </a:xfrm>
        </p:spPr>
        <p:txBody>
          <a:bodyPr>
            <a:normAutofit/>
          </a:bodyPr>
          <a:lstStyle/>
          <a:p>
            <a:endParaRPr lang="sr-Latn-RS" dirty="0"/>
          </a:p>
        </p:txBody>
      </p:sp>
      <p:pic>
        <p:nvPicPr>
          <p:cNvPr id="29" name="Zástupný objekt pre obrázok 22" descr="Staršia čiernobiela portrétová fotografia muža. Muž je starší, má výrazné fúzy, oblečený má oblek a v ruke drží palicu. ">
            <a:extLst>
              <a:ext uri="{FF2B5EF4-FFF2-40B4-BE49-F238E27FC236}">
                <a16:creationId xmlns:a16="http://schemas.microsoft.com/office/drawing/2014/main" id="{CBB50D61-77C6-D464-613C-DBF6181AFE1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6" b="6766"/>
          <a:stretch>
            <a:fillRect/>
          </a:stretch>
        </p:blipFill>
        <p:spPr>
          <a:xfrm>
            <a:off x="457200" y="105508"/>
            <a:ext cx="5638800" cy="6506430"/>
          </a:xfrm>
        </p:spPr>
      </p:pic>
      <p:sp>
        <p:nvSpPr>
          <p:cNvPr id="31" name="BlokTextu 30">
            <a:extLst>
              <a:ext uri="{FF2B5EF4-FFF2-40B4-BE49-F238E27FC236}">
                <a16:creationId xmlns:a16="http://schemas.microsoft.com/office/drawing/2014/main" id="{489B09E3-73B1-8679-B348-AE71F0AAD546}"/>
              </a:ext>
            </a:extLst>
          </p:cNvPr>
          <p:cNvSpPr txBox="1"/>
          <p:nvPr/>
        </p:nvSpPr>
        <p:spPr>
          <a:xfrm>
            <a:off x="850308" y="5580404"/>
            <a:ext cx="17390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b="1" dirty="0">
                <a:solidFill>
                  <a:srgbClr val="00B050"/>
                </a:solidFill>
              </a:rPr>
              <a:t>Pavel </a:t>
            </a:r>
            <a:r>
              <a:rPr lang="sr-Latn-RS" b="1" dirty="0" err="1">
                <a:solidFill>
                  <a:srgbClr val="00B050"/>
                </a:solidFill>
              </a:rPr>
              <a:t>Harminc</a:t>
            </a:r>
            <a:endParaRPr lang="sr-Latn-RS" b="1" dirty="0">
              <a:solidFill>
                <a:srgbClr val="00B050"/>
              </a:solidFill>
            </a:endParaRPr>
          </a:p>
        </p:txBody>
      </p:sp>
      <p:pic>
        <p:nvPicPr>
          <p:cNvPr id="33" name="Obrázok 32" descr="Starší rukou písaný text, obsahuje informácie o Pavlovi Harmincovi a jeho rodine (napríklad miesto narodenia, dátum narodenia, dátum krstu a podobne).">
            <a:extLst>
              <a:ext uri="{FF2B5EF4-FFF2-40B4-BE49-F238E27FC236}">
                <a16:creationId xmlns:a16="http://schemas.microsoft.com/office/drawing/2014/main" id="{8C9DF831-3A24-BEEA-2DE7-7A12037A6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35" y="-22022"/>
            <a:ext cx="456133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Písanie rukou 2">
                <a:extLst>
                  <a:ext uri="{FF2B5EF4-FFF2-40B4-BE49-F238E27FC236}">
                    <a16:creationId xmlns:a16="http://schemas.microsoft.com/office/drawing/2014/main" id="{875CA4A2-009C-8FC7-7BFA-F8872B3E16B7}"/>
                  </a:ext>
                </a:extLst>
              </p14:cNvPr>
              <p14:cNvContentPartPr/>
              <p14:nvPr/>
            </p14:nvContentPartPr>
            <p14:xfrm>
              <a:off x="6588717" y="4947907"/>
              <a:ext cx="4418640" cy="720"/>
            </p14:xfrm>
          </p:contentPart>
        </mc:Choice>
        <mc:Fallback xmlns="">
          <p:pic>
            <p:nvPicPr>
              <p:cNvPr id="3" name="Písanie rukou 2">
                <a:extLst>
                  <a:ext uri="{FF2B5EF4-FFF2-40B4-BE49-F238E27FC236}">
                    <a16:creationId xmlns:a16="http://schemas.microsoft.com/office/drawing/2014/main" id="{875CA4A2-009C-8FC7-7BFA-F8872B3E16B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34717" y="4731907"/>
                <a:ext cx="4526280" cy="43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64313684"/>
      </p:ext>
    </p:extLst>
  </p:cSld>
  <p:clrMapOvr>
    <a:masterClrMapping/>
  </p:clrMapOvr>
  <p:transition spd="slow" advTm="100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D3C2C1-5655-44D0-B02D-62E3F418D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416" y="0"/>
            <a:ext cx="8342682" cy="807398"/>
          </a:xfrm>
        </p:spPr>
        <p:txBody>
          <a:bodyPr>
            <a:normAutofit fontScale="90000"/>
          </a:bodyPr>
          <a:lstStyle/>
          <a:p>
            <a:r>
              <a:rPr lang="sk-SK" sz="2800" dirty="0">
                <a:solidFill>
                  <a:schemeClr val="accent2">
                    <a:lumMod val="75000"/>
                  </a:schemeClr>
                </a:solidFill>
              </a:rPr>
              <a:t>Rok 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</a:rPr>
              <a:t>1922</a:t>
            </a:r>
            <a:r>
              <a:rPr lang="sk-SK" sz="2800" dirty="0">
                <a:solidFill>
                  <a:schemeClr val="accent2">
                    <a:lumMod val="75000"/>
                  </a:schemeClr>
                </a:solidFill>
              </a:rPr>
              <a:t>: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</a:rPr>
              <a:t> Pavel </a:t>
            </a:r>
            <a:r>
              <a:rPr lang="sk-SK" sz="2800" dirty="0" err="1">
                <a:solidFill>
                  <a:schemeClr val="accent2">
                    <a:lumMod val="75000"/>
                  </a:schemeClr>
                </a:solidFill>
              </a:rPr>
              <a:t>Harminc</a:t>
            </a:r>
            <a:r>
              <a:rPr lang="sk-SK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</a:rPr>
              <a:t>a manželka Johana</a:t>
            </a:r>
            <a:r>
              <a:rPr lang="sk-SK" sz="2800" dirty="0">
                <a:solidFill>
                  <a:schemeClr val="accent2">
                    <a:lumMod val="75000"/>
                  </a:schemeClr>
                </a:solidFill>
              </a:rPr>
              <a:t> s niektorými deťmi a vnúčatami</a:t>
            </a:r>
            <a:br>
              <a:rPr lang="sr-Latn-RS" sz="2800" dirty="0"/>
            </a:br>
            <a:endParaRPr lang="sr-Latn-RS" sz="2800" dirty="0"/>
          </a:p>
        </p:txBody>
      </p:sp>
      <p:pic>
        <p:nvPicPr>
          <p:cNvPr id="6" name="Zástupný objekt pre obsah 5" descr="Dobová fotografia rodiny. Na fotografii je 12 ľudí, dospelí i deti. Osoby sa nachádzajú  vonku, pred domom. Časť ľudí sedí, časť stojí. Ľudia majú oblečené kroje, obleky, muži majú výrazné fúzy. V popredí sa nachádza starší pár - muž a žena. ">
            <a:extLst>
              <a:ext uri="{FF2B5EF4-FFF2-40B4-BE49-F238E27FC236}">
                <a16:creationId xmlns:a16="http://schemas.microsoft.com/office/drawing/2014/main" id="{8D958602-5C01-32FB-B826-013D729842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11" y="807397"/>
            <a:ext cx="8596668" cy="5972782"/>
          </a:xfr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1003D000-B38E-FE33-ECF7-D94106867D84}"/>
              </a:ext>
            </a:extLst>
          </p:cNvPr>
          <p:cNvSpPr txBox="1"/>
          <p:nvPr/>
        </p:nvSpPr>
        <p:spPr>
          <a:xfrm>
            <a:off x="3049621" y="3244334"/>
            <a:ext cx="60992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091679176"/>
      </p:ext>
    </p:extLst>
  </p:cSld>
  <p:clrMapOvr>
    <a:masterClrMapping/>
  </p:clrMapOvr>
  <p:transition spd="slow" advTm="1000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3E5289-315D-4B74-A3FB-3E7E3812E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1785"/>
            <a:ext cx="1880075" cy="492369"/>
          </a:xfrm>
        </p:spPr>
        <p:txBody>
          <a:bodyPr>
            <a:normAutofit/>
          </a:bodyPr>
          <a:lstStyle/>
          <a:p>
            <a:r>
              <a:rPr lang="sk-S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Pavel </a:t>
            </a:r>
            <a:r>
              <a:rPr lang="sk-SK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Harminc</a:t>
            </a:r>
            <a:endParaRPr lang="sr-Latn-R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F037C78-03BD-49E4-A252-8DF8AD3C4A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0026" y="828675"/>
            <a:ext cx="1680050" cy="6029325"/>
          </a:xfrm>
        </p:spPr>
        <p:txBody>
          <a:bodyPr>
            <a:noAutofit/>
          </a:bodyPr>
          <a:lstStyle/>
          <a:p>
            <a:r>
              <a:rPr lang="sk-SK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Chodil 4 zimy do slovenskej školy v </a:t>
            </a:r>
            <a:r>
              <a:rPr lang="sk-SK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Kulpíne</a:t>
            </a:r>
            <a:r>
              <a:rPr lang="sk-SK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jednu zimu do školy maďarskej a jednu zimu do školy nemeckej </a:t>
            </a:r>
          </a:p>
          <a:p>
            <a:endParaRPr lang="sk-SK" sz="1200" b="1" dirty="0">
              <a:solidFill>
                <a:srgbClr val="FF0000"/>
              </a:solidFill>
            </a:endParaRPr>
          </a:p>
          <a:p>
            <a:endParaRPr lang="sk-SK" sz="1200" b="1" dirty="0">
              <a:solidFill>
                <a:srgbClr val="FF0000"/>
              </a:solidFill>
            </a:endParaRPr>
          </a:p>
          <a:p>
            <a:endParaRPr lang="sk-SK" sz="1200" b="1" dirty="0">
              <a:solidFill>
                <a:srgbClr val="FF0000"/>
              </a:solidFill>
            </a:endParaRPr>
          </a:p>
          <a:p>
            <a:endParaRPr lang="sk-SK" sz="1200" b="1" dirty="0">
              <a:solidFill>
                <a:srgbClr val="FF0000"/>
              </a:solidFill>
            </a:endParaRPr>
          </a:p>
          <a:p>
            <a:r>
              <a:rPr lang="sk-SK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Bol národovec a korteš trom slovenským poslancom pri voľbách do Peštianskeho snemu</a:t>
            </a:r>
          </a:p>
        </p:txBody>
      </p:sp>
      <p:pic>
        <p:nvPicPr>
          <p:cNvPr id="9" name="Zástupný objekt pre obsah 8" descr="Ručne písaný text v slovenčine obsahuje údaje o krste a školách. Spomína krst v Kulpíne, mená krstného otca a matky, a informáciu, že osoba navštevovala slovenskú, maďarskú a nemeckú školu. Uvádza tiež, že hovorila viacerými jazykmi: slovenským, srbským, rumunským, maďarským a nemeckým.">
            <a:extLst>
              <a:ext uri="{FF2B5EF4-FFF2-40B4-BE49-F238E27FC236}">
                <a16:creationId xmlns:a16="http://schemas.microsoft.com/office/drawing/2014/main" id="{38C01B76-4091-8DAA-832B-03F6B7689D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075" y="231787"/>
            <a:ext cx="7394100" cy="2720964"/>
          </a:xfrm>
        </p:spPr>
      </p:pic>
      <p:pic>
        <p:nvPicPr>
          <p:cNvPr id="11" name="Obrázok 10" descr="Ručne písaný text v slovenčine opisuje účasť na voľbách do uhorského snemu. Spomína volebný okres v Kulpíne, zvolenie poslanca Viliama Pavliniyi-Totha v roku 1869, podporu Michala Mudroňa v roku 1875 a voľbu advokáta Milana Hodžu v roku 1905.">
            <a:extLst>
              <a:ext uri="{FF2B5EF4-FFF2-40B4-BE49-F238E27FC236}">
                <a16:creationId xmlns:a16="http://schemas.microsoft.com/office/drawing/2014/main" id="{ACC32AB9-1B11-F488-19AB-B1A160592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764" y="3214254"/>
            <a:ext cx="7039956" cy="341195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Písanie rukou 13">
                <a:extLst>
                  <a:ext uri="{FF2B5EF4-FFF2-40B4-BE49-F238E27FC236}">
                    <a16:creationId xmlns:a16="http://schemas.microsoft.com/office/drawing/2014/main" id="{18BD870D-AD56-2169-C4EF-147E1A28A00D}"/>
                  </a:ext>
                </a:extLst>
              </p14:cNvPr>
              <p14:cNvContentPartPr/>
              <p14:nvPr/>
            </p14:nvContentPartPr>
            <p14:xfrm>
              <a:off x="2878774" y="2519142"/>
              <a:ext cx="6303960" cy="29520"/>
            </p14:xfrm>
          </p:contentPart>
        </mc:Choice>
        <mc:Fallback xmlns="">
          <p:pic>
            <p:nvPicPr>
              <p:cNvPr id="14" name="Písanie rukou 13">
                <a:extLst>
                  <a:ext uri="{FF2B5EF4-FFF2-40B4-BE49-F238E27FC236}">
                    <a16:creationId xmlns:a16="http://schemas.microsoft.com/office/drawing/2014/main" id="{18BD870D-AD56-2169-C4EF-147E1A28A00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24774" y="-6336858"/>
                <a:ext cx="6411600" cy="1771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" name="Písanie rukou 16">
                <a:extLst>
                  <a:ext uri="{FF2B5EF4-FFF2-40B4-BE49-F238E27FC236}">
                    <a16:creationId xmlns:a16="http://schemas.microsoft.com/office/drawing/2014/main" id="{AC16DDA0-9F73-27D2-E0E2-84C06219C675}"/>
                  </a:ext>
                </a:extLst>
              </p14:cNvPr>
              <p14:cNvContentPartPr/>
              <p14:nvPr/>
            </p14:nvContentPartPr>
            <p14:xfrm>
              <a:off x="2734050" y="2778968"/>
              <a:ext cx="1213200" cy="9720"/>
            </p14:xfrm>
          </p:contentPart>
        </mc:Choice>
        <mc:Fallback xmlns="">
          <p:pic>
            <p:nvPicPr>
              <p:cNvPr id="17" name="Písanie rukou 16">
                <a:extLst>
                  <a:ext uri="{FF2B5EF4-FFF2-40B4-BE49-F238E27FC236}">
                    <a16:creationId xmlns:a16="http://schemas.microsoft.com/office/drawing/2014/main" id="{AC16DDA0-9F73-27D2-E0E2-84C06219C67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80050" y="2670968"/>
                <a:ext cx="1320840" cy="22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9" name="Písanie rukou 18">
                <a:extLst>
                  <a:ext uri="{FF2B5EF4-FFF2-40B4-BE49-F238E27FC236}">
                    <a16:creationId xmlns:a16="http://schemas.microsoft.com/office/drawing/2014/main" id="{8C47A158-1CBA-6438-7D52-BBF31F3F0447}"/>
                  </a:ext>
                </a:extLst>
              </p14:cNvPr>
              <p14:cNvContentPartPr/>
              <p14:nvPr/>
            </p14:nvContentPartPr>
            <p14:xfrm>
              <a:off x="7866930" y="4345328"/>
              <a:ext cx="1033560" cy="720"/>
            </p14:xfrm>
          </p:contentPart>
        </mc:Choice>
        <mc:Fallback xmlns="">
          <p:pic>
            <p:nvPicPr>
              <p:cNvPr id="19" name="Písanie rukou 18">
                <a:extLst>
                  <a:ext uri="{FF2B5EF4-FFF2-40B4-BE49-F238E27FC236}">
                    <a16:creationId xmlns:a16="http://schemas.microsoft.com/office/drawing/2014/main" id="{8C47A158-1CBA-6438-7D52-BBF31F3F044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812930" y="4129328"/>
                <a:ext cx="114120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1" name="Písanie rukou 20">
                <a:extLst>
                  <a:ext uri="{FF2B5EF4-FFF2-40B4-BE49-F238E27FC236}">
                    <a16:creationId xmlns:a16="http://schemas.microsoft.com/office/drawing/2014/main" id="{9914DB27-A8A5-8727-1CB1-4DCD482CC152}"/>
                  </a:ext>
                </a:extLst>
              </p14:cNvPr>
              <p14:cNvContentPartPr/>
              <p14:nvPr/>
            </p14:nvContentPartPr>
            <p14:xfrm>
              <a:off x="3313290" y="4580408"/>
              <a:ext cx="2173320" cy="9720"/>
            </p14:xfrm>
          </p:contentPart>
        </mc:Choice>
        <mc:Fallback xmlns="">
          <p:pic>
            <p:nvPicPr>
              <p:cNvPr id="21" name="Písanie rukou 20">
                <a:extLst>
                  <a:ext uri="{FF2B5EF4-FFF2-40B4-BE49-F238E27FC236}">
                    <a16:creationId xmlns:a16="http://schemas.microsoft.com/office/drawing/2014/main" id="{9914DB27-A8A5-8727-1CB1-4DCD482CC15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259290" y="4472408"/>
                <a:ext cx="2280960" cy="22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3" name="Písanie rukou 22">
                <a:extLst>
                  <a:ext uri="{FF2B5EF4-FFF2-40B4-BE49-F238E27FC236}">
                    <a16:creationId xmlns:a16="http://schemas.microsoft.com/office/drawing/2014/main" id="{E842392B-63F8-A94F-61C3-21DD95D1C17F}"/>
                  </a:ext>
                </a:extLst>
              </p14:cNvPr>
              <p14:cNvContentPartPr/>
              <p14:nvPr/>
            </p14:nvContentPartPr>
            <p14:xfrm>
              <a:off x="7224330" y="4788848"/>
              <a:ext cx="1512000" cy="45720"/>
            </p14:xfrm>
          </p:contentPart>
        </mc:Choice>
        <mc:Fallback xmlns="">
          <p:pic>
            <p:nvPicPr>
              <p:cNvPr id="23" name="Písanie rukou 22">
                <a:extLst>
                  <a:ext uri="{FF2B5EF4-FFF2-40B4-BE49-F238E27FC236}">
                    <a16:creationId xmlns:a16="http://schemas.microsoft.com/office/drawing/2014/main" id="{E842392B-63F8-A94F-61C3-21DD95D1C17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170330" y="4680848"/>
                <a:ext cx="1619640" cy="26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5" name="Písanie rukou 24">
                <a:extLst>
                  <a:ext uri="{FF2B5EF4-FFF2-40B4-BE49-F238E27FC236}">
                    <a16:creationId xmlns:a16="http://schemas.microsoft.com/office/drawing/2014/main" id="{E7C8399A-4462-9A39-6B3F-6B88C952B826}"/>
                  </a:ext>
                </a:extLst>
              </p14:cNvPr>
              <p14:cNvContentPartPr/>
              <p14:nvPr/>
            </p14:nvContentPartPr>
            <p14:xfrm>
              <a:off x="3231930" y="5069648"/>
              <a:ext cx="1131840" cy="36360"/>
            </p14:xfrm>
          </p:contentPart>
        </mc:Choice>
        <mc:Fallback xmlns="">
          <p:pic>
            <p:nvPicPr>
              <p:cNvPr id="25" name="Písanie rukou 24">
                <a:extLst>
                  <a:ext uri="{FF2B5EF4-FFF2-40B4-BE49-F238E27FC236}">
                    <a16:creationId xmlns:a16="http://schemas.microsoft.com/office/drawing/2014/main" id="{E7C8399A-4462-9A39-6B3F-6B88C952B82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177930" y="4961648"/>
                <a:ext cx="1239480" cy="25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8" name="Písanie rukou 27">
                <a:extLst>
                  <a:ext uri="{FF2B5EF4-FFF2-40B4-BE49-F238E27FC236}">
                    <a16:creationId xmlns:a16="http://schemas.microsoft.com/office/drawing/2014/main" id="{670B0F67-C531-A1BD-C5E7-ACFB23751BB6}"/>
                  </a:ext>
                </a:extLst>
              </p14:cNvPr>
              <p14:cNvContentPartPr/>
              <p14:nvPr/>
            </p14:nvContentPartPr>
            <p14:xfrm>
              <a:off x="3285930" y="5948048"/>
              <a:ext cx="2291040" cy="9000"/>
            </p14:xfrm>
          </p:contentPart>
        </mc:Choice>
        <mc:Fallback xmlns="">
          <p:pic>
            <p:nvPicPr>
              <p:cNvPr id="28" name="Písanie rukou 27">
                <a:extLst>
                  <a:ext uri="{FF2B5EF4-FFF2-40B4-BE49-F238E27FC236}">
                    <a16:creationId xmlns:a16="http://schemas.microsoft.com/office/drawing/2014/main" id="{670B0F67-C531-A1BD-C5E7-ACFB23751BB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231930" y="5840048"/>
                <a:ext cx="2398680" cy="224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11152250"/>
      </p:ext>
    </p:extLst>
  </p:cSld>
  <p:clrMapOvr>
    <a:masterClrMapping/>
  </p:clrMapOvr>
  <p:transition spd="slow" advTm="100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705F5F-6761-4467-B60C-6C16F2E5B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836" y="514350"/>
            <a:ext cx="7975150" cy="1023893"/>
          </a:xfrm>
        </p:spPr>
        <p:txBody>
          <a:bodyPr>
            <a:normAutofit/>
          </a:bodyPr>
          <a:lstStyle/>
          <a:p>
            <a:endParaRPr lang="sr-Latn-RS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87889C1-9513-437C-A9B7-14B75BD410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2835" y="2321331"/>
            <a:ext cx="9709945" cy="1701614"/>
          </a:xfrm>
        </p:spPr>
        <p:txBody>
          <a:bodyPr>
            <a:normAutofit/>
          </a:bodyPr>
          <a:lstStyle/>
          <a:p>
            <a:pPr algn="just"/>
            <a:r>
              <a:rPr lang="sk-SK" sz="28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Pavel </a:t>
            </a:r>
            <a:r>
              <a:rPr lang="sk-SK" sz="2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Harminc</a:t>
            </a:r>
            <a:endParaRPr lang="sk-SK" sz="2800" b="1" dirty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sk-SK" sz="28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 jeho boje</a:t>
            </a:r>
          </a:p>
        </p:txBody>
      </p:sp>
      <p:pic>
        <p:nvPicPr>
          <p:cNvPr id="12" name="Obrázok 11" descr="Ručne písaný text v slovenčine opisuje udalosti z roku 1848. Spomína nájazdy maďarských husárov, útek Slovákov do susedných dedín Nemeckej-Bučkesy a Silbašu, zabitie dvoch členov rodiny a nocovanie pri vetrových mlynoch počas jasných mesačných nocí.">
            <a:extLst>
              <a:ext uri="{FF2B5EF4-FFF2-40B4-BE49-F238E27FC236}">
                <a16:creationId xmlns:a16="http://schemas.microsoft.com/office/drawing/2014/main" id="{981B54CA-AA3A-9444-8572-8604C2EFBB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94" y="85725"/>
            <a:ext cx="8383905" cy="2133600"/>
          </a:xfrm>
          <a:prstGeom prst="rect">
            <a:avLst/>
          </a:prstGeom>
        </p:spPr>
      </p:pic>
      <p:pic>
        <p:nvPicPr>
          <p:cNvPr id="16" name="Zástupný objekt pre obsah 15" descr="Ručne písaný text v slovenčine opisuje prusko-rakúsku vojnu v roku 1866. Spomína smrť brata Michala pri bitke pri Hradci Králové, rozdiely v nabíjaní pušiek medzi stranami a chaotické streľby bez mierenia.">
            <a:extLst>
              <a:ext uri="{FF2B5EF4-FFF2-40B4-BE49-F238E27FC236}">
                <a16:creationId xmlns:a16="http://schemas.microsoft.com/office/drawing/2014/main" id="{68E47A00-B61D-74B9-9939-682AD0DA6B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710" y="2321331"/>
            <a:ext cx="6707323" cy="1701614"/>
          </a:xfrm>
        </p:spPr>
      </p:pic>
      <p:pic>
        <p:nvPicPr>
          <p:cNvPr id="18" name="Obrázok 17" descr="Ručne písaný text v slovenčine opisuje návrat z Hradca Králové cez Česko, Moravu, Rakúsko a Maďarsko do Kulpína po šesťtýždňovej pešej ceste. Spomína hlad, smäd, útek pred Prusmi, preplávanie Dunaja, vyčerpanie a tragickú smrť pri brehu Dunaja">
            <a:extLst>
              <a:ext uri="{FF2B5EF4-FFF2-40B4-BE49-F238E27FC236}">
                <a16:creationId xmlns:a16="http://schemas.microsoft.com/office/drawing/2014/main" id="{C7DFC80A-F969-8A11-E923-B9FAAF9552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94" y="4124951"/>
            <a:ext cx="6707323" cy="24894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Písanie rukou 4">
                <a:extLst>
                  <a:ext uri="{FF2B5EF4-FFF2-40B4-BE49-F238E27FC236}">
                    <a16:creationId xmlns:a16="http://schemas.microsoft.com/office/drawing/2014/main" id="{04BF3A78-AE79-5AC2-B4C0-E51E3C009DF2}"/>
                  </a:ext>
                </a:extLst>
              </p14:cNvPr>
              <p14:cNvContentPartPr/>
              <p14:nvPr/>
            </p14:nvContentPartPr>
            <p14:xfrm>
              <a:off x="1700041" y="247747"/>
              <a:ext cx="5215680" cy="720"/>
            </p14:xfrm>
          </p:contentPart>
        </mc:Choice>
        <mc:Fallback xmlns="">
          <p:pic>
            <p:nvPicPr>
              <p:cNvPr id="5" name="Písanie rukou 4">
                <a:extLst>
                  <a:ext uri="{FF2B5EF4-FFF2-40B4-BE49-F238E27FC236}">
                    <a16:creationId xmlns:a16="http://schemas.microsoft.com/office/drawing/2014/main" id="{04BF3A78-AE79-5AC2-B4C0-E51E3C009DF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46041" y="31747"/>
                <a:ext cx="532332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Písanie rukou 6">
                <a:extLst>
                  <a:ext uri="{FF2B5EF4-FFF2-40B4-BE49-F238E27FC236}">
                    <a16:creationId xmlns:a16="http://schemas.microsoft.com/office/drawing/2014/main" id="{B00B0935-0410-394D-B048-E3DA7178A2E2}"/>
                  </a:ext>
                </a:extLst>
              </p14:cNvPr>
              <p14:cNvContentPartPr/>
              <p14:nvPr/>
            </p14:nvContentPartPr>
            <p14:xfrm>
              <a:off x="3802441" y="2443747"/>
              <a:ext cx="4692240" cy="720"/>
            </p14:xfrm>
          </p:contentPart>
        </mc:Choice>
        <mc:Fallback xmlns="">
          <p:pic>
            <p:nvPicPr>
              <p:cNvPr id="7" name="Písanie rukou 6">
                <a:extLst>
                  <a:ext uri="{FF2B5EF4-FFF2-40B4-BE49-F238E27FC236}">
                    <a16:creationId xmlns:a16="http://schemas.microsoft.com/office/drawing/2014/main" id="{B00B0935-0410-394D-B048-E3DA7178A2E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48441" y="2227747"/>
                <a:ext cx="479988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Písanie rukou 16">
                <a:extLst>
                  <a:ext uri="{FF2B5EF4-FFF2-40B4-BE49-F238E27FC236}">
                    <a16:creationId xmlns:a16="http://schemas.microsoft.com/office/drawing/2014/main" id="{B6E05AA8-1876-67CA-1710-FF232AB84BB9}"/>
                  </a:ext>
                </a:extLst>
              </p14:cNvPr>
              <p14:cNvContentPartPr/>
              <p14:nvPr/>
            </p14:nvContentPartPr>
            <p14:xfrm>
              <a:off x="1153201" y="4306747"/>
              <a:ext cx="2513160" cy="720"/>
            </p14:xfrm>
          </p:contentPart>
        </mc:Choice>
        <mc:Fallback xmlns="">
          <p:pic>
            <p:nvPicPr>
              <p:cNvPr id="17" name="Písanie rukou 16">
                <a:extLst>
                  <a:ext uri="{FF2B5EF4-FFF2-40B4-BE49-F238E27FC236}">
                    <a16:creationId xmlns:a16="http://schemas.microsoft.com/office/drawing/2014/main" id="{B6E05AA8-1876-67CA-1710-FF232AB84BB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99201" y="4090747"/>
                <a:ext cx="262080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0" name="Písanie rukou 19">
                <a:extLst>
                  <a:ext uri="{FF2B5EF4-FFF2-40B4-BE49-F238E27FC236}">
                    <a16:creationId xmlns:a16="http://schemas.microsoft.com/office/drawing/2014/main" id="{FF384CE2-6081-6D9D-C14A-AE5C645A1E3F}"/>
                  </a:ext>
                </a:extLst>
              </p14:cNvPr>
              <p14:cNvContentPartPr/>
              <p14:nvPr/>
            </p14:nvContentPartPr>
            <p14:xfrm>
              <a:off x="1324201" y="5409427"/>
              <a:ext cx="2974320" cy="34200"/>
            </p14:xfrm>
          </p:contentPart>
        </mc:Choice>
        <mc:Fallback xmlns="">
          <p:pic>
            <p:nvPicPr>
              <p:cNvPr id="20" name="Písanie rukou 19">
                <a:extLst>
                  <a:ext uri="{FF2B5EF4-FFF2-40B4-BE49-F238E27FC236}">
                    <a16:creationId xmlns:a16="http://schemas.microsoft.com/office/drawing/2014/main" id="{FF384CE2-6081-6D9D-C14A-AE5C645A1E3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270201" y="5301427"/>
                <a:ext cx="3081960" cy="24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2" name="Písanie rukou 21">
                <a:extLst>
                  <a:ext uri="{FF2B5EF4-FFF2-40B4-BE49-F238E27FC236}">
                    <a16:creationId xmlns:a16="http://schemas.microsoft.com/office/drawing/2014/main" id="{34AB9E22-7BCB-A2AC-6CC6-061A7B0B043E}"/>
                  </a:ext>
                </a:extLst>
              </p14:cNvPr>
              <p14:cNvContentPartPr/>
              <p14:nvPr/>
            </p14:nvContentPartPr>
            <p14:xfrm>
              <a:off x="4503361" y="4563067"/>
              <a:ext cx="2657880" cy="9000"/>
            </p14:xfrm>
          </p:contentPart>
        </mc:Choice>
        <mc:Fallback xmlns="">
          <p:pic>
            <p:nvPicPr>
              <p:cNvPr id="22" name="Písanie rukou 21">
                <a:extLst>
                  <a:ext uri="{FF2B5EF4-FFF2-40B4-BE49-F238E27FC236}">
                    <a16:creationId xmlns:a16="http://schemas.microsoft.com/office/drawing/2014/main" id="{34AB9E22-7BCB-A2AC-6CC6-061A7B0B043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449361" y="4455067"/>
                <a:ext cx="2765520" cy="224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26077148"/>
      </p:ext>
    </p:extLst>
  </p:cSld>
  <p:clrMapOvr>
    <a:masterClrMapping/>
  </p:clrMapOvr>
  <p:transition spd="slow" advTm="1000">
    <p:push dir="u"/>
  </p:transition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acf32de-ce99-4715-9b70-b0fe3d623d8c">
      <Terms xmlns="http://schemas.microsoft.com/office/infopath/2007/PartnerControls"/>
    </lcf76f155ced4ddcb4097134ff3c332f>
    <TaxCatchAll xmlns="50fb61df-dc2a-41e7-b905-d9f0d257240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EE013E43E82A443B58191B40C649420" ma:contentTypeVersion="15" ma:contentTypeDescription="Umožňuje vytvoriť nový dokument." ma:contentTypeScope="" ma:versionID="1b1ffd8e696b8fb7fcba7f572b7f0a6f">
  <xsd:schema xmlns:xsd="http://www.w3.org/2001/XMLSchema" xmlns:xs="http://www.w3.org/2001/XMLSchema" xmlns:p="http://schemas.microsoft.com/office/2006/metadata/properties" xmlns:ns2="7acf32de-ce99-4715-9b70-b0fe3d623d8c" xmlns:ns3="50fb61df-dc2a-41e7-b905-d9f0d2572401" targetNamespace="http://schemas.microsoft.com/office/2006/metadata/properties" ma:root="true" ma:fieldsID="a5748b605d5178e7217c27ab8e67cf9f" ns2:_="" ns3:_="">
    <xsd:import namespace="7acf32de-ce99-4715-9b70-b0fe3d623d8c"/>
    <xsd:import namespace="50fb61df-dc2a-41e7-b905-d9f0d25724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cf32de-ce99-4715-9b70-b0fe3d623d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Značky obrázka" ma:readOnly="false" ma:fieldId="{5cf76f15-5ced-4ddc-b409-7134ff3c332f}" ma:taxonomyMulti="true" ma:sspId="3e489cff-7f36-47b2-aea3-388ec90836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fb61df-dc2a-41e7-b905-d9f0d2572401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380abad2-a49b-4647-8376-9fbf8da2ce99}" ma:internalName="TaxCatchAll" ma:showField="CatchAllData" ma:web="50fb61df-dc2a-41e7-b905-d9f0d257240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Zdieľa sa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Zdieľané s podrobnosťa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0A9FC11-5D5F-432A-B896-775E5F432AA8}">
  <ds:schemaRefs>
    <ds:schemaRef ds:uri="http://purl.org/dc/dcmitype/"/>
    <ds:schemaRef ds:uri="7acf32de-ce99-4715-9b70-b0fe3d623d8c"/>
    <ds:schemaRef ds:uri="50fb61df-dc2a-41e7-b905-d9f0d2572401"/>
    <ds:schemaRef ds:uri="http://schemas.microsoft.com/office/2006/documentManagement/types"/>
    <ds:schemaRef ds:uri="http://www.w3.org/XML/1998/namespace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B893E10E-3FEC-4E90-A6DF-4A5E7574BC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cf32de-ce99-4715-9b70-b0fe3d623d8c"/>
    <ds:schemaRef ds:uri="50fb61df-dc2a-41e7-b905-d9f0d25724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9B7F0E5-5B28-428C-938B-429462A78A9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1603</TotalTime>
  <Words>508</Words>
  <Application>Microsoft Office PowerPoint</Application>
  <PresentationFormat>Širokouhlá</PresentationFormat>
  <Paragraphs>63</Paragraphs>
  <Slides>22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22</vt:i4>
      </vt:variant>
    </vt:vector>
  </HeadingPairs>
  <TitlesOfParts>
    <vt:vector size="30" baseType="lpstr">
      <vt:lpstr>Arial</vt:lpstr>
      <vt:lpstr>Calibri</vt:lpstr>
      <vt:lpstr>Cambria</vt:lpstr>
      <vt:lpstr>Times New Roman</vt:lpstr>
      <vt:lpstr>Trebuchet MS</vt:lpstr>
      <vt:lpstr>Wingdings</vt:lpstr>
      <vt:lpstr>Wingdings 3</vt:lpstr>
      <vt:lpstr>Fazeta</vt:lpstr>
      <vt:lpstr>Kulpínsky rod Harmincovcov  podľa zápiskov Vladislava Harminca  (1910 – 1983)  </vt:lpstr>
      <vt:lpstr>HARMINCOVCI</vt:lpstr>
      <vt:lpstr>Prezentácia programu PowerPoint</vt:lpstr>
      <vt:lpstr>Fotografické zobrazenie najstaršieho Kulpínčana </vt:lpstr>
      <vt:lpstr>Michal Harminc (1820 - 1901)</vt:lpstr>
      <vt:lpstr>Prezentácia programu PowerPoint</vt:lpstr>
      <vt:lpstr>Rok 1922: Pavel Harminc a manželka Johana s niektorými deťmi a vnúčatami </vt:lpstr>
      <vt:lpstr>Pavel Harminc</vt:lpstr>
      <vt:lpstr>Prezentácia programu PowerPoint</vt:lpstr>
      <vt:lpstr>Pavel Harminc, staviteľ                                                 </vt:lpstr>
      <vt:lpstr>Kniha Báč-Sriemskí Slováci vyšla v roku 1888 v Nemeckej Palánke (dnes Báčska Palanka) a v nej autor píše aj o kostole v Silbaši: </vt:lpstr>
      <vt:lpstr>19. 06.1907 pred obecným domom v Kulpíne, keď bol richtár P. Harminc,       ktorý podľa písania jeho vnuka:  </vt:lpstr>
      <vt:lpstr>   </vt:lpstr>
      <vt:lpstr> </vt:lpstr>
      <vt:lpstr>Pohreb Pavla Harminca</vt:lpstr>
      <vt:lpstr>O úmrtí Pavla Harminca informovala aj tlač na Slovensku </vt:lpstr>
      <vt:lpstr>Pavel Harminc je pochovaný v Kulpíne a manželka Johanka v Pivnici </vt:lpstr>
      <vt:lpstr>Harmincov rod pochádzal z Dabašu, obce v slovenskej kolónii v Pešti      </vt:lpstr>
      <vt:lpstr>M. M. Harminc</vt:lpstr>
      <vt:lpstr>RODOKMEŇ vypracoval Ľubomír Kmeť</vt:lpstr>
      <vt:lpstr>Vladislav Harminc</vt:lpstr>
      <vt:lpstr>ĎAKUJEM!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Kulpínsky rod Harmincovcov </dc:title>
  <dc:creator>Katarína Pucovská</dc:creator>
  <cp:keywords>genealógia, Kulpín, Harmincovci </cp:keywords>
  <cp:lastModifiedBy>Stážisti</cp:lastModifiedBy>
  <cp:revision>13</cp:revision>
  <dcterms:created xsi:type="dcterms:W3CDTF">2022-10-30T14:55:27Z</dcterms:created>
  <dcterms:modified xsi:type="dcterms:W3CDTF">2025-11-13T10:33:03Z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0x0101009EE013E43E82A443B58191B40C649420</vt:lpwstr>
  </property>
  <property fmtid="{D5CDD505-2E9C-101B-9397-08002B2CF9AE}" pid="3" name="MediaServiceImageTags">
    <vt:lpwstr/>
  </property>
</Properties>
</file>