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8E2894-4410-45B8-9CDD-E2AFB73F3AAA}" v="1" dt="2025-11-06T09:44:56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ážisti" userId="6c3dd6a6-2efb-4d77-87e3-0808df15d025" providerId="ADAL" clId="{5705E858-399F-43E2-9340-287617AEF6D7}"/>
    <pc:docChg chg="modSld">
      <pc:chgData name="Stážisti" userId="6c3dd6a6-2efb-4d77-87e3-0808df15d025" providerId="ADAL" clId="{5705E858-399F-43E2-9340-287617AEF6D7}" dt="2025-11-06T09:44:13.185" v="703" actId="962"/>
      <pc:docMkLst>
        <pc:docMk/>
      </pc:docMkLst>
      <pc:sldChg chg="modSp mod">
        <pc:chgData name="Stážisti" userId="6c3dd6a6-2efb-4d77-87e3-0808df15d025" providerId="ADAL" clId="{5705E858-399F-43E2-9340-287617AEF6D7}" dt="2025-11-06T09:42:25.229" v="483" actId="962"/>
        <pc:sldMkLst>
          <pc:docMk/>
          <pc:sldMk cId="2476131803" sldId="256"/>
        </pc:sldMkLst>
        <pc:picChg chg="mod">
          <ac:chgData name="Stážisti" userId="6c3dd6a6-2efb-4d77-87e3-0808df15d025" providerId="ADAL" clId="{5705E858-399F-43E2-9340-287617AEF6D7}" dt="2025-11-06T09:42:25.229" v="483" actId="962"/>
          <ac:picMkLst>
            <pc:docMk/>
            <pc:sldMk cId="2476131803" sldId="256"/>
            <ac:picMk id="4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06T09:44:13.185" v="703" actId="962"/>
        <pc:sldMkLst>
          <pc:docMk/>
          <pc:sldMk cId="189530438" sldId="261"/>
        </pc:sldMkLst>
        <pc:picChg chg="mod">
          <ac:chgData name="Stážisti" userId="6c3dd6a6-2efb-4d77-87e3-0808df15d025" providerId="ADAL" clId="{5705E858-399F-43E2-9340-287617AEF6D7}" dt="2025-11-06T09:44:13.185" v="703" actId="962"/>
          <ac:picMkLst>
            <pc:docMk/>
            <pc:sldMk cId="189530438" sldId="261"/>
            <ac:picMk id="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478-A1F0-4F2A-A755-F19FA6E9A492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A2D-2849-4466-B618-FFCD27D5E9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178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478-A1F0-4F2A-A755-F19FA6E9A492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A2D-2849-4466-B618-FFCD27D5E9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049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478-A1F0-4F2A-A755-F19FA6E9A492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A2D-2849-4466-B618-FFCD27D5E9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681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478-A1F0-4F2A-A755-F19FA6E9A492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A2D-2849-4466-B618-FFCD27D5E9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79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478-A1F0-4F2A-A755-F19FA6E9A492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A2D-2849-4466-B618-FFCD27D5E9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180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478-A1F0-4F2A-A755-F19FA6E9A492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A2D-2849-4466-B618-FFCD27D5E9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730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478-A1F0-4F2A-A755-F19FA6E9A492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A2D-2849-4466-B618-FFCD27D5E9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574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478-A1F0-4F2A-A755-F19FA6E9A492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A2D-2849-4466-B618-FFCD27D5E9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335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478-A1F0-4F2A-A755-F19FA6E9A492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A2D-2849-4466-B618-FFCD27D5E9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38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478-A1F0-4F2A-A755-F19FA6E9A492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A2D-2849-4466-B618-FFCD27D5E9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907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478-A1F0-4F2A-A755-F19FA6E9A492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A2D-2849-4466-B618-FFCD27D5E9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639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CCECF2"/>
            </a:gs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7478-A1F0-4F2A-A755-F19FA6E9A492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F3A2D-2849-4466-B618-FFCD27D5E9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7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1995" y="3046697"/>
            <a:ext cx="9144000" cy="2387600"/>
          </a:xfrm>
        </p:spPr>
        <p:txBody>
          <a:bodyPr/>
          <a:lstStyle/>
          <a:p>
            <a:r>
              <a:rPr lang="sk-SK" dirty="0"/>
              <a:t>Význam náhody v genealogickom bádaní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466" y="5635555"/>
            <a:ext cx="9144000" cy="901723"/>
          </a:xfrm>
        </p:spPr>
        <p:txBody>
          <a:bodyPr/>
          <a:lstStyle/>
          <a:p>
            <a:r>
              <a:rPr lang="sk-SK" dirty="0"/>
              <a:t>Eva Kmeťová, Spolok Slovákov z Maďarska</a:t>
            </a:r>
          </a:p>
        </p:txBody>
      </p:sp>
      <p:pic>
        <p:nvPicPr>
          <p:cNvPr id="4" name="Obrázok 3" descr="Grafika zobrazujúca v popredí postavy muža a ženy nad ktorými sa nachádza otáznik. Obrázok tiež tvorí rodokmeň, strom a lupa. Nadpis znie &quot;Význam náhody v genealogickom bádaní&quot;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116" y="155677"/>
            <a:ext cx="48387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3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524000" y="796899"/>
            <a:ext cx="9144000" cy="1264376"/>
          </a:xfrm>
        </p:spPr>
        <p:txBody>
          <a:bodyPr/>
          <a:lstStyle/>
          <a:p>
            <a:r>
              <a:rPr lang="sk-SK" dirty="0"/>
              <a:t>Čo je to náhoda ?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2224007" y="2470662"/>
            <a:ext cx="7743986" cy="343419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800" dirty="0"/>
              <a:t>Náhodný nález v archíve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800" dirty="0"/>
              <a:t>Zabudnuté rodinné dokumenty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800" dirty="0"/>
              <a:t>Náhodné stretnutia vedú k novým informáciám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800" dirty="0"/>
              <a:t>Genealogické diskusné fóra, sociálne siete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800" dirty="0"/>
              <a:t>Genetická genealógia – nečakané DNA zhody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8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4216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3427" y="349627"/>
            <a:ext cx="6074044" cy="1325563"/>
          </a:xfrm>
        </p:spPr>
        <p:txBody>
          <a:bodyPr/>
          <a:lstStyle/>
          <a:p>
            <a:r>
              <a:rPr lang="sk-SK" dirty="0"/>
              <a:t>Príbeh plný náhod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665707"/>
            <a:ext cx="10515600" cy="3511255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Na vlastnom príbehu hľadania biologických predkov mojej mamy ukážem, aký veľký význam môže mať náhoda v genealogickom bádaní.</a:t>
            </a:r>
          </a:p>
        </p:txBody>
      </p:sp>
    </p:spTree>
    <p:extLst>
      <p:ext uri="{BB962C8B-B14F-4D97-AF65-F5344CB8AC3E}">
        <p14:creationId xmlns:p14="http://schemas.microsoft.com/office/powerpoint/2010/main" val="320267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Príbeh plný náhod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Začiatky pátrania</a:t>
            </a:r>
          </a:p>
          <a:p>
            <a:r>
              <a:rPr lang="sk-SK" dirty="0"/>
              <a:t>Návšteva matričného úradu v HMV</a:t>
            </a:r>
          </a:p>
          <a:p>
            <a:pPr lvl="1"/>
            <a:r>
              <a:rPr lang="sk-SK" dirty="0"/>
              <a:t>Prelomová náhodná poznámka</a:t>
            </a:r>
          </a:p>
          <a:p>
            <a:r>
              <a:rPr lang="sk-SK" dirty="0"/>
              <a:t>Návšteva matričného úradu vo </a:t>
            </a:r>
            <a:r>
              <a:rPr lang="sk-SK" dirty="0" err="1"/>
              <a:t>Földeáku</a:t>
            </a:r>
            <a:endParaRPr lang="sk-SK" dirty="0"/>
          </a:p>
          <a:p>
            <a:pPr lvl="1"/>
            <a:r>
              <a:rPr lang="sk-SK" dirty="0"/>
              <a:t>Mnoho matričných kníh zhorelo, tá naša sa však zachovala</a:t>
            </a:r>
          </a:p>
          <a:p>
            <a:r>
              <a:rPr lang="sk-SK" dirty="0"/>
              <a:t>Pátranie v </a:t>
            </a:r>
            <a:r>
              <a:rPr lang="sk-SK" dirty="0" err="1"/>
              <a:t>Balatonboglári</a:t>
            </a:r>
            <a:endParaRPr lang="sk-SK" dirty="0"/>
          </a:p>
          <a:p>
            <a:pPr lvl="1"/>
            <a:r>
              <a:rPr lang="sk-SK" dirty="0"/>
              <a:t>Dôležité informácie od náhodného obyvateľa</a:t>
            </a:r>
          </a:p>
          <a:p>
            <a:pPr lvl="1"/>
            <a:r>
              <a:rPr lang="sk-SK" dirty="0"/>
              <a:t>Získanie adries dedičov od náhodne prítomných nových majiteľov pozemku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873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Príbeh plný náhod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r>
              <a:rPr lang="sk-SK" dirty="0"/>
              <a:t>Prvý kontakt s novoobjavenou príbuznou</a:t>
            </a:r>
          </a:p>
          <a:p>
            <a:pPr lvl="1"/>
            <a:r>
              <a:rPr lang="sk-SK" dirty="0"/>
              <a:t>Poštárka náhodou osobne poznala dcéru už nebohej dedičky</a:t>
            </a:r>
          </a:p>
          <a:p>
            <a:pPr lvl="1"/>
            <a:endParaRPr lang="sk-SK" dirty="0"/>
          </a:p>
          <a:p>
            <a:r>
              <a:rPr lang="sk-SK" dirty="0"/>
              <a:t>Výsledky tohto bádania boli prekvapujúce</a:t>
            </a:r>
          </a:p>
          <a:p>
            <a:pPr lvl="1"/>
            <a:r>
              <a:rPr lang="sk-SK" dirty="0"/>
              <a:t>Mama pochádzala z piatich súrodencov</a:t>
            </a:r>
          </a:p>
          <a:p>
            <a:pPr lvl="1"/>
            <a:r>
              <a:rPr lang="sk-SK" dirty="0"/>
              <a:t>Dozvedela som sa aj príčinu, prečo bola mama adoptovaná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55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Príbeh plný náhod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949611"/>
            <a:ext cx="10515600" cy="3056341"/>
          </a:xfrm>
        </p:spPr>
        <p:txBody>
          <a:bodyPr/>
          <a:lstStyle/>
          <a:p>
            <a:r>
              <a:rPr lang="sk-SK" dirty="0"/>
              <a:t>Tento príbeh plný náhod ešte pokračoval hľadaním biologického otca mojej mamy na základe zhôd DNA.</a:t>
            </a:r>
          </a:p>
          <a:p>
            <a:r>
              <a:rPr lang="sk-SK" dirty="0"/>
              <a:t>Časový rámec prezentácie však neumožňuje venovať sa aj tomuto bodu</a:t>
            </a:r>
          </a:p>
        </p:txBody>
      </p:sp>
      <p:pic>
        <p:nvPicPr>
          <p:cNvPr id="5" name="Obrázok 4" descr="Obrázok zobrazujúci obal testovacej sady DNA od spoločnosti My Heritage. 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2" y="3429000"/>
            <a:ext cx="45624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Boli to iba náhody?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7202"/>
          </a:xfrm>
        </p:spPr>
        <p:txBody>
          <a:bodyPr>
            <a:normAutofit/>
          </a:bodyPr>
          <a:lstStyle/>
          <a:p>
            <a:r>
              <a:rPr lang="sk-SK" dirty="0"/>
              <a:t>Príbeh ukazuje, aký veľký vplyv na bádanie môže mať náhoda</a:t>
            </a:r>
          </a:p>
          <a:p>
            <a:r>
              <a:rPr lang="sk-SK" dirty="0"/>
              <a:t>Náhode však častokrát treba pomôcť, treba jej ísť oproti</a:t>
            </a:r>
          </a:p>
          <a:p>
            <a:endParaRPr lang="sk-SK" dirty="0"/>
          </a:p>
          <a:p>
            <a:r>
              <a:rPr lang="sk-SK" dirty="0"/>
              <a:t>V tomto prípade zohrala úlohu aj silná motivácia, komunikatívnosť</a:t>
            </a:r>
          </a:p>
          <a:p>
            <a:endParaRPr lang="sk-SK" dirty="0"/>
          </a:p>
          <a:p>
            <a:r>
              <a:rPr lang="sk-SK" dirty="0"/>
              <a:t>V širšom zmysle sa teda náhoda stáva </a:t>
            </a:r>
            <a:r>
              <a:rPr lang="sk-SK" b="1" dirty="0"/>
              <a:t>dôležitým pomocníkom</a:t>
            </a:r>
            <a:r>
              <a:rPr lang="sk-SK" dirty="0"/>
              <a:t> – otvára nové cesty, ktoré systematickým prístupom nemusíme hneď odhaliť.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997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sz="4000"/>
              <a:t>Ďakujem </a:t>
            </a:r>
            <a:r>
              <a:rPr lang="sk-SK" sz="4000" dirty="0"/>
              <a:t>za pozornosť</a:t>
            </a:r>
          </a:p>
          <a:p>
            <a:pPr marL="0" indent="0">
              <a:buNone/>
            </a:pPr>
            <a:endParaRPr lang="sk-SK" sz="4000" dirty="0"/>
          </a:p>
          <a:p>
            <a:pPr marL="0" indent="0" algn="ctr">
              <a:buNone/>
            </a:pPr>
            <a:r>
              <a:rPr lang="sk-SK" sz="3200" dirty="0"/>
              <a:t>Eva Kmeťová, Spolok Slovákov z Maďarska</a:t>
            </a:r>
          </a:p>
        </p:txBody>
      </p:sp>
    </p:spTree>
    <p:extLst>
      <p:ext uri="{BB962C8B-B14F-4D97-AF65-F5344CB8AC3E}">
        <p14:creationId xmlns:p14="http://schemas.microsoft.com/office/powerpoint/2010/main" val="120308744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cf32de-ce99-4715-9b70-b0fe3d623d8c">
      <Terms xmlns="http://schemas.microsoft.com/office/infopath/2007/PartnerControls"/>
    </lcf76f155ced4ddcb4097134ff3c332f>
    <TaxCatchAll xmlns="50fb61df-dc2a-41e7-b905-d9f0d257240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E013E43E82A443B58191B40C649420" ma:contentTypeVersion="15" ma:contentTypeDescription="Umožňuje vytvoriť nový dokument." ma:contentTypeScope="" ma:versionID="1b1ffd8e696b8fb7fcba7f572b7f0a6f">
  <xsd:schema xmlns:xsd="http://www.w3.org/2001/XMLSchema" xmlns:xs="http://www.w3.org/2001/XMLSchema" xmlns:p="http://schemas.microsoft.com/office/2006/metadata/properties" xmlns:ns2="7acf32de-ce99-4715-9b70-b0fe3d623d8c" xmlns:ns3="50fb61df-dc2a-41e7-b905-d9f0d2572401" targetNamespace="http://schemas.microsoft.com/office/2006/metadata/properties" ma:root="true" ma:fieldsID="a5748b605d5178e7217c27ab8e67cf9f" ns2:_="" ns3:_="">
    <xsd:import namespace="7acf32de-ce99-4715-9b70-b0fe3d623d8c"/>
    <xsd:import namespace="50fb61df-dc2a-41e7-b905-d9f0d2572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f32de-ce99-4715-9b70-b0fe3d623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a" ma:readOnly="false" ma:fieldId="{5cf76f15-5ced-4ddc-b409-7134ff3c332f}" ma:taxonomyMulti="true" ma:sspId="3e489cff-7f36-47b2-aea3-388ec90836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b61df-dc2a-41e7-b905-d9f0d257240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80abad2-a49b-4647-8376-9fbf8da2ce99}" ma:internalName="TaxCatchAll" ma:showField="CatchAllData" ma:web="50fb61df-dc2a-41e7-b905-d9f0d2572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6958FC-9834-4F6C-B362-2F636122BE49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50fb61df-dc2a-41e7-b905-d9f0d2572401"/>
    <ds:schemaRef ds:uri="7acf32de-ce99-4715-9b70-b0fe3d623d8c"/>
  </ds:schemaRefs>
</ds:datastoreItem>
</file>

<file path=customXml/itemProps2.xml><?xml version="1.0" encoding="utf-8"?>
<ds:datastoreItem xmlns:ds="http://schemas.openxmlformats.org/officeDocument/2006/customXml" ds:itemID="{A8863AED-8C0A-42AD-BAC7-7A8CF1B731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AA0DD3-E7A1-4ECC-9A36-A49B2E408BB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243</Words>
  <Application>Microsoft Office PowerPoint</Application>
  <PresentationFormat>Širokouhlá</PresentationFormat>
  <Paragraphs>41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Motív Office</vt:lpstr>
      <vt:lpstr>Význam náhody v genealogickom bádaní</vt:lpstr>
      <vt:lpstr>Čo je to náhoda ?</vt:lpstr>
      <vt:lpstr>Príbeh plný náhod</vt:lpstr>
      <vt:lpstr>Príbeh plný náhod</vt:lpstr>
      <vt:lpstr>Príbeh plný náhod</vt:lpstr>
      <vt:lpstr>Príbeh plný náhod</vt:lpstr>
      <vt:lpstr>Boli to iba náhody?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 náhody v genealogickom bádaní</dc:title>
  <dc:creator>Lenovo</dc:creator>
  <cp:keywords>genealógia, náhoda, bádanie</cp:keywords>
  <cp:lastModifiedBy>Stážisti</cp:lastModifiedBy>
  <cp:revision>12</cp:revision>
  <dcterms:created xsi:type="dcterms:W3CDTF">2025-09-21T12:41:11Z</dcterms:created>
  <dcterms:modified xsi:type="dcterms:W3CDTF">2025-11-06T09:44:57Z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0x0101009EE013E43E82A443B58191B40C649420</vt:lpwstr>
  </property>
  <property fmtid="{D5CDD505-2E9C-101B-9397-08002B2CF9AE}" pid="3" name="MediaServiceImageTags">
    <vt:lpwstr/>
  </property>
</Properties>
</file>