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3"/>
  </p:notesMasterIdLst>
  <p:sldIdLst>
    <p:sldId id="454" r:id="rId5"/>
    <p:sldId id="455" r:id="rId6"/>
    <p:sldId id="395" r:id="rId7"/>
    <p:sldId id="478" r:id="rId8"/>
    <p:sldId id="467" r:id="rId9"/>
    <p:sldId id="493" r:id="rId10"/>
    <p:sldId id="457" r:id="rId11"/>
    <p:sldId id="476" r:id="rId12"/>
    <p:sldId id="472" r:id="rId13"/>
    <p:sldId id="473" r:id="rId14"/>
    <p:sldId id="496" r:id="rId15"/>
    <p:sldId id="497" r:id="rId16"/>
    <p:sldId id="474" r:id="rId17"/>
    <p:sldId id="477" r:id="rId18"/>
    <p:sldId id="492" r:id="rId19"/>
    <p:sldId id="479" r:id="rId20"/>
    <p:sldId id="480" r:id="rId21"/>
    <p:sldId id="481" r:id="rId22"/>
    <p:sldId id="482" r:id="rId23"/>
    <p:sldId id="456" r:id="rId24"/>
    <p:sldId id="498" r:id="rId25"/>
    <p:sldId id="483" r:id="rId26"/>
    <p:sldId id="460" r:id="rId27"/>
    <p:sldId id="499" r:id="rId28"/>
    <p:sldId id="459" r:id="rId29"/>
    <p:sldId id="468" r:id="rId30"/>
    <p:sldId id="469" r:id="rId31"/>
    <p:sldId id="471" r:id="rId32"/>
    <p:sldId id="470" r:id="rId33"/>
    <p:sldId id="484" r:id="rId34"/>
    <p:sldId id="500" r:id="rId35"/>
    <p:sldId id="501" r:id="rId36"/>
    <p:sldId id="502" r:id="rId37"/>
    <p:sldId id="503" r:id="rId38"/>
    <p:sldId id="504" r:id="rId39"/>
    <p:sldId id="505" r:id="rId40"/>
    <p:sldId id="485" r:id="rId41"/>
    <p:sldId id="507" r:id="rId42"/>
    <p:sldId id="508" r:id="rId43"/>
    <p:sldId id="509" r:id="rId44"/>
    <p:sldId id="513" r:id="rId45"/>
    <p:sldId id="486" r:id="rId46"/>
    <p:sldId id="487" r:id="rId47"/>
    <p:sldId id="488" r:id="rId48"/>
    <p:sldId id="512" r:id="rId49"/>
    <p:sldId id="511" r:id="rId50"/>
    <p:sldId id="462" r:id="rId51"/>
    <p:sldId id="296" r:id="rId52"/>
    <p:sldId id="392" r:id="rId53"/>
    <p:sldId id="292" r:id="rId54"/>
    <p:sldId id="261" r:id="rId55"/>
    <p:sldId id="262" r:id="rId56"/>
    <p:sldId id="263" r:id="rId57"/>
    <p:sldId id="489" r:id="rId58"/>
    <p:sldId id="279" r:id="rId59"/>
    <p:sldId id="276" r:id="rId60"/>
    <p:sldId id="267" r:id="rId61"/>
    <p:sldId id="281" r:id="rId62"/>
    <p:sldId id="271" r:id="rId63"/>
    <p:sldId id="286" r:id="rId64"/>
    <p:sldId id="282" r:id="rId65"/>
    <p:sldId id="510" r:id="rId66"/>
    <p:sldId id="506" r:id="rId67"/>
    <p:sldId id="458" r:id="rId68"/>
    <p:sldId id="464" r:id="rId69"/>
    <p:sldId id="465" r:id="rId70"/>
    <p:sldId id="466" r:id="rId71"/>
    <p:sldId id="490" r:id="rId72"/>
  </p:sldIdLst>
  <p:sldSz cx="12192000" cy="6858000"/>
  <p:notesSz cx="6858000" cy="9144000"/>
  <p:defaultTex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oňariková Katarína" initials="KK" lastIdx="1" clrIdx="0">
    <p:extLst>
      <p:ext uri="{19B8F6BF-5375-455C-9EA6-DF929625EA0E}">
        <p15:presenceInfo xmlns:p15="http://schemas.microsoft.com/office/powerpoint/2012/main" userId="Koňariková Katarín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B65C15-F691-4F69-8882-68FD523EB751}" v="987" dt="2025-11-13T08:16:22.5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5208" autoAdjust="0"/>
  </p:normalViewPr>
  <p:slideViewPr>
    <p:cSldViewPr snapToGrid="0">
      <p:cViewPr varScale="1">
        <p:scale>
          <a:sx n="105" d="100"/>
          <a:sy n="105" d="100"/>
        </p:scale>
        <p:origin x="16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commentAuthors" Target="commentAuthors.xml"/><Relationship Id="rId79" Type="http://schemas.microsoft.com/office/2016/11/relationships/changesInfo" Target="changesInfos/changesInfo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ážisti" userId="6c3dd6a6-2efb-4d77-87e3-0808df15d025" providerId="ADAL" clId="{5705E858-399F-43E2-9340-287617AEF6D7}"/>
    <pc:docChg chg="undo custSel modSld">
      <pc:chgData name="Stážisti" userId="6c3dd6a6-2efb-4d77-87e3-0808df15d025" providerId="ADAL" clId="{5705E858-399F-43E2-9340-287617AEF6D7}" dt="2025-11-13T10:48:15.430" v="5899" actId="962"/>
      <pc:docMkLst>
        <pc:docMk/>
      </pc:docMkLst>
      <pc:sldChg chg="modSp">
        <pc:chgData name="Stážisti" userId="6c3dd6a6-2efb-4d77-87e3-0808df15d025" providerId="ADAL" clId="{5705E858-399F-43E2-9340-287617AEF6D7}" dt="2025-11-13T07:25:06.660" v="3433" actId="962"/>
        <pc:sldMkLst>
          <pc:docMk/>
          <pc:sldMk cId="3444193650" sldId="261"/>
        </pc:sldMkLst>
        <pc:picChg chg="mod">
          <ac:chgData name="Stážisti" userId="6c3dd6a6-2efb-4d77-87e3-0808df15d025" providerId="ADAL" clId="{5705E858-399F-43E2-9340-287617AEF6D7}" dt="2025-11-13T07:25:06.660" v="3433" actId="962"/>
          <ac:picMkLst>
            <pc:docMk/>
            <pc:sldMk cId="3444193650" sldId="261"/>
            <ac:picMk id="3" creationId="{E986127C-8A09-480F-8579-6C7002FA31E4}"/>
          </ac:picMkLst>
        </pc:picChg>
      </pc:sldChg>
      <pc:sldChg chg="modSp">
        <pc:chgData name="Stážisti" userId="6c3dd6a6-2efb-4d77-87e3-0808df15d025" providerId="ADAL" clId="{5705E858-399F-43E2-9340-287617AEF6D7}" dt="2025-11-13T07:24:58.661" v="3431" actId="962"/>
        <pc:sldMkLst>
          <pc:docMk/>
          <pc:sldMk cId="4111417669" sldId="262"/>
        </pc:sldMkLst>
        <pc:picChg chg="mod">
          <ac:chgData name="Stážisti" userId="6c3dd6a6-2efb-4d77-87e3-0808df15d025" providerId="ADAL" clId="{5705E858-399F-43E2-9340-287617AEF6D7}" dt="2025-11-13T07:24:58.661" v="3431" actId="962"/>
          <ac:picMkLst>
            <pc:docMk/>
            <pc:sldMk cId="4111417669" sldId="262"/>
            <ac:picMk id="1026" creationId="{00000000-0000-0000-0000-000000000000}"/>
          </ac:picMkLst>
        </pc:picChg>
      </pc:sldChg>
      <pc:sldChg chg="modSp">
        <pc:chgData name="Stážisti" userId="6c3dd6a6-2efb-4d77-87e3-0808df15d025" providerId="ADAL" clId="{5705E858-399F-43E2-9340-287617AEF6D7}" dt="2025-11-13T07:24:19.766" v="3429" actId="962"/>
        <pc:sldMkLst>
          <pc:docMk/>
          <pc:sldMk cId="3950922509" sldId="263"/>
        </pc:sldMkLst>
        <pc:picChg chg="mod">
          <ac:chgData name="Stážisti" userId="6c3dd6a6-2efb-4d77-87e3-0808df15d025" providerId="ADAL" clId="{5705E858-399F-43E2-9340-287617AEF6D7}" dt="2025-11-13T07:24:19.766" v="3429" actId="962"/>
          <ac:picMkLst>
            <pc:docMk/>
            <pc:sldMk cId="3950922509" sldId="263"/>
            <ac:picMk id="8" creationId="{AC1FE0A8-EBB0-43BB-8781-083E08F31D4F}"/>
          </ac:picMkLst>
        </pc:picChg>
      </pc:sldChg>
      <pc:sldChg chg="modSp mod">
        <pc:chgData name="Stážisti" userId="6c3dd6a6-2efb-4d77-87e3-0808df15d025" providerId="ADAL" clId="{5705E858-399F-43E2-9340-287617AEF6D7}" dt="2025-11-13T07:20:04.891" v="3397" actId="962"/>
        <pc:sldMkLst>
          <pc:docMk/>
          <pc:sldMk cId="0" sldId="267"/>
        </pc:sldMkLst>
        <pc:spChg chg="mod">
          <ac:chgData name="Stážisti" userId="6c3dd6a6-2efb-4d77-87e3-0808df15d025" providerId="ADAL" clId="{5705E858-399F-43E2-9340-287617AEF6D7}" dt="2025-11-13T07:19:58.578" v="3373" actId="962"/>
          <ac:spMkLst>
            <pc:docMk/>
            <pc:sldMk cId="0" sldId="267"/>
            <ac:spMk id="20" creationId="{48568E90-0B3E-4E0F-AC9E-225684447824}"/>
          </ac:spMkLst>
        </pc:spChg>
        <pc:spChg chg="mod">
          <ac:chgData name="Stážisti" userId="6c3dd6a6-2efb-4d77-87e3-0808df15d025" providerId="ADAL" clId="{5705E858-399F-43E2-9340-287617AEF6D7}" dt="2025-11-13T07:20:04.891" v="3397" actId="962"/>
          <ac:spMkLst>
            <pc:docMk/>
            <pc:sldMk cId="0" sldId="267"/>
            <ac:spMk id="21" creationId="{F9DEAE4F-B80F-43CF-BBE9-61358FCCBEAA}"/>
          </ac:spMkLst>
        </pc:spChg>
        <pc:spChg chg="mod">
          <ac:chgData name="Stážisti" userId="6c3dd6a6-2efb-4d77-87e3-0808df15d025" providerId="ADAL" clId="{5705E858-399F-43E2-9340-287617AEF6D7}" dt="2025-11-13T07:19:46.787" v="3321" actId="962"/>
          <ac:spMkLst>
            <pc:docMk/>
            <pc:sldMk cId="0" sldId="267"/>
            <ac:spMk id="22" creationId="{4DC90C1F-4A3E-491B-BFFF-A18B5386C3E4}"/>
          </ac:spMkLst>
        </pc:spChg>
        <pc:spChg chg="mod">
          <ac:chgData name="Stážisti" userId="6c3dd6a6-2efb-4d77-87e3-0808df15d025" providerId="ADAL" clId="{5705E858-399F-43E2-9340-287617AEF6D7}" dt="2025-11-13T07:19:52.617" v="3349" actId="962"/>
          <ac:spMkLst>
            <pc:docMk/>
            <pc:sldMk cId="0" sldId="267"/>
            <ac:spMk id="23" creationId="{04DF8180-546E-4E5A-AB9D-1A2F16946E4C}"/>
          </ac:spMkLst>
        </pc:spChg>
        <pc:picChg chg="mod">
          <ac:chgData name="Stážisti" userId="6c3dd6a6-2efb-4d77-87e3-0808df15d025" providerId="ADAL" clId="{5705E858-399F-43E2-9340-287617AEF6D7}" dt="2025-11-13T07:19:34.250" v="3297" actId="962"/>
          <ac:picMkLst>
            <pc:docMk/>
            <pc:sldMk cId="0" sldId="267"/>
            <ac:picMk id="19" creationId="{4A856E4A-C3E6-46D0-B540-F09467F11BB9}"/>
          </ac:picMkLst>
        </pc:picChg>
        <pc:picChg chg="mod">
          <ac:chgData name="Stážisti" userId="6c3dd6a6-2efb-4d77-87e3-0808df15d025" providerId="ADAL" clId="{5705E858-399F-43E2-9340-287617AEF6D7}" dt="2025-11-13T07:18:33.288" v="3293" actId="962"/>
          <ac:picMkLst>
            <pc:docMk/>
            <pc:sldMk cId="0" sldId="267"/>
            <ac:picMk id="1026" creationId="{00000000-0000-0000-0000-000000000000}"/>
          </ac:picMkLst>
        </pc:picChg>
      </pc:sldChg>
      <pc:sldChg chg="modSp mod">
        <pc:chgData name="Stážisti" userId="6c3dd6a6-2efb-4d77-87e3-0808df15d025" providerId="ADAL" clId="{5705E858-399F-43E2-9340-287617AEF6D7}" dt="2025-11-13T07:16:10.990" v="3289" actId="962"/>
        <pc:sldMkLst>
          <pc:docMk/>
          <pc:sldMk cId="1889152820" sldId="271"/>
        </pc:sldMkLst>
        <pc:picChg chg="mod">
          <ac:chgData name="Stážisti" userId="6c3dd6a6-2efb-4d77-87e3-0808df15d025" providerId="ADAL" clId="{5705E858-399F-43E2-9340-287617AEF6D7}" dt="2025-11-13T07:13:59.066" v="3273" actId="962"/>
          <ac:picMkLst>
            <pc:docMk/>
            <pc:sldMk cId="1889152820" sldId="271"/>
            <ac:picMk id="1026" creationId="{00000000-0000-0000-0000-000000000000}"/>
          </ac:picMkLst>
        </pc:picChg>
        <pc:picChg chg="mod">
          <ac:chgData name="Stážisti" userId="6c3dd6a6-2efb-4d77-87e3-0808df15d025" providerId="ADAL" clId="{5705E858-399F-43E2-9340-287617AEF6D7}" dt="2025-11-13T07:16:10.990" v="3289" actId="962"/>
          <ac:picMkLst>
            <pc:docMk/>
            <pc:sldMk cId="1889152820" sldId="271"/>
            <ac:picMk id="1027" creationId="{00000000-0000-0000-0000-000000000000}"/>
          </ac:picMkLst>
        </pc:picChg>
      </pc:sldChg>
      <pc:sldChg chg="modSp mod">
        <pc:chgData name="Stážisti" userId="6c3dd6a6-2efb-4d77-87e3-0808df15d025" providerId="ADAL" clId="{5705E858-399F-43E2-9340-287617AEF6D7}" dt="2025-11-13T07:21:02.802" v="3407" actId="962"/>
        <pc:sldMkLst>
          <pc:docMk/>
          <pc:sldMk cId="1512574464" sldId="276"/>
        </pc:sldMkLst>
        <pc:picChg chg="mod">
          <ac:chgData name="Stážisti" userId="6c3dd6a6-2efb-4d77-87e3-0808df15d025" providerId="ADAL" clId="{5705E858-399F-43E2-9340-287617AEF6D7}" dt="2025-11-13T07:21:02.802" v="3407" actId="962"/>
          <ac:picMkLst>
            <pc:docMk/>
            <pc:sldMk cId="1512574464" sldId="276"/>
            <ac:picMk id="3" creationId="{F234C835-F09D-4B97-BD9E-C7248AB22EDB}"/>
          </ac:picMkLst>
        </pc:picChg>
      </pc:sldChg>
      <pc:sldChg chg="modSp">
        <pc:chgData name="Stážisti" userId="6c3dd6a6-2efb-4d77-87e3-0808df15d025" providerId="ADAL" clId="{5705E858-399F-43E2-9340-287617AEF6D7}" dt="2025-11-13T07:22:16.344" v="3423" actId="962"/>
        <pc:sldMkLst>
          <pc:docMk/>
          <pc:sldMk cId="3773275784" sldId="279"/>
        </pc:sldMkLst>
        <pc:picChg chg="mod">
          <ac:chgData name="Stážisti" userId="6c3dd6a6-2efb-4d77-87e3-0808df15d025" providerId="ADAL" clId="{5705E858-399F-43E2-9340-287617AEF6D7}" dt="2025-11-13T07:22:16.344" v="3423" actId="962"/>
          <ac:picMkLst>
            <pc:docMk/>
            <pc:sldMk cId="3773275784" sldId="279"/>
            <ac:picMk id="2050" creationId="{00000000-0000-0000-0000-000000000000}"/>
          </ac:picMkLst>
        </pc:picChg>
      </pc:sldChg>
      <pc:sldChg chg="modSp">
        <pc:chgData name="Stážisti" userId="6c3dd6a6-2efb-4d77-87e3-0808df15d025" providerId="ADAL" clId="{5705E858-399F-43E2-9340-287617AEF6D7}" dt="2025-11-13T07:17:17.690" v="3291" actId="962"/>
        <pc:sldMkLst>
          <pc:docMk/>
          <pc:sldMk cId="3431038864" sldId="281"/>
        </pc:sldMkLst>
        <pc:picChg chg="mod">
          <ac:chgData name="Stážisti" userId="6c3dd6a6-2efb-4d77-87e3-0808df15d025" providerId="ADAL" clId="{5705E858-399F-43E2-9340-287617AEF6D7}" dt="2025-11-13T07:17:17.690" v="3291" actId="962"/>
          <ac:picMkLst>
            <pc:docMk/>
            <pc:sldMk cId="3431038864" sldId="281"/>
            <ac:picMk id="4098" creationId="{00000000-0000-0000-0000-000000000000}"/>
          </ac:picMkLst>
        </pc:picChg>
      </pc:sldChg>
      <pc:sldChg chg="modSp mod">
        <pc:chgData name="Stážisti" userId="6c3dd6a6-2efb-4d77-87e3-0808df15d025" providerId="ADAL" clId="{5705E858-399F-43E2-9340-287617AEF6D7}" dt="2025-11-13T07:11:26.808" v="3111" actId="962"/>
        <pc:sldMkLst>
          <pc:docMk/>
          <pc:sldMk cId="2917347825" sldId="282"/>
        </pc:sldMkLst>
        <pc:spChg chg="mod">
          <ac:chgData name="Stážisti" userId="6c3dd6a6-2efb-4d77-87e3-0808df15d025" providerId="ADAL" clId="{5705E858-399F-43E2-9340-287617AEF6D7}" dt="2025-11-13T07:11:22.866" v="3109" actId="962"/>
          <ac:spMkLst>
            <pc:docMk/>
            <pc:sldMk cId="2917347825" sldId="282"/>
            <ac:spMk id="3" creationId="{00000000-0000-0000-0000-000000000000}"/>
          </ac:spMkLst>
        </pc:spChg>
        <pc:spChg chg="mod">
          <ac:chgData name="Stážisti" userId="6c3dd6a6-2efb-4d77-87e3-0808df15d025" providerId="ADAL" clId="{5705E858-399F-43E2-9340-287617AEF6D7}" dt="2025-11-13T07:11:24.745" v="3110" actId="962"/>
          <ac:spMkLst>
            <pc:docMk/>
            <pc:sldMk cId="2917347825" sldId="282"/>
            <ac:spMk id="8" creationId="{00000000-0000-0000-0000-000000000000}"/>
          </ac:spMkLst>
        </pc:spChg>
        <pc:spChg chg="mod">
          <ac:chgData name="Stážisti" userId="6c3dd6a6-2efb-4d77-87e3-0808df15d025" providerId="ADAL" clId="{5705E858-399F-43E2-9340-287617AEF6D7}" dt="2025-11-13T07:11:26.808" v="3111" actId="962"/>
          <ac:spMkLst>
            <pc:docMk/>
            <pc:sldMk cId="2917347825" sldId="282"/>
            <ac:spMk id="9" creationId="{00000000-0000-0000-0000-000000000000}"/>
          </ac:spMkLst>
        </pc:spChg>
        <pc:picChg chg="mod">
          <ac:chgData name="Stážisti" userId="6c3dd6a6-2efb-4d77-87e3-0808df15d025" providerId="ADAL" clId="{5705E858-399F-43E2-9340-287617AEF6D7}" dt="2025-11-13T07:11:11.634" v="3108" actId="962"/>
          <ac:picMkLst>
            <pc:docMk/>
            <pc:sldMk cId="2917347825" sldId="282"/>
            <ac:picMk id="5122" creationId="{00000000-0000-0000-0000-000000000000}"/>
          </ac:picMkLst>
        </pc:picChg>
      </pc:sldChg>
      <pc:sldChg chg="modSp mod">
        <pc:chgData name="Stážisti" userId="6c3dd6a6-2efb-4d77-87e3-0808df15d025" providerId="ADAL" clId="{5705E858-399F-43E2-9340-287617AEF6D7}" dt="2025-11-13T07:13:14.522" v="3267" actId="962"/>
        <pc:sldMkLst>
          <pc:docMk/>
          <pc:sldMk cId="0" sldId="286"/>
        </pc:sldMkLst>
        <pc:picChg chg="mod">
          <ac:chgData name="Stážisti" userId="6c3dd6a6-2efb-4d77-87e3-0808df15d025" providerId="ADAL" clId="{5705E858-399F-43E2-9340-287617AEF6D7}" dt="2025-11-13T07:11:56.681" v="3113" actId="962"/>
          <ac:picMkLst>
            <pc:docMk/>
            <pc:sldMk cId="0" sldId="286"/>
            <ac:picMk id="4098" creationId="{00000000-0000-0000-0000-000000000000}"/>
          </ac:picMkLst>
        </pc:picChg>
        <pc:picChg chg="mod">
          <ac:chgData name="Stážisti" userId="6c3dd6a6-2efb-4d77-87e3-0808df15d025" providerId="ADAL" clId="{5705E858-399F-43E2-9340-287617AEF6D7}" dt="2025-11-13T07:13:14.522" v="3267" actId="962"/>
          <ac:picMkLst>
            <pc:docMk/>
            <pc:sldMk cId="0" sldId="286"/>
            <ac:picMk id="4099" creationId="{00000000-0000-0000-0000-000000000000}"/>
          </ac:picMkLst>
        </pc:picChg>
      </pc:sldChg>
      <pc:sldChg chg="modSp">
        <pc:chgData name="Stážisti" userId="6c3dd6a6-2efb-4d77-87e3-0808df15d025" providerId="ADAL" clId="{5705E858-399F-43E2-9340-287617AEF6D7}" dt="2025-11-13T07:26:21.636" v="3445" actId="962"/>
        <pc:sldMkLst>
          <pc:docMk/>
          <pc:sldMk cId="2920433713" sldId="292"/>
        </pc:sldMkLst>
        <pc:picChg chg="mod">
          <ac:chgData name="Stážisti" userId="6c3dd6a6-2efb-4d77-87e3-0808df15d025" providerId="ADAL" clId="{5705E858-399F-43E2-9340-287617AEF6D7}" dt="2025-11-13T07:26:21.636" v="3445" actId="962"/>
          <ac:picMkLst>
            <pc:docMk/>
            <pc:sldMk cId="2920433713" sldId="292"/>
            <ac:picMk id="14339" creationId="{03477480-6E1E-4EB1-9EC3-3C74B2CCB78B}"/>
          </ac:picMkLst>
        </pc:picChg>
      </pc:sldChg>
      <pc:sldChg chg="modSp mod">
        <pc:chgData name="Stážisti" userId="6c3dd6a6-2efb-4d77-87e3-0808df15d025" providerId="ADAL" clId="{5705E858-399F-43E2-9340-287617AEF6D7}" dt="2025-11-13T07:30:09.078" v="3457" actId="962"/>
        <pc:sldMkLst>
          <pc:docMk/>
          <pc:sldMk cId="2218123790" sldId="296"/>
        </pc:sldMkLst>
        <pc:picChg chg="mod">
          <ac:chgData name="Stážisti" userId="6c3dd6a6-2efb-4d77-87e3-0808df15d025" providerId="ADAL" clId="{5705E858-399F-43E2-9340-287617AEF6D7}" dt="2025-11-13T07:30:09.078" v="3457" actId="962"/>
          <ac:picMkLst>
            <pc:docMk/>
            <pc:sldMk cId="2218123790" sldId="296"/>
            <ac:picMk id="14" creationId="{3A908A52-EAB4-4856-8AEF-02050FCB4D85}"/>
          </ac:picMkLst>
        </pc:picChg>
      </pc:sldChg>
      <pc:sldChg chg="modSp mod">
        <pc:chgData name="Stážisti" userId="6c3dd6a6-2efb-4d77-87e3-0808df15d025" providerId="ADAL" clId="{5705E858-399F-43E2-9340-287617AEF6D7}" dt="2025-11-13T07:29:09.159" v="3451" actId="962"/>
        <pc:sldMkLst>
          <pc:docMk/>
          <pc:sldMk cId="274915951" sldId="392"/>
        </pc:sldMkLst>
        <pc:picChg chg="mod">
          <ac:chgData name="Stážisti" userId="6c3dd6a6-2efb-4d77-87e3-0808df15d025" providerId="ADAL" clId="{5705E858-399F-43E2-9340-287617AEF6D7}" dt="2025-11-13T07:28:13.251" v="3447" actId="962"/>
          <ac:picMkLst>
            <pc:docMk/>
            <pc:sldMk cId="274915951" sldId="392"/>
            <ac:picMk id="6" creationId="{98C9DADC-C7BF-41AB-ABC4-7578A926E609}"/>
          </ac:picMkLst>
        </pc:picChg>
        <pc:picChg chg="mod">
          <ac:chgData name="Stážisti" userId="6c3dd6a6-2efb-4d77-87e3-0808df15d025" providerId="ADAL" clId="{5705E858-399F-43E2-9340-287617AEF6D7}" dt="2025-11-13T07:29:09.159" v="3451" actId="962"/>
          <ac:picMkLst>
            <pc:docMk/>
            <pc:sldMk cId="274915951" sldId="392"/>
            <ac:picMk id="4100" creationId="{AA544912-EA16-4FC2-BD9B-E942D4826B53}"/>
          </ac:picMkLst>
        </pc:picChg>
      </pc:sldChg>
      <pc:sldChg chg="modSp mod">
        <pc:chgData name="Stážisti" userId="6c3dd6a6-2efb-4d77-87e3-0808df15d025" providerId="ADAL" clId="{5705E858-399F-43E2-9340-287617AEF6D7}" dt="2025-11-13T10:41:33.119" v="5853" actId="962"/>
        <pc:sldMkLst>
          <pc:docMk/>
          <pc:sldMk cId="4063425794" sldId="395"/>
        </pc:sldMkLst>
        <pc:spChg chg="mod">
          <ac:chgData name="Stážisti" userId="6c3dd6a6-2efb-4d77-87e3-0808df15d025" providerId="ADAL" clId="{5705E858-399F-43E2-9340-287617AEF6D7}" dt="2025-11-13T07:00:37.668" v="3076" actId="962"/>
          <ac:spMkLst>
            <pc:docMk/>
            <pc:sldMk cId="4063425794" sldId="395"/>
            <ac:spMk id="6" creationId="{C5BC1605-1C78-43EE-9699-9B754FA2080B}"/>
          </ac:spMkLst>
        </pc:spChg>
        <pc:spChg chg="mod">
          <ac:chgData name="Stážisti" userId="6c3dd6a6-2efb-4d77-87e3-0808df15d025" providerId="ADAL" clId="{5705E858-399F-43E2-9340-287617AEF6D7}" dt="2025-11-13T08:09:17.286" v="5023" actId="962"/>
          <ac:spMkLst>
            <pc:docMk/>
            <pc:sldMk cId="4063425794" sldId="395"/>
            <ac:spMk id="12" creationId="{2DBE1228-DE6C-4377-94B1-5A52AAC84896}"/>
          </ac:spMkLst>
        </pc:spChg>
        <pc:spChg chg="mod">
          <ac:chgData name="Stážisti" userId="6c3dd6a6-2efb-4d77-87e3-0808df15d025" providerId="ADAL" clId="{5705E858-399F-43E2-9340-287617AEF6D7}" dt="2025-11-13T10:41:33.119" v="5853" actId="962"/>
          <ac:spMkLst>
            <pc:docMk/>
            <pc:sldMk cId="4063425794" sldId="395"/>
            <ac:spMk id="13" creationId="{052429AE-F97A-4C41-A15F-92AE02B0442E}"/>
          </ac:spMkLst>
        </pc:spChg>
        <pc:spChg chg="mod">
          <ac:chgData name="Stážisti" userId="6c3dd6a6-2efb-4d77-87e3-0808df15d025" providerId="ADAL" clId="{5705E858-399F-43E2-9340-287617AEF6D7}" dt="2025-11-13T08:09:14.776" v="5020" actId="962"/>
          <ac:spMkLst>
            <pc:docMk/>
            <pc:sldMk cId="4063425794" sldId="395"/>
            <ac:spMk id="14" creationId="{0895FBA8-A94B-465A-9491-F853616B4789}"/>
          </ac:spMkLst>
        </pc:spChg>
        <pc:spChg chg="mod">
          <ac:chgData name="Stážisti" userId="6c3dd6a6-2efb-4d77-87e3-0808df15d025" providerId="ADAL" clId="{5705E858-399F-43E2-9340-287617AEF6D7}" dt="2025-11-13T08:09:07.040" v="5014" actId="962"/>
          <ac:spMkLst>
            <pc:docMk/>
            <pc:sldMk cId="4063425794" sldId="395"/>
            <ac:spMk id="16" creationId="{A12F391E-0D6F-4EFB-AC51-D2804ED6390E}"/>
          </ac:spMkLst>
        </pc:spChg>
        <pc:spChg chg="mod">
          <ac:chgData name="Stážisti" userId="6c3dd6a6-2efb-4d77-87e3-0808df15d025" providerId="ADAL" clId="{5705E858-399F-43E2-9340-287617AEF6D7}" dt="2025-11-13T08:08:58.639" v="4977" actId="962"/>
          <ac:spMkLst>
            <pc:docMk/>
            <pc:sldMk cId="4063425794" sldId="395"/>
            <ac:spMk id="17" creationId="{AB91F729-2086-4492-8E71-6E2EA79D1DBF}"/>
          </ac:spMkLst>
        </pc:spChg>
        <pc:spChg chg="mod">
          <ac:chgData name="Stážisti" userId="6c3dd6a6-2efb-4d77-87e3-0808df15d025" providerId="ADAL" clId="{5705E858-399F-43E2-9340-287617AEF6D7}" dt="2025-11-13T08:09:11.989" v="5017" actId="962"/>
          <ac:spMkLst>
            <pc:docMk/>
            <pc:sldMk cId="4063425794" sldId="395"/>
            <ac:spMk id="19" creationId="{2A556B6E-76AF-483D-B10B-8103A90B6D62}"/>
          </ac:spMkLst>
        </pc:spChg>
        <pc:spChg chg="mod">
          <ac:chgData name="Stážisti" userId="6c3dd6a6-2efb-4d77-87e3-0808df15d025" providerId="ADAL" clId="{5705E858-399F-43E2-9340-287617AEF6D7}" dt="2025-11-13T07:00:35.684" v="3075" actId="962"/>
          <ac:spMkLst>
            <pc:docMk/>
            <pc:sldMk cId="4063425794" sldId="395"/>
            <ac:spMk id="21" creationId="{FE521479-2F3B-4A5A-9210-DE8D0F585376}"/>
          </ac:spMkLst>
        </pc:spChg>
        <pc:spChg chg="mod">
          <ac:chgData name="Stážisti" userId="6c3dd6a6-2efb-4d77-87e3-0808df15d025" providerId="ADAL" clId="{5705E858-399F-43E2-9340-287617AEF6D7}" dt="2025-11-13T07:00:40.075" v="3077" actId="962"/>
          <ac:spMkLst>
            <pc:docMk/>
            <pc:sldMk cId="4063425794" sldId="395"/>
            <ac:spMk id="22" creationId="{91F6ADEA-2762-4B50-AA20-73E629FBC4D3}"/>
          </ac:spMkLst>
        </pc:spChg>
        <pc:picChg chg="mod">
          <ac:chgData name="Stážisti" userId="6c3dd6a6-2efb-4d77-87e3-0808df15d025" providerId="ADAL" clId="{5705E858-399F-43E2-9340-287617AEF6D7}" dt="2025-11-13T08:08:39.225" v="4948" actId="962"/>
          <ac:picMkLst>
            <pc:docMk/>
            <pc:sldMk cId="4063425794" sldId="395"/>
            <ac:picMk id="3" creationId="{EDAAC948-B4E5-4F93-A2D2-064D6510FBB4}"/>
          </ac:picMkLst>
        </pc:picChg>
      </pc:sldChg>
      <pc:sldChg chg="modSp">
        <pc:chgData name="Stážisti" userId="6c3dd6a6-2efb-4d77-87e3-0808df15d025" providerId="ADAL" clId="{5705E858-399F-43E2-9340-287617AEF6D7}" dt="2025-11-13T08:07:35.070" v="4940" actId="962"/>
        <pc:sldMkLst>
          <pc:docMk/>
          <pc:sldMk cId="2954686792" sldId="455"/>
        </pc:sldMkLst>
        <pc:picChg chg="mod">
          <ac:chgData name="Stážisti" userId="6c3dd6a6-2efb-4d77-87e3-0808df15d025" providerId="ADAL" clId="{5705E858-399F-43E2-9340-287617AEF6D7}" dt="2025-11-13T08:07:35.070" v="4940" actId="962"/>
          <ac:picMkLst>
            <pc:docMk/>
            <pc:sldMk cId="2954686792" sldId="455"/>
            <ac:picMk id="2050" creationId="{F7D39315-E437-44AF-94C5-434225BC3F75}"/>
          </ac:picMkLst>
        </pc:picChg>
      </pc:sldChg>
      <pc:sldChg chg="modSp mod">
        <pc:chgData name="Stážisti" userId="6c3dd6a6-2efb-4d77-87e3-0808df15d025" providerId="ADAL" clId="{5705E858-399F-43E2-9340-287617AEF6D7}" dt="2025-11-11T08:07:56.821" v="2377" actId="962"/>
        <pc:sldMkLst>
          <pc:docMk/>
          <pc:sldMk cId="2957745301" sldId="456"/>
        </pc:sldMkLst>
        <pc:spChg chg="mod">
          <ac:chgData name="Stážisti" userId="6c3dd6a6-2efb-4d77-87e3-0808df15d025" providerId="ADAL" clId="{5705E858-399F-43E2-9340-287617AEF6D7}" dt="2025-11-11T08:07:47.441" v="2329" actId="962"/>
          <ac:spMkLst>
            <pc:docMk/>
            <pc:sldMk cId="2957745301" sldId="456"/>
            <ac:spMk id="3" creationId="{FA7A791E-78D2-4FB9-84CC-649146DDC424}"/>
          </ac:spMkLst>
        </pc:spChg>
        <pc:spChg chg="mod">
          <ac:chgData name="Stážisti" userId="6c3dd6a6-2efb-4d77-87e3-0808df15d025" providerId="ADAL" clId="{5705E858-399F-43E2-9340-287617AEF6D7}" dt="2025-11-11T08:07:17.687" v="2229" actId="962"/>
          <ac:spMkLst>
            <pc:docMk/>
            <pc:sldMk cId="2957745301" sldId="456"/>
            <ac:spMk id="4" creationId="{A2C98727-FA9C-4575-AD00-D3BD1D6EF129}"/>
          </ac:spMkLst>
        </pc:spChg>
        <pc:spChg chg="mod">
          <ac:chgData name="Stážisti" userId="6c3dd6a6-2efb-4d77-87e3-0808df15d025" providerId="ADAL" clId="{5705E858-399F-43E2-9340-287617AEF6D7}" dt="2025-11-11T08:07:42.536" v="2305" actId="962"/>
          <ac:spMkLst>
            <pc:docMk/>
            <pc:sldMk cId="2957745301" sldId="456"/>
            <ac:spMk id="6" creationId="{3147CD32-E2A2-4526-B78E-1C743A2EBA26}"/>
          </ac:spMkLst>
        </pc:spChg>
        <pc:spChg chg="mod">
          <ac:chgData name="Stážisti" userId="6c3dd6a6-2efb-4d77-87e3-0808df15d025" providerId="ADAL" clId="{5705E858-399F-43E2-9340-287617AEF6D7}" dt="2025-11-11T08:06:44.512" v="2151" actId="962"/>
          <ac:spMkLst>
            <pc:docMk/>
            <pc:sldMk cId="2957745301" sldId="456"/>
            <ac:spMk id="7" creationId="{E4AA67E4-B5D3-4D61-B5BB-322FC14A998D}"/>
          </ac:spMkLst>
        </pc:spChg>
        <pc:spChg chg="mod">
          <ac:chgData name="Stážisti" userId="6c3dd6a6-2efb-4d77-87e3-0808df15d025" providerId="ADAL" clId="{5705E858-399F-43E2-9340-287617AEF6D7}" dt="2025-11-11T08:07:52.265" v="2353" actId="962"/>
          <ac:spMkLst>
            <pc:docMk/>
            <pc:sldMk cId="2957745301" sldId="456"/>
            <ac:spMk id="8" creationId="{21D8FB97-5BD2-4923-B666-6306722ADA8D}"/>
          </ac:spMkLst>
        </pc:spChg>
        <pc:spChg chg="mod">
          <ac:chgData name="Stážisti" userId="6c3dd6a6-2efb-4d77-87e3-0808df15d025" providerId="ADAL" clId="{5705E858-399F-43E2-9340-287617AEF6D7}" dt="2025-11-11T08:07:32.073" v="2257" actId="962"/>
          <ac:spMkLst>
            <pc:docMk/>
            <pc:sldMk cId="2957745301" sldId="456"/>
            <ac:spMk id="9" creationId="{D2C42031-4B5A-435E-B90F-DF415BBC49F8}"/>
          </ac:spMkLst>
        </pc:spChg>
        <pc:spChg chg="mod">
          <ac:chgData name="Stážisti" userId="6c3dd6a6-2efb-4d77-87e3-0808df15d025" providerId="ADAL" clId="{5705E858-399F-43E2-9340-287617AEF6D7}" dt="2025-11-11T08:07:56.821" v="2377" actId="962"/>
          <ac:spMkLst>
            <pc:docMk/>
            <pc:sldMk cId="2957745301" sldId="456"/>
            <ac:spMk id="10" creationId="{5673BD0A-454D-4E1A-A81C-A11617274BEF}"/>
          </ac:spMkLst>
        </pc:spChg>
        <pc:spChg chg="mod">
          <ac:chgData name="Stážisti" userId="6c3dd6a6-2efb-4d77-87e3-0808df15d025" providerId="ADAL" clId="{5705E858-399F-43E2-9340-287617AEF6D7}" dt="2025-11-11T08:06:54.735" v="2155" actId="962"/>
          <ac:spMkLst>
            <pc:docMk/>
            <pc:sldMk cId="2957745301" sldId="456"/>
            <ac:spMk id="11" creationId="{A660E29A-B334-4440-A6BD-709B707C0EC8}"/>
          </ac:spMkLst>
        </pc:spChg>
        <pc:spChg chg="mod">
          <ac:chgData name="Stážisti" userId="6c3dd6a6-2efb-4d77-87e3-0808df15d025" providerId="ADAL" clId="{5705E858-399F-43E2-9340-287617AEF6D7}" dt="2025-11-11T08:07:36.976" v="2281" actId="962"/>
          <ac:spMkLst>
            <pc:docMk/>
            <pc:sldMk cId="2957745301" sldId="456"/>
            <ac:spMk id="12" creationId="{28FBFE46-C2B0-4A63-9957-B4BA35C05D1E}"/>
          </ac:spMkLst>
        </pc:spChg>
        <pc:spChg chg="mod">
          <ac:chgData name="Stážisti" userId="6c3dd6a6-2efb-4d77-87e3-0808df15d025" providerId="ADAL" clId="{5705E858-399F-43E2-9340-287617AEF6D7}" dt="2025-11-11T08:06:29.761" v="2123" actId="962"/>
          <ac:spMkLst>
            <pc:docMk/>
            <pc:sldMk cId="2957745301" sldId="456"/>
            <ac:spMk id="13" creationId="{DCE24169-57D6-4995-A2F5-E07A2231C6EE}"/>
          </ac:spMkLst>
        </pc:spChg>
        <pc:picChg chg="mod">
          <ac:chgData name="Stážisti" userId="6c3dd6a6-2efb-4d77-87e3-0808df15d025" providerId="ADAL" clId="{5705E858-399F-43E2-9340-287617AEF6D7}" dt="2025-11-11T08:06:04.484" v="2025" actId="962"/>
          <ac:picMkLst>
            <pc:docMk/>
            <pc:sldMk cId="2957745301" sldId="456"/>
            <ac:picMk id="1026" creationId="{73CFDD68-CF01-489E-9741-ABB15E62F08E}"/>
          </ac:picMkLst>
        </pc:picChg>
      </pc:sldChg>
      <pc:sldChg chg="modSp mod">
        <pc:chgData name="Stážisti" userId="6c3dd6a6-2efb-4d77-87e3-0808df15d025" providerId="ADAL" clId="{5705E858-399F-43E2-9340-287617AEF6D7}" dt="2025-11-11T07:41:26.321" v="515" actId="962"/>
        <pc:sldMkLst>
          <pc:docMk/>
          <pc:sldMk cId="3263834099" sldId="457"/>
        </pc:sldMkLst>
        <pc:spChg chg="mod">
          <ac:chgData name="Stážisti" userId="6c3dd6a6-2efb-4d77-87e3-0808df15d025" providerId="ADAL" clId="{5705E858-399F-43E2-9340-287617AEF6D7}" dt="2025-11-11T07:39:15.940" v="345" actId="962"/>
          <ac:spMkLst>
            <pc:docMk/>
            <pc:sldMk cId="3263834099" sldId="457"/>
            <ac:spMk id="2" creationId="{BB546534-5739-445A-B8A2-D977646701B5}"/>
          </ac:spMkLst>
        </pc:spChg>
        <pc:spChg chg="mod">
          <ac:chgData name="Stážisti" userId="6c3dd6a6-2efb-4d77-87e3-0808df15d025" providerId="ADAL" clId="{5705E858-399F-43E2-9340-287617AEF6D7}" dt="2025-11-11T07:40:45.277" v="401" actId="962"/>
          <ac:spMkLst>
            <pc:docMk/>
            <pc:sldMk cId="3263834099" sldId="457"/>
            <ac:spMk id="6" creationId="{28BB3AB7-2083-45DA-ADDE-5C40B15797D6}"/>
          </ac:spMkLst>
        </pc:spChg>
        <pc:spChg chg="mod">
          <ac:chgData name="Stážisti" userId="6c3dd6a6-2efb-4d77-87e3-0808df15d025" providerId="ADAL" clId="{5705E858-399F-43E2-9340-287617AEF6D7}" dt="2025-11-11T07:40:57.501" v="433" actId="962"/>
          <ac:spMkLst>
            <pc:docMk/>
            <pc:sldMk cId="3263834099" sldId="457"/>
            <ac:spMk id="7" creationId="{176BE702-2963-4D4B-82BE-8334C41CD084}"/>
          </ac:spMkLst>
        </pc:spChg>
        <pc:picChg chg="mod">
          <ac:chgData name="Stážisti" userId="6c3dd6a6-2efb-4d77-87e3-0808df15d025" providerId="ADAL" clId="{5705E858-399F-43E2-9340-287617AEF6D7}" dt="2025-11-11T07:41:26.321" v="515" actId="962"/>
          <ac:picMkLst>
            <pc:docMk/>
            <pc:sldMk cId="3263834099" sldId="457"/>
            <ac:picMk id="2050" creationId="{F53C2C24-AC5B-4500-A0FB-46473E7A198D}"/>
          </ac:picMkLst>
        </pc:picChg>
      </pc:sldChg>
      <pc:sldChg chg="modSp">
        <pc:chgData name="Stážisti" userId="6c3dd6a6-2efb-4d77-87e3-0808df15d025" providerId="ADAL" clId="{5705E858-399F-43E2-9340-287617AEF6D7}" dt="2025-11-13T07:08:41.726" v="3097" actId="962"/>
        <pc:sldMkLst>
          <pc:docMk/>
          <pc:sldMk cId="750956242" sldId="458"/>
        </pc:sldMkLst>
        <pc:picChg chg="mod">
          <ac:chgData name="Stážisti" userId="6c3dd6a6-2efb-4d77-87e3-0808df15d025" providerId="ADAL" clId="{5705E858-399F-43E2-9340-287617AEF6D7}" dt="2025-11-13T07:08:41.726" v="3097" actId="962"/>
          <ac:picMkLst>
            <pc:docMk/>
            <pc:sldMk cId="750956242" sldId="458"/>
            <ac:picMk id="4098" creationId="{65A6C490-6717-48DC-BC3F-ED5217F85D63}"/>
          </ac:picMkLst>
        </pc:picChg>
      </pc:sldChg>
      <pc:sldChg chg="modSp mod">
        <pc:chgData name="Stážisti" userId="6c3dd6a6-2efb-4d77-87e3-0808df15d025" providerId="ADAL" clId="{5705E858-399F-43E2-9340-287617AEF6D7}" dt="2025-11-13T08:15:50.113" v="5717" actId="962"/>
        <pc:sldMkLst>
          <pc:docMk/>
          <pc:sldMk cId="313760479" sldId="459"/>
        </pc:sldMkLst>
        <pc:spChg chg="mod">
          <ac:chgData name="Stážisti" userId="6c3dd6a6-2efb-4d77-87e3-0808df15d025" providerId="ADAL" clId="{5705E858-399F-43E2-9340-287617AEF6D7}" dt="2025-11-13T08:15:50.113" v="5717" actId="962"/>
          <ac:spMkLst>
            <pc:docMk/>
            <pc:sldMk cId="313760479" sldId="459"/>
            <ac:spMk id="2" creationId="{CF888572-7C13-43FE-BE42-42FEFF4AD386}"/>
          </ac:spMkLst>
        </pc:spChg>
        <pc:spChg chg="mod">
          <ac:chgData name="Stážisti" userId="6c3dd6a6-2efb-4d77-87e3-0808df15d025" providerId="ADAL" clId="{5705E858-399F-43E2-9340-287617AEF6D7}" dt="2025-11-13T08:15:29.967" v="5599" actId="962"/>
          <ac:spMkLst>
            <pc:docMk/>
            <pc:sldMk cId="313760479" sldId="459"/>
            <ac:spMk id="8" creationId="{C9A25516-B5FC-451C-8920-1F0606C7D1C5}"/>
          </ac:spMkLst>
        </pc:spChg>
        <pc:spChg chg="mod">
          <ac:chgData name="Stážisti" userId="6c3dd6a6-2efb-4d77-87e3-0808df15d025" providerId="ADAL" clId="{5705E858-399F-43E2-9340-287617AEF6D7}" dt="2025-11-13T08:15:23.583" v="5575" actId="962"/>
          <ac:spMkLst>
            <pc:docMk/>
            <pc:sldMk cId="313760479" sldId="459"/>
            <ac:spMk id="21" creationId="{2947FCA8-C40F-4496-AD34-DC6785A71069}"/>
          </ac:spMkLst>
        </pc:spChg>
        <pc:spChg chg="mod">
          <ac:chgData name="Stážisti" userId="6c3dd6a6-2efb-4d77-87e3-0808df15d025" providerId="ADAL" clId="{5705E858-399F-43E2-9340-287617AEF6D7}" dt="2025-11-13T08:15:41.180" v="5651" actId="962"/>
          <ac:spMkLst>
            <pc:docMk/>
            <pc:sldMk cId="313760479" sldId="459"/>
            <ac:spMk id="24" creationId="{80FC57C1-8E69-4332-B6DF-FC2019A99655}"/>
          </ac:spMkLst>
        </pc:spChg>
        <pc:spChg chg="mod">
          <ac:chgData name="Stážisti" userId="6c3dd6a6-2efb-4d77-87e3-0808df15d025" providerId="ADAL" clId="{5705E858-399F-43E2-9340-287617AEF6D7}" dt="2025-11-13T08:15:34.992" v="5623" actId="962"/>
          <ac:spMkLst>
            <pc:docMk/>
            <pc:sldMk cId="313760479" sldId="459"/>
            <ac:spMk id="25" creationId="{4FFEEA2E-F754-4793-B6FB-5983558DEBDD}"/>
          </ac:spMkLst>
        </pc:spChg>
        <pc:picChg chg="mod">
          <ac:chgData name="Stážisti" userId="6c3dd6a6-2efb-4d77-87e3-0808df15d025" providerId="ADAL" clId="{5705E858-399F-43E2-9340-287617AEF6D7}" dt="2025-11-13T08:14:27.927" v="5291" actId="962"/>
          <ac:picMkLst>
            <pc:docMk/>
            <pc:sldMk cId="313760479" sldId="459"/>
            <ac:picMk id="3" creationId="{EDAAC948-B4E5-4F93-A2D2-064D6510FBB4}"/>
          </ac:picMkLst>
        </pc:picChg>
      </pc:sldChg>
      <pc:sldChg chg="modSp mod">
        <pc:chgData name="Stážisti" userId="6c3dd6a6-2efb-4d77-87e3-0808df15d025" providerId="ADAL" clId="{5705E858-399F-43E2-9340-287617AEF6D7}" dt="2025-11-13T10:45:14.155" v="5875" actId="962"/>
        <pc:sldMkLst>
          <pc:docMk/>
          <pc:sldMk cId="2476601835" sldId="460"/>
        </pc:sldMkLst>
        <pc:spChg chg="mod">
          <ac:chgData name="Stážisti" userId="6c3dd6a6-2efb-4d77-87e3-0808df15d025" providerId="ADAL" clId="{5705E858-399F-43E2-9340-287617AEF6D7}" dt="2025-11-13T08:14:43.238" v="5379" actId="962"/>
          <ac:spMkLst>
            <pc:docMk/>
            <pc:sldMk cId="2476601835" sldId="460"/>
            <ac:spMk id="5" creationId="{CE8AA7EE-4938-487D-8D75-A291527F35C6}"/>
          </ac:spMkLst>
        </pc:spChg>
        <pc:spChg chg="mod">
          <ac:chgData name="Stážisti" userId="6c3dd6a6-2efb-4d77-87e3-0808df15d025" providerId="ADAL" clId="{5705E858-399F-43E2-9340-287617AEF6D7}" dt="2025-11-13T08:14:38.582" v="5351" actId="962"/>
          <ac:spMkLst>
            <pc:docMk/>
            <pc:sldMk cId="2476601835" sldId="460"/>
            <ac:spMk id="8" creationId="{C9A25516-B5FC-451C-8920-1F0606C7D1C5}"/>
          </ac:spMkLst>
        </pc:spChg>
        <pc:spChg chg="mod">
          <ac:chgData name="Stážisti" userId="6c3dd6a6-2efb-4d77-87e3-0808df15d025" providerId="ADAL" clId="{5705E858-399F-43E2-9340-287617AEF6D7}" dt="2025-11-13T08:14:50.193" v="5411" actId="962"/>
          <ac:spMkLst>
            <pc:docMk/>
            <pc:sldMk cId="2476601835" sldId="460"/>
            <ac:spMk id="9" creationId="{D49CF8C8-537B-472B-B22B-B98BD4DC91FD}"/>
          </ac:spMkLst>
        </pc:spChg>
        <pc:spChg chg="mod">
          <ac:chgData name="Stážisti" userId="6c3dd6a6-2efb-4d77-87e3-0808df15d025" providerId="ADAL" clId="{5705E858-399F-43E2-9340-287617AEF6D7}" dt="2025-11-13T10:45:14.155" v="5875" actId="962"/>
          <ac:spMkLst>
            <pc:docMk/>
            <pc:sldMk cId="2476601835" sldId="460"/>
            <ac:spMk id="12" creationId="{E420C0AE-0B05-41D5-9E2C-0C944B879B5A}"/>
          </ac:spMkLst>
        </pc:spChg>
        <pc:picChg chg="mod">
          <ac:chgData name="Stážisti" userId="6c3dd6a6-2efb-4d77-87e3-0808df15d025" providerId="ADAL" clId="{5705E858-399F-43E2-9340-287617AEF6D7}" dt="2025-11-13T08:14:22.769" v="5287" actId="962"/>
          <ac:picMkLst>
            <pc:docMk/>
            <pc:sldMk cId="2476601835" sldId="460"/>
            <ac:picMk id="3" creationId="{EDAAC948-B4E5-4F93-A2D2-064D6510FBB4}"/>
          </ac:picMkLst>
        </pc:picChg>
      </pc:sldChg>
      <pc:sldChg chg="modSp mod">
        <pc:chgData name="Stážisti" userId="6c3dd6a6-2efb-4d77-87e3-0808df15d025" providerId="ADAL" clId="{5705E858-399F-43E2-9340-287617AEF6D7}" dt="2025-11-13T07:32:26.057" v="3811" actId="962"/>
        <pc:sldMkLst>
          <pc:docMk/>
          <pc:sldMk cId="4251840075" sldId="462"/>
        </pc:sldMkLst>
        <pc:spChg chg="mod">
          <ac:chgData name="Stážisti" userId="6c3dd6a6-2efb-4d77-87e3-0808df15d025" providerId="ADAL" clId="{5705E858-399F-43E2-9340-287617AEF6D7}" dt="2025-11-13T07:31:10.808" v="3513" actId="962"/>
          <ac:spMkLst>
            <pc:docMk/>
            <pc:sldMk cId="4251840075" sldId="462"/>
            <ac:spMk id="4" creationId="{194F1112-D534-4C85-B38E-9C1761E675FF}"/>
          </ac:spMkLst>
        </pc:spChg>
        <pc:spChg chg="mod">
          <ac:chgData name="Stážisti" userId="6c3dd6a6-2efb-4d77-87e3-0808df15d025" providerId="ADAL" clId="{5705E858-399F-43E2-9340-287617AEF6D7}" dt="2025-11-13T07:31:15.835" v="3545" actId="962"/>
          <ac:spMkLst>
            <pc:docMk/>
            <pc:sldMk cId="4251840075" sldId="462"/>
            <ac:spMk id="5" creationId="{2D696AD9-456A-4592-AE9D-ED7BAF384990}"/>
          </ac:spMkLst>
        </pc:spChg>
        <pc:spChg chg="mod">
          <ac:chgData name="Stážisti" userId="6c3dd6a6-2efb-4d77-87e3-0808df15d025" providerId="ADAL" clId="{5705E858-399F-43E2-9340-287617AEF6D7}" dt="2025-11-13T07:31:44.673" v="3677" actId="962"/>
          <ac:spMkLst>
            <pc:docMk/>
            <pc:sldMk cId="4251840075" sldId="462"/>
            <ac:spMk id="6" creationId="{C2F66026-D6A0-4772-98F4-7EC89379AB28}"/>
          </ac:spMkLst>
        </pc:spChg>
        <pc:spChg chg="mod">
          <ac:chgData name="Stážisti" userId="6c3dd6a6-2efb-4d77-87e3-0808df15d025" providerId="ADAL" clId="{5705E858-399F-43E2-9340-287617AEF6D7}" dt="2025-11-13T07:32:03.183" v="3735" actId="962"/>
          <ac:spMkLst>
            <pc:docMk/>
            <pc:sldMk cId="4251840075" sldId="462"/>
            <ac:spMk id="7" creationId="{00E1B339-1B7D-4253-A2CC-205FEA642CB9}"/>
          </ac:spMkLst>
        </pc:spChg>
        <pc:spChg chg="mod">
          <ac:chgData name="Stážisti" userId="6c3dd6a6-2efb-4d77-87e3-0808df15d025" providerId="ADAL" clId="{5705E858-399F-43E2-9340-287617AEF6D7}" dt="2025-11-13T07:31:21.576" v="3569" actId="962"/>
          <ac:spMkLst>
            <pc:docMk/>
            <pc:sldMk cId="4251840075" sldId="462"/>
            <ac:spMk id="8" creationId="{26716EEF-0910-49F6-92A6-F97AF8FCE24E}"/>
          </ac:spMkLst>
        </pc:spChg>
        <pc:spChg chg="mod">
          <ac:chgData name="Stážisti" userId="6c3dd6a6-2efb-4d77-87e3-0808df15d025" providerId="ADAL" clId="{5705E858-399F-43E2-9340-287617AEF6D7}" dt="2025-11-13T07:31:05.520" v="3487" actId="962"/>
          <ac:spMkLst>
            <pc:docMk/>
            <pc:sldMk cId="4251840075" sldId="462"/>
            <ac:spMk id="9" creationId="{BAD3C083-01BA-428C-AD3D-19CC459455B2}"/>
          </ac:spMkLst>
        </pc:spChg>
        <pc:spChg chg="mod">
          <ac:chgData name="Stážisti" userId="6c3dd6a6-2efb-4d77-87e3-0808df15d025" providerId="ADAL" clId="{5705E858-399F-43E2-9340-287617AEF6D7}" dt="2025-11-13T07:32:26.057" v="3811" actId="962"/>
          <ac:spMkLst>
            <pc:docMk/>
            <pc:sldMk cId="4251840075" sldId="462"/>
            <ac:spMk id="10" creationId="{C4C578B5-42E4-4D60-9B92-14B938BE9409}"/>
          </ac:spMkLst>
        </pc:spChg>
        <pc:picChg chg="mod">
          <ac:chgData name="Stážisti" userId="6c3dd6a6-2efb-4d77-87e3-0808df15d025" providerId="ADAL" clId="{5705E858-399F-43E2-9340-287617AEF6D7}" dt="2025-11-13T07:30:59.818" v="3459" actId="962"/>
          <ac:picMkLst>
            <pc:docMk/>
            <pc:sldMk cId="4251840075" sldId="462"/>
            <ac:picMk id="3" creationId="{9E142666-BB9E-461E-A813-CBFAFD478A54}"/>
          </ac:picMkLst>
        </pc:picChg>
      </pc:sldChg>
      <pc:sldChg chg="modSp">
        <pc:chgData name="Stážisti" userId="6c3dd6a6-2efb-4d77-87e3-0808df15d025" providerId="ADAL" clId="{5705E858-399F-43E2-9340-287617AEF6D7}" dt="2025-11-13T07:08:14.061" v="3093" actId="962"/>
        <pc:sldMkLst>
          <pc:docMk/>
          <pc:sldMk cId="740129810" sldId="464"/>
        </pc:sldMkLst>
        <pc:picChg chg="mod">
          <ac:chgData name="Stážisti" userId="6c3dd6a6-2efb-4d77-87e3-0808df15d025" providerId="ADAL" clId="{5705E858-399F-43E2-9340-287617AEF6D7}" dt="2025-11-13T07:08:14.061" v="3093" actId="962"/>
          <ac:picMkLst>
            <pc:docMk/>
            <pc:sldMk cId="740129810" sldId="464"/>
            <ac:picMk id="2054" creationId="{DF93D41B-225D-4C4E-AD55-F489D750A45B}"/>
          </ac:picMkLst>
        </pc:picChg>
      </pc:sldChg>
      <pc:sldChg chg="modSp">
        <pc:chgData name="Stážisti" userId="6c3dd6a6-2efb-4d77-87e3-0808df15d025" providerId="ADAL" clId="{5705E858-399F-43E2-9340-287617AEF6D7}" dt="2025-11-13T07:07:42.975" v="3085" actId="962"/>
        <pc:sldMkLst>
          <pc:docMk/>
          <pc:sldMk cId="1419772759" sldId="465"/>
        </pc:sldMkLst>
        <pc:picChg chg="mod">
          <ac:chgData name="Stážisti" userId="6c3dd6a6-2efb-4d77-87e3-0808df15d025" providerId="ADAL" clId="{5705E858-399F-43E2-9340-287617AEF6D7}" dt="2025-11-13T07:07:42.975" v="3085" actId="962"/>
          <ac:picMkLst>
            <pc:docMk/>
            <pc:sldMk cId="1419772759" sldId="465"/>
            <ac:picMk id="8194" creationId="{F8487F7D-2837-4EC2-9257-2939B65B12D5}"/>
          </ac:picMkLst>
        </pc:picChg>
      </pc:sldChg>
      <pc:sldChg chg="modSp">
        <pc:chgData name="Stážisti" userId="6c3dd6a6-2efb-4d77-87e3-0808df15d025" providerId="ADAL" clId="{5705E858-399F-43E2-9340-287617AEF6D7}" dt="2025-11-11T13:48:48.130" v="3069" actId="962"/>
        <pc:sldMkLst>
          <pc:docMk/>
          <pc:sldMk cId="3401579450" sldId="466"/>
        </pc:sldMkLst>
        <pc:picChg chg="mod">
          <ac:chgData name="Stážisti" userId="6c3dd6a6-2efb-4d77-87e3-0808df15d025" providerId="ADAL" clId="{5705E858-399F-43E2-9340-287617AEF6D7}" dt="2025-11-11T13:48:48.130" v="3069" actId="962"/>
          <ac:picMkLst>
            <pc:docMk/>
            <pc:sldMk cId="3401579450" sldId="466"/>
            <ac:picMk id="10242" creationId="{0D3EEAF4-37F4-4AF7-86E2-6C1EA1F7B158}"/>
          </ac:picMkLst>
        </pc:picChg>
      </pc:sldChg>
      <pc:sldChg chg="modSp mod">
        <pc:chgData name="Stážisti" userId="6c3dd6a6-2efb-4d77-87e3-0808df15d025" providerId="ADAL" clId="{5705E858-399F-43E2-9340-287617AEF6D7}" dt="2025-11-13T08:09:41.365" v="5045" actId="962"/>
        <pc:sldMkLst>
          <pc:docMk/>
          <pc:sldMk cId="1077009858" sldId="467"/>
        </pc:sldMkLst>
        <pc:spChg chg="mod">
          <ac:chgData name="Stážisti" userId="6c3dd6a6-2efb-4d77-87e3-0808df15d025" providerId="ADAL" clId="{5705E858-399F-43E2-9340-287617AEF6D7}" dt="2025-11-11T07:36:29.604" v="111" actId="962"/>
          <ac:spMkLst>
            <pc:docMk/>
            <pc:sldMk cId="1077009858" sldId="467"/>
            <ac:spMk id="2" creationId="{BB546534-5739-445A-B8A2-D977646701B5}"/>
          </ac:spMkLst>
        </pc:spChg>
        <pc:spChg chg="mod">
          <ac:chgData name="Stážisti" userId="6c3dd6a6-2efb-4d77-87e3-0808df15d025" providerId="ADAL" clId="{5705E858-399F-43E2-9340-287617AEF6D7}" dt="2025-11-11T07:36:46.399" v="175" actId="962"/>
          <ac:spMkLst>
            <pc:docMk/>
            <pc:sldMk cId="1077009858" sldId="467"/>
            <ac:spMk id="3" creationId="{4C8C7B43-358D-4495-934C-5AE4CE933CDA}"/>
          </ac:spMkLst>
        </pc:spChg>
        <pc:spChg chg="mod">
          <ac:chgData name="Stážisti" userId="6c3dd6a6-2efb-4d77-87e3-0808df15d025" providerId="ADAL" clId="{5705E858-399F-43E2-9340-287617AEF6D7}" dt="2025-11-13T08:09:41.365" v="5045" actId="962"/>
          <ac:spMkLst>
            <pc:docMk/>
            <pc:sldMk cId="1077009858" sldId="467"/>
            <ac:spMk id="6" creationId="{28BB3AB7-2083-45DA-ADDE-5C40B15797D6}"/>
          </ac:spMkLst>
        </pc:spChg>
        <pc:spChg chg="mod">
          <ac:chgData name="Stážisti" userId="6c3dd6a6-2efb-4d77-87e3-0808df15d025" providerId="ADAL" clId="{5705E858-399F-43E2-9340-287617AEF6D7}" dt="2025-11-11T07:37:00.837" v="207" actId="962"/>
          <ac:spMkLst>
            <pc:docMk/>
            <pc:sldMk cId="1077009858" sldId="467"/>
            <ac:spMk id="7" creationId="{176BE702-2963-4D4B-82BE-8334C41CD084}"/>
          </ac:spMkLst>
        </pc:spChg>
        <pc:picChg chg="mod">
          <ac:chgData name="Stážisti" userId="6c3dd6a6-2efb-4d77-87e3-0808df15d025" providerId="ADAL" clId="{5705E858-399F-43E2-9340-287617AEF6D7}" dt="2025-11-11T07:41:58.354" v="615" actId="962"/>
          <ac:picMkLst>
            <pc:docMk/>
            <pc:sldMk cId="1077009858" sldId="467"/>
            <ac:picMk id="2050" creationId="{F53C2C24-AC5B-4500-A0FB-46473E7A198D}"/>
          </ac:picMkLst>
        </pc:picChg>
      </pc:sldChg>
      <pc:sldChg chg="modSp mod">
        <pc:chgData name="Stážisti" userId="6c3dd6a6-2efb-4d77-87e3-0808df15d025" providerId="ADAL" clId="{5705E858-399F-43E2-9340-287617AEF6D7}" dt="2025-11-13T08:07:12.493" v="4939" actId="962"/>
        <pc:sldMkLst>
          <pc:docMk/>
          <pc:sldMk cId="3464721972" sldId="468"/>
        </pc:sldMkLst>
        <pc:spChg chg="mod">
          <ac:chgData name="Stážisti" userId="6c3dd6a6-2efb-4d77-87e3-0808df15d025" providerId="ADAL" clId="{5705E858-399F-43E2-9340-287617AEF6D7}" dt="2025-11-13T08:07:12.493" v="4939" actId="962"/>
          <ac:spMkLst>
            <pc:docMk/>
            <pc:sldMk cId="3464721972" sldId="468"/>
            <ac:spMk id="6" creationId="{DA63B69A-3A12-448A-A5E9-8480B559E1B4}"/>
          </ac:spMkLst>
        </pc:spChg>
        <pc:picChg chg="mod">
          <ac:chgData name="Stážisti" userId="6c3dd6a6-2efb-4d77-87e3-0808df15d025" providerId="ADAL" clId="{5705E858-399F-43E2-9340-287617AEF6D7}" dt="2025-11-13T08:05:50.577" v="4899" actId="962"/>
          <ac:picMkLst>
            <pc:docMk/>
            <pc:sldMk cId="3464721972" sldId="468"/>
            <ac:picMk id="3" creationId="{D9960EE3-D3F3-47FB-8383-3DA9E4E0F913}"/>
          </ac:picMkLst>
        </pc:picChg>
        <pc:picChg chg="mod">
          <ac:chgData name="Stážisti" userId="6c3dd6a6-2efb-4d77-87e3-0808df15d025" providerId="ADAL" clId="{5705E858-399F-43E2-9340-287617AEF6D7}" dt="2025-11-13T08:06:28.607" v="4903" actId="962"/>
          <ac:picMkLst>
            <pc:docMk/>
            <pc:sldMk cId="3464721972" sldId="468"/>
            <ac:picMk id="4" creationId="{E1124CEA-3BED-458D-B4C4-6576C08F2C17}"/>
          </ac:picMkLst>
        </pc:picChg>
        <pc:picChg chg="mod">
          <ac:chgData name="Stážisti" userId="6c3dd6a6-2efb-4d77-87e3-0808df15d025" providerId="ADAL" clId="{5705E858-399F-43E2-9340-287617AEF6D7}" dt="2025-11-13T08:07:05.208" v="4905" actId="962"/>
          <ac:picMkLst>
            <pc:docMk/>
            <pc:sldMk cId="3464721972" sldId="468"/>
            <ac:picMk id="7" creationId="{17D53626-0217-4044-875E-3D26A85347EC}"/>
          </ac:picMkLst>
        </pc:picChg>
      </pc:sldChg>
      <pc:sldChg chg="modSp mod">
        <pc:chgData name="Stážisti" userId="6c3dd6a6-2efb-4d77-87e3-0808df15d025" providerId="ADAL" clId="{5705E858-399F-43E2-9340-287617AEF6D7}" dt="2025-11-13T08:04:53.697" v="4891" actId="962"/>
        <pc:sldMkLst>
          <pc:docMk/>
          <pc:sldMk cId="1570604309" sldId="469"/>
        </pc:sldMkLst>
        <pc:spChg chg="mod">
          <ac:chgData name="Stážisti" userId="6c3dd6a6-2efb-4d77-87e3-0808df15d025" providerId="ADAL" clId="{5705E858-399F-43E2-9340-287617AEF6D7}" dt="2025-11-13T08:04:13.365" v="4883" actId="962"/>
          <ac:spMkLst>
            <pc:docMk/>
            <pc:sldMk cId="1570604309" sldId="469"/>
            <ac:spMk id="3" creationId="{2F00DAEE-50E6-4385-BB85-1382BE482E4D}"/>
          </ac:spMkLst>
        </pc:spChg>
        <pc:picChg chg="mod">
          <ac:chgData name="Stážisti" userId="6c3dd6a6-2efb-4d77-87e3-0808df15d025" providerId="ADAL" clId="{5705E858-399F-43E2-9340-287617AEF6D7}" dt="2025-11-13T08:04:53.697" v="4891" actId="962"/>
          <ac:picMkLst>
            <pc:docMk/>
            <pc:sldMk cId="1570604309" sldId="469"/>
            <ac:picMk id="2" creationId="{18CF863B-AF14-435C-8F0F-0BEC6C3187B9}"/>
          </ac:picMkLst>
        </pc:picChg>
      </pc:sldChg>
      <pc:sldChg chg="modSp mod">
        <pc:chgData name="Stážisti" userId="6c3dd6a6-2efb-4d77-87e3-0808df15d025" providerId="ADAL" clId="{5705E858-399F-43E2-9340-287617AEF6D7}" dt="2025-11-13T08:02:32.076" v="4843" actId="962"/>
        <pc:sldMkLst>
          <pc:docMk/>
          <pc:sldMk cId="362324952" sldId="470"/>
        </pc:sldMkLst>
        <pc:picChg chg="mod">
          <ac:chgData name="Stážisti" userId="6c3dd6a6-2efb-4d77-87e3-0808df15d025" providerId="ADAL" clId="{5705E858-399F-43E2-9340-287617AEF6D7}" dt="2025-11-13T08:02:32.076" v="4843" actId="962"/>
          <ac:picMkLst>
            <pc:docMk/>
            <pc:sldMk cId="362324952" sldId="470"/>
            <ac:picMk id="3" creationId="{CEBBFB2C-38EA-467D-A74B-7CDC1D0FE89C}"/>
          </ac:picMkLst>
        </pc:picChg>
        <pc:picChg chg="mod">
          <ac:chgData name="Stážisti" userId="6c3dd6a6-2efb-4d77-87e3-0808df15d025" providerId="ADAL" clId="{5705E858-399F-43E2-9340-287617AEF6D7}" dt="2025-11-13T08:01:56.992" v="4841" actId="962"/>
          <ac:picMkLst>
            <pc:docMk/>
            <pc:sldMk cId="362324952" sldId="470"/>
            <ac:picMk id="5" creationId="{F6E34D1E-5428-411E-9E2D-3261597B6A95}"/>
          </ac:picMkLst>
        </pc:picChg>
      </pc:sldChg>
      <pc:sldChg chg="modSp mod">
        <pc:chgData name="Stážisti" userId="6c3dd6a6-2efb-4d77-87e3-0808df15d025" providerId="ADAL" clId="{5705E858-399F-43E2-9340-287617AEF6D7}" dt="2025-11-13T08:03:57.903" v="4851" actId="962"/>
        <pc:sldMkLst>
          <pc:docMk/>
          <pc:sldMk cId="4180262657" sldId="471"/>
        </pc:sldMkLst>
        <pc:picChg chg="mod">
          <ac:chgData name="Stážisti" userId="6c3dd6a6-2efb-4d77-87e3-0808df15d025" providerId="ADAL" clId="{5705E858-399F-43E2-9340-287617AEF6D7}" dt="2025-11-13T08:03:57.903" v="4851" actId="962"/>
          <ac:picMkLst>
            <pc:docMk/>
            <pc:sldMk cId="4180262657" sldId="471"/>
            <ac:picMk id="2" creationId="{7BF43F98-BC72-415C-B4FD-355883B5EBC1}"/>
          </ac:picMkLst>
        </pc:picChg>
      </pc:sldChg>
      <pc:sldChg chg="modSp mod">
        <pc:chgData name="Stážisti" userId="6c3dd6a6-2efb-4d77-87e3-0808df15d025" providerId="ADAL" clId="{5705E858-399F-43E2-9340-287617AEF6D7}" dt="2025-11-11T07:44:35.668" v="1053" actId="962"/>
        <pc:sldMkLst>
          <pc:docMk/>
          <pc:sldMk cId="2241945987" sldId="472"/>
        </pc:sldMkLst>
        <pc:spChg chg="mod">
          <ac:chgData name="Stážisti" userId="6c3dd6a6-2efb-4d77-87e3-0808df15d025" providerId="ADAL" clId="{5705E858-399F-43E2-9340-287617AEF6D7}" dt="2025-11-11T07:44:21.980" v="989" actId="962"/>
          <ac:spMkLst>
            <pc:docMk/>
            <pc:sldMk cId="2241945987" sldId="472"/>
            <ac:spMk id="2" creationId="{BB546534-5739-445A-B8A2-D977646701B5}"/>
          </ac:spMkLst>
        </pc:spChg>
        <pc:spChg chg="mod">
          <ac:chgData name="Stážisti" userId="6c3dd6a6-2efb-4d77-87e3-0808df15d025" providerId="ADAL" clId="{5705E858-399F-43E2-9340-287617AEF6D7}" dt="2025-11-11T07:44:30.267" v="1029" actId="962"/>
          <ac:spMkLst>
            <pc:docMk/>
            <pc:sldMk cId="2241945987" sldId="472"/>
            <ac:spMk id="7" creationId="{176BE702-2963-4D4B-82BE-8334C41CD084}"/>
          </ac:spMkLst>
        </pc:spChg>
        <pc:spChg chg="mod">
          <ac:chgData name="Stážisti" userId="6c3dd6a6-2efb-4d77-87e3-0808df15d025" providerId="ADAL" clId="{5705E858-399F-43E2-9340-287617AEF6D7}" dt="2025-11-11T07:44:35.668" v="1053" actId="962"/>
          <ac:spMkLst>
            <pc:docMk/>
            <pc:sldMk cId="2241945987" sldId="472"/>
            <ac:spMk id="8" creationId="{6951D678-AAF9-404E-A476-BC7E21D1978E}"/>
          </ac:spMkLst>
        </pc:spChg>
        <pc:picChg chg="mod">
          <ac:chgData name="Stážisti" userId="6c3dd6a6-2efb-4d77-87e3-0808df15d025" providerId="ADAL" clId="{5705E858-399F-43E2-9340-287617AEF6D7}" dt="2025-11-11T07:44:14.860" v="961" actId="962"/>
          <ac:picMkLst>
            <pc:docMk/>
            <pc:sldMk cId="2241945987" sldId="472"/>
            <ac:picMk id="2050" creationId="{F53C2C24-AC5B-4500-A0FB-46473E7A198D}"/>
          </ac:picMkLst>
        </pc:picChg>
      </pc:sldChg>
      <pc:sldChg chg="modSp mod">
        <pc:chgData name="Stážisti" userId="6c3dd6a6-2efb-4d77-87e3-0808df15d025" providerId="ADAL" clId="{5705E858-399F-43E2-9340-287617AEF6D7}" dt="2025-11-11T07:45:34.380" v="1235" actId="962"/>
        <pc:sldMkLst>
          <pc:docMk/>
          <pc:sldMk cId="1930269288" sldId="473"/>
        </pc:sldMkLst>
        <pc:spChg chg="mod">
          <ac:chgData name="Stážisti" userId="6c3dd6a6-2efb-4d77-87e3-0808df15d025" providerId="ADAL" clId="{5705E858-399F-43E2-9340-287617AEF6D7}" dt="2025-11-11T07:45:01.620" v="1143" actId="962"/>
          <ac:spMkLst>
            <pc:docMk/>
            <pc:sldMk cId="1930269288" sldId="473"/>
            <ac:spMk id="2" creationId="{BB546534-5739-445A-B8A2-D977646701B5}"/>
          </ac:spMkLst>
        </pc:spChg>
        <pc:spChg chg="mod">
          <ac:chgData name="Stážisti" userId="6c3dd6a6-2efb-4d77-87e3-0808df15d025" providerId="ADAL" clId="{5705E858-399F-43E2-9340-287617AEF6D7}" dt="2025-11-11T07:45:12.629" v="1177" actId="962"/>
          <ac:spMkLst>
            <pc:docMk/>
            <pc:sldMk cId="1930269288" sldId="473"/>
            <ac:spMk id="3" creationId="{00AF16F0-116E-43BB-965D-FBA57E8FC8A3}"/>
          </ac:spMkLst>
        </pc:spChg>
        <pc:spChg chg="mod">
          <ac:chgData name="Stážisti" userId="6c3dd6a6-2efb-4d77-87e3-0808df15d025" providerId="ADAL" clId="{5705E858-399F-43E2-9340-287617AEF6D7}" dt="2025-11-11T07:45:29.020" v="1211" actId="962"/>
          <ac:spMkLst>
            <pc:docMk/>
            <pc:sldMk cId="1930269288" sldId="473"/>
            <ac:spMk id="7" creationId="{176BE702-2963-4D4B-82BE-8334C41CD084}"/>
          </ac:spMkLst>
        </pc:spChg>
        <pc:spChg chg="mod">
          <ac:chgData name="Stážisti" userId="6c3dd6a6-2efb-4d77-87e3-0808df15d025" providerId="ADAL" clId="{5705E858-399F-43E2-9340-287617AEF6D7}" dt="2025-11-11T07:45:34.380" v="1235" actId="962"/>
          <ac:spMkLst>
            <pc:docMk/>
            <pc:sldMk cId="1930269288" sldId="473"/>
            <ac:spMk id="8" creationId="{6951D678-AAF9-404E-A476-BC7E21D1978E}"/>
          </ac:spMkLst>
        </pc:spChg>
        <pc:picChg chg="mod">
          <ac:chgData name="Stážisti" userId="6c3dd6a6-2efb-4d77-87e3-0808df15d025" providerId="ADAL" clId="{5705E858-399F-43E2-9340-287617AEF6D7}" dt="2025-11-11T07:44:55.626" v="1115" actId="962"/>
          <ac:picMkLst>
            <pc:docMk/>
            <pc:sldMk cId="1930269288" sldId="473"/>
            <ac:picMk id="2050" creationId="{F53C2C24-AC5B-4500-A0FB-46473E7A198D}"/>
          </ac:picMkLst>
        </pc:picChg>
      </pc:sldChg>
      <pc:sldChg chg="modSp mod">
        <pc:chgData name="Stážisti" userId="6c3dd6a6-2efb-4d77-87e3-0808df15d025" providerId="ADAL" clId="{5705E858-399F-43E2-9340-287617AEF6D7}" dt="2025-11-11T07:54:50.888" v="1457" actId="962"/>
        <pc:sldMkLst>
          <pc:docMk/>
          <pc:sldMk cId="3598768177" sldId="474"/>
        </pc:sldMkLst>
        <pc:spChg chg="mod">
          <ac:chgData name="Stážisti" userId="6c3dd6a6-2efb-4d77-87e3-0808df15d025" providerId="ADAL" clId="{5705E858-399F-43E2-9340-287617AEF6D7}" dt="2025-11-11T07:54:41.897" v="1417" actId="962"/>
          <ac:spMkLst>
            <pc:docMk/>
            <pc:sldMk cId="3598768177" sldId="474"/>
            <ac:spMk id="2" creationId="{BB546534-5739-445A-B8A2-D977646701B5}"/>
          </ac:spMkLst>
        </pc:spChg>
        <pc:spChg chg="mod">
          <ac:chgData name="Stážisti" userId="6c3dd6a6-2efb-4d77-87e3-0808df15d025" providerId="ADAL" clId="{5705E858-399F-43E2-9340-287617AEF6D7}" dt="2025-11-11T07:54:50.888" v="1457" actId="962"/>
          <ac:spMkLst>
            <pc:docMk/>
            <pc:sldMk cId="3598768177" sldId="474"/>
            <ac:spMk id="7" creationId="{176BE702-2963-4D4B-82BE-8334C41CD084}"/>
          </ac:spMkLst>
        </pc:spChg>
        <pc:picChg chg="mod">
          <ac:chgData name="Stážisti" userId="6c3dd6a6-2efb-4d77-87e3-0808df15d025" providerId="ADAL" clId="{5705E858-399F-43E2-9340-287617AEF6D7}" dt="2025-11-11T07:54:35.569" v="1389" actId="962"/>
          <ac:picMkLst>
            <pc:docMk/>
            <pc:sldMk cId="3598768177" sldId="474"/>
            <ac:picMk id="2050" creationId="{F53C2C24-AC5B-4500-A0FB-46473E7A198D}"/>
          </ac:picMkLst>
        </pc:picChg>
      </pc:sldChg>
      <pc:sldChg chg="modSp mod">
        <pc:chgData name="Stážisti" userId="6c3dd6a6-2efb-4d77-87e3-0808df15d025" providerId="ADAL" clId="{5705E858-399F-43E2-9340-287617AEF6D7}" dt="2025-11-11T07:43:54.587" v="899" actId="962"/>
        <pc:sldMkLst>
          <pc:docMk/>
          <pc:sldMk cId="146618429" sldId="476"/>
        </pc:sldMkLst>
        <pc:spChg chg="mod">
          <ac:chgData name="Stážisti" userId="6c3dd6a6-2efb-4d77-87e3-0808df15d025" providerId="ADAL" clId="{5705E858-399F-43E2-9340-287617AEF6D7}" dt="2025-11-11T07:43:35.820" v="841" actId="962"/>
          <ac:spMkLst>
            <pc:docMk/>
            <pc:sldMk cId="146618429" sldId="476"/>
            <ac:spMk id="2" creationId="{BB546534-5739-445A-B8A2-D977646701B5}"/>
          </ac:spMkLst>
        </pc:spChg>
        <pc:spChg chg="mod">
          <ac:chgData name="Stážisti" userId="6c3dd6a6-2efb-4d77-87e3-0808df15d025" providerId="ADAL" clId="{5705E858-399F-43E2-9340-287617AEF6D7}" dt="2025-11-11T07:43:54.587" v="899" actId="962"/>
          <ac:spMkLst>
            <pc:docMk/>
            <pc:sldMk cId="146618429" sldId="476"/>
            <ac:spMk id="6" creationId="{28BB3AB7-2083-45DA-ADDE-5C40B15797D6}"/>
          </ac:spMkLst>
        </pc:spChg>
        <pc:spChg chg="mod">
          <ac:chgData name="Stážisti" userId="6c3dd6a6-2efb-4d77-87e3-0808df15d025" providerId="ADAL" clId="{5705E858-399F-43E2-9340-287617AEF6D7}" dt="2025-11-11T07:43:46.628" v="875" actId="962"/>
          <ac:spMkLst>
            <pc:docMk/>
            <pc:sldMk cId="146618429" sldId="476"/>
            <ac:spMk id="7" creationId="{176BE702-2963-4D4B-82BE-8334C41CD084}"/>
          </ac:spMkLst>
        </pc:spChg>
        <pc:picChg chg="mod">
          <ac:chgData name="Stážisti" userId="6c3dd6a6-2efb-4d77-87e3-0808df15d025" providerId="ADAL" clId="{5705E858-399F-43E2-9340-287617AEF6D7}" dt="2025-11-11T07:43:27.921" v="811" actId="962"/>
          <ac:picMkLst>
            <pc:docMk/>
            <pc:sldMk cId="146618429" sldId="476"/>
            <ac:picMk id="2050" creationId="{F53C2C24-AC5B-4500-A0FB-46473E7A198D}"/>
          </ac:picMkLst>
        </pc:picChg>
      </pc:sldChg>
      <pc:sldChg chg="modSp mod">
        <pc:chgData name="Stážisti" userId="6c3dd6a6-2efb-4d77-87e3-0808df15d025" providerId="ADAL" clId="{5705E858-399F-43E2-9340-287617AEF6D7}" dt="2025-11-11T07:55:34.127" v="1603" actId="962"/>
        <pc:sldMkLst>
          <pc:docMk/>
          <pc:sldMk cId="1098053827" sldId="477"/>
        </pc:sldMkLst>
        <pc:spChg chg="mod">
          <ac:chgData name="Stážisti" userId="6c3dd6a6-2efb-4d77-87e3-0808df15d025" providerId="ADAL" clId="{5705E858-399F-43E2-9340-287617AEF6D7}" dt="2025-11-11T07:55:26.664" v="1573" actId="962"/>
          <ac:spMkLst>
            <pc:docMk/>
            <pc:sldMk cId="1098053827" sldId="477"/>
            <ac:spMk id="2" creationId="{BB546534-5739-445A-B8A2-D977646701B5}"/>
          </ac:spMkLst>
        </pc:spChg>
        <pc:spChg chg="mod">
          <ac:chgData name="Stážisti" userId="6c3dd6a6-2efb-4d77-87e3-0808df15d025" providerId="ADAL" clId="{5705E858-399F-43E2-9340-287617AEF6D7}" dt="2025-11-11T07:55:34.127" v="1603" actId="962"/>
          <ac:spMkLst>
            <pc:docMk/>
            <pc:sldMk cId="1098053827" sldId="477"/>
            <ac:spMk id="9" creationId="{F632BEFA-2100-4AAC-9CC5-207F0C9253C8}"/>
          </ac:spMkLst>
        </pc:spChg>
        <pc:picChg chg="mod">
          <ac:chgData name="Stážisti" userId="6c3dd6a6-2efb-4d77-87e3-0808df15d025" providerId="ADAL" clId="{5705E858-399F-43E2-9340-287617AEF6D7}" dt="2025-11-11T07:55:19.783" v="1545" actId="962"/>
          <ac:picMkLst>
            <pc:docMk/>
            <pc:sldMk cId="1098053827" sldId="477"/>
            <ac:picMk id="2050" creationId="{F53C2C24-AC5B-4500-A0FB-46473E7A198D}"/>
          </ac:picMkLst>
        </pc:picChg>
      </pc:sldChg>
      <pc:sldChg chg="modSp mod">
        <pc:chgData name="Stážisti" userId="6c3dd6a6-2efb-4d77-87e3-0808df15d025" providerId="ADAL" clId="{5705E858-399F-43E2-9340-287617AEF6D7}" dt="2025-11-11T07:35:10.044" v="65" actId="962"/>
        <pc:sldMkLst>
          <pc:docMk/>
          <pc:sldMk cId="4203098823" sldId="478"/>
        </pc:sldMkLst>
        <pc:picChg chg="mod">
          <ac:chgData name="Stážisti" userId="6c3dd6a6-2efb-4d77-87e3-0808df15d025" providerId="ADAL" clId="{5705E858-399F-43E2-9340-287617AEF6D7}" dt="2025-11-11T07:35:10.044" v="65" actId="962"/>
          <ac:picMkLst>
            <pc:docMk/>
            <pc:sldMk cId="4203098823" sldId="478"/>
            <ac:picMk id="4" creationId="{67A4B5D8-0858-418A-AD58-7A6FEC16A794}"/>
          </ac:picMkLst>
        </pc:picChg>
      </pc:sldChg>
      <pc:sldChg chg="modSp mod">
        <pc:chgData name="Stážisti" userId="6c3dd6a6-2efb-4d77-87e3-0808df15d025" providerId="ADAL" clId="{5705E858-399F-43E2-9340-287617AEF6D7}" dt="2025-11-11T08:00:52.341" v="1767" actId="962"/>
        <pc:sldMkLst>
          <pc:docMk/>
          <pc:sldMk cId="815146097" sldId="479"/>
        </pc:sldMkLst>
        <pc:spChg chg="mod">
          <ac:chgData name="Stážisti" userId="6c3dd6a6-2efb-4d77-87e3-0808df15d025" providerId="ADAL" clId="{5705E858-399F-43E2-9340-287617AEF6D7}" dt="2025-11-11T08:00:01.672" v="1665" actId="962"/>
          <ac:spMkLst>
            <pc:docMk/>
            <pc:sldMk cId="815146097" sldId="479"/>
            <ac:spMk id="3" creationId="{0848CEC2-24D2-495A-9098-617A4ECCD3DB}"/>
          </ac:spMkLst>
        </pc:spChg>
        <pc:spChg chg="mod">
          <ac:chgData name="Stážisti" userId="6c3dd6a6-2efb-4d77-87e3-0808df15d025" providerId="ADAL" clId="{5705E858-399F-43E2-9340-287617AEF6D7}" dt="2025-11-11T08:00:09.848" v="1699" actId="962"/>
          <ac:spMkLst>
            <pc:docMk/>
            <pc:sldMk cId="815146097" sldId="479"/>
            <ac:spMk id="4" creationId="{70F19A5F-B4C6-4F43-83A8-1F310CE9BB79}"/>
          </ac:spMkLst>
        </pc:spChg>
        <pc:spChg chg="mod">
          <ac:chgData name="Stážisti" userId="6c3dd6a6-2efb-4d77-87e3-0808df15d025" providerId="ADAL" clId="{5705E858-399F-43E2-9340-287617AEF6D7}" dt="2025-11-11T07:59:53.072" v="1641" actId="962"/>
          <ac:spMkLst>
            <pc:docMk/>
            <pc:sldMk cId="815146097" sldId="479"/>
            <ac:spMk id="6" creationId="{F8BAE3AF-0A73-4F56-8040-20DEB0D93C25}"/>
          </ac:spMkLst>
        </pc:spChg>
        <pc:picChg chg="mod">
          <ac:chgData name="Stážisti" userId="6c3dd6a6-2efb-4d77-87e3-0808df15d025" providerId="ADAL" clId="{5705E858-399F-43E2-9340-287617AEF6D7}" dt="2025-11-11T08:00:52.341" v="1767" actId="962"/>
          <ac:picMkLst>
            <pc:docMk/>
            <pc:sldMk cId="815146097" sldId="479"/>
            <ac:picMk id="2" creationId="{C66C71C5-CE27-410C-8C49-8D753FAEEA73}"/>
          </ac:picMkLst>
        </pc:picChg>
      </pc:sldChg>
      <pc:sldChg chg="modSp mod">
        <pc:chgData name="Stážisti" userId="6c3dd6a6-2efb-4d77-87e3-0808df15d025" providerId="ADAL" clId="{5705E858-399F-43E2-9340-287617AEF6D7}" dt="2025-11-13T08:13:14.733" v="5285" actId="962"/>
        <pc:sldMkLst>
          <pc:docMk/>
          <pc:sldMk cId="3450927871" sldId="480"/>
        </pc:sldMkLst>
        <pc:spChg chg="mod">
          <ac:chgData name="Stážisti" userId="6c3dd6a6-2efb-4d77-87e3-0808df15d025" providerId="ADAL" clId="{5705E858-399F-43E2-9340-287617AEF6D7}" dt="2025-11-13T08:13:03.270" v="5237" actId="962"/>
          <ac:spMkLst>
            <pc:docMk/>
            <pc:sldMk cId="3450927871" sldId="480"/>
            <ac:spMk id="4" creationId="{63CFE831-6E53-49B6-8EBB-318CC38A5A9C}"/>
          </ac:spMkLst>
        </pc:spChg>
        <pc:spChg chg="mod">
          <ac:chgData name="Stážisti" userId="6c3dd6a6-2efb-4d77-87e3-0808df15d025" providerId="ADAL" clId="{5705E858-399F-43E2-9340-287617AEF6D7}" dt="2025-11-13T08:13:09.729" v="5261" actId="962"/>
          <ac:spMkLst>
            <pc:docMk/>
            <pc:sldMk cId="3450927871" sldId="480"/>
            <ac:spMk id="5" creationId="{056A649B-2F93-424B-9615-C7BB3E81D897}"/>
          </ac:spMkLst>
        </pc:spChg>
        <pc:spChg chg="mod">
          <ac:chgData name="Stážisti" userId="6c3dd6a6-2efb-4d77-87e3-0808df15d025" providerId="ADAL" clId="{5705E858-399F-43E2-9340-287617AEF6D7}" dt="2025-11-13T08:13:14.733" v="5285" actId="962"/>
          <ac:spMkLst>
            <pc:docMk/>
            <pc:sldMk cId="3450927871" sldId="480"/>
            <ac:spMk id="6" creationId="{86ADF3AF-77BB-46C8-BD3C-643E698A702A}"/>
          </ac:spMkLst>
        </pc:spChg>
        <pc:spChg chg="mod">
          <ac:chgData name="Stážisti" userId="6c3dd6a6-2efb-4d77-87e3-0808df15d025" providerId="ADAL" clId="{5705E858-399F-43E2-9340-287617AEF6D7}" dt="2025-11-11T08:02:32.774" v="1803" actId="962"/>
          <ac:spMkLst>
            <pc:docMk/>
            <pc:sldMk cId="3450927871" sldId="480"/>
            <ac:spMk id="7" creationId="{4A081446-0FA9-48F1-AA00-73EA36FA21BA}"/>
          </ac:spMkLst>
        </pc:spChg>
        <pc:picChg chg="mod">
          <ac:chgData name="Stážisti" userId="6c3dd6a6-2efb-4d77-87e3-0808df15d025" providerId="ADAL" clId="{5705E858-399F-43E2-9340-287617AEF6D7}" dt="2025-11-11T08:01:50.326" v="1771" actId="962"/>
          <ac:picMkLst>
            <pc:docMk/>
            <pc:sldMk cId="3450927871" sldId="480"/>
            <ac:picMk id="2" creationId="{429339D1-4551-4FB4-A4CF-E135D85252EF}"/>
          </ac:picMkLst>
        </pc:picChg>
      </pc:sldChg>
      <pc:sldChg chg="modSp mod">
        <pc:chgData name="Stážisti" userId="6c3dd6a6-2efb-4d77-87e3-0808df15d025" providerId="ADAL" clId="{5705E858-399F-43E2-9340-287617AEF6D7}" dt="2025-11-11T08:03:32.601" v="1811" actId="962"/>
        <pc:sldMkLst>
          <pc:docMk/>
          <pc:sldMk cId="2202182784" sldId="481"/>
        </pc:sldMkLst>
        <pc:picChg chg="mod">
          <ac:chgData name="Stážisti" userId="6c3dd6a6-2efb-4d77-87e3-0808df15d025" providerId="ADAL" clId="{5705E858-399F-43E2-9340-287617AEF6D7}" dt="2025-11-11T08:03:32.601" v="1811" actId="962"/>
          <ac:picMkLst>
            <pc:docMk/>
            <pc:sldMk cId="2202182784" sldId="481"/>
            <ac:picMk id="4" creationId="{FB174CBD-AFB8-45C9-91AD-54494370C288}"/>
          </ac:picMkLst>
        </pc:picChg>
      </pc:sldChg>
      <pc:sldChg chg="modSp mod">
        <pc:chgData name="Stážisti" userId="6c3dd6a6-2efb-4d77-87e3-0808df15d025" providerId="ADAL" clId="{5705E858-399F-43E2-9340-287617AEF6D7}" dt="2025-11-11T08:05:16.775" v="2023" actId="962"/>
        <pc:sldMkLst>
          <pc:docMk/>
          <pc:sldMk cId="3673880721" sldId="482"/>
        </pc:sldMkLst>
        <pc:spChg chg="mod">
          <ac:chgData name="Stážisti" userId="6c3dd6a6-2efb-4d77-87e3-0808df15d025" providerId="ADAL" clId="{5705E858-399F-43E2-9340-287617AEF6D7}" dt="2025-11-11T08:05:00.430" v="1951" actId="962"/>
          <ac:spMkLst>
            <pc:docMk/>
            <pc:sldMk cId="3673880721" sldId="482"/>
            <ac:spMk id="6" creationId="{A84DC45A-E156-4701-BB1A-108C31B3C31B}"/>
          </ac:spMkLst>
        </pc:spChg>
        <pc:spChg chg="mod">
          <ac:chgData name="Stážisti" userId="6c3dd6a6-2efb-4d77-87e3-0808df15d025" providerId="ADAL" clId="{5705E858-399F-43E2-9340-287617AEF6D7}" dt="2025-11-11T08:05:05.015" v="1975" actId="962"/>
          <ac:spMkLst>
            <pc:docMk/>
            <pc:sldMk cId="3673880721" sldId="482"/>
            <ac:spMk id="7" creationId="{BFEB94AD-953A-4213-B308-27C99CED24B1}"/>
          </ac:spMkLst>
        </pc:spChg>
        <pc:spChg chg="mod">
          <ac:chgData name="Stážisti" userId="6c3dd6a6-2efb-4d77-87e3-0808df15d025" providerId="ADAL" clId="{5705E858-399F-43E2-9340-287617AEF6D7}" dt="2025-11-11T08:05:16.775" v="2023" actId="962"/>
          <ac:spMkLst>
            <pc:docMk/>
            <pc:sldMk cId="3673880721" sldId="482"/>
            <ac:spMk id="8" creationId="{8241679B-EFAE-4C7B-80E1-C9CBC9AF8BE5}"/>
          </ac:spMkLst>
        </pc:spChg>
        <pc:spChg chg="mod">
          <ac:chgData name="Stážisti" userId="6c3dd6a6-2efb-4d77-87e3-0808df15d025" providerId="ADAL" clId="{5705E858-399F-43E2-9340-287617AEF6D7}" dt="2025-11-11T08:04:47.950" v="1887" actId="962"/>
          <ac:spMkLst>
            <pc:docMk/>
            <pc:sldMk cId="3673880721" sldId="482"/>
            <ac:spMk id="9" creationId="{3E88B614-2055-479A-BDDF-5221DD035EE9}"/>
          </ac:spMkLst>
        </pc:spChg>
        <pc:spChg chg="mod">
          <ac:chgData name="Stážisti" userId="6c3dd6a6-2efb-4d77-87e3-0808df15d025" providerId="ADAL" clId="{5705E858-399F-43E2-9340-287617AEF6D7}" dt="2025-11-11T08:04:38.351" v="1839" actId="962"/>
          <ac:spMkLst>
            <pc:docMk/>
            <pc:sldMk cId="3673880721" sldId="482"/>
            <ac:spMk id="10" creationId="{30C41D1E-C374-40D2-AEB3-5D0BDC9BAE2A}"/>
          </ac:spMkLst>
        </pc:spChg>
        <pc:spChg chg="mod">
          <ac:chgData name="Stážisti" userId="6c3dd6a6-2efb-4d77-87e3-0808df15d025" providerId="ADAL" clId="{5705E858-399F-43E2-9340-287617AEF6D7}" dt="2025-11-11T08:04:43.359" v="1863" actId="962"/>
          <ac:spMkLst>
            <pc:docMk/>
            <pc:sldMk cId="3673880721" sldId="482"/>
            <ac:spMk id="11" creationId="{5BB1CC0D-4624-4755-B386-55C32D3F89E0}"/>
          </ac:spMkLst>
        </pc:spChg>
        <pc:spChg chg="mod">
          <ac:chgData name="Stážisti" userId="6c3dd6a6-2efb-4d77-87e3-0808df15d025" providerId="ADAL" clId="{5705E858-399F-43E2-9340-287617AEF6D7}" dt="2025-11-11T08:05:09.927" v="1999" actId="962"/>
          <ac:spMkLst>
            <pc:docMk/>
            <pc:sldMk cId="3673880721" sldId="482"/>
            <ac:spMk id="12" creationId="{7E5BE3AA-C44F-451A-8ADD-7CDC8DD075E9}"/>
          </ac:spMkLst>
        </pc:spChg>
        <pc:spChg chg="mod">
          <ac:chgData name="Stážisti" userId="6c3dd6a6-2efb-4d77-87e3-0808df15d025" providerId="ADAL" clId="{5705E858-399F-43E2-9340-287617AEF6D7}" dt="2025-11-11T08:04:53.543" v="1911" actId="962"/>
          <ac:spMkLst>
            <pc:docMk/>
            <pc:sldMk cId="3673880721" sldId="482"/>
            <ac:spMk id="13" creationId="{0FDD76C7-7AA1-4BC9-9FDC-79FC310474F6}"/>
          </ac:spMkLst>
        </pc:spChg>
        <pc:picChg chg="mod">
          <ac:chgData name="Stážisti" userId="6c3dd6a6-2efb-4d77-87e3-0808df15d025" providerId="ADAL" clId="{5705E858-399F-43E2-9340-287617AEF6D7}" dt="2025-11-11T08:04:22.410" v="1815" actId="962"/>
          <ac:picMkLst>
            <pc:docMk/>
            <pc:sldMk cId="3673880721" sldId="482"/>
            <ac:picMk id="4" creationId="{462B5CC3-E1D5-485F-9759-436395EB0867}"/>
          </ac:picMkLst>
        </pc:picChg>
      </pc:sldChg>
      <pc:sldChg chg="modSp mod">
        <pc:chgData name="Stážisti" userId="6c3dd6a6-2efb-4d77-87e3-0808df15d025" providerId="ADAL" clId="{5705E858-399F-43E2-9340-287617AEF6D7}" dt="2025-11-11T08:11:14.206" v="3057" actId="962"/>
        <pc:sldMkLst>
          <pc:docMk/>
          <pc:sldMk cId="1218283728" sldId="483"/>
        </pc:sldMkLst>
        <pc:spChg chg="mod">
          <ac:chgData name="Stážisti" userId="6c3dd6a6-2efb-4d77-87e3-0808df15d025" providerId="ADAL" clId="{5705E858-399F-43E2-9340-287617AEF6D7}" dt="2025-11-11T08:10:54.098" v="2933" actId="962"/>
          <ac:spMkLst>
            <pc:docMk/>
            <pc:sldMk cId="1218283728" sldId="483"/>
            <ac:spMk id="5" creationId="{CE8AA7EE-4938-487D-8D75-A291527F35C6}"/>
          </ac:spMkLst>
        </pc:spChg>
        <pc:spChg chg="mod">
          <ac:chgData name="Stážisti" userId="6c3dd6a6-2efb-4d77-87e3-0808df15d025" providerId="ADAL" clId="{5705E858-399F-43E2-9340-287617AEF6D7}" dt="2025-11-11T08:11:14.206" v="3057" actId="962"/>
          <ac:spMkLst>
            <pc:docMk/>
            <pc:sldMk cId="1218283728" sldId="483"/>
            <ac:spMk id="8" creationId="{C9A25516-B5FC-451C-8920-1F0606C7D1C5}"/>
          </ac:spMkLst>
        </pc:spChg>
        <pc:spChg chg="mod">
          <ac:chgData name="Stážisti" userId="6c3dd6a6-2efb-4d77-87e3-0808df15d025" providerId="ADAL" clId="{5705E858-399F-43E2-9340-287617AEF6D7}" dt="2025-11-11T08:11:09.354" v="3031" actId="962"/>
          <ac:spMkLst>
            <pc:docMk/>
            <pc:sldMk cId="1218283728" sldId="483"/>
            <ac:spMk id="9" creationId="{D49CF8C8-537B-472B-B22B-B98BD4DC91FD}"/>
          </ac:spMkLst>
        </pc:spChg>
        <pc:picChg chg="mod">
          <ac:chgData name="Stážisti" userId="6c3dd6a6-2efb-4d77-87e3-0808df15d025" providerId="ADAL" clId="{5705E858-399F-43E2-9340-287617AEF6D7}" dt="2025-11-11T08:10:21.395" v="2835" actId="962"/>
          <ac:picMkLst>
            <pc:docMk/>
            <pc:sldMk cId="1218283728" sldId="483"/>
            <ac:picMk id="3" creationId="{EDAAC948-B4E5-4F93-A2D2-064D6510FBB4}"/>
          </ac:picMkLst>
        </pc:picChg>
      </pc:sldChg>
      <pc:sldChg chg="modSp mod">
        <pc:chgData name="Stážisti" userId="6c3dd6a6-2efb-4d77-87e3-0808df15d025" providerId="ADAL" clId="{5705E858-399F-43E2-9340-287617AEF6D7}" dt="2025-11-13T08:00:08.273" v="4839" actId="962"/>
        <pc:sldMkLst>
          <pc:docMk/>
          <pc:sldMk cId="3596442014" sldId="484"/>
        </pc:sldMkLst>
        <pc:spChg chg="mod">
          <ac:chgData name="Stážisti" userId="6c3dd6a6-2efb-4d77-87e3-0808df15d025" providerId="ADAL" clId="{5705E858-399F-43E2-9340-287617AEF6D7}" dt="2025-11-13T07:59:59.698" v="4807" actId="962"/>
          <ac:spMkLst>
            <pc:docMk/>
            <pc:sldMk cId="3596442014" sldId="484"/>
            <ac:spMk id="3" creationId="{CED53700-4715-493D-AB49-CD127F7CACAF}"/>
          </ac:spMkLst>
        </pc:spChg>
        <pc:spChg chg="mod">
          <ac:chgData name="Stážisti" userId="6c3dd6a6-2efb-4d77-87e3-0808df15d025" providerId="ADAL" clId="{5705E858-399F-43E2-9340-287617AEF6D7}" dt="2025-11-13T07:59:52.547" v="4771" actId="962"/>
          <ac:spMkLst>
            <pc:docMk/>
            <pc:sldMk cId="3596442014" sldId="484"/>
            <ac:spMk id="4" creationId="{0E4F25BA-E01A-42C4-A2FD-72E7DEA1D3CD}"/>
          </ac:spMkLst>
        </pc:spChg>
        <pc:spChg chg="mod">
          <ac:chgData name="Stážisti" userId="6c3dd6a6-2efb-4d77-87e3-0808df15d025" providerId="ADAL" clId="{5705E858-399F-43E2-9340-287617AEF6D7}" dt="2025-11-13T08:00:08.273" v="4839" actId="962"/>
          <ac:spMkLst>
            <pc:docMk/>
            <pc:sldMk cId="3596442014" sldId="484"/>
            <ac:spMk id="5" creationId="{013E73ED-3A0A-4931-ACFE-64D7A98A1D43}"/>
          </ac:spMkLst>
        </pc:spChg>
        <pc:picChg chg="mod">
          <ac:chgData name="Stážisti" userId="6c3dd6a6-2efb-4d77-87e3-0808df15d025" providerId="ADAL" clId="{5705E858-399F-43E2-9340-287617AEF6D7}" dt="2025-11-13T07:59:46.008" v="4747" actId="962"/>
          <ac:picMkLst>
            <pc:docMk/>
            <pc:sldMk cId="3596442014" sldId="484"/>
            <ac:picMk id="1026" creationId="{FBBFA772-AB19-4E7E-921C-1649AC7D1B37}"/>
          </ac:picMkLst>
        </pc:picChg>
      </pc:sldChg>
      <pc:sldChg chg="modSp mod">
        <pc:chgData name="Stážisti" userId="6c3dd6a6-2efb-4d77-87e3-0808df15d025" providerId="ADAL" clId="{5705E858-399F-43E2-9340-287617AEF6D7}" dt="2025-11-13T07:45:33.649" v="4357" actId="962"/>
        <pc:sldMkLst>
          <pc:docMk/>
          <pc:sldMk cId="2213700875" sldId="485"/>
        </pc:sldMkLst>
        <pc:picChg chg="mod">
          <ac:chgData name="Stážisti" userId="6c3dd6a6-2efb-4d77-87e3-0808df15d025" providerId="ADAL" clId="{5705E858-399F-43E2-9340-287617AEF6D7}" dt="2025-11-13T07:45:33.649" v="4357" actId="962"/>
          <ac:picMkLst>
            <pc:docMk/>
            <pc:sldMk cId="2213700875" sldId="485"/>
            <ac:picMk id="4" creationId="{70D10CDA-3662-445F-8DA7-435297957DFB}"/>
          </ac:picMkLst>
        </pc:picChg>
      </pc:sldChg>
      <pc:sldChg chg="addSp delSp modSp mod">
        <pc:chgData name="Stážisti" userId="6c3dd6a6-2efb-4d77-87e3-0808df15d025" providerId="ADAL" clId="{5705E858-399F-43E2-9340-287617AEF6D7}" dt="2025-11-13T07:38:52.403" v="4279" actId="962"/>
        <pc:sldMkLst>
          <pc:docMk/>
          <pc:sldMk cId="210132135" sldId="486"/>
        </pc:sldMkLst>
        <pc:spChg chg="add del">
          <ac:chgData name="Stážisti" userId="6c3dd6a6-2efb-4d77-87e3-0808df15d025" providerId="ADAL" clId="{5705E858-399F-43E2-9340-287617AEF6D7}" dt="2025-11-13T07:37:53.759" v="4243" actId="22"/>
          <ac:spMkLst>
            <pc:docMk/>
            <pc:sldMk cId="210132135" sldId="486"/>
            <ac:spMk id="3" creationId="{5B74915B-A0BE-7DC3-87A0-A91D68AF21FF}"/>
          </ac:spMkLst>
        </pc:spChg>
        <pc:spChg chg="mod">
          <ac:chgData name="Stážisti" userId="6c3dd6a6-2efb-4d77-87e3-0808df15d025" providerId="ADAL" clId="{5705E858-399F-43E2-9340-287617AEF6D7}" dt="2025-11-13T07:38:49.123" v="4275" actId="962"/>
          <ac:spMkLst>
            <pc:docMk/>
            <pc:sldMk cId="210132135" sldId="486"/>
            <ac:spMk id="11" creationId="{5BB1CC0D-4624-4755-B386-55C32D3F89E0}"/>
          </ac:spMkLst>
        </pc:spChg>
        <pc:spChg chg="mod">
          <ac:chgData name="Stážisti" userId="6c3dd6a6-2efb-4d77-87e3-0808df15d025" providerId="ADAL" clId="{5705E858-399F-43E2-9340-287617AEF6D7}" dt="2025-11-13T07:38:47.378" v="4273" actId="962"/>
          <ac:spMkLst>
            <pc:docMk/>
            <pc:sldMk cId="210132135" sldId="486"/>
            <ac:spMk id="14" creationId="{B06083B0-0524-4494-8AD8-C50AC6073668}"/>
          </ac:spMkLst>
        </pc:spChg>
        <pc:spChg chg="mod">
          <ac:chgData name="Stážisti" userId="6c3dd6a6-2efb-4d77-87e3-0808df15d025" providerId="ADAL" clId="{5705E858-399F-43E2-9340-287617AEF6D7}" dt="2025-11-13T07:38:50.692" v="4277" actId="962"/>
          <ac:spMkLst>
            <pc:docMk/>
            <pc:sldMk cId="210132135" sldId="486"/>
            <ac:spMk id="15" creationId="{E2F51009-9C23-4D9C-B952-85B5B8F9B5B9}"/>
          </ac:spMkLst>
        </pc:spChg>
        <pc:spChg chg="mod">
          <ac:chgData name="Stážisti" userId="6c3dd6a6-2efb-4d77-87e3-0808df15d025" providerId="ADAL" clId="{5705E858-399F-43E2-9340-287617AEF6D7}" dt="2025-11-13T07:38:52.403" v="4279" actId="962"/>
          <ac:spMkLst>
            <pc:docMk/>
            <pc:sldMk cId="210132135" sldId="486"/>
            <ac:spMk id="16" creationId="{605DBD0E-374E-41EA-92C9-22AE78B4C979}"/>
          </ac:spMkLst>
        </pc:spChg>
        <pc:spChg chg="mod">
          <ac:chgData name="Stážisti" userId="6c3dd6a6-2efb-4d77-87e3-0808df15d025" providerId="ADAL" clId="{5705E858-399F-43E2-9340-287617AEF6D7}" dt="2025-11-13T07:38:42.234" v="4271" actId="962"/>
          <ac:spMkLst>
            <pc:docMk/>
            <pc:sldMk cId="210132135" sldId="486"/>
            <ac:spMk id="17" creationId="{66405CF7-BD71-4D9A-B3D0-39D776DCFBDF}"/>
          </ac:spMkLst>
        </pc:spChg>
        <pc:picChg chg="mod">
          <ac:chgData name="Stážisti" userId="6c3dd6a6-2efb-4d77-87e3-0808df15d025" providerId="ADAL" clId="{5705E858-399F-43E2-9340-287617AEF6D7}" dt="2025-11-13T07:38:28.322" v="4247" actId="962"/>
          <ac:picMkLst>
            <pc:docMk/>
            <pc:sldMk cId="210132135" sldId="486"/>
            <ac:picMk id="4" creationId="{462B5CC3-E1D5-485F-9759-436395EB0867}"/>
          </ac:picMkLst>
        </pc:picChg>
      </pc:sldChg>
      <pc:sldChg chg="modSp mod">
        <pc:chgData name="Stážisti" userId="6c3dd6a6-2efb-4d77-87e3-0808df15d025" providerId="ADAL" clId="{5705E858-399F-43E2-9340-287617AEF6D7}" dt="2025-11-13T07:37:40.340" v="4241" actId="962"/>
        <pc:sldMkLst>
          <pc:docMk/>
          <pc:sldMk cId="3039976612" sldId="487"/>
        </pc:sldMkLst>
        <pc:spChg chg="mod">
          <ac:chgData name="Stážisti" userId="6c3dd6a6-2efb-4d77-87e3-0808df15d025" providerId="ADAL" clId="{5705E858-399F-43E2-9340-287617AEF6D7}" dt="2025-11-13T07:37:40.340" v="4241" actId="962"/>
          <ac:spMkLst>
            <pc:docMk/>
            <pc:sldMk cId="3039976612" sldId="487"/>
            <ac:spMk id="5" creationId="{013E73ED-3A0A-4931-ACFE-64D7A98A1D43}"/>
          </ac:spMkLst>
        </pc:spChg>
        <pc:picChg chg="mod">
          <ac:chgData name="Stážisti" userId="6c3dd6a6-2efb-4d77-87e3-0808df15d025" providerId="ADAL" clId="{5705E858-399F-43E2-9340-287617AEF6D7}" dt="2025-11-13T07:37:14.019" v="4207" actId="962"/>
          <ac:picMkLst>
            <pc:docMk/>
            <pc:sldMk cId="3039976612" sldId="487"/>
            <ac:picMk id="1026" creationId="{FBBFA772-AB19-4E7E-921C-1649AC7D1B37}"/>
          </ac:picMkLst>
        </pc:picChg>
      </pc:sldChg>
      <pc:sldChg chg="modSp mod">
        <pc:chgData name="Stážisti" userId="6c3dd6a6-2efb-4d77-87e3-0808df15d025" providerId="ADAL" clId="{5705E858-399F-43E2-9340-287617AEF6D7}" dt="2025-11-13T10:48:15.430" v="5899" actId="962"/>
        <pc:sldMkLst>
          <pc:docMk/>
          <pc:sldMk cId="667455429" sldId="488"/>
        </pc:sldMkLst>
        <pc:spChg chg="mod">
          <ac:chgData name="Stážisti" userId="6c3dd6a6-2efb-4d77-87e3-0808df15d025" providerId="ADAL" clId="{5705E858-399F-43E2-9340-287617AEF6D7}" dt="2025-11-13T10:48:15.430" v="5899" actId="962"/>
          <ac:spMkLst>
            <pc:docMk/>
            <pc:sldMk cId="667455429" sldId="488"/>
            <ac:spMk id="6" creationId="{86ADF3AF-77BB-46C8-BD3C-643E698A702A}"/>
          </ac:spMkLst>
        </pc:spChg>
        <pc:spChg chg="mod">
          <ac:chgData name="Stážisti" userId="6c3dd6a6-2efb-4d77-87e3-0808df15d025" providerId="ADAL" clId="{5705E858-399F-43E2-9340-287617AEF6D7}" dt="2025-11-13T07:36:30.033" v="4167" actId="962"/>
          <ac:spMkLst>
            <pc:docMk/>
            <pc:sldMk cId="667455429" sldId="488"/>
            <ac:spMk id="7" creationId="{B733982B-3261-487B-B8C7-D50AFCF638CC}"/>
          </ac:spMkLst>
        </pc:spChg>
        <pc:spChg chg="mod">
          <ac:chgData name="Stážisti" userId="6c3dd6a6-2efb-4d77-87e3-0808df15d025" providerId="ADAL" clId="{5705E858-399F-43E2-9340-287617AEF6D7}" dt="2025-11-13T07:36:36.036" v="4203" actId="962"/>
          <ac:spMkLst>
            <pc:docMk/>
            <pc:sldMk cId="667455429" sldId="488"/>
            <ac:spMk id="8" creationId="{166BECA4-0813-4CC6-ADBF-448A9A36A39B}"/>
          </ac:spMkLst>
        </pc:spChg>
        <pc:picChg chg="mod">
          <ac:chgData name="Stážisti" userId="6c3dd6a6-2efb-4d77-87e3-0808df15d025" providerId="ADAL" clId="{5705E858-399F-43E2-9340-287617AEF6D7}" dt="2025-11-13T07:36:16.961" v="4139" actId="962"/>
          <ac:picMkLst>
            <pc:docMk/>
            <pc:sldMk cId="667455429" sldId="488"/>
            <ac:picMk id="2" creationId="{429339D1-4551-4FB4-A4CF-E135D85252EF}"/>
          </ac:picMkLst>
        </pc:picChg>
      </pc:sldChg>
      <pc:sldChg chg="modSp mod">
        <pc:chgData name="Stážisti" userId="6c3dd6a6-2efb-4d77-87e3-0808df15d025" providerId="ADAL" clId="{5705E858-399F-43E2-9340-287617AEF6D7}" dt="2025-11-13T07:23:30.483" v="3427" actId="962"/>
        <pc:sldMkLst>
          <pc:docMk/>
          <pc:sldMk cId="1402088799" sldId="489"/>
        </pc:sldMkLst>
        <pc:picChg chg="mod">
          <ac:chgData name="Stážisti" userId="6c3dd6a6-2efb-4d77-87e3-0808df15d025" providerId="ADAL" clId="{5705E858-399F-43E2-9340-287617AEF6D7}" dt="2025-11-13T07:22:45.383" v="3425" actId="962"/>
          <ac:picMkLst>
            <pc:docMk/>
            <pc:sldMk cId="1402088799" sldId="489"/>
            <ac:picMk id="4098" creationId="{00000000-0000-0000-0000-000000000000}"/>
          </ac:picMkLst>
        </pc:picChg>
        <pc:picChg chg="mod">
          <ac:chgData name="Stážisti" userId="6c3dd6a6-2efb-4d77-87e3-0808df15d025" providerId="ADAL" clId="{5705E858-399F-43E2-9340-287617AEF6D7}" dt="2025-11-13T07:23:30.483" v="3427" actId="962"/>
          <ac:picMkLst>
            <pc:docMk/>
            <pc:sldMk cId="1402088799" sldId="489"/>
            <ac:picMk id="4100" creationId="{00000000-0000-0000-0000-000000000000}"/>
          </ac:picMkLst>
        </pc:picChg>
      </pc:sldChg>
      <pc:sldChg chg="modSp mod">
        <pc:chgData name="Stážisti" userId="6c3dd6a6-2efb-4d77-87e3-0808df15d025" providerId="ADAL" clId="{5705E858-399F-43E2-9340-287617AEF6D7}" dt="2025-11-11T13:47:22.110" v="3059" actId="962"/>
        <pc:sldMkLst>
          <pc:docMk/>
          <pc:sldMk cId="2891441681" sldId="490"/>
        </pc:sldMkLst>
        <pc:picChg chg="mod">
          <ac:chgData name="Stážisti" userId="6c3dd6a6-2efb-4d77-87e3-0808df15d025" providerId="ADAL" clId="{5705E858-399F-43E2-9340-287617AEF6D7}" dt="2025-11-11T13:47:22.110" v="3059" actId="962"/>
          <ac:picMkLst>
            <pc:docMk/>
            <pc:sldMk cId="2891441681" sldId="490"/>
            <ac:picMk id="2" creationId="{8BF0225D-FBBC-4060-9210-66729AC1BE81}"/>
          </ac:picMkLst>
        </pc:picChg>
      </pc:sldChg>
      <pc:sldChg chg="modSp mod">
        <pc:chgData name="Stážisti" userId="6c3dd6a6-2efb-4d77-87e3-0808df15d025" providerId="ADAL" clId="{5705E858-399F-43E2-9340-287617AEF6D7}" dt="2025-11-11T07:57:06.683" v="1611" actId="962"/>
        <pc:sldMkLst>
          <pc:docMk/>
          <pc:sldMk cId="1783596624" sldId="492"/>
        </pc:sldMkLst>
        <pc:picChg chg="mod">
          <ac:chgData name="Stážisti" userId="6c3dd6a6-2efb-4d77-87e3-0808df15d025" providerId="ADAL" clId="{5705E858-399F-43E2-9340-287617AEF6D7}" dt="2025-11-11T07:57:06.683" v="1611" actId="962"/>
          <ac:picMkLst>
            <pc:docMk/>
            <pc:sldMk cId="1783596624" sldId="492"/>
            <ac:picMk id="10" creationId="{DA33BCBA-1A0F-4B09-A98A-DE884A870B84}"/>
          </ac:picMkLst>
        </pc:picChg>
        <pc:picChg chg="mod">
          <ac:chgData name="Stážisti" userId="6c3dd6a6-2efb-4d77-87e3-0808df15d025" providerId="ADAL" clId="{5705E858-399F-43E2-9340-287617AEF6D7}" dt="2025-11-11T07:56:34.694" v="1609" actId="962"/>
          <ac:picMkLst>
            <pc:docMk/>
            <pc:sldMk cId="1783596624" sldId="492"/>
            <ac:picMk id="5126" creationId="{1C376D3B-1326-42FA-8878-7D955C8B57F4}"/>
          </ac:picMkLst>
        </pc:picChg>
      </pc:sldChg>
      <pc:sldChg chg="modSp mod">
        <pc:chgData name="Stážisti" userId="6c3dd6a6-2efb-4d77-87e3-0808df15d025" providerId="ADAL" clId="{5705E858-399F-43E2-9340-287617AEF6D7}" dt="2025-11-11T07:42:39.949" v="663" actId="962"/>
        <pc:sldMkLst>
          <pc:docMk/>
          <pc:sldMk cId="3084944322" sldId="493"/>
        </pc:sldMkLst>
        <pc:spChg chg="mod">
          <ac:chgData name="Stážisti" userId="6c3dd6a6-2efb-4d77-87e3-0808df15d025" providerId="ADAL" clId="{5705E858-399F-43E2-9340-287617AEF6D7}" dt="2025-11-11T07:39:07.405" v="309" actId="962"/>
          <ac:spMkLst>
            <pc:docMk/>
            <pc:sldMk cId="3084944322" sldId="493"/>
            <ac:spMk id="12" creationId="{D7B96FF9-EF4B-4F12-94BD-A3289C0CE92D}"/>
          </ac:spMkLst>
        </pc:spChg>
        <pc:spChg chg="mod">
          <ac:chgData name="Stážisti" userId="6c3dd6a6-2efb-4d77-87e3-0808df15d025" providerId="ADAL" clId="{5705E858-399F-43E2-9340-287617AEF6D7}" dt="2025-11-11T07:38:44.885" v="257" actId="962"/>
          <ac:spMkLst>
            <pc:docMk/>
            <pc:sldMk cId="3084944322" sldId="493"/>
            <ac:spMk id="13" creationId="{0F596242-08EB-42A6-9F35-CC252BB1C11E}"/>
          </ac:spMkLst>
        </pc:spChg>
        <pc:picChg chg="mod">
          <ac:chgData name="Stážisti" userId="6c3dd6a6-2efb-4d77-87e3-0808df15d025" providerId="ADAL" clId="{5705E858-399F-43E2-9340-287617AEF6D7}" dt="2025-11-11T07:37:45.518" v="209" actId="962"/>
          <ac:picMkLst>
            <pc:docMk/>
            <pc:sldMk cId="3084944322" sldId="493"/>
            <ac:picMk id="3" creationId="{F7F75F44-28FC-4866-AAB9-D4FA49B56A17}"/>
          </ac:picMkLst>
        </pc:picChg>
        <pc:picChg chg="mod">
          <ac:chgData name="Stážisti" userId="6c3dd6a6-2efb-4d77-87e3-0808df15d025" providerId="ADAL" clId="{5705E858-399F-43E2-9340-287617AEF6D7}" dt="2025-11-11T07:42:39.949" v="663" actId="962"/>
          <ac:picMkLst>
            <pc:docMk/>
            <pc:sldMk cId="3084944322" sldId="493"/>
            <ac:picMk id="11" creationId="{22026605-B14F-4B94-8C8E-891C68F74882}"/>
          </ac:picMkLst>
        </pc:picChg>
      </pc:sldChg>
      <pc:sldChg chg="modSp mod">
        <pc:chgData name="Stážisti" userId="6c3dd6a6-2efb-4d77-87e3-0808df15d025" providerId="ADAL" clId="{5705E858-399F-43E2-9340-287617AEF6D7}" dt="2025-11-13T08:10:32.901" v="5101" actId="962"/>
        <pc:sldMkLst>
          <pc:docMk/>
          <pc:sldMk cId="2009259352" sldId="496"/>
        </pc:sldMkLst>
        <pc:spChg chg="mod">
          <ac:chgData name="Stážisti" userId="6c3dd6a6-2efb-4d77-87e3-0808df15d025" providerId="ADAL" clId="{5705E858-399F-43E2-9340-287617AEF6D7}" dt="2025-11-13T08:10:27.070" v="5069" actId="962"/>
          <ac:spMkLst>
            <pc:docMk/>
            <pc:sldMk cId="2009259352" sldId="496"/>
            <ac:spMk id="2" creationId="{46006A79-890A-436A-A73A-11E7D9E6B713}"/>
          </ac:spMkLst>
        </pc:spChg>
        <pc:spChg chg="mod">
          <ac:chgData name="Stážisti" userId="6c3dd6a6-2efb-4d77-87e3-0808df15d025" providerId="ADAL" clId="{5705E858-399F-43E2-9340-287617AEF6D7}" dt="2025-11-13T08:10:32.901" v="5101" actId="962"/>
          <ac:spMkLst>
            <pc:docMk/>
            <pc:sldMk cId="2009259352" sldId="496"/>
            <ac:spMk id="4" creationId="{4221AB1B-2ED3-4907-81C3-A8CA9EF62E04}"/>
          </ac:spMkLst>
        </pc:spChg>
        <pc:picChg chg="mod">
          <ac:chgData name="Stážisti" userId="6c3dd6a6-2efb-4d77-87e3-0808df15d025" providerId="ADAL" clId="{5705E858-399F-43E2-9340-287617AEF6D7}" dt="2025-11-11T07:46:54.578" v="1321" actId="962"/>
          <ac:picMkLst>
            <pc:docMk/>
            <pc:sldMk cId="2009259352" sldId="496"/>
            <ac:picMk id="9218" creationId="{3D73B3B2-F56E-42C7-83D7-442FAFB1246B}"/>
          </ac:picMkLst>
        </pc:picChg>
      </pc:sldChg>
      <pc:sldChg chg="modSp mod">
        <pc:chgData name="Stážisti" userId="6c3dd6a6-2efb-4d77-87e3-0808df15d025" providerId="ADAL" clId="{5705E858-399F-43E2-9340-287617AEF6D7}" dt="2025-11-13T08:12:11.139" v="5213" actId="962"/>
        <pc:sldMkLst>
          <pc:docMk/>
          <pc:sldMk cId="3465129573" sldId="497"/>
        </pc:sldMkLst>
        <pc:spChg chg="mod">
          <ac:chgData name="Stážisti" userId="6c3dd6a6-2efb-4d77-87e3-0808df15d025" providerId="ADAL" clId="{5705E858-399F-43E2-9340-287617AEF6D7}" dt="2025-11-13T08:11:50.969" v="5171" actId="962"/>
          <ac:spMkLst>
            <pc:docMk/>
            <pc:sldMk cId="3465129573" sldId="497"/>
            <ac:spMk id="3" creationId="{E05F61AD-FC9E-45E0-917A-5AC52722D64B}"/>
          </ac:spMkLst>
        </pc:spChg>
        <pc:spChg chg="mod">
          <ac:chgData name="Stážisti" userId="6c3dd6a6-2efb-4d77-87e3-0808df15d025" providerId="ADAL" clId="{5705E858-399F-43E2-9340-287617AEF6D7}" dt="2025-11-13T08:11:53.256" v="5173" actId="962"/>
          <ac:spMkLst>
            <pc:docMk/>
            <pc:sldMk cId="3465129573" sldId="497"/>
            <ac:spMk id="4" creationId="{39B23362-8179-4838-9FD9-0457B96D7226}"/>
          </ac:spMkLst>
        </pc:spChg>
        <pc:spChg chg="mod">
          <ac:chgData name="Stážisti" userId="6c3dd6a6-2efb-4d77-87e3-0808df15d025" providerId="ADAL" clId="{5705E858-399F-43E2-9340-287617AEF6D7}" dt="2025-11-13T08:12:07.491" v="5209" actId="962"/>
          <ac:spMkLst>
            <pc:docMk/>
            <pc:sldMk cId="3465129573" sldId="497"/>
            <ac:spMk id="6" creationId="{0E5C1BEE-1046-44A3-92ED-014EBF6BDA79}"/>
          </ac:spMkLst>
        </pc:spChg>
        <pc:spChg chg="mod">
          <ac:chgData name="Stážisti" userId="6c3dd6a6-2efb-4d77-87e3-0808df15d025" providerId="ADAL" clId="{5705E858-399F-43E2-9340-287617AEF6D7}" dt="2025-11-13T08:12:11.139" v="5213" actId="962"/>
          <ac:spMkLst>
            <pc:docMk/>
            <pc:sldMk cId="3465129573" sldId="497"/>
            <ac:spMk id="7" creationId="{9FD439BF-52B9-4970-9E12-3DFD1D6C1D5B}"/>
          </ac:spMkLst>
        </pc:spChg>
        <pc:spChg chg="mod">
          <ac:chgData name="Stážisti" userId="6c3dd6a6-2efb-4d77-87e3-0808df15d025" providerId="ADAL" clId="{5705E858-399F-43E2-9340-287617AEF6D7}" dt="2025-11-13T08:11:56.703" v="5175" actId="962"/>
          <ac:spMkLst>
            <pc:docMk/>
            <pc:sldMk cId="3465129573" sldId="497"/>
            <ac:spMk id="8" creationId="{66756C91-37D1-4086-95AF-26ADABAD3D6A}"/>
          </ac:spMkLst>
        </pc:spChg>
        <pc:spChg chg="mod">
          <ac:chgData name="Stážisti" userId="6c3dd6a6-2efb-4d77-87e3-0808df15d025" providerId="ADAL" clId="{5705E858-399F-43E2-9340-287617AEF6D7}" dt="2025-11-13T08:11:43.141" v="5167" actId="962"/>
          <ac:spMkLst>
            <pc:docMk/>
            <pc:sldMk cId="3465129573" sldId="497"/>
            <ac:spMk id="9" creationId="{D9FDA277-6056-4CF1-AD9F-7E67209A3992}"/>
          </ac:spMkLst>
        </pc:spChg>
        <pc:spChg chg="mod">
          <ac:chgData name="Stážisti" userId="6c3dd6a6-2efb-4d77-87e3-0808df15d025" providerId="ADAL" clId="{5705E858-399F-43E2-9340-287617AEF6D7}" dt="2025-11-13T08:12:02.310" v="5207" actId="962"/>
          <ac:spMkLst>
            <pc:docMk/>
            <pc:sldMk cId="3465129573" sldId="497"/>
            <ac:spMk id="10" creationId="{9139AFB6-639A-434F-B625-C265DD7F0E28}"/>
          </ac:spMkLst>
        </pc:spChg>
        <pc:spChg chg="mod">
          <ac:chgData name="Stážisti" userId="6c3dd6a6-2efb-4d77-87e3-0808df15d025" providerId="ADAL" clId="{5705E858-399F-43E2-9340-287617AEF6D7}" dt="2025-11-13T08:11:38.327" v="5145" actId="962"/>
          <ac:spMkLst>
            <pc:docMk/>
            <pc:sldMk cId="3465129573" sldId="497"/>
            <ac:spMk id="11" creationId="{0A683FC1-3B35-4097-8A07-5D33B092F801}"/>
          </ac:spMkLst>
        </pc:spChg>
        <pc:spChg chg="mod">
          <ac:chgData name="Stážisti" userId="6c3dd6a6-2efb-4d77-87e3-0808df15d025" providerId="ADAL" clId="{5705E858-399F-43E2-9340-287617AEF6D7}" dt="2025-11-13T08:11:48.909" v="5169" actId="962"/>
          <ac:spMkLst>
            <pc:docMk/>
            <pc:sldMk cId="3465129573" sldId="497"/>
            <ac:spMk id="12" creationId="{8577C65D-2D1D-4CF9-9D5D-04B029365ADB}"/>
          </ac:spMkLst>
        </pc:spChg>
        <pc:spChg chg="mod">
          <ac:chgData name="Stážisti" userId="6c3dd6a6-2efb-4d77-87e3-0808df15d025" providerId="ADAL" clId="{5705E858-399F-43E2-9340-287617AEF6D7}" dt="2025-11-13T08:12:09.421" v="5211" actId="962"/>
          <ac:spMkLst>
            <pc:docMk/>
            <pc:sldMk cId="3465129573" sldId="497"/>
            <ac:spMk id="14" creationId="{D63D3B3A-DCCE-4266-A274-BDF9C2FC5849}"/>
          </ac:spMkLst>
        </pc:spChg>
        <pc:picChg chg="mod">
          <ac:chgData name="Stážisti" userId="6c3dd6a6-2efb-4d77-87e3-0808df15d025" providerId="ADAL" clId="{5705E858-399F-43E2-9340-287617AEF6D7}" dt="2025-11-13T08:11:30.054" v="5107" actId="962"/>
          <ac:picMkLst>
            <pc:docMk/>
            <pc:sldMk cId="3465129573" sldId="497"/>
            <ac:picMk id="2" creationId="{25B9981D-0CC5-4663-8892-100A84569F28}"/>
          </ac:picMkLst>
        </pc:picChg>
      </pc:sldChg>
      <pc:sldChg chg="modSp mod">
        <pc:chgData name="Stážisti" userId="6c3dd6a6-2efb-4d77-87e3-0808df15d025" providerId="ADAL" clId="{5705E858-399F-43E2-9340-287617AEF6D7}" dt="2025-11-11T08:09:44.392" v="2833" actId="962"/>
        <pc:sldMkLst>
          <pc:docMk/>
          <pc:sldMk cId="1709265396" sldId="498"/>
        </pc:sldMkLst>
        <pc:spChg chg="mod">
          <ac:chgData name="Stážisti" userId="6c3dd6a6-2efb-4d77-87e3-0808df15d025" providerId="ADAL" clId="{5705E858-399F-43E2-9340-287617AEF6D7}" dt="2025-11-11T08:08:28.849" v="2427" actId="962"/>
          <ac:spMkLst>
            <pc:docMk/>
            <pc:sldMk cId="1709265396" sldId="498"/>
            <ac:spMk id="6" creationId="{3147CD32-E2A2-4526-B78E-1C743A2EBA26}"/>
          </ac:spMkLst>
        </pc:spChg>
        <pc:spChg chg="mod">
          <ac:chgData name="Stážisti" userId="6c3dd6a6-2efb-4d77-87e3-0808df15d025" providerId="ADAL" clId="{5705E858-399F-43E2-9340-287617AEF6D7}" dt="2025-11-11T08:09:08.032" v="2657" actId="962"/>
          <ac:spMkLst>
            <pc:docMk/>
            <pc:sldMk cId="1709265396" sldId="498"/>
            <ac:spMk id="7" creationId="{E4AA67E4-B5D3-4D61-B5BB-322FC14A998D}"/>
          </ac:spMkLst>
        </pc:spChg>
        <pc:spChg chg="mod">
          <ac:chgData name="Stážisti" userId="6c3dd6a6-2efb-4d77-87e3-0808df15d025" providerId="ADAL" clId="{5705E858-399F-43E2-9340-287617AEF6D7}" dt="2025-11-11T08:08:34.361" v="2451" actId="962"/>
          <ac:spMkLst>
            <pc:docMk/>
            <pc:sldMk cId="1709265396" sldId="498"/>
            <ac:spMk id="8" creationId="{21D8FB97-5BD2-4923-B666-6306722ADA8D}"/>
          </ac:spMkLst>
        </pc:spChg>
        <pc:spChg chg="mod">
          <ac:chgData name="Stážisti" userId="6c3dd6a6-2efb-4d77-87e3-0808df15d025" providerId="ADAL" clId="{5705E858-399F-43E2-9340-287617AEF6D7}" dt="2025-11-11T08:09:25.265" v="2761" actId="962"/>
          <ac:spMkLst>
            <pc:docMk/>
            <pc:sldMk cId="1709265396" sldId="498"/>
            <ac:spMk id="9" creationId="{D2C42031-4B5A-435E-B90F-DF415BBC49F8}"/>
          </ac:spMkLst>
        </pc:spChg>
        <pc:spChg chg="mod">
          <ac:chgData name="Stážisti" userId="6c3dd6a6-2efb-4d77-87e3-0808df15d025" providerId="ADAL" clId="{5705E858-399F-43E2-9340-287617AEF6D7}" dt="2025-11-11T08:08:39.146" v="2475" actId="962"/>
          <ac:spMkLst>
            <pc:docMk/>
            <pc:sldMk cId="1709265396" sldId="498"/>
            <ac:spMk id="10" creationId="{5673BD0A-454D-4E1A-A81C-A11617274BEF}"/>
          </ac:spMkLst>
        </pc:spChg>
        <pc:spChg chg="mod">
          <ac:chgData name="Stážisti" userId="6c3dd6a6-2efb-4d77-87e3-0808df15d025" providerId="ADAL" clId="{5705E858-399F-43E2-9340-287617AEF6D7}" dt="2025-11-11T08:09:44.392" v="2833" actId="962"/>
          <ac:spMkLst>
            <pc:docMk/>
            <pc:sldMk cId="1709265396" sldId="498"/>
            <ac:spMk id="11" creationId="{A660E29A-B334-4440-A6BD-709B707C0EC8}"/>
          </ac:spMkLst>
        </pc:spChg>
        <pc:spChg chg="mod">
          <ac:chgData name="Stážisti" userId="6c3dd6a6-2efb-4d77-87e3-0808df15d025" providerId="ADAL" clId="{5705E858-399F-43E2-9340-287617AEF6D7}" dt="2025-11-11T08:08:24.309" v="2403" actId="962"/>
          <ac:spMkLst>
            <pc:docMk/>
            <pc:sldMk cId="1709265396" sldId="498"/>
            <ac:spMk id="12" creationId="{28FBFE46-C2B0-4A63-9957-B4BA35C05D1E}"/>
          </ac:spMkLst>
        </pc:spChg>
        <pc:spChg chg="mod">
          <ac:chgData name="Stážisti" userId="6c3dd6a6-2efb-4d77-87e3-0808df15d025" providerId="ADAL" clId="{5705E858-399F-43E2-9340-287617AEF6D7}" dt="2025-11-11T08:08:55.952" v="2581" actId="962"/>
          <ac:spMkLst>
            <pc:docMk/>
            <pc:sldMk cId="1709265396" sldId="498"/>
            <ac:spMk id="13" creationId="{DCE24169-57D6-4995-A2F5-E07A2231C6EE}"/>
          </ac:spMkLst>
        </pc:spChg>
        <pc:picChg chg="mod">
          <ac:chgData name="Stážisti" userId="6c3dd6a6-2efb-4d77-87e3-0808df15d025" providerId="ADAL" clId="{5705E858-399F-43E2-9340-287617AEF6D7}" dt="2025-11-11T08:08:18.378" v="2379" actId="962"/>
          <ac:picMkLst>
            <pc:docMk/>
            <pc:sldMk cId="1709265396" sldId="498"/>
            <ac:picMk id="1026" creationId="{73CFDD68-CF01-489E-9741-ABB15E62F08E}"/>
          </ac:picMkLst>
        </pc:picChg>
      </pc:sldChg>
      <pc:sldChg chg="modSp mod">
        <pc:chgData name="Stážisti" userId="6c3dd6a6-2efb-4d77-87e3-0808df15d025" providerId="ADAL" clId="{5705E858-399F-43E2-9340-287617AEF6D7}" dt="2025-11-13T08:15:13.941" v="5539" actId="962"/>
        <pc:sldMkLst>
          <pc:docMk/>
          <pc:sldMk cId="2889349033" sldId="499"/>
        </pc:sldMkLst>
        <pc:spChg chg="mod">
          <ac:chgData name="Stážisti" userId="6c3dd6a6-2efb-4d77-87e3-0808df15d025" providerId="ADAL" clId="{5705E858-399F-43E2-9340-287617AEF6D7}" dt="2025-11-13T08:14:57.133" v="5435" actId="962"/>
          <ac:spMkLst>
            <pc:docMk/>
            <pc:sldMk cId="2889349033" sldId="499"/>
            <ac:spMk id="8" creationId="{C9A25516-B5FC-451C-8920-1F0606C7D1C5}"/>
          </ac:spMkLst>
        </pc:spChg>
        <pc:spChg chg="mod">
          <ac:chgData name="Stážisti" userId="6c3dd6a6-2efb-4d77-87e3-0808df15d025" providerId="ADAL" clId="{5705E858-399F-43E2-9340-287617AEF6D7}" dt="2025-11-13T08:15:13.941" v="5539" actId="962"/>
          <ac:spMkLst>
            <pc:docMk/>
            <pc:sldMk cId="2889349033" sldId="499"/>
            <ac:spMk id="21" creationId="{2947FCA8-C40F-4496-AD34-DC6785A71069}"/>
          </ac:spMkLst>
        </pc:spChg>
        <pc:spChg chg="mod">
          <ac:chgData name="Stážisti" userId="6c3dd6a6-2efb-4d77-87e3-0808df15d025" providerId="ADAL" clId="{5705E858-399F-43E2-9340-287617AEF6D7}" dt="2025-11-13T08:15:06.077" v="5487" actId="962"/>
          <ac:spMkLst>
            <pc:docMk/>
            <pc:sldMk cId="2889349033" sldId="499"/>
            <ac:spMk id="24" creationId="{80FC57C1-8E69-4332-B6DF-FC2019A99655}"/>
          </ac:spMkLst>
        </pc:spChg>
        <pc:spChg chg="mod">
          <ac:chgData name="Stážisti" userId="6c3dd6a6-2efb-4d77-87e3-0808df15d025" providerId="ADAL" clId="{5705E858-399F-43E2-9340-287617AEF6D7}" dt="2025-11-13T08:15:01.661" v="5459" actId="962"/>
          <ac:spMkLst>
            <pc:docMk/>
            <pc:sldMk cId="2889349033" sldId="499"/>
            <ac:spMk id="25" creationId="{4FFEEA2E-F754-4793-B6FB-5983558DEBDD}"/>
          </ac:spMkLst>
        </pc:spChg>
        <pc:picChg chg="mod">
          <ac:chgData name="Stážisti" userId="6c3dd6a6-2efb-4d77-87e3-0808df15d025" providerId="ADAL" clId="{5705E858-399F-43E2-9340-287617AEF6D7}" dt="2025-11-13T08:14:25.098" v="5289" actId="962"/>
          <ac:picMkLst>
            <pc:docMk/>
            <pc:sldMk cId="2889349033" sldId="499"/>
            <ac:picMk id="3" creationId="{EDAAC948-B4E5-4F93-A2D2-064D6510FBB4}"/>
          </ac:picMkLst>
        </pc:picChg>
      </pc:sldChg>
      <pc:sldChg chg="modSp mod">
        <pc:chgData name="Stážisti" userId="6c3dd6a6-2efb-4d77-87e3-0808df15d025" providerId="ADAL" clId="{5705E858-399F-43E2-9340-287617AEF6D7}" dt="2025-11-13T07:58:11.273" v="4679" actId="962"/>
        <pc:sldMkLst>
          <pc:docMk/>
          <pc:sldMk cId="1671858243" sldId="500"/>
        </pc:sldMkLst>
        <pc:spChg chg="mod">
          <ac:chgData name="Stážisti" userId="6c3dd6a6-2efb-4d77-87e3-0808df15d025" providerId="ADAL" clId="{5705E858-399F-43E2-9340-287617AEF6D7}" dt="2025-11-13T07:57:51.833" v="4651" actId="962"/>
          <ac:spMkLst>
            <pc:docMk/>
            <pc:sldMk cId="1671858243" sldId="500"/>
            <ac:spMk id="21" creationId="{82991EEA-9006-4862-9ABA-3162642B7A3B}"/>
          </ac:spMkLst>
        </pc:spChg>
        <pc:spChg chg="mod">
          <ac:chgData name="Stážisti" userId="6c3dd6a6-2efb-4d77-87e3-0808df15d025" providerId="ADAL" clId="{5705E858-399F-43E2-9340-287617AEF6D7}" dt="2025-11-13T07:57:01.224" v="4459" actId="962"/>
          <ac:spMkLst>
            <pc:docMk/>
            <pc:sldMk cId="1671858243" sldId="500"/>
            <ac:spMk id="22" creationId="{A422C24C-55A9-4592-86A0-9B8AB1A5B275}"/>
          </ac:spMkLst>
        </pc:spChg>
        <pc:spChg chg="mod">
          <ac:chgData name="Stážisti" userId="6c3dd6a6-2efb-4d77-87e3-0808df15d025" providerId="ADAL" clId="{5705E858-399F-43E2-9340-287617AEF6D7}" dt="2025-11-13T07:57:59.428" v="4671" actId="962"/>
          <ac:spMkLst>
            <pc:docMk/>
            <pc:sldMk cId="1671858243" sldId="500"/>
            <ac:spMk id="23" creationId="{3F9906E3-AED4-4C88-B401-9DCD1ED6C862}"/>
          </ac:spMkLst>
        </pc:spChg>
        <pc:spChg chg="mod">
          <ac:chgData name="Stážisti" userId="6c3dd6a6-2efb-4d77-87e3-0808df15d025" providerId="ADAL" clId="{5705E858-399F-43E2-9340-287617AEF6D7}" dt="2025-11-13T07:57:24.298" v="4546" actId="962"/>
          <ac:spMkLst>
            <pc:docMk/>
            <pc:sldMk cId="1671858243" sldId="500"/>
            <ac:spMk id="24" creationId="{583FBFB5-9C59-401A-9430-43BC8B9B45D7}"/>
          </ac:spMkLst>
        </pc:spChg>
        <pc:spChg chg="mod">
          <ac:chgData name="Stážisti" userId="6c3dd6a6-2efb-4d77-87e3-0808df15d025" providerId="ADAL" clId="{5705E858-399F-43E2-9340-287617AEF6D7}" dt="2025-11-13T07:58:07.292" v="4675" actId="962"/>
          <ac:spMkLst>
            <pc:docMk/>
            <pc:sldMk cId="1671858243" sldId="500"/>
            <ac:spMk id="25" creationId="{835D3A70-D44E-47B5-8A66-2F6BCBB79CCD}"/>
          </ac:spMkLst>
        </pc:spChg>
        <pc:spChg chg="mod">
          <ac:chgData name="Stážisti" userId="6c3dd6a6-2efb-4d77-87e3-0808df15d025" providerId="ADAL" clId="{5705E858-399F-43E2-9340-287617AEF6D7}" dt="2025-11-13T07:57:29.640" v="4574" actId="962"/>
          <ac:spMkLst>
            <pc:docMk/>
            <pc:sldMk cId="1671858243" sldId="500"/>
            <ac:spMk id="26" creationId="{82505A55-D088-48AE-8BD3-70F9547822D0}"/>
          </ac:spMkLst>
        </pc:spChg>
        <pc:spChg chg="mod">
          <ac:chgData name="Stážisti" userId="6c3dd6a6-2efb-4d77-87e3-0808df15d025" providerId="ADAL" clId="{5705E858-399F-43E2-9340-287617AEF6D7}" dt="2025-11-13T07:58:09.026" v="4677" actId="962"/>
          <ac:spMkLst>
            <pc:docMk/>
            <pc:sldMk cId="1671858243" sldId="500"/>
            <ac:spMk id="27" creationId="{C0D2A170-9B40-418D-A87F-7CE7FF2E7108}"/>
          </ac:spMkLst>
        </pc:spChg>
        <pc:spChg chg="mod">
          <ac:chgData name="Stážisti" userId="6c3dd6a6-2efb-4d77-87e3-0808df15d025" providerId="ADAL" clId="{5705E858-399F-43E2-9340-287617AEF6D7}" dt="2025-11-13T07:57:36.680" v="4602" actId="962"/>
          <ac:spMkLst>
            <pc:docMk/>
            <pc:sldMk cId="1671858243" sldId="500"/>
            <ac:spMk id="28" creationId="{7DB26E6C-8C42-4335-962B-5183124C9F34}"/>
          </ac:spMkLst>
        </pc:spChg>
        <pc:spChg chg="mod">
          <ac:chgData name="Stážisti" userId="6c3dd6a6-2efb-4d77-87e3-0808df15d025" providerId="ADAL" clId="{5705E858-399F-43E2-9340-287617AEF6D7}" dt="2025-11-13T07:58:11.273" v="4679" actId="962"/>
          <ac:spMkLst>
            <pc:docMk/>
            <pc:sldMk cId="1671858243" sldId="500"/>
            <ac:spMk id="29" creationId="{2D2E317A-D1F9-4F25-BDB5-4A1F9418AFDF}"/>
          </ac:spMkLst>
        </pc:spChg>
        <pc:picChg chg="mod">
          <ac:chgData name="Stážisti" userId="6c3dd6a6-2efb-4d77-87e3-0808df15d025" providerId="ADAL" clId="{5705E858-399F-43E2-9340-287617AEF6D7}" dt="2025-11-13T07:56:54.880" v="4431" actId="962"/>
          <ac:picMkLst>
            <pc:docMk/>
            <pc:sldMk cId="1671858243" sldId="500"/>
            <ac:picMk id="4" creationId="{5990C6AD-384E-48A1-9BF7-490B30A7648B}"/>
          </ac:picMkLst>
        </pc:picChg>
        <pc:picChg chg="mod">
          <ac:chgData name="Stážisti" userId="6c3dd6a6-2efb-4d77-87e3-0808df15d025" providerId="ADAL" clId="{5705E858-399F-43E2-9340-287617AEF6D7}" dt="2025-11-13T07:55:59.360" v="4429" actId="962"/>
          <ac:picMkLst>
            <pc:docMk/>
            <pc:sldMk cId="1671858243" sldId="500"/>
            <ac:picMk id="20" creationId="{9C8C1E6B-FB3B-4034-AD52-8961D5E9D12F}"/>
          </ac:picMkLst>
        </pc:picChg>
      </pc:sldChg>
      <pc:sldChg chg="modSp mod">
        <pc:chgData name="Stážisti" userId="6c3dd6a6-2efb-4d77-87e3-0808df15d025" providerId="ADAL" clId="{5705E858-399F-43E2-9340-287617AEF6D7}" dt="2025-11-13T07:53:16.813" v="4423" actId="962"/>
        <pc:sldMkLst>
          <pc:docMk/>
          <pc:sldMk cId="3251026647" sldId="501"/>
        </pc:sldMkLst>
        <pc:spChg chg="mod">
          <ac:chgData name="Stážisti" userId="6c3dd6a6-2efb-4d77-87e3-0808df15d025" providerId="ADAL" clId="{5705E858-399F-43E2-9340-287617AEF6D7}" dt="2025-11-13T07:53:16.813" v="4423" actId="962"/>
          <ac:spMkLst>
            <pc:docMk/>
            <pc:sldMk cId="3251026647" sldId="501"/>
            <ac:spMk id="5" creationId="{49405A71-9845-40C7-9CAB-B4941A7ED3C4}"/>
          </ac:spMkLst>
        </pc:spChg>
        <pc:picChg chg="mod">
          <ac:chgData name="Stážisti" userId="6c3dd6a6-2efb-4d77-87e3-0808df15d025" providerId="ADAL" clId="{5705E858-399F-43E2-9340-287617AEF6D7}" dt="2025-11-13T07:51:20.191" v="4387" actId="962"/>
          <ac:picMkLst>
            <pc:docMk/>
            <pc:sldMk cId="3251026647" sldId="501"/>
            <ac:picMk id="2" creationId="{0D1FEF9C-634D-43A8-ADF1-F8E74F25B7E6}"/>
          </ac:picMkLst>
        </pc:picChg>
        <pc:picChg chg="mod">
          <ac:chgData name="Stážisti" userId="6c3dd6a6-2efb-4d77-87e3-0808df15d025" providerId="ADAL" clId="{5705E858-399F-43E2-9340-287617AEF6D7}" dt="2025-11-13T07:53:00.111" v="4391" actId="962"/>
          <ac:picMkLst>
            <pc:docMk/>
            <pc:sldMk cId="3251026647" sldId="501"/>
            <ac:picMk id="4" creationId="{7BF5873C-78D0-4AF8-A4CA-A17E6D1E03A9}"/>
          </ac:picMkLst>
        </pc:picChg>
      </pc:sldChg>
      <pc:sldChg chg="modSp mod">
        <pc:chgData name="Stážisti" userId="6c3dd6a6-2efb-4d77-87e3-0808df15d025" providerId="ADAL" clId="{5705E858-399F-43E2-9340-287617AEF6D7}" dt="2025-11-13T07:51:16.827" v="4385" actId="962"/>
        <pc:sldMkLst>
          <pc:docMk/>
          <pc:sldMk cId="1295845251" sldId="502"/>
        </pc:sldMkLst>
        <pc:picChg chg="mod">
          <ac:chgData name="Stážisti" userId="6c3dd6a6-2efb-4d77-87e3-0808df15d025" providerId="ADAL" clId="{5705E858-399F-43E2-9340-287617AEF6D7}" dt="2025-11-13T07:51:16.827" v="4385" actId="962"/>
          <ac:picMkLst>
            <pc:docMk/>
            <pc:sldMk cId="1295845251" sldId="502"/>
            <ac:picMk id="2" creationId="{E41FF887-DEB2-4E66-8EAF-0996E5B97998}"/>
          </ac:picMkLst>
        </pc:picChg>
      </pc:sldChg>
      <pc:sldChg chg="modSp mod">
        <pc:chgData name="Stážisti" userId="6c3dd6a6-2efb-4d77-87e3-0808df15d025" providerId="ADAL" clId="{5705E858-399F-43E2-9340-287617AEF6D7}" dt="2025-11-13T07:51:14.234" v="4383" actId="962"/>
        <pc:sldMkLst>
          <pc:docMk/>
          <pc:sldMk cId="3586890867" sldId="503"/>
        </pc:sldMkLst>
        <pc:picChg chg="mod">
          <ac:chgData name="Stážisti" userId="6c3dd6a6-2efb-4d77-87e3-0808df15d025" providerId="ADAL" clId="{5705E858-399F-43E2-9340-287617AEF6D7}" dt="2025-11-13T07:51:14.234" v="4383" actId="962"/>
          <ac:picMkLst>
            <pc:docMk/>
            <pc:sldMk cId="3586890867" sldId="503"/>
            <ac:picMk id="2" creationId="{BF55583B-1856-4384-808A-50C82669096A}"/>
          </ac:picMkLst>
        </pc:picChg>
      </pc:sldChg>
      <pc:sldChg chg="modSp mod">
        <pc:chgData name="Stážisti" userId="6c3dd6a6-2efb-4d77-87e3-0808df15d025" providerId="ADAL" clId="{5705E858-399F-43E2-9340-287617AEF6D7}" dt="2025-11-13T07:51:09.812" v="4381" actId="962"/>
        <pc:sldMkLst>
          <pc:docMk/>
          <pc:sldMk cId="2408941654" sldId="504"/>
        </pc:sldMkLst>
        <pc:picChg chg="mod">
          <ac:chgData name="Stážisti" userId="6c3dd6a6-2efb-4d77-87e3-0808df15d025" providerId="ADAL" clId="{5705E858-399F-43E2-9340-287617AEF6D7}" dt="2025-11-13T07:51:09.812" v="4381" actId="962"/>
          <ac:picMkLst>
            <pc:docMk/>
            <pc:sldMk cId="2408941654" sldId="504"/>
            <ac:picMk id="2" creationId="{FC116AA1-E65C-460F-A960-3BB0231F17B7}"/>
          </ac:picMkLst>
        </pc:picChg>
      </pc:sldChg>
      <pc:sldChg chg="modSp mod">
        <pc:chgData name="Stážisti" userId="6c3dd6a6-2efb-4d77-87e3-0808df15d025" providerId="ADAL" clId="{5705E858-399F-43E2-9340-287617AEF6D7}" dt="2025-11-13T07:50:47.475" v="4377" actId="962"/>
        <pc:sldMkLst>
          <pc:docMk/>
          <pc:sldMk cId="3949002716" sldId="505"/>
        </pc:sldMkLst>
        <pc:picChg chg="mod">
          <ac:chgData name="Stážisti" userId="6c3dd6a6-2efb-4d77-87e3-0808df15d025" providerId="ADAL" clId="{5705E858-399F-43E2-9340-287617AEF6D7}" dt="2025-11-13T07:50:47.475" v="4377" actId="962"/>
          <ac:picMkLst>
            <pc:docMk/>
            <pc:sldMk cId="3949002716" sldId="505"/>
            <ac:picMk id="2" creationId="{2710A935-B6E2-421C-AB3C-91506BB4F9A3}"/>
          </ac:picMkLst>
        </pc:picChg>
      </pc:sldChg>
      <pc:sldChg chg="modSp mod">
        <pc:chgData name="Stážisti" userId="6c3dd6a6-2efb-4d77-87e3-0808df15d025" providerId="ADAL" clId="{5705E858-399F-43E2-9340-287617AEF6D7}" dt="2025-11-13T07:09:56.010" v="3099" actId="962"/>
        <pc:sldMkLst>
          <pc:docMk/>
          <pc:sldMk cId="2172022994" sldId="506"/>
        </pc:sldMkLst>
        <pc:picChg chg="mod">
          <ac:chgData name="Stážisti" userId="6c3dd6a6-2efb-4d77-87e3-0808df15d025" providerId="ADAL" clId="{5705E858-399F-43E2-9340-287617AEF6D7}" dt="2025-11-13T07:09:56.010" v="3099" actId="962"/>
          <ac:picMkLst>
            <pc:docMk/>
            <pc:sldMk cId="2172022994" sldId="506"/>
            <ac:picMk id="11" creationId="{ED3BFE12-8CE6-44E8-BBB9-1750052340AC}"/>
          </ac:picMkLst>
        </pc:picChg>
      </pc:sldChg>
      <pc:sldChg chg="modSp mod">
        <pc:chgData name="Stážisti" userId="6c3dd6a6-2efb-4d77-87e3-0808df15d025" providerId="ADAL" clId="{5705E858-399F-43E2-9340-287617AEF6D7}" dt="2025-11-13T07:42:19.282" v="4293" actId="962"/>
        <pc:sldMkLst>
          <pc:docMk/>
          <pc:sldMk cId="3140712148" sldId="507"/>
        </pc:sldMkLst>
        <pc:picChg chg="mod">
          <ac:chgData name="Stážisti" userId="6c3dd6a6-2efb-4d77-87e3-0808df15d025" providerId="ADAL" clId="{5705E858-399F-43E2-9340-287617AEF6D7}" dt="2025-11-13T07:42:19.282" v="4293" actId="962"/>
          <ac:picMkLst>
            <pc:docMk/>
            <pc:sldMk cId="3140712148" sldId="507"/>
            <ac:picMk id="5" creationId="{B4AC60C4-DF32-4142-8DA2-03758735D711}"/>
          </ac:picMkLst>
        </pc:picChg>
      </pc:sldChg>
      <pc:sldChg chg="modSp mod">
        <pc:chgData name="Stážisti" userId="6c3dd6a6-2efb-4d77-87e3-0808df15d025" providerId="ADAL" clId="{5705E858-399F-43E2-9340-287617AEF6D7}" dt="2025-11-13T07:42:54.407" v="4295" actId="962"/>
        <pc:sldMkLst>
          <pc:docMk/>
          <pc:sldMk cId="1538852289" sldId="508"/>
        </pc:sldMkLst>
        <pc:picChg chg="mod">
          <ac:chgData name="Stážisti" userId="6c3dd6a6-2efb-4d77-87e3-0808df15d025" providerId="ADAL" clId="{5705E858-399F-43E2-9340-287617AEF6D7}" dt="2025-11-13T07:42:54.407" v="4295" actId="962"/>
          <ac:picMkLst>
            <pc:docMk/>
            <pc:sldMk cId="1538852289" sldId="508"/>
            <ac:picMk id="2" creationId="{E14B7AD4-9FCE-49DD-AA94-F7C3E10F9D25}"/>
          </ac:picMkLst>
        </pc:picChg>
      </pc:sldChg>
      <pc:sldChg chg="modSp mod">
        <pc:chgData name="Stážisti" userId="6c3dd6a6-2efb-4d77-87e3-0808df15d025" providerId="ADAL" clId="{5705E858-399F-43E2-9340-287617AEF6D7}" dt="2025-11-13T07:44:20.371" v="4327" actId="962"/>
        <pc:sldMkLst>
          <pc:docMk/>
          <pc:sldMk cId="626361385" sldId="509"/>
        </pc:sldMkLst>
        <pc:spChg chg="mod">
          <ac:chgData name="Stážisti" userId="6c3dd6a6-2efb-4d77-87e3-0808df15d025" providerId="ADAL" clId="{5705E858-399F-43E2-9340-287617AEF6D7}" dt="2025-11-13T07:44:20.371" v="4327" actId="962"/>
          <ac:spMkLst>
            <pc:docMk/>
            <pc:sldMk cId="626361385" sldId="509"/>
            <ac:spMk id="5" creationId="{07ECCDCB-F042-42CA-A31A-BCD91E4959BF}"/>
          </ac:spMkLst>
        </pc:spChg>
        <pc:picChg chg="mod">
          <ac:chgData name="Stážisti" userId="6c3dd6a6-2efb-4d77-87e3-0808df15d025" providerId="ADAL" clId="{5705E858-399F-43E2-9340-287617AEF6D7}" dt="2025-11-13T07:43:38.592" v="4297" actId="962"/>
          <ac:picMkLst>
            <pc:docMk/>
            <pc:sldMk cId="626361385" sldId="509"/>
            <ac:picMk id="2" creationId="{C479974A-143A-4D1F-9398-59F5776AE18F}"/>
          </ac:picMkLst>
        </pc:picChg>
        <pc:picChg chg="mod">
          <ac:chgData name="Stážisti" userId="6c3dd6a6-2efb-4d77-87e3-0808df15d025" providerId="ADAL" clId="{5705E858-399F-43E2-9340-287617AEF6D7}" dt="2025-11-13T07:44:10.782" v="4299" actId="962"/>
          <ac:picMkLst>
            <pc:docMk/>
            <pc:sldMk cId="626361385" sldId="509"/>
            <ac:picMk id="4" creationId="{DEE14330-4FAC-4D6A-B67C-AE10D1D3EEA8}"/>
          </ac:picMkLst>
        </pc:picChg>
      </pc:sldChg>
      <pc:sldChg chg="modSp">
        <pc:chgData name="Stážisti" userId="6c3dd6a6-2efb-4d77-87e3-0808df15d025" providerId="ADAL" clId="{5705E858-399F-43E2-9340-287617AEF6D7}" dt="2025-11-13T07:10:09.818" v="3100" actId="962"/>
        <pc:sldMkLst>
          <pc:docMk/>
          <pc:sldMk cId="2129388661" sldId="510"/>
        </pc:sldMkLst>
        <pc:picChg chg="mod">
          <ac:chgData name="Stážisti" userId="6c3dd6a6-2efb-4d77-87e3-0808df15d025" providerId="ADAL" clId="{5705E858-399F-43E2-9340-287617AEF6D7}" dt="2025-11-13T07:10:09.818" v="3100" actId="962"/>
          <ac:picMkLst>
            <pc:docMk/>
            <pc:sldMk cId="2129388661" sldId="510"/>
            <ac:picMk id="2050" creationId="{F7D39315-E437-44AF-94C5-434225BC3F75}"/>
          </ac:picMkLst>
        </pc:picChg>
      </pc:sldChg>
      <pc:sldChg chg="modSp mod">
        <pc:chgData name="Stážisti" userId="6c3dd6a6-2efb-4d77-87e3-0808df15d025" providerId="ADAL" clId="{5705E858-399F-43E2-9340-287617AEF6D7}" dt="2025-11-13T07:33:11.173" v="3819" actId="962"/>
        <pc:sldMkLst>
          <pc:docMk/>
          <pc:sldMk cId="3382399606" sldId="511"/>
        </pc:sldMkLst>
        <pc:picChg chg="mod">
          <ac:chgData name="Stážisti" userId="6c3dd6a6-2efb-4d77-87e3-0808df15d025" providerId="ADAL" clId="{5705E858-399F-43E2-9340-287617AEF6D7}" dt="2025-11-13T07:33:07.019" v="3815" actId="962"/>
          <ac:picMkLst>
            <pc:docMk/>
            <pc:sldMk cId="3382399606" sldId="511"/>
            <ac:picMk id="2" creationId="{64A7D2EB-CD8F-4216-8255-05FBFBBC4C25}"/>
          </ac:picMkLst>
        </pc:picChg>
        <pc:picChg chg="mod">
          <ac:chgData name="Stážisti" userId="6c3dd6a6-2efb-4d77-87e3-0808df15d025" providerId="ADAL" clId="{5705E858-399F-43E2-9340-287617AEF6D7}" dt="2025-11-13T07:33:08.709" v="3817" actId="962"/>
          <ac:picMkLst>
            <pc:docMk/>
            <pc:sldMk cId="3382399606" sldId="511"/>
            <ac:picMk id="4" creationId="{E885CAD8-23B6-48BD-8A33-B72C00ACE4DB}"/>
          </ac:picMkLst>
        </pc:picChg>
        <pc:picChg chg="mod">
          <ac:chgData name="Stážisti" userId="6c3dd6a6-2efb-4d77-87e3-0808df15d025" providerId="ADAL" clId="{5705E858-399F-43E2-9340-287617AEF6D7}" dt="2025-11-13T07:33:11.173" v="3819" actId="962"/>
          <ac:picMkLst>
            <pc:docMk/>
            <pc:sldMk cId="3382399606" sldId="511"/>
            <ac:picMk id="7" creationId="{5946311B-28D4-4952-979C-62644923E143}"/>
          </ac:picMkLst>
        </pc:picChg>
      </pc:sldChg>
      <pc:sldChg chg="modSp mod">
        <pc:chgData name="Stážisti" userId="6c3dd6a6-2efb-4d77-87e3-0808df15d025" providerId="ADAL" clId="{5705E858-399F-43E2-9340-287617AEF6D7}" dt="2025-11-13T07:35:20.562" v="4133" actId="962"/>
        <pc:sldMkLst>
          <pc:docMk/>
          <pc:sldMk cId="2924064401" sldId="512"/>
        </pc:sldMkLst>
        <pc:spChg chg="mod">
          <ac:chgData name="Stážisti" userId="6c3dd6a6-2efb-4d77-87e3-0808df15d025" providerId="ADAL" clId="{5705E858-399F-43E2-9340-287617AEF6D7}" dt="2025-11-13T07:35:20.562" v="4133" actId="962"/>
          <ac:spMkLst>
            <pc:docMk/>
            <pc:sldMk cId="2924064401" sldId="512"/>
            <ac:spMk id="5" creationId="{66FDF25B-B6D4-490A-B8B2-051F7F658F76}"/>
          </ac:spMkLst>
        </pc:spChg>
        <pc:spChg chg="mod">
          <ac:chgData name="Stážisti" userId="6c3dd6a6-2efb-4d77-87e3-0808df15d025" providerId="ADAL" clId="{5705E858-399F-43E2-9340-287617AEF6D7}" dt="2025-11-13T07:35:04.689" v="4061" actId="962"/>
          <ac:spMkLst>
            <pc:docMk/>
            <pc:sldMk cId="2924064401" sldId="512"/>
            <ac:spMk id="6" creationId="{2159FF6B-AE87-41A6-904D-CD8A8757D488}"/>
          </ac:spMkLst>
        </pc:spChg>
        <pc:spChg chg="mod">
          <ac:chgData name="Stážisti" userId="6c3dd6a6-2efb-4d77-87e3-0808df15d025" providerId="ADAL" clId="{5705E858-399F-43E2-9340-287617AEF6D7}" dt="2025-11-13T07:34:14.946" v="3897" actId="962"/>
          <ac:spMkLst>
            <pc:docMk/>
            <pc:sldMk cId="2924064401" sldId="512"/>
            <ac:spMk id="7" creationId="{89997DDB-BEE2-4AA5-82B0-669BB7533553}"/>
          </ac:spMkLst>
        </pc:spChg>
        <pc:spChg chg="mod">
          <ac:chgData name="Stážisti" userId="6c3dd6a6-2efb-4d77-87e3-0808df15d025" providerId="ADAL" clId="{5705E858-399F-43E2-9340-287617AEF6D7}" dt="2025-11-13T07:34:05.113" v="3847" actId="962"/>
          <ac:spMkLst>
            <pc:docMk/>
            <pc:sldMk cId="2924064401" sldId="512"/>
            <ac:spMk id="8" creationId="{7E5F43FA-8CB2-4550-8E9B-DB8714C23703}"/>
          </ac:spMkLst>
        </pc:spChg>
        <pc:spChg chg="mod">
          <ac:chgData name="Stážisti" userId="6c3dd6a6-2efb-4d77-87e3-0808df15d025" providerId="ADAL" clId="{5705E858-399F-43E2-9340-287617AEF6D7}" dt="2025-11-13T07:34:10.441" v="3873" actId="962"/>
          <ac:spMkLst>
            <pc:docMk/>
            <pc:sldMk cId="2924064401" sldId="512"/>
            <ac:spMk id="9" creationId="{D1FBDEC6-B8DF-47E0-A2DA-896C68C6B23B}"/>
          </ac:spMkLst>
        </pc:spChg>
        <pc:spChg chg="mod">
          <ac:chgData name="Stážisti" userId="6c3dd6a6-2efb-4d77-87e3-0808df15d025" providerId="ADAL" clId="{5705E858-399F-43E2-9340-287617AEF6D7}" dt="2025-11-13T07:35:12.017" v="4095" actId="962"/>
          <ac:spMkLst>
            <pc:docMk/>
            <pc:sldMk cId="2924064401" sldId="512"/>
            <ac:spMk id="11" creationId="{08BB6D55-1CD0-4B3E-AB0B-048ECAC1FEF5}"/>
          </ac:spMkLst>
        </pc:spChg>
        <pc:spChg chg="mod">
          <ac:chgData name="Stážisti" userId="6c3dd6a6-2efb-4d77-87e3-0808df15d025" providerId="ADAL" clId="{5705E858-399F-43E2-9340-287617AEF6D7}" dt="2025-11-13T07:34:54.217" v="4043" actId="962"/>
          <ac:spMkLst>
            <pc:docMk/>
            <pc:sldMk cId="2924064401" sldId="512"/>
            <ac:spMk id="13" creationId="{8D3BE846-5E90-4A22-B748-D22C1CEC515D}"/>
          </ac:spMkLst>
        </pc:spChg>
        <pc:picChg chg="mod">
          <ac:chgData name="Stážisti" userId="6c3dd6a6-2efb-4d77-87e3-0808df15d025" providerId="ADAL" clId="{5705E858-399F-43E2-9340-287617AEF6D7}" dt="2025-11-13T07:33:40.614" v="3821" actId="962"/>
          <ac:picMkLst>
            <pc:docMk/>
            <pc:sldMk cId="2924064401" sldId="512"/>
            <ac:picMk id="2" creationId="{7E8E8D59-7E76-47FB-8926-9927CEB6FB63}"/>
          </ac:picMkLst>
        </pc:picChg>
        <pc:picChg chg="mod">
          <ac:chgData name="Stážisti" userId="6c3dd6a6-2efb-4d77-87e3-0808df15d025" providerId="ADAL" clId="{5705E858-399F-43E2-9340-287617AEF6D7}" dt="2025-11-13T07:34:36.627" v="3953" actId="962"/>
          <ac:picMkLst>
            <pc:docMk/>
            <pc:sldMk cId="2924064401" sldId="512"/>
            <ac:picMk id="4" creationId="{9E5D720C-7D4F-4133-B045-6D59528EBD2B}"/>
          </ac:picMkLst>
        </pc:picChg>
        <pc:picChg chg="mod">
          <ac:chgData name="Stážisti" userId="6c3dd6a6-2efb-4d77-87e3-0808df15d025" providerId="ADAL" clId="{5705E858-399F-43E2-9340-287617AEF6D7}" dt="2025-11-13T07:34:30.388" v="3951" actId="962"/>
          <ac:picMkLst>
            <pc:docMk/>
            <pc:sldMk cId="2924064401" sldId="512"/>
            <ac:picMk id="10" creationId="{7A2E71CB-B69E-41CF-A237-C5D14CA0F6F4}"/>
          </ac:picMkLst>
        </pc:picChg>
        <pc:picChg chg="mod">
          <ac:chgData name="Stážisti" userId="6c3dd6a6-2efb-4d77-87e3-0808df15d025" providerId="ADAL" clId="{5705E858-399F-43E2-9340-287617AEF6D7}" dt="2025-11-13T07:34:25.498" v="3949" actId="962"/>
          <ac:picMkLst>
            <pc:docMk/>
            <pc:sldMk cId="2924064401" sldId="512"/>
            <ac:picMk id="12" creationId="{682B0D5F-0DF0-42BA-B82E-32E8854C6F53}"/>
          </ac:picMkLst>
        </pc:picChg>
      </pc:sldChg>
      <pc:sldChg chg="modSp mod">
        <pc:chgData name="Stážisti" userId="6c3dd6a6-2efb-4d77-87e3-0808df15d025" providerId="ADAL" clId="{5705E858-399F-43E2-9340-287617AEF6D7}" dt="2025-11-13T07:41:03.261" v="4289" actId="962"/>
        <pc:sldMkLst>
          <pc:docMk/>
          <pc:sldMk cId="1723061836" sldId="513"/>
        </pc:sldMkLst>
        <pc:picChg chg="mod">
          <ac:chgData name="Stážisti" userId="6c3dd6a6-2efb-4d77-87e3-0808df15d025" providerId="ADAL" clId="{5705E858-399F-43E2-9340-287617AEF6D7}" dt="2025-11-13T07:40:34.006" v="4287" actId="962"/>
          <ac:picMkLst>
            <pc:docMk/>
            <pc:sldMk cId="1723061836" sldId="513"/>
            <ac:picMk id="7" creationId="{0AA94CD6-1C7B-41AB-80DC-7BE9274159C7}"/>
          </ac:picMkLst>
        </pc:picChg>
        <pc:picChg chg="mod">
          <ac:chgData name="Stážisti" userId="6c3dd6a6-2efb-4d77-87e3-0808df15d025" providerId="ADAL" clId="{5705E858-399F-43E2-9340-287617AEF6D7}" dt="2025-11-13T07:41:03.261" v="4289" actId="962"/>
          <ac:picMkLst>
            <pc:docMk/>
            <pc:sldMk cId="1723061836" sldId="513"/>
            <ac:picMk id="10" creationId="{54F8CA6F-D027-44D9-90D9-879A732FE26E}"/>
          </ac:picMkLst>
        </pc:picChg>
        <pc:picChg chg="mod">
          <ac:chgData name="Stážisti" userId="6c3dd6a6-2efb-4d77-87e3-0808df15d025" providerId="ADAL" clId="{5705E858-399F-43E2-9340-287617AEF6D7}" dt="2025-11-13T07:39:45.736" v="4285" actId="962"/>
          <ac:picMkLst>
            <pc:docMk/>
            <pc:sldMk cId="1723061836" sldId="513"/>
            <ac:picMk id="11" creationId="{97BB84F5-12FC-4CB2-8FAD-73B85D62EB4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hlavičk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k-SK"/>
          </a:p>
        </p:txBody>
      </p:sp>
      <p:sp>
        <p:nvSpPr>
          <p:cNvPr id="3" name="Zástupný objekt pre dá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89928D-7ED5-4274-8FD9-97D4E3307481}" type="datetimeFigureOut">
              <a:rPr lang="sk-SK" smtClean="0"/>
              <a:t>13. 11. 2025</a:t>
            </a:fld>
            <a:endParaRPr lang="sk-SK"/>
          </a:p>
        </p:txBody>
      </p:sp>
      <p:sp>
        <p:nvSpPr>
          <p:cNvPr id="4" name="Zástupný objekt pre obrázok snímky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k-SK"/>
          </a:p>
        </p:txBody>
      </p:sp>
      <p:sp>
        <p:nvSpPr>
          <p:cNvPr id="5" name="Zástupný objekt pre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6" name="Zástupný objekt pre pät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k-SK"/>
          </a:p>
        </p:txBody>
      </p:sp>
      <p:sp>
        <p:nvSpPr>
          <p:cNvPr id="7" name="Zástupný objekt pre číslo snímky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C16F2F-46B0-4B3E-B016-1BB9E3FD25C3}" type="slidenum">
              <a:rPr lang="sk-SK" smtClean="0"/>
              <a:t>‹#›</a:t>
            </a:fld>
            <a:endParaRPr lang="sk-SK"/>
          </a:p>
        </p:txBody>
      </p:sp>
    </p:spTree>
    <p:extLst>
      <p:ext uri="{BB962C8B-B14F-4D97-AF65-F5344CB8AC3E}">
        <p14:creationId xmlns:p14="http://schemas.microsoft.com/office/powerpoint/2010/main" val="2059815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sk-SK" dirty="0"/>
              <a:t>Slováci z Bulharska patrili medzi najmenej početnú slovenskú enklávu na Dolnej zemi, no napriek tomu si vybudovali výrazný kultúrny život, ktorý ich odlišoval od </a:t>
            </a:r>
            <a:r>
              <a:rPr lang="sk-SK" dirty="0" err="1"/>
              <a:t>inokultúrneho</a:t>
            </a:r>
            <a:r>
              <a:rPr lang="sk-SK" dirty="0"/>
              <a:t> prostredia, v ktorom žili. </a:t>
            </a:r>
          </a:p>
        </p:txBody>
      </p:sp>
      <p:sp>
        <p:nvSpPr>
          <p:cNvPr id="4" name="Zástupný objekt pre číslo snímky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938A8F-B377-453C-BA29-8E7D1F9ED0D4}" type="slidenum">
              <a:rPr kumimoji="0" lang="sk-S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sk-S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49705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Zástupný objekt pre obrázok snímky 1">
            <a:extLst>
              <a:ext uri="{FF2B5EF4-FFF2-40B4-BE49-F238E27FC236}">
                <a16:creationId xmlns:a16="http://schemas.microsoft.com/office/drawing/2014/main" id="{0837DC93-FD42-4591-9F82-FB760EB0A40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Zástupný objekt pre poznámky 2">
            <a:extLst>
              <a:ext uri="{FF2B5EF4-FFF2-40B4-BE49-F238E27FC236}">
                <a16:creationId xmlns:a16="http://schemas.microsoft.com/office/drawing/2014/main" id="{541D2B70-A282-464B-8793-391025B4C93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sk-SK" altLang="sk-SK"/>
          </a:p>
        </p:txBody>
      </p:sp>
      <p:sp>
        <p:nvSpPr>
          <p:cNvPr id="70660" name="Zástupný objekt pre číslo snímky 3">
            <a:extLst>
              <a:ext uri="{FF2B5EF4-FFF2-40B4-BE49-F238E27FC236}">
                <a16:creationId xmlns:a16="http://schemas.microsoft.com/office/drawing/2014/main" id="{98C9EF72-5E9B-49FB-B505-205C71917D7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DDAA5588-81C2-421B-A439-8C5BF85EFCD8}" type="slidenum">
              <a:rPr lang="sk-SK" altLang="sk-SK"/>
              <a:pPr/>
              <a:t>50</a:t>
            </a:fld>
            <a:endParaRPr lang="sk-SK" altLang="sk-SK"/>
          </a:p>
        </p:txBody>
      </p:sp>
    </p:spTree>
    <p:extLst>
      <p:ext uri="{BB962C8B-B14F-4D97-AF65-F5344CB8AC3E}">
        <p14:creationId xmlns:p14="http://schemas.microsoft.com/office/powerpoint/2010/main" val="3594287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sk-SK" dirty="0"/>
              <a:t>Slováci z Bulharska patrili medzi najmenej početnú slovenskú enklávu na Dolnej zemi, no napriek tomu si vybudovali výrazný kultúrny život, ktorý ich odlišoval od </a:t>
            </a:r>
            <a:r>
              <a:rPr lang="sk-SK" dirty="0" err="1"/>
              <a:t>inokultúrneho</a:t>
            </a:r>
            <a:r>
              <a:rPr lang="sk-SK" dirty="0"/>
              <a:t> prostredia, v ktorom žili. </a:t>
            </a:r>
          </a:p>
        </p:txBody>
      </p:sp>
      <p:sp>
        <p:nvSpPr>
          <p:cNvPr id="4" name="Zástupný objekt pre číslo snímky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938A8F-B377-453C-BA29-8E7D1F9ED0D4}" type="slidenum">
              <a:rPr kumimoji="0" lang="sk-S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sk-S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46205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sk-SK" sz="1200" b="1" kern="1200" dirty="0">
                <a:solidFill>
                  <a:schemeClr val="tx1"/>
                </a:solidFill>
                <a:effectLst/>
                <a:latin typeface="+mn-lt"/>
                <a:ea typeface="+mn-ea"/>
                <a:cs typeface="+mn-cs"/>
              </a:rPr>
              <a:t>V prvej etape</a:t>
            </a:r>
            <a:r>
              <a:rPr lang="sk-SK" sz="1200" kern="1200" dirty="0">
                <a:solidFill>
                  <a:schemeClr val="tx1"/>
                </a:solidFill>
                <a:effectLst/>
                <a:latin typeface="+mn-lt"/>
                <a:ea typeface="+mn-ea"/>
                <a:cs typeface="+mn-cs"/>
              </a:rPr>
              <a:t>, v rokoch  1690 - 1710 opúšťali Slováci svoje pôvodné obydlia v severných častiach Slovenska a smerovali do južných častí Slovenska - </a:t>
            </a:r>
            <a:r>
              <a:rPr lang="sk-SK" sz="1200" b="1" kern="1200" dirty="0">
                <a:solidFill>
                  <a:srgbClr val="FF0000"/>
                </a:solidFill>
                <a:effectLst/>
                <a:latin typeface="+mn-lt"/>
                <a:ea typeface="+mn-ea"/>
                <a:cs typeface="+mn-cs"/>
              </a:rPr>
              <a:t>Hontianskej stolice a severných častí dnešného Maďarska - Novohradskej a Peštianskej stolice</a:t>
            </a:r>
            <a:r>
              <a:rPr lang="sk-SK" sz="1200" kern="1200" dirty="0">
                <a:solidFill>
                  <a:schemeClr val="tx1"/>
                </a:solidFill>
                <a:effectLst/>
                <a:latin typeface="+mn-lt"/>
                <a:ea typeface="+mn-ea"/>
                <a:cs typeface="+mn-cs"/>
              </a:rPr>
              <a:t>. Išlo o kolonistov z Oravskej, Liptovskej, Turčianskej a Zvolenskej stolice </a:t>
            </a:r>
          </a:p>
          <a:p>
            <a:pPr marL="0" marR="0" lvl="0" indent="0" algn="l" defTabSz="914400" rtl="0" eaLnBrk="1" fontAlgn="auto" latinLnBrk="0" hangingPunct="1">
              <a:lnSpc>
                <a:spcPct val="100000"/>
              </a:lnSpc>
              <a:spcBef>
                <a:spcPts val="0"/>
              </a:spcBef>
              <a:spcAft>
                <a:spcPts val="0"/>
              </a:spcAft>
              <a:buClrTx/>
              <a:buSzTx/>
              <a:buFontTx/>
              <a:buNone/>
              <a:tabLst/>
              <a:defRPr/>
            </a:pPr>
            <a:r>
              <a:rPr lang="sk-SK" sz="1200" b="1" kern="1200" dirty="0">
                <a:solidFill>
                  <a:schemeClr val="tx1"/>
                </a:solidFill>
                <a:effectLst/>
                <a:latin typeface="+mn-lt"/>
                <a:ea typeface="+mn-ea"/>
                <a:cs typeface="+mn-cs"/>
              </a:rPr>
              <a:t>V druhej etape</a:t>
            </a:r>
            <a:r>
              <a:rPr lang="sk-SK" sz="1200" kern="1200" dirty="0">
                <a:solidFill>
                  <a:schemeClr val="tx1"/>
                </a:solidFill>
                <a:effectLst/>
                <a:latin typeface="+mn-lt"/>
                <a:ea typeface="+mn-ea"/>
                <a:cs typeface="+mn-cs"/>
              </a:rPr>
              <a:t>, v rokoch 1711 – 1740 nastáva kolonizácia z </a:t>
            </a:r>
            <a:r>
              <a:rPr lang="sk-SK" sz="1200" b="0" kern="1200" dirty="0">
                <a:solidFill>
                  <a:schemeClr val="tx1"/>
                </a:solidFill>
                <a:effectLst/>
                <a:latin typeface="+mn-lt"/>
                <a:ea typeface="+mn-ea"/>
                <a:cs typeface="+mn-cs"/>
              </a:rPr>
              <a:t>Novohradskej stolice</a:t>
            </a:r>
            <a:r>
              <a:rPr lang="sk-SK" sz="1200" kern="1200" dirty="0">
                <a:solidFill>
                  <a:schemeClr val="tx1"/>
                </a:solidFill>
                <a:effectLst/>
                <a:latin typeface="+mn-lt"/>
                <a:ea typeface="+mn-ea"/>
                <a:cs typeface="+mn-cs"/>
              </a:rPr>
              <a:t>, kde v roku 1715 boli zaznamenaní Slováci z Oravy, Liptova, Turca, </a:t>
            </a:r>
            <a:r>
              <a:rPr lang="sk-SK" sz="1200" kern="1200" dirty="0" err="1">
                <a:solidFill>
                  <a:schemeClr val="tx1"/>
                </a:solidFill>
                <a:effectLst/>
                <a:latin typeface="+mn-lt"/>
                <a:ea typeface="+mn-ea"/>
                <a:cs typeface="+mn-cs"/>
              </a:rPr>
              <a:t>Gemera</a:t>
            </a:r>
            <a:r>
              <a:rPr lang="sk-SK" sz="1200" kern="1200" dirty="0">
                <a:solidFill>
                  <a:schemeClr val="tx1"/>
                </a:solidFill>
                <a:effectLst/>
                <a:latin typeface="+mn-lt"/>
                <a:ea typeface="+mn-ea"/>
                <a:cs typeface="+mn-cs"/>
              </a:rPr>
              <a:t>, Zvolenskej a Hontianskej stolice do osád v Maďarsku. Najviac Slovákov sa koncentrovalo v </a:t>
            </a:r>
            <a:r>
              <a:rPr lang="sk-SK" sz="1200" b="1" kern="1200" dirty="0">
                <a:solidFill>
                  <a:schemeClr val="tx1"/>
                </a:solidFill>
                <a:effectLst/>
                <a:latin typeface="+mn-lt"/>
                <a:ea typeface="+mn-ea"/>
                <a:cs typeface="+mn-cs"/>
              </a:rPr>
              <a:t>Peštianskej, </a:t>
            </a:r>
            <a:r>
              <a:rPr lang="sk-SK" sz="1200" b="1" kern="1200" dirty="0" err="1">
                <a:solidFill>
                  <a:schemeClr val="tx1"/>
                </a:solidFill>
                <a:effectLst/>
                <a:latin typeface="+mn-lt"/>
                <a:ea typeface="+mn-ea"/>
                <a:cs typeface="+mn-cs"/>
              </a:rPr>
              <a:t>Békešskej</a:t>
            </a:r>
            <a:r>
              <a:rPr lang="sk-SK" sz="1200" b="1" kern="1200" dirty="0">
                <a:solidFill>
                  <a:schemeClr val="tx1"/>
                </a:solidFill>
                <a:effectLst/>
                <a:latin typeface="+mn-lt"/>
                <a:ea typeface="+mn-ea"/>
                <a:cs typeface="+mn-cs"/>
              </a:rPr>
              <a:t> a </a:t>
            </a:r>
            <a:r>
              <a:rPr lang="sk-SK" sz="1200" b="1" kern="1200" dirty="0" err="1">
                <a:solidFill>
                  <a:schemeClr val="tx1"/>
                </a:solidFill>
                <a:effectLst/>
                <a:latin typeface="+mn-lt"/>
                <a:ea typeface="+mn-ea"/>
                <a:cs typeface="+mn-cs"/>
              </a:rPr>
              <a:t>Čanádskej</a:t>
            </a:r>
            <a:r>
              <a:rPr lang="sk-SK" sz="1200" b="1" kern="1200" dirty="0">
                <a:solidFill>
                  <a:schemeClr val="tx1"/>
                </a:solidFill>
                <a:effectLst/>
                <a:latin typeface="+mn-lt"/>
                <a:ea typeface="+mn-ea"/>
                <a:cs typeface="+mn-cs"/>
              </a:rPr>
              <a:t> </a:t>
            </a:r>
            <a:r>
              <a:rPr lang="sk-SK" sz="1200" kern="1200" dirty="0">
                <a:solidFill>
                  <a:schemeClr val="tx1"/>
                </a:solidFill>
                <a:effectLst/>
                <a:latin typeface="+mn-lt"/>
                <a:ea typeface="+mn-ea"/>
                <a:cs typeface="+mn-cs"/>
              </a:rPr>
              <a:t>stolici (F, 30; ročenka, 10). Cez územie Novohradu prešiel najväčší počet Slovákov ďalej na Dolnú zem.</a:t>
            </a:r>
          </a:p>
          <a:p>
            <a:pPr marL="0" marR="0" lvl="0" indent="0" algn="l" defTabSz="914400" rtl="0" eaLnBrk="1" fontAlgn="auto" latinLnBrk="0" hangingPunct="1">
              <a:lnSpc>
                <a:spcPct val="100000"/>
              </a:lnSpc>
              <a:spcBef>
                <a:spcPts val="0"/>
              </a:spcBef>
              <a:spcAft>
                <a:spcPts val="0"/>
              </a:spcAft>
              <a:buClrTx/>
              <a:buSzTx/>
              <a:buFontTx/>
              <a:buNone/>
              <a:tabLst/>
              <a:defRPr/>
            </a:pPr>
            <a:r>
              <a:rPr lang="sk-SK" sz="1200" b="1" kern="1200" dirty="0">
                <a:solidFill>
                  <a:schemeClr val="tx1"/>
                </a:solidFill>
                <a:effectLst/>
                <a:latin typeface="+mn-lt"/>
                <a:ea typeface="+mn-ea"/>
                <a:cs typeface="+mn-cs"/>
              </a:rPr>
              <a:t>V tretej etape</a:t>
            </a:r>
            <a:r>
              <a:rPr lang="sk-SK" sz="1200" kern="1200" dirty="0">
                <a:solidFill>
                  <a:schemeClr val="tx1"/>
                </a:solidFill>
                <a:effectLst/>
                <a:latin typeface="+mn-lt"/>
                <a:ea typeface="+mn-ea"/>
                <a:cs typeface="+mn-cs"/>
              </a:rPr>
              <a:t>, v rokoch 1740 – 1820 nastáva kolonizácia </a:t>
            </a:r>
            <a:r>
              <a:rPr lang="sk-SK" sz="1200" b="1" kern="1200" dirty="0">
                <a:solidFill>
                  <a:schemeClr val="tx1"/>
                </a:solidFill>
                <a:effectLst/>
                <a:latin typeface="+mn-lt"/>
                <a:ea typeface="+mn-ea"/>
                <a:cs typeface="+mn-cs"/>
              </a:rPr>
              <a:t>osád v Srbskej Vojvodine – Bačka, Banát, </a:t>
            </a:r>
            <a:r>
              <a:rPr lang="sk-SK" sz="1200" b="1" kern="1200" dirty="0" err="1">
                <a:solidFill>
                  <a:schemeClr val="tx1"/>
                </a:solidFill>
                <a:effectLst/>
                <a:latin typeface="+mn-lt"/>
                <a:ea typeface="+mn-ea"/>
                <a:cs typeface="+mn-cs"/>
              </a:rPr>
              <a:t>Sriem</a:t>
            </a:r>
            <a:r>
              <a:rPr lang="sk-SK" sz="1200" b="1" kern="1200" dirty="0">
                <a:solidFill>
                  <a:schemeClr val="tx1"/>
                </a:solidFill>
                <a:effectLst/>
                <a:latin typeface="+mn-lt"/>
                <a:ea typeface="+mn-ea"/>
                <a:cs typeface="+mn-cs"/>
              </a:rPr>
              <a:t> a Rumunsko </a:t>
            </a:r>
            <a:r>
              <a:rPr lang="sk-SK" sz="1200" b="1" kern="1200" dirty="0" err="1">
                <a:solidFill>
                  <a:schemeClr val="tx1"/>
                </a:solidFill>
                <a:effectLst/>
                <a:latin typeface="+mn-lt"/>
                <a:ea typeface="+mn-ea"/>
                <a:cs typeface="+mn-cs"/>
              </a:rPr>
              <a:t>Aradsko-banátskej</a:t>
            </a:r>
            <a:r>
              <a:rPr lang="sk-SK" sz="1200" b="1" kern="1200" dirty="0">
                <a:solidFill>
                  <a:schemeClr val="tx1"/>
                </a:solidFill>
                <a:effectLst/>
                <a:latin typeface="+mn-lt"/>
                <a:ea typeface="+mn-ea"/>
                <a:cs typeface="+mn-cs"/>
              </a:rPr>
              <a:t> </a:t>
            </a:r>
            <a:r>
              <a:rPr lang="sk-SK" sz="1200" kern="1200" dirty="0">
                <a:solidFill>
                  <a:schemeClr val="tx1"/>
                </a:solidFill>
                <a:effectLst/>
                <a:latin typeface="+mn-lt"/>
                <a:ea typeface="+mn-ea"/>
                <a:cs typeface="+mn-cs"/>
              </a:rPr>
              <a:t>oblasti (ročenka, 10). V roku 1802 – 1803 prichádzajú prví kolonisti do Nadlaku (Rumunsko) a </a:t>
            </a:r>
            <a:r>
              <a:rPr lang="sk-SK" sz="1200" kern="1200" dirty="0" err="1">
                <a:solidFill>
                  <a:schemeClr val="tx1"/>
                </a:solidFill>
                <a:effectLst/>
                <a:latin typeface="+mn-lt"/>
                <a:ea typeface="+mn-ea"/>
                <a:cs typeface="+mn-cs"/>
              </a:rPr>
              <a:t>Kovačice</a:t>
            </a:r>
            <a:r>
              <a:rPr lang="sk-SK" sz="1200" kern="1200" dirty="0">
                <a:solidFill>
                  <a:schemeClr val="tx1"/>
                </a:solidFill>
                <a:effectLst/>
                <a:latin typeface="+mn-lt"/>
                <a:ea typeface="+mn-ea"/>
                <a:cs typeface="+mn-cs"/>
              </a:rPr>
              <a:t> (Srbsko) a v roku 1806 do </a:t>
            </a:r>
            <a:r>
              <a:rPr lang="sk-SK" sz="1200" kern="1200" dirty="0" err="1">
                <a:solidFill>
                  <a:schemeClr val="tx1"/>
                </a:solidFill>
                <a:effectLst/>
                <a:latin typeface="+mn-lt"/>
                <a:ea typeface="+mn-ea"/>
                <a:cs typeface="+mn-cs"/>
              </a:rPr>
              <a:t>Padiny</a:t>
            </a:r>
            <a:r>
              <a:rPr lang="sk-SK" sz="1200" kern="1200" dirty="0">
                <a:solidFill>
                  <a:schemeClr val="tx1"/>
                </a:solidFill>
                <a:effectLst/>
                <a:latin typeface="+mn-lt"/>
                <a:ea typeface="+mn-ea"/>
                <a:cs typeface="+mn-cs"/>
              </a:rPr>
              <a:t> (Srbsko).</a:t>
            </a:r>
          </a:p>
          <a:p>
            <a:r>
              <a:rPr lang="sk-SK" sz="1200" b="1" kern="1200" dirty="0">
                <a:solidFill>
                  <a:schemeClr val="tx1"/>
                </a:solidFill>
                <a:effectLst/>
                <a:latin typeface="+mn-lt"/>
                <a:ea typeface="+mn-ea"/>
                <a:cs typeface="+mn-cs"/>
              </a:rPr>
              <a:t>V štvrtej etape</a:t>
            </a:r>
            <a:r>
              <a:rPr lang="sk-SK" sz="1200" kern="1200" dirty="0">
                <a:solidFill>
                  <a:schemeClr val="tx1"/>
                </a:solidFill>
                <a:effectLst/>
                <a:latin typeface="+mn-lt"/>
                <a:ea typeface="+mn-ea"/>
                <a:cs typeface="+mn-cs"/>
              </a:rPr>
              <a:t>, v rokoch 1884 – 1910 prichádzajú Slováci do severných častí Bulharska, okolia mesta </a:t>
            </a:r>
            <a:r>
              <a:rPr lang="sk-SK" sz="1200" kern="1200" dirty="0" err="1">
                <a:solidFill>
                  <a:schemeClr val="tx1"/>
                </a:solidFill>
                <a:effectLst/>
                <a:latin typeface="+mn-lt"/>
                <a:ea typeface="+mn-ea"/>
                <a:cs typeface="+mn-cs"/>
              </a:rPr>
              <a:t>Pleven</a:t>
            </a:r>
            <a:r>
              <a:rPr lang="sk-SK" sz="1200" kern="1200" dirty="0">
                <a:solidFill>
                  <a:schemeClr val="tx1"/>
                </a:solidFill>
                <a:effectLst/>
                <a:latin typeface="+mn-lt"/>
                <a:ea typeface="+mn-ea"/>
                <a:cs typeface="+mn-cs"/>
              </a:rPr>
              <a:t> – </a:t>
            </a:r>
            <a:r>
              <a:rPr lang="sk-SK" sz="1200" kern="1200" dirty="0" err="1">
                <a:solidFill>
                  <a:schemeClr val="tx1"/>
                </a:solidFill>
                <a:effectLst/>
                <a:latin typeface="+mn-lt"/>
                <a:ea typeface="+mn-ea"/>
                <a:cs typeface="+mn-cs"/>
              </a:rPr>
              <a:t>Gorna</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Mitropolija</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Podem</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Mrtvica</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Brašljanica</a:t>
            </a:r>
            <a:r>
              <a:rPr lang="sk-SK" sz="1200" kern="1200" dirty="0">
                <a:solidFill>
                  <a:schemeClr val="tx1"/>
                </a:solidFill>
                <a:effectLst/>
                <a:latin typeface="+mn-lt"/>
                <a:ea typeface="+mn-ea"/>
                <a:cs typeface="+mn-cs"/>
              </a:rPr>
              <a:t> a Vojvodovo. Najpočetnejšie skupiny zo srbskej Vojvodiny – </a:t>
            </a:r>
            <a:r>
              <a:rPr lang="sk-SK" sz="1200" kern="1200" dirty="0" err="1">
                <a:solidFill>
                  <a:schemeClr val="tx1"/>
                </a:solidFill>
                <a:effectLst/>
                <a:latin typeface="+mn-lt"/>
                <a:ea typeface="+mn-ea"/>
                <a:cs typeface="+mn-cs"/>
              </a:rPr>
              <a:t>Padina</a:t>
            </a:r>
            <a:r>
              <a:rPr lang="sk-SK" sz="1200" kern="1200" dirty="0">
                <a:solidFill>
                  <a:schemeClr val="tx1"/>
                </a:solidFill>
                <a:effectLst/>
                <a:latin typeface="+mn-lt"/>
                <a:ea typeface="+mn-ea"/>
                <a:cs typeface="+mn-cs"/>
              </a:rPr>
              <a:t> (120 rodín) a </a:t>
            </a:r>
            <a:r>
              <a:rPr lang="sk-SK" sz="1200" kern="1200" dirty="0" err="1">
                <a:solidFill>
                  <a:schemeClr val="tx1"/>
                </a:solidFill>
                <a:effectLst/>
                <a:latin typeface="+mn-lt"/>
                <a:ea typeface="+mn-ea"/>
                <a:cs typeface="+mn-cs"/>
              </a:rPr>
              <a:t>Kovačica</a:t>
            </a:r>
            <a:r>
              <a:rPr lang="sk-SK" sz="1200" kern="1200" dirty="0">
                <a:solidFill>
                  <a:schemeClr val="tx1"/>
                </a:solidFill>
                <a:effectLst/>
                <a:latin typeface="+mn-lt"/>
                <a:ea typeface="+mn-ea"/>
                <a:cs typeface="+mn-cs"/>
              </a:rPr>
              <a:t> (75 rodín) a rumunského </a:t>
            </a:r>
            <a:r>
              <a:rPr lang="sk-SK" sz="1200" kern="1200" dirty="0" err="1">
                <a:solidFill>
                  <a:schemeClr val="tx1"/>
                </a:solidFill>
                <a:effectLst/>
                <a:latin typeface="+mn-lt"/>
                <a:ea typeface="+mn-ea"/>
                <a:cs typeface="+mn-cs"/>
              </a:rPr>
              <a:t>banátu</a:t>
            </a:r>
            <a:r>
              <a:rPr lang="sk-SK" sz="1200" kern="1200" dirty="0">
                <a:solidFill>
                  <a:schemeClr val="tx1"/>
                </a:solidFill>
                <a:effectLst/>
                <a:latin typeface="+mn-lt"/>
                <a:ea typeface="+mn-ea"/>
                <a:cs typeface="+mn-cs"/>
              </a:rPr>
              <a:t> (115 rodín).</a:t>
            </a:r>
          </a:p>
          <a:p>
            <a:r>
              <a:rPr lang="sk-SK" sz="1200" b="1" kern="1200" dirty="0">
                <a:solidFill>
                  <a:schemeClr val="tx1"/>
                </a:solidFill>
                <a:effectLst/>
                <a:latin typeface="+mn-lt"/>
                <a:ea typeface="+mn-ea"/>
                <a:cs typeface="+mn-cs"/>
              </a:rPr>
              <a:t>V piatej etape</a:t>
            </a:r>
            <a:r>
              <a:rPr lang="sk-SK" sz="1200" kern="1200" dirty="0">
                <a:solidFill>
                  <a:schemeClr val="tx1"/>
                </a:solidFill>
                <a:effectLst/>
                <a:latin typeface="+mn-lt"/>
                <a:ea typeface="+mn-ea"/>
                <a:cs typeface="+mn-cs"/>
              </a:rPr>
              <a:t>, v rokoch 1903 odchádza 5 rodín z </a:t>
            </a:r>
            <a:r>
              <a:rPr lang="sk-SK" sz="1200" kern="1200" dirty="0" err="1">
                <a:solidFill>
                  <a:schemeClr val="tx1"/>
                </a:solidFill>
                <a:effectLst/>
                <a:latin typeface="+mn-lt"/>
                <a:ea typeface="+mn-ea"/>
                <a:cs typeface="+mn-cs"/>
              </a:rPr>
              <a:t>Gornej</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Mitropolije</a:t>
            </a:r>
            <a:r>
              <a:rPr lang="sk-SK" sz="1200" kern="1200" dirty="0">
                <a:solidFill>
                  <a:schemeClr val="tx1"/>
                </a:solidFill>
                <a:effectLst/>
                <a:latin typeface="+mn-lt"/>
                <a:ea typeface="+mn-ea"/>
                <a:cs typeface="+mn-cs"/>
              </a:rPr>
              <a:t> do Dolného </a:t>
            </a:r>
            <a:r>
              <a:rPr lang="sk-SK" sz="1200" kern="1200" dirty="0" err="1">
                <a:solidFill>
                  <a:schemeClr val="tx1"/>
                </a:solidFill>
                <a:effectLst/>
                <a:latin typeface="+mn-lt"/>
                <a:ea typeface="+mn-ea"/>
                <a:cs typeface="+mn-cs"/>
              </a:rPr>
              <a:t>Ezerova</a:t>
            </a:r>
            <a:r>
              <a:rPr lang="sk-SK" sz="1200" kern="1200" dirty="0">
                <a:solidFill>
                  <a:schemeClr val="tx1"/>
                </a:solidFill>
                <a:effectLst/>
                <a:latin typeface="+mn-lt"/>
                <a:ea typeface="+mn-ea"/>
                <a:cs typeface="+mn-cs"/>
              </a:rPr>
              <a:t> k </a:t>
            </a:r>
            <a:r>
              <a:rPr lang="sk-SK" sz="1200" kern="1200" dirty="0" err="1">
                <a:solidFill>
                  <a:schemeClr val="tx1"/>
                </a:solidFill>
                <a:effectLst/>
                <a:latin typeface="+mn-lt"/>
                <a:ea typeface="+mn-ea"/>
                <a:cs typeface="+mn-cs"/>
              </a:rPr>
              <a:t>Burgasu</a:t>
            </a:r>
            <a:r>
              <a:rPr lang="sk-SK" sz="1200" kern="1200" dirty="0">
                <a:solidFill>
                  <a:schemeClr val="tx1"/>
                </a:solidFill>
                <a:effectLst/>
                <a:latin typeface="+mn-lt"/>
                <a:ea typeface="+mn-ea"/>
                <a:cs typeface="+mn-cs"/>
              </a:rPr>
              <a:t> a v roku 1906 prichádza aj niekoľko rodín z </a:t>
            </a:r>
            <a:r>
              <a:rPr lang="sk-SK" sz="1200" kern="1200" dirty="0" err="1">
                <a:solidFill>
                  <a:schemeClr val="tx1"/>
                </a:solidFill>
                <a:effectLst/>
                <a:latin typeface="+mn-lt"/>
                <a:ea typeface="+mn-ea"/>
                <a:cs typeface="+mn-cs"/>
              </a:rPr>
              <a:t>Pazovy</a:t>
            </a:r>
            <a:r>
              <a:rPr lang="sk-SK" sz="1200" kern="1200" dirty="0">
                <a:solidFill>
                  <a:schemeClr val="tx1"/>
                </a:solidFill>
                <a:effectLst/>
                <a:latin typeface="+mn-lt"/>
                <a:ea typeface="+mn-ea"/>
                <a:cs typeface="+mn-cs"/>
              </a:rPr>
              <a:t> (17-18 rodín), </a:t>
            </a:r>
            <a:r>
              <a:rPr lang="sk-SK" sz="1200" kern="1200" dirty="0" err="1">
                <a:solidFill>
                  <a:schemeClr val="tx1"/>
                </a:solidFill>
                <a:effectLst/>
                <a:latin typeface="+mn-lt"/>
                <a:ea typeface="+mn-ea"/>
                <a:cs typeface="+mn-cs"/>
              </a:rPr>
              <a:t>Boľoviec</a:t>
            </a:r>
            <a:r>
              <a:rPr lang="sk-SK" sz="1200" kern="1200" dirty="0">
                <a:solidFill>
                  <a:schemeClr val="tx1"/>
                </a:solidFill>
                <a:effectLst/>
                <a:latin typeface="+mn-lt"/>
                <a:ea typeface="+mn-ea"/>
                <a:cs typeface="+mn-cs"/>
              </a:rPr>
              <a:t>, Vojvodova a Nadlaku. Väčšina z nich sa však vrátila späť. Taktiež sa niekoľko rodín dostalo do </a:t>
            </a:r>
            <a:r>
              <a:rPr lang="sk-SK" sz="1200" kern="1200" dirty="0" err="1">
                <a:solidFill>
                  <a:schemeClr val="tx1"/>
                </a:solidFill>
                <a:effectLst/>
                <a:latin typeface="+mn-lt"/>
                <a:ea typeface="+mn-ea"/>
                <a:cs typeface="+mn-cs"/>
              </a:rPr>
              <a:t>Pišurky</a:t>
            </a:r>
            <a:r>
              <a:rPr lang="sk-SK" sz="1200" kern="1200" dirty="0">
                <a:solidFill>
                  <a:schemeClr val="tx1"/>
                </a:solidFill>
                <a:effectLst/>
                <a:latin typeface="+mn-lt"/>
                <a:ea typeface="+mn-ea"/>
                <a:cs typeface="+mn-cs"/>
              </a:rPr>
              <a:t>, Lomu a </a:t>
            </a:r>
            <a:r>
              <a:rPr lang="sk-SK" sz="1200" kern="1200" dirty="0" err="1">
                <a:solidFill>
                  <a:schemeClr val="tx1"/>
                </a:solidFill>
                <a:effectLst/>
                <a:latin typeface="+mn-lt"/>
                <a:ea typeface="+mn-ea"/>
                <a:cs typeface="+mn-cs"/>
              </a:rPr>
              <a:t>Orechova</a:t>
            </a:r>
            <a:r>
              <a:rPr lang="sk-SK" sz="1200" kern="1200" dirty="0">
                <a:solidFill>
                  <a:schemeClr val="tx1"/>
                </a:solidFill>
                <a:effectLst/>
                <a:latin typeface="+mn-lt"/>
                <a:ea typeface="+mn-ea"/>
                <a:cs typeface="+mn-cs"/>
              </a:rPr>
              <a:t> (M, 364). Táto etapa predstavuje  skôr mapovanie pohybu Slovákov v rámci Bulharska. Avšak tí, ktorí odišli a v spomínaných oblastiach ostali, úplne asimilovali.</a:t>
            </a:r>
          </a:p>
          <a:p>
            <a:pPr marL="0" marR="0" lvl="0" indent="0" algn="l" defTabSz="914400" rtl="0" eaLnBrk="1" fontAlgn="auto" latinLnBrk="0" hangingPunct="1">
              <a:lnSpc>
                <a:spcPct val="100000"/>
              </a:lnSpc>
              <a:spcBef>
                <a:spcPts val="0"/>
              </a:spcBef>
              <a:spcAft>
                <a:spcPts val="0"/>
              </a:spcAft>
              <a:buClrTx/>
              <a:buSzTx/>
              <a:buFontTx/>
              <a:buNone/>
              <a:tabLst/>
              <a:defRPr/>
            </a:pPr>
            <a:endParaRPr lang="sk-SK"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k-SK" sz="1200" kern="1200" dirty="0">
              <a:solidFill>
                <a:schemeClr val="tx1"/>
              </a:solidFill>
              <a:effectLst/>
              <a:latin typeface="+mn-lt"/>
              <a:ea typeface="+mn-ea"/>
              <a:cs typeface="+mn-cs"/>
            </a:endParaRPr>
          </a:p>
          <a:p>
            <a:endParaRPr lang="sk-SK" dirty="0"/>
          </a:p>
        </p:txBody>
      </p:sp>
      <p:sp>
        <p:nvSpPr>
          <p:cNvPr id="4" name="Zástupný objekt pre číslo snímky 3"/>
          <p:cNvSpPr>
            <a:spLocks noGrp="1"/>
          </p:cNvSpPr>
          <p:nvPr>
            <p:ph type="sldNum" sz="quarter" idx="5"/>
          </p:nvPr>
        </p:nvSpPr>
        <p:spPr/>
        <p:txBody>
          <a:bodyPr/>
          <a:lstStyle/>
          <a:p>
            <a:fld id="{D2938A8F-B377-453C-BA29-8E7D1F9ED0D4}" type="slidenum">
              <a:rPr lang="sk-SK" smtClean="0"/>
              <a:t>3</a:t>
            </a:fld>
            <a:endParaRPr lang="sk-SK"/>
          </a:p>
        </p:txBody>
      </p:sp>
    </p:spTree>
    <p:extLst>
      <p:ext uri="{BB962C8B-B14F-4D97-AF65-F5344CB8AC3E}">
        <p14:creationId xmlns:p14="http://schemas.microsoft.com/office/powerpoint/2010/main" val="7200297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B6C16F2F-46B0-4B3E-B016-1BB9E3FD25C3}" type="slidenum">
              <a:rPr lang="sk-SK" smtClean="0"/>
              <a:t>20</a:t>
            </a:fld>
            <a:endParaRPr lang="sk-SK"/>
          </a:p>
        </p:txBody>
      </p:sp>
    </p:spTree>
    <p:extLst>
      <p:ext uri="{BB962C8B-B14F-4D97-AF65-F5344CB8AC3E}">
        <p14:creationId xmlns:p14="http://schemas.microsoft.com/office/powerpoint/2010/main" val="40745420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B6C16F2F-46B0-4B3E-B016-1BB9E3FD25C3}" type="slidenum">
              <a:rPr lang="sk-SK" smtClean="0"/>
              <a:t>21</a:t>
            </a:fld>
            <a:endParaRPr lang="sk-SK"/>
          </a:p>
        </p:txBody>
      </p:sp>
    </p:spTree>
    <p:extLst>
      <p:ext uri="{BB962C8B-B14F-4D97-AF65-F5344CB8AC3E}">
        <p14:creationId xmlns:p14="http://schemas.microsoft.com/office/powerpoint/2010/main" val="3168124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sk-SK" sz="1200" b="1" kern="1200" dirty="0">
                <a:solidFill>
                  <a:schemeClr val="tx1"/>
                </a:solidFill>
                <a:effectLst/>
                <a:latin typeface="+mn-lt"/>
                <a:ea typeface="+mn-ea"/>
                <a:cs typeface="+mn-cs"/>
              </a:rPr>
              <a:t>V prvej etape</a:t>
            </a:r>
            <a:r>
              <a:rPr lang="sk-SK" sz="1200" kern="1200" dirty="0">
                <a:solidFill>
                  <a:schemeClr val="tx1"/>
                </a:solidFill>
                <a:effectLst/>
                <a:latin typeface="+mn-lt"/>
                <a:ea typeface="+mn-ea"/>
                <a:cs typeface="+mn-cs"/>
              </a:rPr>
              <a:t>, v rokoch  1690 - 1710 opúšťali Slováci svoje pôvodné obydlia v severných častiach Slovenska a smerovali do južných častí Slovenska - </a:t>
            </a:r>
            <a:r>
              <a:rPr lang="sk-SK" sz="1200" b="1" kern="1200" dirty="0">
                <a:solidFill>
                  <a:srgbClr val="FF0000"/>
                </a:solidFill>
                <a:effectLst/>
                <a:latin typeface="+mn-lt"/>
                <a:ea typeface="+mn-ea"/>
                <a:cs typeface="+mn-cs"/>
              </a:rPr>
              <a:t>Hontianskej stolice a severných častí dnešného Maďarska - Novohradskej a Peštianskej stolice</a:t>
            </a:r>
            <a:r>
              <a:rPr lang="sk-SK" sz="1200" kern="1200" dirty="0">
                <a:solidFill>
                  <a:schemeClr val="tx1"/>
                </a:solidFill>
                <a:effectLst/>
                <a:latin typeface="+mn-lt"/>
                <a:ea typeface="+mn-ea"/>
                <a:cs typeface="+mn-cs"/>
              </a:rPr>
              <a:t>. Išlo o kolonistov z Oravskej, Liptovskej, Turčianskej a Zvolenskej stolice </a:t>
            </a:r>
          </a:p>
          <a:p>
            <a:pPr marL="0" marR="0" lvl="0" indent="0" algn="l" defTabSz="914400" rtl="0" eaLnBrk="1" fontAlgn="auto" latinLnBrk="0" hangingPunct="1">
              <a:lnSpc>
                <a:spcPct val="100000"/>
              </a:lnSpc>
              <a:spcBef>
                <a:spcPts val="0"/>
              </a:spcBef>
              <a:spcAft>
                <a:spcPts val="0"/>
              </a:spcAft>
              <a:buClrTx/>
              <a:buSzTx/>
              <a:buFontTx/>
              <a:buNone/>
              <a:tabLst/>
              <a:defRPr/>
            </a:pPr>
            <a:r>
              <a:rPr lang="sk-SK" sz="1200" b="1" kern="1200" dirty="0">
                <a:solidFill>
                  <a:schemeClr val="tx1"/>
                </a:solidFill>
                <a:effectLst/>
                <a:latin typeface="+mn-lt"/>
                <a:ea typeface="+mn-ea"/>
                <a:cs typeface="+mn-cs"/>
              </a:rPr>
              <a:t>V druhej etape</a:t>
            </a:r>
            <a:r>
              <a:rPr lang="sk-SK" sz="1200" kern="1200" dirty="0">
                <a:solidFill>
                  <a:schemeClr val="tx1"/>
                </a:solidFill>
                <a:effectLst/>
                <a:latin typeface="+mn-lt"/>
                <a:ea typeface="+mn-ea"/>
                <a:cs typeface="+mn-cs"/>
              </a:rPr>
              <a:t>, v rokoch 1711 – 1740 nastáva kolonizácia z </a:t>
            </a:r>
            <a:r>
              <a:rPr lang="sk-SK" sz="1200" b="0" kern="1200" dirty="0">
                <a:solidFill>
                  <a:schemeClr val="tx1"/>
                </a:solidFill>
                <a:effectLst/>
                <a:latin typeface="+mn-lt"/>
                <a:ea typeface="+mn-ea"/>
                <a:cs typeface="+mn-cs"/>
              </a:rPr>
              <a:t>Novohradskej stolice</a:t>
            </a:r>
            <a:r>
              <a:rPr lang="sk-SK" sz="1200" kern="1200" dirty="0">
                <a:solidFill>
                  <a:schemeClr val="tx1"/>
                </a:solidFill>
                <a:effectLst/>
                <a:latin typeface="+mn-lt"/>
                <a:ea typeface="+mn-ea"/>
                <a:cs typeface="+mn-cs"/>
              </a:rPr>
              <a:t>, kde v roku 1715 boli zaznamenaní Slováci z Oravy, Liptova, Turca, </a:t>
            </a:r>
            <a:r>
              <a:rPr lang="sk-SK" sz="1200" kern="1200" dirty="0" err="1">
                <a:solidFill>
                  <a:schemeClr val="tx1"/>
                </a:solidFill>
                <a:effectLst/>
                <a:latin typeface="+mn-lt"/>
                <a:ea typeface="+mn-ea"/>
                <a:cs typeface="+mn-cs"/>
              </a:rPr>
              <a:t>Gemera</a:t>
            </a:r>
            <a:r>
              <a:rPr lang="sk-SK" sz="1200" kern="1200" dirty="0">
                <a:solidFill>
                  <a:schemeClr val="tx1"/>
                </a:solidFill>
                <a:effectLst/>
                <a:latin typeface="+mn-lt"/>
                <a:ea typeface="+mn-ea"/>
                <a:cs typeface="+mn-cs"/>
              </a:rPr>
              <a:t>, Zvolenskej a Hontianskej stolice do osád v Maďarsku. Najviac Slovákov sa koncentrovalo v </a:t>
            </a:r>
            <a:r>
              <a:rPr lang="sk-SK" sz="1200" b="1" kern="1200" dirty="0">
                <a:solidFill>
                  <a:schemeClr val="tx1"/>
                </a:solidFill>
                <a:effectLst/>
                <a:latin typeface="+mn-lt"/>
                <a:ea typeface="+mn-ea"/>
                <a:cs typeface="+mn-cs"/>
              </a:rPr>
              <a:t>Peštianskej, </a:t>
            </a:r>
            <a:r>
              <a:rPr lang="sk-SK" sz="1200" b="1" kern="1200" dirty="0" err="1">
                <a:solidFill>
                  <a:schemeClr val="tx1"/>
                </a:solidFill>
                <a:effectLst/>
                <a:latin typeface="+mn-lt"/>
                <a:ea typeface="+mn-ea"/>
                <a:cs typeface="+mn-cs"/>
              </a:rPr>
              <a:t>Békešskej</a:t>
            </a:r>
            <a:r>
              <a:rPr lang="sk-SK" sz="1200" b="1" kern="1200" dirty="0">
                <a:solidFill>
                  <a:schemeClr val="tx1"/>
                </a:solidFill>
                <a:effectLst/>
                <a:latin typeface="+mn-lt"/>
                <a:ea typeface="+mn-ea"/>
                <a:cs typeface="+mn-cs"/>
              </a:rPr>
              <a:t> a </a:t>
            </a:r>
            <a:r>
              <a:rPr lang="sk-SK" sz="1200" b="1" kern="1200" dirty="0" err="1">
                <a:solidFill>
                  <a:schemeClr val="tx1"/>
                </a:solidFill>
                <a:effectLst/>
                <a:latin typeface="+mn-lt"/>
                <a:ea typeface="+mn-ea"/>
                <a:cs typeface="+mn-cs"/>
              </a:rPr>
              <a:t>Čanádskej</a:t>
            </a:r>
            <a:r>
              <a:rPr lang="sk-SK" sz="1200" b="1" kern="1200" dirty="0">
                <a:solidFill>
                  <a:schemeClr val="tx1"/>
                </a:solidFill>
                <a:effectLst/>
                <a:latin typeface="+mn-lt"/>
                <a:ea typeface="+mn-ea"/>
                <a:cs typeface="+mn-cs"/>
              </a:rPr>
              <a:t> </a:t>
            </a:r>
            <a:r>
              <a:rPr lang="sk-SK" sz="1200" kern="1200" dirty="0">
                <a:solidFill>
                  <a:schemeClr val="tx1"/>
                </a:solidFill>
                <a:effectLst/>
                <a:latin typeface="+mn-lt"/>
                <a:ea typeface="+mn-ea"/>
                <a:cs typeface="+mn-cs"/>
              </a:rPr>
              <a:t>stolici (F, 30; ročenka, 10). Cez územie Novohradu prešiel najväčší počet Slovákov ďalej na Dolnú zem.</a:t>
            </a:r>
          </a:p>
          <a:p>
            <a:pPr marL="0" marR="0" lvl="0" indent="0" algn="l" defTabSz="914400" rtl="0" eaLnBrk="1" fontAlgn="auto" latinLnBrk="0" hangingPunct="1">
              <a:lnSpc>
                <a:spcPct val="100000"/>
              </a:lnSpc>
              <a:spcBef>
                <a:spcPts val="0"/>
              </a:spcBef>
              <a:spcAft>
                <a:spcPts val="0"/>
              </a:spcAft>
              <a:buClrTx/>
              <a:buSzTx/>
              <a:buFontTx/>
              <a:buNone/>
              <a:tabLst/>
              <a:defRPr/>
            </a:pPr>
            <a:r>
              <a:rPr lang="sk-SK" sz="1200" b="1" kern="1200" dirty="0">
                <a:solidFill>
                  <a:schemeClr val="tx1"/>
                </a:solidFill>
                <a:effectLst/>
                <a:latin typeface="+mn-lt"/>
                <a:ea typeface="+mn-ea"/>
                <a:cs typeface="+mn-cs"/>
              </a:rPr>
              <a:t>V tretej etape</a:t>
            </a:r>
            <a:r>
              <a:rPr lang="sk-SK" sz="1200" kern="1200" dirty="0">
                <a:solidFill>
                  <a:schemeClr val="tx1"/>
                </a:solidFill>
                <a:effectLst/>
                <a:latin typeface="+mn-lt"/>
                <a:ea typeface="+mn-ea"/>
                <a:cs typeface="+mn-cs"/>
              </a:rPr>
              <a:t>, v rokoch 1740 – 1820 nastáva kolonizácia </a:t>
            </a:r>
            <a:r>
              <a:rPr lang="sk-SK" sz="1200" b="1" kern="1200" dirty="0">
                <a:solidFill>
                  <a:schemeClr val="tx1"/>
                </a:solidFill>
                <a:effectLst/>
                <a:latin typeface="+mn-lt"/>
                <a:ea typeface="+mn-ea"/>
                <a:cs typeface="+mn-cs"/>
              </a:rPr>
              <a:t>osád v Srbskej Vojvodine – Bačka, Banát, </a:t>
            </a:r>
            <a:r>
              <a:rPr lang="sk-SK" sz="1200" b="1" kern="1200" dirty="0" err="1">
                <a:solidFill>
                  <a:schemeClr val="tx1"/>
                </a:solidFill>
                <a:effectLst/>
                <a:latin typeface="+mn-lt"/>
                <a:ea typeface="+mn-ea"/>
                <a:cs typeface="+mn-cs"/>
              </a:rPr>
              <a:t>Sriem</a:t>
            </a:r>
            <a:r>
              <a:rPr lang="sk-SK" sz="1200" b="1" kern="1200" dirty="0">
                <a:solidFill>
                  <a:schemeClr val="tx1"/>
                </a:solidFill>
                <a:effectLst/>
                <a:latin typeface="+mn-lt"/>
                <a:ea typeface="+mn-ea"/>
                <a:cs typeface="+mn-cs"/>
              </a:rPr>
              <a:t> a Rumunsko </a:t>
            </a:r>
            <a:r>
              <a:rPr lang="sk-SK" sz="1200" b="1" kern="1200" dirty="0" err="1">
                <a:solidFill>
                  <a:schemeClr val="tx1"/>
                </a:solidFill>
                <a:effectLst/>
                <a:latin typeface="+mn-lt"/>
                <a:ea typeface="+mn-ea"/>
                <a:cs typeface="+mn-cs"/>
              </a:rPr>
              <a:t>Aradsko-banátskej</a:t>
            </a:r>
            <a:r>
              <a:rPr lang="sk-SK" sz="1200" b="1" kern="1200" dirty="0">
                <a:solidFill>
                  <a:schemeClr val="tx1"/>
                </a:solidFill>
                <a:effectLst/>
                <a:latin typeface="+mn-lt"/>
                <a:ea typeface="+mn-ea"/>
                <a:cs typeface="+mn-cs"/>
              </a:rPr>
              <a:t> </a:t>
            </a:r>
            <a:r>
              <a:rPr lang="sk-SK" sz="1200" kern="1200" dirty="0">
                <a:solidFill>
                  <a:schemeClr val="tx1"/>
                </a:solidFill>
                <a:effectLst/>
                <a:latin typeface="+mn-lt"/>
                <a:ea typeface="+mn-ea"/>
                <a:cs typeface="+mn-cs"/>
              </a:rPr>
              <a:t>oblasti (ročenka, 10). V roku 1802 – 1803 prichádzajú prví kolonisti do Nadlaku (Rumunsko) a </a:t>
            </a:r>
            <a:r>
              <a:rPr lang="sk-SK" sz="1200" kern="1200" dirty="0" err="1">
                <a:solidFill>
                  <a:schemeClr val="tx1"/>
                </a:solidFill>
                <a:effectLst/>
                <a:latin typeface="+mn-lt"/>
                <a:ea typeface="+mn-ea"/>
                <a:cs typeface="+mn-cs"/>
              </a:rPr>
              <a:t>Kovačice</a:t>
            </a:r>
            <a:r>
              <a:rPr lang="sk-SK" sz="1200" kern="1200" dirty="0">
                <a:solidFill>
                  <a:schemeClr val="tx1"/>
                </a:solidFill>
                <a:effectLst/>
                <a:latin typeface="+mn-lt"/>
                <a:ea typeface="+mn-ea"/>
                <a:cs typeface="+mn-cs"/>
              </a:rPr>
              <a:t> (Srbsko) a v roku 1806 do </a:t>
            </a:r>
            <a:r>
              <a:rPr lang="sk-SK" sz="1200" kern="1200" dirty="0" err="1">
                <a:solidFill>
                  <a:schemeClr val="tx1"/>
                </a:solidFill>
                <a:effectLst/>
                <a:latin typeface="+mn-lt"/>
                <a:ea typeface="+mn-ea"/>
                <a:cs typeface="+mn-cs"/>
              </a:rPr>
              <a:t>Padiny</a:t>
            </a:r>
            <a:r>
              <a:rPr lang="sk-SK" sz="1200" kern="1200" dirty="0">
                <a:solidFill>
                  <a:schemeClr val="tx1"/>
                </a:solidFill>
                <a:effectLst/>
                <a:latin typeface="+mn-lt"/>
                <a:ea typeface="+mn-ea"/>
                <a:cs typeface="+mn-cs"/>
              </a:rPr>
              <a:t> (Srbsko).</a:t>
            </a:r>
          </a:p>
          <a:p>
            <a:r>
              <a:rPr lang="sk-SK" sz="1200" b="1" kern="1200" dirty="0">
                <a:solidFill>
                  <a:schemeClr val="tx1"/>
                </a:solidFill>
                <a:effectLst/>
                <a:latin typeface="+mn-lt"/>
                <a:ea typeface="+mn-ea"/>
                <a:cs typeface="+mn-cs"/>
              </a:rPr>
              <a:t>V štvrtej etape</a:t>
            </a:r>
            <a:r>
              <a:rPr lang="sk-SK" sz="1200" kern="1200" dirty="0">
                <a:solidFill>
                  <a:schemeClr val="tx1"/>
                </a:solidFill>
                <a:effectLst/>
                <a:latin typeface="+mn-lt"/>
                <a:ea typeface="+mn-ea"/>
                <a:cs typeface="+mn-cs"/>
              </a:rPr>
              <a:t>, v rokoch 1884 – 1910 prichádzajú Slováci do severných častí Bulharska, okolia mesta </a:t>
            </a:r>
            <a:r>
              <a:rPr lang="sk-SK" sz="1200" kern="1200" dirty="0" err="1">
                <a:solidFill>
                  <a:schemeClr val="tx1"/>
                </a:solidFill>
                <a:effectLst/>
                <a:latin typeface="+mn-lt"/>
                <a:ea typeface="+mn-ea"/>
                <a:cs typeface="+mn-cs"/>
              </a:rPr>
              <a:t>Pleven</a:t>
            </a:r>
            <a:r>
              <a:rPr lang="sk-SK" sz="1200" kern="1200" dirty="0">
                <a:solidFill>
                  <a:schemeClr val="tx1"/>
                </a:solidFill>
                <a:effectLst/>
                <a:latin typeface="+mn-lt"/>
                <a:ea typeface="+mn-ea"/>
                <a:cs typeface="+mn-cs"/>
              </a:rPr>
              <a:t> – </a:t>
            </a:r>
            <a:r>
              <a:rPr lang="sk-SK" sz="1200" kern="1200" dirty="0" err="1">
                <a:solidFill>
                  <a:schemeClr val="tx1"/>
                </a:solidFill>
                <a:effectLst/>
                <a:latin typeface="+mn-lt"/>
                <a:ea typeface="+mn-ea"/>
                <a:cs typeface="+mn-cs"/>
              </a:rPr>
              <a:t>Gorna</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Mitropolija</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Podem</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Mrtvica</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Brašljanica</a:t>
            </a:r>
            <a:r>
              <a:rPr lang="sk-SK" sz="1200" kern="1200" dirty="0">
                <a:solidFill>
                  <a:schemeClr val="tx1"/>
                </a:solidFill>
                <a:effectLst/>
                <a:latin typeface="+mn-lt"/>
                <a:ea typeface="+mn-ea"/>
                <a:cs typeface="+mn-cs"/>
              </a:rPr>
              <a:t> a Vojvodovo. Najpočetnejšie skupiny zo srbskej Vojvodiny – </a:t>
            </a:r>
            <a:r>
              <a:rPr lang="sk-SK" sz="1200" kern="1200" dirty="0" err="1">
                <a:solidFill>
                  <a:schemeClr val="tx1"/>
                </a:solidFill>
                <a:effectLst/>
                <a:latin typeface="+mn-lt"/>
                <a:ea typeface="+mn-ea"/>
                <a:cs typeface="+mn-cs"/>
              </a:rPr>
              <a:t>Padina</a:t>
            </a:r>
            <a:r>
              <a:rPr lang="sk-SK" sz="1200" kern="1200" dirty="0">
                <a:solidFill>
                  <a:schemeClr val="tx1"/>
                </a:solidFill>
                <a:effectLst/>
                <a:latin typeface="+mn-lt"/>
                <a:ea typeface="+mn-ea"/>
                <a:cs typeface="+mn-cs"/>
              </a:rPr>
              <a:t> (120 rodín) a </a:t>
            </a:r>
            <a:r>
              <a:rPr lang="sk-SK" sz="1200" kern="1200" dirty="0" err="1">
                <a:solidFill>
                  <a:schemeClr val="tx1"/>
                </a:solidFill>
                <a:effectLst/>
                <a:latin typeface="+mn-lt"/>
                <a:ea typeface="+mn-ea"/>
                <a:cs typeface="+mn-cs"/>
              </a:rPr>
              <a:t>Kovačica</a:t>
            </a:r>
            <a:r>
              <a:rPr lang="sk-SK" sz="1200" kern="1200" dirty="0">
                <a:solidFill>
                  <a:schemeClr val="tx1"/>
                </a:solidFill>
                <a:effectLst/>
                <a:latin typeface="+mn-lt"/>
                <a:ea typeface="+mn-ea"/>
                <a:cs typeface="+mn-cs"/>
              </a:rPr>
              <a:t> (75 rodín) a rumunského </a:t>
            </a:r>
            <a:r>
              <a:rPr lang="sk-SK" sz="1200" kern="1200" dirty="0" err="1">
                <a:solidFill>
                  <a:schemeClr val="tx1"/>
                </a:solidFill>
                <a:effectLst/>
                <a:latin typeface="+mn-lt"/>
                <a:ea typeface="+mn-ea"/>
                <a:cs typeface="+mn-cs"/>
              </a:rPr>
              <a:t>banátu</a:t>
            </a:r>
            <a:r>
              <a:rPr lang="sk-SK" sz="1200" kern="1200" dirty="0">
                <a:solidFill>
                  <a:schemeClr val="tx1"/>
                </a:solidFill>
                <a:effectLst/>
                <a:latin typeface="+mn-lt"/>
                <a:ea typeface="+mn-ea"/>
                <a:cs typeface="+mn-cs"/>
              </a:rPr>
              <a:t> (115 rodín).</a:t>
            </a:r>
          </a:p>
          <a:p>
            <a:r>
              <a:rPr lang="sk-SK" sz="1200" b="1" kern="1200" dirty="0">
                <a:solidFill>
                  <a:schemeClr val="tx1"/>
                </a:solidFill>
                <a:effectLst/>
                <a:latin typeface="+mn-lt"/>
                <a:ea typeface="+mn-ea"/>
                <a:cs typeface="+mn-cs"/>
              </a:rPr>
              <a:t>V piatej etape</a:t>
            </a:r>
            <a:r>
              <a:rPr lang="sk-SK" sz="1200" kern="1200" dirty="0">
                <a:solidFill>
                  <a:schemeClr val="tx1"/>
                </a:solidFill>
                <a:effectLst/>
                <a:latin typeface="+mn-lt"/>
                <a:ea typeface="+mn-ea"/>
                <a:cs typeface="+mn-cs"/>
              </a:rPr>
              <a:t>, v rokoch 1903 odchádza 5 rodín z </a:t>
            </a:r>
            <a:r>
              <a:rPr lang="sk-SK" sz="1200" kern="1200" dirty="0" err="1">
                <a:solidFill>
                  <a:schemeClr val="tx1"/>
                </a:solidFill>
                <a:effectLst/>
                <a:latin typeface="+mn-lt"/>
                <a:ea typeface="+mn-ea"/>
                <a:cs typeface="+mn-cs"/>
              </a:rPr>
              <a:t>Gornej</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Mitropolije</a:t>
            </a:r>
            <a:r>
              <a:rPr lang="sk-SK" sz="1200" kern="1200" dirty="0">
                <a:solidFill>
                  <a:schemeClr val="tx1"/>
                </a:solidFill>
                <a:effectLst/>
                <a:latin typeface="+mn-lt"/>
                <a:ea typeface="+mn-ea"/>
                <a:cs typeface="+mn-cs"/>
              </a:rPr>
              <a:t> do Dolného </a:t>
            </a:r>
            <a:r>
              <a:rPr lang="sk-SK" sz="1200" kern="1200" dirty="0" err="1">
                <a:solidFill>
                  <a:schemeClr val="tx1"/>
                </a:solidFill>
                <a:effectLst/>
                <a:latin typeface="+mn-lt"/>
                <a:ea typeface="+mn-ea"/>
                <a:cs typeface="+mn-cs"/>
              </a:rPr>
              <a:t>Ezerova</a:t>
            </a:r>
            <a:r>
              <a:rPr lang="sk-SK" sz="1200" kern="1200" dirty="0">
                <a:solidFill>
                  <a:schemeClr val="tx1"/>
                </a:solidFill>
                <a:effectLst/>
                <a:latin typeface="+mn-lt"/>
                <a:ea typeface="+mn-ea"/>
                <a:cs typeface="+mn-cs"/>
              </a:rPr>
              <a:t> k </a:t>
            </a:r>
            <a:r>
              <a:rPr lang="sk-SK" sz="1200" kern="1200" dirty="0" err="1">
                <a:solidFill>
                  <a:schemeClr val="tx1"/>
                </a:solidFill>
                <a:effectLst/>
                <a:latin typeface="+mn-lt"/>
                <a:ea typeface="+mn-ea"/>
                <a:cs typeface="+mn-cs"/>
              </a:rPr>
              <a:t>Burgasu</a:t>
            </a:r>
            <a:r>
              <a:rPr lang="sk-SK" sz="1200" kern="1200" dirty="0">
                <a:solidFill>
                  <a:schemeClr val="tx1"/>
                </a:solidFill>
                <a:effectLst/>
                <a:latin typeface="+mn-lt"/>
                <a:ea typeface="+mn-ea"/>
                <a:cs typeface="+mn-cs"/>
              </a:rPr>
              <a:t> a v roku 1906 prichádza aj niekoľko rodín z </a:t>
            </a:r>
            <a:r>
              <a:rPr lang="sk-SK" sz="1200" kern="1200" dirty="0" err="1">
                <a:solidFill>
                  <a:schemeClr val="tx1"/>
                </a:solidFill>
                <a:effectLst/>
                <a:latin typeface="+mn-lt"/>
                <a:ea typeface="+mn-ea"/>
                <a:cs typeface="+mn-cs"/>
              </a:rPr>
              <a:t>Pazovy</a:t>
            </a:r>
            <a:r>
              <a:rPr lang="sk-SK" sz="1200" kern="1200" dirty="0">
                <a:solidFill>
                  <a:schemeClr val="tx1"/>
                </a:solidFill>
                <a:effectLst/>
                <a:latin typeface="+mn-lt"/>
                <a:ea typeface="+mn-ea"/>
                <a:cs typeface="+mn-cs"/>
              </a:rPr>
              <a:t> (17-18 rodín), </a:t>
            </a:r>
            <a:r>
              <a:rPr lang="sk-SK" sz="1200" kern="1200" dirty="0" err="1">
                <a:solidFill>
                  <a:schemeClr val="tx1"/>
                </a:solidFill>
                <a:effectLst/>
                <a:latin typeface="+mn-lt"/>
                <a:ea typeface="+mn-ea"/>
                <a:cs typeface="+mn-cs"/>
              </a:rPr>
              <a:t>Boľoviec</a:t>
            </a:r>
            <a:r>
              <a:rPr lang="sk-SK" sz="1200" kern="1200" dirty="0">
                <a:solidFill>
                  <a:schemeClr val="tx1"/>
                </a:solidFill>
                <a:effectLst/>
                <a:latin typeface="+mn-lt"/>
                <a:ea typeface="+mn-ea"/>
                <a:cs typeface="+mn-cs"/>
              </a:rPr>
              <a:t>, Vojvodova a Nadlaku. Väčšina z nich sa však vrátila späť. Taktiež sa niekoľko rodín dostalo do </a:t>
            </a:r>
            <a:r>
              <a:rPr lang="sk-SK" sz="1200" kern="1200" dirty="0" err="1">
                <a:solidFill>
                  <a:schemeClr val="tx1"/>
                </a:solidFill>
                <a:effectLst/>
                <a:latin typeface="+mn-lt"/>
                <a:ea typeface="+mn-ea"/>
                <a:cs typeface="+mn-cs"/>
              </a:rPr>
              <a:t>Pišurky</a:t>
            </a:r>
            <a:r>
              <a:rPr lang="sk-SK" sz="1200" kern="1200" dirty="0">
                <a:solidFill>
                  <a:schemeClr val="tx1"/>
                </a:solidFill>
                <a:effectLst/>
                <a:latin typeface="+mn-lt"/>
                <a:ea typeface="+mn-ea"/>
                <a:cs typeface="+mn-cs"/>
              </a:rPr>
              <a:t>, Lomu a </a:t>
            </a:r>
            <a:r>
              <a:rPr lang="sk-SK" sz="1200" kern="1200" dirty="0" err="1">
                <a:solidFill>
                  <a:schemeClr val="tx1"/>
                </a:solidFill>
                <a:effectLst/>
                <a:latin typeface="+mn-lt"/>
                <a:ea typeface="+mn-ea"/>
                <a:cs typeface="+mn-cs"/>
              </a:rPr>
              <a:t>Orechova</a:t>
            </a:r>
            <a:r>
              <a:rPr lang="sk-SK" sz="1200" kern="1200" dirty="0">
                <a:solidFill>
                  <a:schemeClr val="tx1"/>
                </a:solidFill>
                <a:effectLst/>
                <a:latin typeface="+mn-lt"/>
                <a:ea typeface="+mn-ea"/>
                <a:cs typeface="+mn-cs"/>
              </a:rPr>
              <a:t> (M, 364). Táto etapa predstavuje  skôr mapovanie pohybu Slovákov v rámci Bulharska. Avšak tí, ktorí odišli a v spomínaných oblastiach ostali, úplne asimilovali.</a:t>
            </a:r>
          </a:p>
          <a:p>
            <a:pPr marL="0" marR="0" lvl="0" indent="0" algn="l" defTabSz="914400" rtl="0" eaLnBrk="1" fontAlgn="auto" latinLnBrk="0" hangingPunct="1">
              <a:lnSpc>
                <a:spcPct val="100000"/>
              </a:lnSpc>
              <a:spcBef>
                <a:spcPts val="0"/>
              </a:spcBef>
              <a:spcAft>
                <a:spcPts val="0"/>
              </a:spcAft>
              <a:buClrTx/>
              <a:buSzTx/>
              <a:buFontTx/>
              <a:buNone/>
              <a:tabLst/>
              <a:defRPr/>
            </a:pPr>
            <a:endParaRPr lang="sk-SK"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k-SK" sz="1200" kern="1200" dirty="0">
              <a:solidFill>
                <a:schemeClr val="tx1"/>
              </a:solidFill>
              <a:effectLst/>
              <a:latin typeface="+mn-lt"/>
              <a:ea typeface="+mn-ea"/>
              <a:cs typeface="+mn-cs"/>
            </a:endParaRPr>
          </a:p>
          <a:p>
            <a:endParaRPr lang="sk-SK" dirty="0"/>
          </a:p>
        </p:txBody>
      </p:sp>
      <p:sp>
        <p:nvSpPr>
          <p:cNvPr id="4" name="Zástupný objekt pre číslo snímky 3"/>
          <p:cNvSpPr>
            <a:spLocks noGrp="1"/>
          </p:cNvSpPr>
          <p:nvPr>
            <p:ph type="sldNum" sz="quarter" idx="5"/>
          </p:nvPr>
        </p:nvSpPr>
        <p:spPr/>
        <p:txBody>
          <a:bodyPr/>
          <a:lstStyle/>
          <a:p>
            <a:fld id="{D2938A8F-B377-453C-BA29-8E7D1F9ED0D4}" type="slidenum">
              <a:rPr lang="sk-SK" smtClean="0"/>
              <a:t>22</a:t>
            </a:fld>
            <a:endParaRPr lang="sk-SK"/>
          </a:p>
        </p:txBody>
      </p:sp>
    </p:spTree>
    <p:extLst>
      <p:ext uri="{BB962C8B-B14F-4D97-AF65-F5344CB8AC3E}">
        <p14:creationId xmlns:p14="http://schemas.microsoft.com/office/powerpoint/2010/main" val="39782973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sk-SK" sz="1200" b="1" kern="1200" dirty="0">
                <a:solidFill>
                  <a:schemeClr val="tx1"/>
                </a:solidFill>
                <a:effectLst/>
                <a:latin typeface="+mn-lt"/>
                <a:ea typeface="+mn-ea"/>
                <a:cs typeface="+mn-cs"/>
              </a:rPr>
              <a:t>V prvej etape</a:t>
            </a:r>
            <a:r>
              <a:rPr lang="sk-SK" sz="1200" kern="1200" dirty="0">
                <a:solidFill>
                  <a:schemeClr val="tx1"/>
                </a:solidFill>
                <a:effectLst/>
                <a:latin typeface="+mn-lt"/>
                <a:ea typeface="+mn-ea"/>
                <a:cs typeface="+mn-cs"/>
              </a:rPr>
              <a:t>, v rokoch  1690 - 1710 opúšťali Slováci svoje pôvodné obydlia v severných častiach Slovenska a smerovali do južných častí Slovenska - </a:t>
            </a:r>
            <a:r>
              <a:rPr lang="sk-SK" sz="1200" b="1" kern="1200" dirty="0">
                <a:solidFill>
                  <a:srgbClr val="FF0000"/>
                </a:solidFill>
                <a:effectLst/>
                <a:latin typeface="+mn-lt"/>
                <a:ea typeface="+mn-ea"/>
                <a:cs typeface="+mn-cs"/>
              </a:rPr>
              <a:t>Hontianskej stolice a severných častí dnešného Maďarska - Novohradskej a Peštianskej stolice</a:t>
            </a:r>
            <a:r>
              <a:rPr lang="sk-SK" sz="1200" kern="1200" dirty="0">
                <a:solidFill>
                  <a:schemeClr val="tx1"/>
                </a:solidFill>
                <a:effectLst/>
                <a:latin typeface="+mn-lt"/>
                <a:ea typeface="+mn-ea"/>
                <a:cs typeface="+mn-cs"/>
              </a:rPr>
              <a:t>. Išlo o kolonistov z Oravskej, Liptovskej, Turčianskej a Zvolenskej stolice </a:t>
            </a:r>
          </a:p>
          <a:p>
            <a:pPr marL="0" marR="0" lvl="0" indent="0" algn="l" defTabSz="914400" rtl="0" eaLnBrk="1" fontAlgn="auto" latinLnBrk="0" hangingPunct="1">
              <a:lnSpc>
                <a:spcPct val="100000"/>
              </a:lnSpc>
              <a:spcBef>
                <a:spcPts val="0"/>
              </a:spcBef>
              <a:spcAft>
                <a:spcPts val="0"/>
              </a:spcAft>
              <a:buClrTx/>
              <a:buSzTx/>
              <a:buFontTx/>
              <a:buNone/>
              <a:tabLst/>
              <a:defRPr/>
            </a:pPr>
            <a:r>
              <a:rPr lang="sk-SK" sz="1200" b="1" kern="1200" dirty="0">
                <a:solidFill>
                  <a:schemeClr val="tx1"/>
                </a:solidFill>
                <a:effectLst/>
                <a:latin typeface="+mn-lt"/>
                <a:ea typeface="+mn-ea"/>
                <a:cs typeface="+mn-cs"/>
              </a:rPr>
              <a:t>V druhej etape</a:t>
            </a:r>
            <a:r>
              <a:rPr lang="sk-SK" sz="1200" kern="1200" dirty="0">
                <a:solidFill>
                  <a:schemeClr val="tx1"/>
                </a:solidFill>
                <a:effectLst/>
                <a:latin typeface="+mn-lt"/>
                <a:ea typeface="+mn-ea"/>
                <a:cs typeface="+mn-cs"/>
              </a:rPr>
              <a:t>, v rokoch 1711 – 1740 nastáva kolonizácia z </a:t>
            </a:r>
            <a:r>
              <a:rPr lang="sk-SK" sz="1200" b="0" kern="1200" dirty="0">
                <a:solidFill>
                  <a:schemeClr val="tx1"/>
                </a:solidFill>
                <a:effectLst/>
                <a:latin typeface="+mn-lt"/>
                <a:ea typeface="+mn-ea"/>
                <a:cs typeface="+mn-cs"/>
              </a:rPr>
              <a:t>Novohradskej stolice</a:t>
            </a:r>
            <a:r>
              <a:rPr lang="sk-SK" sz="1200" kern="1200" dirty="0">
                <a:solidFill>
                  <a:schemeClr val="tx1"/>
                </a:solidFill>
                <a:effectLst/>
                <a:latin typeface="+mn-lt"/>
                <a:ea typeface="+mn-ea"/>
                <a:cs typeface="+mn-cs"/>
              </a:rPr>
              <a:t>, kde v roku 1715 boli zaznamenaní Slováci z Oravy, Liptova, Turca, </a:t>
            </a:r>
            <a:r>
              <a:rPr lang="sk-SK" sz="1200" kern="1200" dirty="0" err="1">
                <a:solidFill>
                  <a:schemeClr val="tx1"/>
                </a:solidFill>
                <a:effectLst/>
                <a:latin typeface="+mn-lt"/>
                <a:ea typeface="+mn-ea"/>
                <a:cs typeface="+mn-cs"/>
              </a:rPr>
              <a:t>Gemera</a:t>
            </a:r>
            <a:r>
              <a:rPr lang="sk-SK" sz="1200" kern="1200" dirty="0">
                <a:solidFill>
                  <a:schemeClr val="tx1"/>
                </a:solidFill>
                <a:effectLst/>
                <a:latin typeface="+mn-lt"/>
                <a:ea typeface="+mn-ea"/>
                <a:cs typeface="+mn-cs"/>
              </a:rPr>
              <a:t>, Zvolenskej a Hontianskej stolice do osád v Maďarsku. Najviac Slovákov sa koncentrovalo v </a:t>
            </a:r>
            <a:r>
              <a:rPr lang="sk-SK" sz="1200" b="1" kern="1200" dirty="0">
                <a:solidFill>
                  <a:schemeClr val="tx1"/>
                </a:solidFill>
                <a:effectLst/>
                <a:latin typeface="+mn-lt"/>
                <a:ea typeface="+mn-ea"/>
                <a:cs typeface="+mn-cs"/>
              </a:rPr>
              <a:t>Peštianskej, </a:t>
            </a:r>
            <a:r>
              <a:rPr lang="sk-SK" sz="1200" b="1" kern="1200" dirty="0" err="1">
                <a:solidFill>
                  <a:schemeClr val="tx1"/>
                </a:solidFill>
                <a:effectLst/>
                <a:latin typeface="+mn-lt"/>
                <a:ea typeface="+mn-ea"/>
                <a:cs typeface="+mn-cs"/>
              </a:rPr>
              <a:t>Békešskej</a:t>
            </a:r>
            <a:r>
              <a:rPr lang="sk-SK" sz="1200" b="1" kern="1200" dirty="0">
                <a:solidFill>
                  <a:schemeClr val="tx1"/>
                </a:solidFill>
                <a:effectLst/>
                <a:latin typeface="+mn-lt"/>
                <a:ea typeface="+mn-ea"/>
                <a:cs typeface="+mn-cs"/>
              </a:rPr>
              <a:t> a </a:t>
            </a:r>
            <a:r>
              <a:rPr lang="sk-SK" sz="1200" b="1" kern="1200" dirty="0" err="1">
                <a:solidFill>
                  <a:schemeClr val="tx1"/>
                </a:solidFill>
                <a:effectLst/>
                <a:latin typeface="+mn-lt"/>
                <a:ea typeface="+mn-ea"/>
                <a:cs typeface="+mn-cs"/>
              </a:rPr>
              <a:t>Čanádskej</a:t>
            </a:r>
            <a:r>
              <a:rPr lang="sk-SK" sz="1200" b="1" kern="1200" dirty="0">
                <a:solidFill>
                  <a:schemeClr val="tx1"/>
                </a:solidFill>
                <a:effectLst/>
                <a:latin typeface="+mn-lt"/>
                <a:ea typeface="+mn-ea"/>
                <a:cs typeface="+mn-cs"/>
              </a:rPr>
              <a:t> </a:t>
            </a:r>
            <a:r>
              <a:rPr lang="sk-SK" sz="1200" kern="1200" dirty="0">
                <a:solidFill>
                  <a:schemeClr val="tx1"/>
                </a:solidFill>
                <a:effectLst/>
                <a:latin typeface="+mn-lt"/>
                <a:ea typeface="+mn-ea"/>
                <a:cs typeface="+mn-cs"/>
              </a:rPr>
              <a:t>stolici (F, 30; ročenka, 10). Cez územie Novohradu prešiel najväčší počet Slovákov ďalej na Dolnú zem.</a:t>
            </a:r>
          </a:p>
          <a:p>
            <a:pPr marL="0" marR="0" lvl="0" indent="0" algn="l" defTabSz="914400" rtl="0" eaLnBrk="1" fontAlgn="auto" latinLnBrk="0" hangingPunct="1">
              <a:lnSpc>
                <a:spcPct val="100000"/>
              </a:lnSpc>
              <a:spcBef>
                <a:spcPts val="0"/>
              </a:spcBef>
              <a:spcAft>
                <a:spcPts val="0"/>
              </a:spcAft>
              <a:buClrTx/>
              <a:buSzTx/>
              <a:buFontTx/>
              <a:buNone/>
              <a:tabLst/>
              <a:defRPr/>
            </a:pPr>
            <a:r>
              <a:rPr lang="sk-SK" sz="1200" b="1" kern="1200" dirty="0">
                <a:solidFill>
                  <a:schemeClr val="tx1"/>
                </a:solidFill>
                <a:effectLst/>
                <a:latin typeface="+mn-lt"/>
                <a:ea typeface="+mn-ea"/>
                <a:cs typeface="+mn-cs"/>
              </a:rPr>
              <a:t>V tretej etape</a:t>
            </a:r>
            <a:r>
              <a:rPr lang="sk-SK" sz="1200" kern="1200" dirty="0">
                <a:solidFill>
                  <a:schemeClr val="tx1"/>
                </a:solidFill>
                <a:effectLst/>
                <a:latin typeface="+mn-lt"/>
                <a:ea typeface="+mn-ea"/>
                <a:cs typeface="+mn-cs"/>
              </a:rPr>
              <a:t>, v rokoch 1740 – 1820 nastáva kolonizácia </a:t>
            </a:r>
            <a:r>
              <a:rPr lang="sk-SK" sz="1200" b="1" kern="1200" dirty="0">
                <a:solidFill>
                  <a:schemeClr val="tx1"/>
                </a:solidFill>
                <a:effectLst/>
                <a:latin typeface="+mn-lt"/>
                <a:ea typeface="+mn-ea"/>
                <a:cs typeface="+mn-cs"/>
              </a:rPr>
              <a:t>osád v Srbskej Vojvodine – Bačka, Banát, </a:t>
            </a:r>
            <a:r>
              <a:rPr lang="sk-SK" sz="1200" b="1" kern="1200" dirty="0" err="1">
                <a:solidFill>
                  <a:schemeClr val="tx1"/>
                </a:solidFill>
                <a:effectLst/>
                <a:latin typeface="+mn-lt"/>
                <a:ea typeface="+mn-ea"/>
                <a:cs typeface="+mn-cs"/>
              </a:rPr>
              <a:t>Sriem</a:t>
            </a:r>
            <a:r>
              <a:rPr lang="sk-SK" sz="1200" b="1" kern="1200" dirty="0">
                <a:solidFill>
                  <a:schemeClr val="tx1"/>
                </a:solidFill>
                <a:effectLst/>
                <a:latin typeface="+mn-lt"/>
                <a:ea typeface="+mn-ea"/>
                <a:cs typeface="+mn-cs"/>
              </a:rPr>
              <a:t> a Rumunsko </a:t>
            </a:r>
            <a:r>
              <a:rPr lang="sk-SK" sz="1200" b="1" kern="1200" dirty="0" err="1">
                <a:solidFill>
                  <a:schemeClr val="tx1"/>
                </a:solidFill>
                <a:effectLst/>
                <a:latin typeface="+mn-lt"/>
                <a:ea typeface="+mn-ea"/>
                <a:cs typeface="+mn-cs"/>
              </a:rPr>
              <a:t>Aradsko-banátskej</a:t>
            </a:r>
            <a:r>
              <a:rPr lang="sk-SK" sz="1200" b="1" kern="1200" dirty="0">
                <a:solidFill>
                  <a:schemeClr val="tx1"/>
                </a:solidFill>
                <a:effectLst/>
                <a:latin typeface="+mn-lt"/>
                <a:ea typeface="+mn-ea"/>
                <a:cs typeface="+mn-cs"/>
              </a:rPr>
              <a:t> </a:t>
            </a:r>
            <a:r>
              <a:rPr lang="sk-SK" sz="1200" kern="1200" dirty="0">
                <a:solidFill>
                  <a:schemeClr val="tx1"/>
                </a:solidFill>
                <a:effectLst/>
                <a:latin typeface="+mn-lt"/>
                <a:ea typeface="+mn-ea"/>
                <a:cs typeface="+mn-cs"/>
              </a:rPr>
              <a:t>oblasti (ročenka, 10). V roku 1802 – 1803 prichádzajú prví kolonisti do Nadlaku (Rumunsko) a </a:t>
            </a:r>
            <a:r>
              <a:rPr lang="sk-SK" sz="1200" kern="1200" dirty="0" err="1">
                <a:solidFill>
                  <a:schemeClr val="tx1"/>
                </a:solidFill>
                <a:effectLst/>
                <a:latin typeface="+mn-lt"/>
                <a:ea typeface="+mn-ea"/>
                <a:cs typeface="+mn-cs"/>
              </a:rPr>
              <a:t>Kovačice</a:t>
            </a:r>
            <a:r>
              <a:rPr lang="sk-SK" sz="1200" kern="1200" dirty="0">
                <a:solidFill>
                  <a:schemeClr val="tx1"/>
                </a:solidFill>
                <a:effectLst/>
                <a:latin typeface="+mn-lt"/>
                <a:ea typeface="+mn-ea"/>
                <a:cs typeface="+mn-cs"/>
              </a:rPr>
              <a:t> (Srbsko) a v roku 1806 do </a:t>
            </a:r>
            <a:r>
              <a:rPr lang="sk-SK" sz="1200" kern="1200" dirty="0" err="1">
                <a:solidFill>
                  <a:schemeClr val="tx1"/>
                </a:solidFill>
                <a:effectLst/>
                <a:latin typeface="+mn-lt"/>
                <a:ea typeface="+mn-ea"/>
                <a:cs typeface="+mn-cs"/>
              </a:rPr>
              <a:t>Padiny</a:t>
            </a:r>
            <a:r>
              <a:rPr lang="sk-SK" sz="1200" kern="1200" dirty="0">
                <a:solidFill>
                  <a:schemeClr val="tx1"/>
                </a:solidFill>
                <a:effectLst/>
                <a:latin typeface="+mn-lt"/>
                <a:ea typeface="+mn-ea"/>
                <a:cs typeface="+mn-cs"/>
              </a:rPr>
              <a:t> (Srbsko).</a:t>
            </a:r>
          </a:p>
          <a:p>
            <a:r>
              <a:rPr lang="sk-SK" sz="1200" b="1" kern="1200" dirty="0">
                <a:solidFill>
                  <a:schemeClr val="tx1"/>
                </a:solidFill>
                <a:effectLst/>
                <a:latin typeface="+mn-lt"/>
                <a:ea typeface="+mn-ea"/>
                <a:cs typeface="+mn-cs"/>
              </a:rPr>
              <a:t>V štvrtej etape</a:t>
            </a:r>
            <a:r>
              <a:rPr lang="sk-SK" sz="1200" kern="1200" dirty="0">
                <a:solidFill>
                  <a:schemeClr val="tx1"/>
                </a:solidFill>
                <a:effectLst/>
                <a:latin typeface="+mn-lt"/>
                <a:ea typeface="+mn-ea"/>
                <a:cs typeface="+mn-cs"/>
              </a:rPr>
              <a:t>, v rokoch 1884 – 1910 prichádzajú Slováci do severných častí Bulharska, okolia mesta </a:t>
            </a:r>
            <a:r>
              <a:rPr lang="sk-SK" sz="1200" kern="1200" dirty="0" err="1">
                <a:solidFill>
                  <a:schemeClr val="tx1"/>
                </a:solidFill>
                <a:effectLst/>
                <a:latin typeface="+mn-lt"/>
                <a:ea typeface="+mn-ea"/>
                <a:cs typeface="+mn-cs"/>
              </a:rPr>
              <a:t>Pleven</a:t>
            </a:r>
            <a:r>
              <a:rPr lang="sk-SK" sz="1200" kern="1200" dirty="0">
                <a:solidFill>
                  <a:schemeClr val="tx1"/>
                </a:solidFill>
                <a:effectLst/>
                <a:latin typeface="+mn-lt"/>
                <a:ea typeface="+mn-ea"/>
                <a:cs typeface="+mn-cs"/>
              </a:rPr>
              <a:t> – </a:t>
            </a:r>
            <a:r>
              <a:rPr lang="sk-SK" sz="1200" kern="1200" dirty="0" err="1">
                <a:solidFill>
                  <a:schemeClr val="tx1"/>
                </a:solidFill>
                <a:effectLst/>
                <a:latin typeface="+mn-lt"/>
                <a:ea typeface="+mn-ea"/>
                <a:cs typeface="+mn-cs"/>
              </a:rPr>
              <a:t>Gorna</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Mitropolija</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Podem</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Mrtvica</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Brašljanica</a:t>
            </a:r>
            <a:r>
              <a:rPr lang="sk-SK" sz="1200" kern="1200" dirty="0">
                <a:solidFill>
                  <a:schemeClr val="tx1"/>
                </a:solidFill>
                <a:effectLst/>
                <a:latin typeface="+mn-lt"/>
                <a:ea typeface="+mn-ea"/>
                <a:cs typeface="+mn-cs"/>
              </a:rPr>
              <a:t> a Vojvodovo. Najpočetnejšie skupiny zo srbskej Vojvodiny – </a:t>
            </a:r>
            <a:r>
              <a:rPr lang="sk-SK" sz="1200" kern="1200" dirty="0" err="1">
                <a:solidFill>
                  <a:schemeClr val="tx1"/>
                </a:solidFill>
                <a:effectLst/>
                <a:latin typeface="+mn-lt"/>
                <a:ea typeface="+mn-ea"/>
                <a:cs typeface="+mn-cs"/>
              </a:rPr>
              <a:t>Padina</a:t>
            </a:r>
            <a:r>
              <a:rPr lang="sk-SK" sz="1200" kern="1200" dirty="0">
                <a:solidFill>
                  <a:schemeClr val="tx1"/>
                </a:solidFill>
                <a:effectLst/>
                <a:latin typeface="+mn-lt"/>
                <a:ea typeface="+mn-ea"/>
                <a:cs typeface="+mn-cs"/>
              </a:rPr>
              <a:t> (120 rodín) a </a:t>
            </a:r>
            <a:r>
              <a:rPr lang="sk-SK" sz="1200" kern="1200" dirty="0" err="1">
                <a:solidFill>
                  <a:schemeClr val="tx1"/>
                </a:solidFill>
                <a:effectLst/>
                <a:latin typeface="+mn-lt"/>
                <a:ea typeface="+mn-ea"/>
                <a:cs typeface="+mn-cs"/>
              </a:rPr>
              <a:t>Kovačica</a:t>
            </a:r>
            <a:r>
              <a:rPr lang="sk-SK" sz="1200" kern="1200" dirty="0">
                <a:solidFill>
                  <a:schemeClr val="tx1"/>
                </a:solidFill>
                <a:effectLst/>
                <a:latin typeface="+mn-lt"/>
                <a:ea typeface="+mn-ea"/>
                <a:cs typeface="+mn-cs"/>
              </a:rPr>
              <a:t> (75 rodín) a rumunského </a:t>
            </a:r>
            <a:r>
              <a:rPr lang="sk-SK" sz="1200" kern="1200" dirty="0" err="1">
                <a:solidFill>
                  <a:schemeClr val="tx1"/>
                </a:solidFill>
                <a:effectLst/>
                <a:latin typeface="+mn-lt"/>
                <a:ea typeface="+mn-ea"/>
                <a:cs typeface="+mn-cs"/>
              </a:rPr>
              <a:t>banátu</a:t>
            </a:r>
            <a:r>
              <a:rPr lang="sk-SK" sz="1200" kern="1200" dirty="0">
                <a:solidFill>
                  <a:schemeClr val="tx1"/>
                </a:solidFill>
                <a:effectLst/>
                <a:latin typeface="+mn-lt"/>
                <a:ea typeface="+mn-ea"/>
                <a:cs typeface="+mn-cs"/>
              </a:rPr>
              <a:t> (115 rodín).</a:t>
            </a:r>
          </a:p>
          <a:p>
            <a:r>
              <a:rPr lang="sk-SK" sz="1200" b="1" kern="1200" dirty="0">
                <a:solidFill>
                  <a:schemeClr val="tx1"/>
                </a:solidFill>
                <a:effectLst/>
                <a:latin typeface="+mn-lt"/>
                <a:ea typeface="+mn-ea"/>
                <a:cs typeface="+mn-cs"/>
              </a:rPr>
              <a:t>V piatej etape</a:t>
            </a:r>
            <a:r>
              <a:rPr lang="sk-SK" sz="1200" kern="1200" dirty="0">
                <a:solidFill>
                  <a:schemeClr val="tx1"/>
                </a:solidFill>
                <a:effectLst/>
                <a:latin typeface="+mn-lt"/>
                <a:ea typeface="+mn-ea"/>
                <a:cs typeface="+mn-cs"/>
              </a:rPr>
              <a:t>, v rokoch 1903 odchádza 5 rodín z </a:t>
            </a:r>
            <a:r>
              <a:rPr lang="sk-SK" sz="1200" kern="1200" dirty="0" err="1">
                <a:solidFill>
                  <a:schemeClr val="tx1"/>
                </a:solidFill>
                <a:effectLst/>
                <a:latin typeface="+mn-lt"/>
                <a:ea typeface="+mn-ea"/>
                <a:cs typeface="+mn-cs"/>
              </a:rPr>
              <a:t>Gornej</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Mitropolije</a:t>
            </a:r>
            <a:r>
              <a:rPr lang="sk-SK" sz="1200" kern="1200" dirty="0">
                <a:solidFill>
                  <a:schemeClr val="tx1"/>
                </a:solidFill>
                <a:effectLst/>
                <a:latin typeface="+mn-lt"/>
                <a:ea typeface="+mn-ea"/>
                <a:cs typeface="+mn-cs"/>
              </a:rPr>
              <a:t> do Dolného </a:t>
            </a:r>
            <a:r>
              <a:rPr lang="sk-SK" sz="1200" kern="1200" dirty="0" err="1">
                <a:solidFill>
                  <a:schemeClr val="tx1"/>
                </a:solidFill>
                <a:effectLst/>
                <a:latin typeface="+mn-lt"/>
                <a:ea typeface="+mn-ea"/>
                <a:cs typeface="+mn-cs"/>
              </a:rPr>
              <a:t>Ezerova</a:t>
            </a:r>
            <a:r>
              <a:rPr lang="sk-SK" sz="1200" kern="1200" dirty="0">
                <a:solidFill>
                  <a:schemeClr val="tx1"/>
                </a:solidFill>
                <a:effectLst/>
                <a:latin typeface="+mn-lt"/>
                <a:ea typeface="+mn-ea"/>
                <a:cs typeface="+mn-cs"/>
              </a:rPr>
              <a:t> k </a:t>
            </a:r>
            <a:r>
              <a:rPr lang="sk-SK" sz="1200" kern="1200" dirty="0" err="1">
                <a:solidFill>
                  <a:schemeClr val="tx1"/>
                </a:solidFill>
                <a:effectLst/>
                <a:latin typeface="+mn-lt"/>
                <a:ea typeface="+mn-ea"/>
                <a:cs typeface="+mn-cs"/>
              </a:rPr>
              <a:t>Burgasu</a:t>
            </a:r>
            <a:r>
              <a:rPr lang="sk-SK" sz="1200" kern="1200" dirty="0">
                <a:solidFill>
                  <a:schemeClr val="tx1"/>
                </a:solidFill>
                <a:effectLst/>
                <a:latin typeface="+mn-lt"/>
                <a:ea typeface="+mn-ea"/>
                <a:cs typeface="+mn-cs"/>
              </a:rPr>
              <a:t> a v roku 1906 prichádza aj niekoľko rodín z </a:t>
            </a:r>
            <a:r>
              <a:rPr lang="sk-SK" sz="1200" kern="1200" dirty="0" err="1">
                <a:solidFill>
                  <a:schemeClr val="tx1"/>
                </a:solidFill>
                <a:effectLst/>
                <a:latin typeface="+mn-lt"/>
                <a:ea typeface="+mn-ea"/>
                <a:cs typeface="+mn-cs"/>
              </a:rPr>
              <a:t>Pazovy</a:t>
            </a:r>
            <a:r>
              <a:rPr lang="sk-SK" sz="1200" kern="1200" dirty="0">
                <a:solidFill>
                  <a:schemeClr val="tx1"/>
                </a:solidFill>
                <a:effectLst/>
                <a:latin typeface="+mn-lt"/>
                <a:ea typeface="+mn-ea"/>
                <a:cs typeface="+mn-cs"/>
              </a:rPr>
              <a:t> (17-18 rodín), </a:t>
            </a:r>
            <a:r>
              <a:rPr lang="sk-SK" sz="1200" kern="1200" dirty="0" err="1">
                <a:solidFill>
                  <a:schemeClr val="tx1"/>
                </a:solidFill>
                <a:effectLst/>
                <a:latin typeface="+mn-lt"/>
                <a:ea typeface="+mn-ea"/>
                <a:cs typeface="+mn-cs"/>
              </a:rPr>
              <a:t>Boľoviec</a:t>
            </a:r>
            <a:r>
              <a:rPr lang="sk-SK" sz="1200" kern="1200" dirty="0">
                <a:solidFill>
                  <a:schemeClr val="tx1"/>
                </a:solidFill>
                <a:effectLst/>
                <a:latin typeface="+mn-lt"/>
                <a:ea typeface="+mn-ea"/>
                <a:cs typeface="+mn-cs"/>
              </a:rPr>
              <a:t>, Vojvodova a Nadlaku. Väčšina z nich sa však vrátila späť. Taktiež sa niekoľko rodín dostalo do </a:t>
            </a:r>
            <a:r>
              <a:rPr lang="sk-SK" sz="1200" kern="1200" dirty="0" err="1">
                <a:solidFill>
                  <a:schemeClr val="tx1"/>
                </a:solidFill>
                <a:effectLst/>
                <a:latin typeface="+mn-lt"/>
                <a:ea typeface="+mn-ea"/>
                <a:cs typeface="+mn-cs"/>
              </a:rPr>
              <a:t>Pišurky</a:t>
            </a:r>
            <a:r>
              <a:rPr lang="sk-SK" sz="1200" kern="1200" dirty="0">
                <a:solidFill>
                  <a:schemeClr val="tx1"/>
                </a:solidFill>
                <a:effectLst/>
                <a:latin typeface="+mn-lt"/>
                <a:ea typeface="+mn-ea"/>
                <a:cs typeface="+mn-cs"/>
              </a:rPr>
              <a:t>, Lomu a </a:t>
            </a:r>
            <a:r>
              <a:rPr lang="sk-SK" sz="1200" kern="1200" dirty="0" err="1">
                <a:solidFill>
                  <a:schemeClr val="tx1"/>
                </a:solidFill>
                <a:effectLst/>
                <a:latin typeface="+mn-lt"/>
                <a:ea typeface="+mn-ea"/>
                <a:cs typeface="+mn-cs"/>
              </a:rPr>
              <a:t>Orechova</a:t>
            </a:r>
            <a:r>
              <a:rPr lang="sk-SK" sz="1200" kern="1200" dirty="0">
                <a:solidFill>
                  <a:schemeClr val="tx1"/>
                </a:solidFill>
                <a:effectLst/>
                <a:latin typeface="+mn-lt"/>
                <a:ea typeface="+mn-ea"/>
                <a:cs typeface="+mn-cs"/>
              </a:rPr>
              <a:t> (M, 364). Táto etapa predstavuje  skôr mapovanie pohybu Slovákov v rámci Bulharska. Avšak tí, ktorí odišli a v spomínaných oblastiach ostali, úplne asimilovali.</a:t>
            </a:r>
          </a:p>
          <a:p>
            <a:pPr marL="0" marR="0" lvl="0" indent="0" algn="l" defTabSz="914400" rtl="0" eaLnBrk="1" fontAlgn="auto" latinLnBrk="0" hangingPunct="1">
              <a:lnSpc>
                <a:spcPct val="100000"/>
              </a:lnSpc>
              <a:spcBef>
                <a:spcPts val="0"/>
              </a:spcBef>
              <a:spcAft>
                <a:spcPts val="0"/>
              </a:spcAft>
              <a:buClrTx/>
              <a:buSzTx/>
              <a:buFontTx/>
              <a:buNone/>
              <a:tabLst/>
              <a:defRPr/>
            </a:pPr>
            <a:endParaRPr lang="sk-SK"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k-SK" sz="1200" kern="1200" dirty="0">
              <a:solidFill>
                <a:schemeClr val="tx1"/>
              </a:solidFill>
              <a:effectLst/>
              <a:latin typeface="+mn-lt"/>
              <a:ea typeface="+mn-ea"/>
              <a:cs typeface="+mn-cs"/>
            </a:endParaRPr>
          </a:p>
          <a:p>
            <a:endParaRPr lang="sk-SK" dirty="0"/>
          </a:p>
        </p:txBody>
      </p:sp>
      <p:sp>
        <p:nvSpPr>
          <p:cNvPr id="4" name="Zástupný objekt pre číslo snímky 3"/>
          <p:cNvSpPr>
            <a:spLocks noGrp="1"/>
          </p:cNvSpPr>
          <p:nvPr>
            <p:ph type="sldNum" sz="quarter" idx="5"/>
          </p:nvPr>
        </p:nvSpPr>
        <p:spPr/>
        <p:txBody>
          <a:bodyPr/>
          <a:lstStyle/>
          <a:p>
            <a:fld id="{D2938A8F-B377-453C-BA29-8E7D1F9ED0D4}" type="slidenum">
              <a:rPr lang="sk-SK" smtClean="0"/>
              <a:t>23</a:t>
            </a:fld>
            <a:endParaRPr lang="sk-SK"/>
          </a:p>
        </p:txBody>
      </p:sp>
    </p:spTree>
    <p:extLst>
      <p:ext uri="{BB962C8B-B14F-4D97-AF65-F5344CB8AC3E}">
        <p14:creationId xmlns:p14="http://schemas.microsoft.com/office/powerpoint/2010/main" val="20966121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sk-SK" sz="1200" b="1" kern="1200" dirty="0">
                <a:solidFill>
                  <a:schemeClr val="tx1"/>
                </a:solidFill>
                <a:effectLst/>
                <a:latin typeface="+mn-lt"/>
                <a:ea typeface="+mn-ea"/>
                <a:cs typeface="+mn-cs"/>
              </a:rPr>
              <a:t>V prvej etape</a:t>
            </a:r>
            <a:r>
              <a:rPr lang="sk-SK" sz="1200" kern="1200" dirty="0">
                <a:solidFill>
                  <a:schemeClr val="tx1"/>
                </a:solidFill>
                <a:effectLst/>
                <a:latin typeface="+mn-lt"/>
                <a:ea typeface="+mn-ea"/>
                <a:cs typeface="+mn-cs"/>
              </a:rPr>
              <a:t>, v rokoch  1690 - 1710 opúšťali Slováci svoje pôvodné obydlia v severných častiach Slovenska a smerovali do južných častí Slovenska - </a:t>
            </a:r>
            <a:r>
              <a:rPr lang="sk-SK" sz="1200" b="1" kern="1200" dirty="0">
                <a:solidFill>
                  <a:srgbClr val="FF0000"/>
                </a:solidFill>
                <a:effectLst/>
                <a:latin typeface="+mn-lt"/>
                <a:ea typeface="+mn-ea"/>
                <a:cs typeface="+mn-cs"/>
              </a:rPr>
              <a:t>Hontianskej stolice a severných častí dnešného Maďarska - Novohradskej a Peštianskej stolice</a:t>
            </a:r>
            <a:r>
              <a:rPr lang="sk-SK" sz="1200" kern="1200" dirty="0">
                <a:solidFill>
                  <a:schemeClr val="tx1"/>
                </a:solidFill>
                <a:effectLst/>
                <a:latin typeface="+mn-lt"/>
                <a:ea typeface="+mn-ea"/>
                <a:cs typeface="+mn-cs"/>
              </a:rPr>
              <a:t>. Išlo o kolonistov z Oravskej, Liptovskej, Turčianskej a Zvolenskej stolice </a:t>
            </a:r>
          </a:p>
          <a:p>
            <a:pPr marL="0" marR="0" lvl="0" indent="0" algn="l" defTabSz="914400" rtl="0" eaLnBrk="1" fontAlgn="auto" latinLnBrk="0" hangingPunct="1">
              <a:lnSpc>
                <a:spcPct val="100000"/>
              </a:lnSpc>
              <a:spcBef>
                <a:spcPts val="0"/>
              </a:spcBef>
              <a:spcAft>
                <a:spcPts val="0"/>
              </a:spcAft>
              <a:buClrTx/>
              <a:buSzTx/>
              <a:buFontTx/>
              <a:buNone/>
              <a:tabLst/>
              <a:defRPr/>
            </a:pPr>
            <a:r>
              <a:rPr lang="sk-SK" sz="1200" b="1" kern="1200" dirty="0">
                <a:solidFill>
                  <a:schemeClr val="tx1"/>
                </a:solidFill>
                <a:effectLst/>
                <a:latin typeface="+mn-lt"/>
                <a:ea typeface="+mn-ea"/>
                <a:cs typeface="+mn-cs"/>
              </a:rPr>
              <a:t>V druhej etape</a:t>
            </a:r>
            <a:r>
              <a:rPr lang="sk-SK" sz="1200" kern="1200" dirty="0">
                <a:solidFill>
                  <a:schemeClr val="tx1"/>
                </a:solidFill>
                <a:effectLst/>
                <a:latin typeface="+mn-lt"/>
                <a:ea typeface="+mn-ea"/>
                <a:cs typeface="+mn-cs"/>
              </a:rPr>
              <a:t>, v rokoch 1711 – 1740 nastáva kolonizácia z </a:t>
            </a:r>
            <a:r>
              <a:rPr lang="sk-SK" sz="1200" b="0" kern="1200" dirty="0">
                <a:solidFill>
                  <a:schemeClr val="tx1"/>
                </a:solidFill>
                <a:effectLst/>
                <a:latin typeface="+mn-lt"/>
                <a:ea typeface="+mn-ea"/>
                <a:cs typeface="+mn-cs"/>
              </a:rPr>
              <a:t>Novohradskej stolice</a:t>
            </a:r>
            <a:r>
              <a:rPr lang="sk-SK" sz="1200" kern="1200" dirty="0">
                <a:solidFill>
                  <a:schemeClr val="tx1"/>
                </a:solidFill>
                <a:effectLst/>
                <a:latin typeface="+mn-lt"/>
                <a:ea typeface="+mn-ea"/>
                <a:cs typeface="+mn-cs"/>
              </a:rPr>
              <a:t>, kde v roku 1715 boli zaznamenaní Slováci z Oravy, Liptova, Turca, </a:t>
            </a:r>
            <a:r>
              <a:rPr lang="sk-SK" sz="1200" kern="1200" dirty="0" err="1">
                <a:solidFill>
                  <a:schemeClr val="tx1"/>
                </a:solidFill>
                <a:effectLst/>
                <a:latin typeface="+mn-lt"/>
                <a:ea typeface="+mn-ea"/>
                <a:cs typeface="+mn-cs"/>
              </a:rPr>
              <a:t>Gemera</a:t>
            </a:r>
            <a:r>
              <a:rPr lang="sk-SK" sz="1200" kern="1200" dirty="0">
                <a:solidFill>
                  <a:schemeClr val="tx1"/>
                </a:solidFill>
                <a:effectLst/>
                <a:latin typeface="+mn-lt"/>
                <a:ea typeface="+mn-ea"/>
                <a:cs typeface="+mn-cs"/>
              </a:rPr>
              <a:t>, Zvolenskej a Hontianskej stolice do osád v Maďarsku. Najviac Slovákov sa koncentrovalo v </a:t>
            </a:r>
            <a:r>
              <a:rPr lang="sk-SK" sz="1200" b="1" kern="1200" dirty="0">
                <a:solidFill>
                  <a:schemeClr val="tx1"/>
                </a:solidFill>
                <a:effectLst/>
                <a:latin typeface="+mn-lt"/>
                <a:ea typeface="+mn-ea"/>
                <a:cs typeface="+mn-cs"/>
              </a:rPr>
              <a:t>Peštianskej, </a:t>
            </a:r>
            <a:r>
              <a:rPr lang="sk-SK" sz="1200" b="1" kern="1200" dirty="0" err="1">
                <a:solidFill>
                  <a:schemeClr val="tx1"/>
                </a:solidFill>
                <a:effectLst/>
                <a:latin typeface="+mn-lt"/>
                <a:ea typeface="+mn-ea"/>
                <a:cs typeface="+mn-cs"/>
              </a:rPr>
              <a:t>Békešskej</a:t>
            </a:r>
            <a:r>
              <a:rPr lang="sk-SK" sz="1200" b="1" kern="1200" dirty="0">
                <a:solidFill>
                  <a:schemeClr val="tx1"/>
                </a:solidFill>
                <a:effectLst/>
                <a:latin typeface="+mn-lt"/>
                <a:ea typeface="+mn-ea"/>
                <a:cs typeface="+mn-cs"/>
              </a:rPr>
              <a:t> a </a:t>
            </a:r>
            <a:r>
              <a:rPr lang="sk-SK" sz="1200" b="1" kern="1200" dirty="0" err="1">
                <a:solidFill>
                  <a:schemeClr val="tx1"/>
                </a:solidFill>
                <a:effectLst/>
                <a:latin typeface="+mn-lt"/>
                <a:ea typeface="+mn-ea"/>
                <a:cs typeface="+mn-cs"/>
              </a:rPr>
              <a:t>Čanádskej</a:t>
            </a:r>
            <a:r>
              <a:rPr lang="sk-SK" sz="1200" b="1" kern="1200" dirty="0">
                <a:solidFill>
                  <a:schemeClr val="tx1"/>
                </a:solidFill>
                <a:effectLst/>
                <a:latin typeface="+mn-lt"/>
                <a:ea typeface="+mn-ea"/>
                <a:cs typeface="+mn-cs"/>
              </a:rPr>
              <a:t> </a:t>
            </a:r>
            <a:r>
              <a:rPr lang="sk-SK" sz="1200" kern="1200" dirty="0">
                <a:solidFill>
                  <a:schemeClr val="tx1"/>
                </a:solidFill>
                <a:effectLst/>
                <a:latin typeface="+mn-lt"/>
                <a:ea typeface="+mn-ea"/>
                <a:cs typeface="+mn-cs"/>
              </a:rPr>
              <a:t>stolici (F, 30; ročenka, 10). Cez územie Novohradu prešiel najväčší počet Slovákov ďalej na Dolnú zem.</a:t>
            </a:r>
          </a:p>
          <a:p>
            <a:pPr marL="0" marR="0" lvl="0" indent="0" algn="l" defTabSz="914400" rtl="0" eaLnBrk="1" fontAlgn="auto" latinLnBrk="0" hangingPunct="1">
              <a:lnSpc>
                <a:spcPct val="100000"/>
              </a:lnSpc>
              <a:spcBef>
                <a:spcPts val="0"/>
              </a:spcBef>
              <a:spcAft>
                <a:spcPts val="0"/>
              </a:spcAft>
              <a:buClrTx/>
              <a:buSzTx/>
              <a:buFontTx/>
              <a:buNone/>
              <a:tabLst/>
              <a:defRPr/>
            </a:pPr>
            <a:r>
              <a:rPr lang="sk-SK" sz="1200" b="1" kern="1200" dirty="0">
                <a:solidFill>
                  <a:schemeClr val="tx1"/>
                </a:solidFill>
                <a:effectLst/>
                <a:latin typeface="+mn-lt"/>
                <a:ea typeface="+mn-ea"/>
                <a:cs typeface="+mn-cs"/>
              </a:rPr>
              <a:t>V tretej etape</a:t>
            </a:r>
            <a:r>
              <a:rPr lang="sk-SK" sz="1200" kern="1200" dirty="0">
                <a:solidFill>
                  <a:schemeClr val="tx1"/>
                </a:solidFill>
                <a:effectLst/>
                <a:latin typeface="+mn-lt"/>
                <a:ea typeface="+mn-ea"/>
                <a:cs typeface="+mn-cs"/>
              </a:rPr>
              <a:t>, v rokoch 1740 – 1820 nastáva kolonizácia </a:t>
            </a:r>
            <a:r>
              <a:rPr lang="sk-SK" sz="1200" b="1" kern="1200" dirty="0">
                <a:solidFill>
                  <a:schemeClr val="tx1"/>
                </a:solidFill>
                <a:effectLst/>
                <a:latin typeface="+mn-lt"/>
                <a:ea typeface="+mn-ea"/>
                <a:cs typeface="+mn-cs"/>
              </a:rPr>
              <a:t>osád v Srbskej Vojvodine – Bačka, Banát, </a:t>
            </a:r>
            <a:r>
              <a:rPr lang="sk-SK" sz="1200" b="1" kern="1200" dirty="0" err="1">
                <a:solidFill>
                  <a:schemeClr val="tx1"/>
                </a:solidFill>
                <a:effectLst/>
                <a:latin typeface="+mn-lt"/>
                <a:ea typeface="+mn-ea"/>
                <a:cs typeface="+mn-cs"/>
              </a:rPr>
              <a:t>Sriem</a:t>
            </a:r>
            <a:r>
              <a:rPr lang="sk-SK" sz="1200" b="1" kern="1200" dirty="0">
                <a:solidFill>
                  <a:schemeClr val="tx1"/>
                </a:solidFill>
                <a:effectLst/>
                <a:latin typeface="+mn-lt"/>
                <a:ea typeface="+mn-ea"/>
                <a:cs typeface="+mn-cs"/>
              </a:rPr>
              <a:t> a Rumunsko </a:t>
            </a:r>
            <a:r>
              <a:rPr lang="sk-SK" sz="1200" b="1" kern="1200" dirty="0" err="1">
                <a:solidFill>
                  <a:schemeClr val="tx1"/>
                </a:solidFill>
                <a:effectLst/>
                <a:latin typeface="+mn-lt"/>
                <a:ea typeface="+mn-ea"/>
                <a:cs typeface="+mn-cs"/>
              </a:rPr>
              <a:t>Aradsko-banátskej</a:t>
            </a:r>
            <a:r>
              <a:rPr lang="sk-SK" sz="1200" b="1" kern="1200" dirty="0">
                <a:solidFill>
                  <a:schemeClr val="tx1"/>
                </a:solidFill>
                <a:effectLst/>
                <a:latin typeface="+mn-lt"/>
                <a:ea typeface="+mn-ea"/>
                <a:cs typeface="+mn-cs"/>
              </a:rPr>
              <a:t> </a:t>
            </a:r>
            <a:r>
              <a:rPr lang="sk-SK" sz="1200" kern="1200" dirty="0">
                <a:solidFill>
                  <a:schemeClr val="tx1"/>
                </a:solidFill>
                <a:effectLst/>
                <a:latin typeface="+mn-lt"/>
                <a:ea typeface="+mn-ea"/>
                <a:cs typeface="+mn-cs"/>
              </a:rPr>
              <a:t>oblasti (ročenka, 10). V roku 1802 – 1803 prichádzajú prví kolonisti do Nadlaku (Rumunsko) a </a:t>
            </a:r>
            <a:r>
              <a:rPr lang="sk-SK" sz="1200" kern="1200" dirty="0" err="1">
                <a:solidFill>
                  <a:schemeClr val="tx1"/>
                </a:solidFill>
                <a:effectLst/>
                <a:latin typeface="+mn-lt"/>
                <a:ea typeface="+mn-ea"/>
                <a:cs typeface="+mn-cs"/>
              </a:rPr>
              <a:t>Kovačice</a:t>
            </a:r>
            <a:r>
              <a:rPr lang="sk-SK" sz="1200" kern="1200" dirty="0">
                <a:solidFill>
                  <a:schemeClr val="tx1"/>
                </a:solidFill>
                <a:effectLst/>
                <a:latin typeface="+mn-lt"/>
                <a:ea typeface="+mn-ea"/>
                <a:cs typeface="+mn-cs"/>
              </a:rPr>
              <a:t> (Srbsko) a v roku 1806 do </a:t>
            </a:r>
            <a:r>
              <a:rPr lang="sk-SK" sz="1200" kern="1200" dirty="0" err="1">
                <a:solidFill>
                  <a:schemeClr val="tx1"/>
                </a:solidFill>
                <a:effectLst/>
                <a:latin typeface="+mn-lt"/>
                <a:ea typeface="+mn-ea"/>
                <a:cs typeface="+mn-cs"/>
              </a:rPr>
              <a:t>Padiny</a:t>
            </a:r>
            <a:r>
              <a:rPr lang="sk-SK" sz="1200" kern="1200" dirty="0">
                <a:solidFill>
                  <a:schemeClr val="tx1"/>
                </a:solidFill>
                <a:effectLst/>
                <a:latin typeface="+mn-lt"/>
                <a:ea typeface="+mn-ea"/>
                <a:cs typeface="+mn-cs"/>
              </a:rPr>
              <a:t> (Srbsko).</a:t>
            </a:r>
          </a:p>
          <a:p>
            <a:r>
              <a:rPr lang="sk-SK" sz="1200" b="1" kern="1200" dirty="0">
                <a:solidFill>
                  <a:schemeClr val="tx1"/>
                </a:solidFill>
                <a:effectLst/>
                <a:latin typeface="+mn-lt"/>
                <a:ea typeface="+mn-ea"/>
                <a:cs typeface="+mn-cs"/>
              </a:rPr>
              <a:t>V štvrtej etape</a:t>
            </a:r>
            <a:r>
              <a:rPr lang="sk-SK" sz="1200" kern="1200" dirty="0">
                <a:solidFill>
                  <a:schemeClr val="tx1"/>
                </a:solidFill>
                <a:effectLst/>
                <a:latin typeface="+mn-lt"/>
                <a:ea typeface="+mn-ea"/>
                <a:cs typeface="+mn-cs"/>
              </a:rPr>
              <a:t>, v rokoch 1884 – 1910 prichádzajú Slováci do severných častí Bulharska, okolia mesta </a:t>
            </a:r>
            <a:r>
              <a:rPr lang="sk-SK" sz="1200" kern="1200" dirty="0" err="1">
                <a:solidFill>
                  <a:schemeClr val="tx1"/>
                </a:solidFill>
                <a:effectLst/>
                <a:latin typeface="+mn-lt"/>
                <a:ea typeface="+mn-ea"/>
                <a:cs typeface="+mn-cs"/>
              </a:rPr>
              <a:t>Pleven</a:t>
            </a:r>
            <a:r>
              <a:rPr lang="sk-SK" sz="1200" kern="1200" dirty="0">
                <a:solidFill>
                  <a:schemeClr val="tx1"/>
                </a:solidFill>
                <a:effectLst/>
                <a:latin typeface="+mn-lt"/>
                <a:ea typeface="+mn-ea"/>
                <a:cs typeface="+mn-cs"/>
              </a:rPr>
              <a:t> – </a:t>
            </a:r>
            <a:r>
              <a:rPr lang="sk-SK" sz="1200" kern="1200" dirty="0" err="1">
                <a:solidFill>
                  <a:schemeClr val="tx1"/>
                </a:solidFill>
                <a:effectLst/>
                <a:latin typeface="+mn-lt"/>
                <a:ea typeface="+mn-ea"/>
                <a:cs typeface="+mn-cs"/>
              </a:rPr>
              <a:t>Gorna</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Mitropolija</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Podem</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Mrtvica</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Brašljanica</a:t>
            </a:r>
            <a:r>
              <a:rPr lang="sk-SK" sz="1200" kern="1200" dirty="0">
                <a:solidFill>
                  <a:schemeClr val="tx1"/>
                </a:solidFill>
                <a:effectLst/>
                <a:latin typeface="+mn-lt"/>
                <a:ea typeface="+mn-ea"/>
                <a:cs typeface="+mn-cs"/>
              </a:rPr>
              <a:t> a Vojvodovo. Najpočetnejšie skupiny zo srbskej Vojvodiny – </a:t>
            </a:r>
            <a:r>
              <a:rPr lang="sk-SK" sz="1200" kern="1200" dirty="0" err="1">
                <a:solidFill>
                  <a:schemeClr val="tx1"/>
                </a:solidFill>
                <a:effectLst/>
                <a:latin typeface="+mn-lt"/>
                <a:ea typeface="+mn-ea"/>
                <a:cs typeface="+mn-cs"/>
              </a:rPr>
              <a:t>Padina</a:t>
            </a:r>
            <a:r>
              <a:rPr lang="sk-SK" sz="1200" kern="1200" dirty="0">
                <a:solidFill>
                  <a:schemeClr val="tx1"/>
                </a:solidFill>
                <a:effectLst/>
                <a:latin typeface="+mn-lt"/>
                <a:ea typeface="+mn-ea"/>
                <a:cs typeface="+mn-cs"/>
              </a:rPr>
              <a:t> (120 rodín) a </a:t>
            </a:r>
            <a:r>
              <a:rPr lang="sk-SK" sz="1200" kern="1200" dirty="0" err="1">
                <a:solidFill>
                  <a:schemeClr val="tx1"/>
                </a:solidFill>
                <a:effectLst/>
                <a:latin typeface="+mn-lt"/>
                <a:ea typeface="+mn-ea"/>
                <a:cs typeface="+mn-cs"/>
              </a:rPr>
              <a:t>Kovačica</a:t>
            </a:r>
            <a:r>
              <a:rPr lang="sk-SK" sz="1200" kern="1200" dirty="0">
                <a:solidFill>
                  <a:schemeClr val="tx1"/>
                </a:solidFill>
                <a:effectLst/>
                <a:latin typeface="+mn-lt"/>
                <a:ea typeface="+mn-ea"/>
                <a:cs typeface="+mn-cs"/>
              </a:rPr>
              <a:t> (75 rodín) a rumunského </a:t>
            </a:r>
            <a:r>
              <a:rPr lang="sk-SK" sz="1200" kern="1200" dirty="0" err="1">
                <a:solidFill>
                  <a:schemeClr val="tx1"/>
                </a:solidFill>
                <a:effectLst/>
                <a:latin typeface="+mn-lt"/>
                <a:ea typeface="+mn-ea"/>
                <a:cs typeface="+mn-cs"/>
              </a:rPr>
              <a:t>banátu</a:t>
            </a:r>
            <a:r>
              <a:rPr lang="sk-SK" sz="1200" kern="1200" dirty="0">
                <a:solidFill>
                  <a:schemeClr val="tx1"/>
                </a:solidFill>
                <a:effectLst/>
                <a:latin typeface="+mn-lt"/>
                <a:ea typeface="+mn-ea"/>
                <a:cs typeface="+mn-cs"/>
              </a:rPr>
              <a:t> (115 rodín).</a:t>
            </a:r>
          </a:p>
          <a:p>
            <a:r>
              <a:rPr lang="sk-SK" sz="1200" b="1" kern="1200" dirty="0">
                <a:solidFill>
                  <a:schemeClr val="tx1"/>
                </a:solidFill>
                <a:effectLst/>
                <a:latin typeface="+mn-lt"/>
                <a:ea typeface="+mn-ea"/>
                <a:cs typeface="+mn-cs"/>
              </a:rPr>
              <a:t>V piatej etape</a:t>
            </a:r>
            <a:r>
              <a:rPr lang="sk-SK" sz="1200" kern="1200" dirty="0">
                <a:solidFill>
                  <a:schemeClr val="tx1"/>
                </a:solidFill>
                <a:effectLst/>
                <a:latin typeface="+mn-lt"/>
                <a:ea typeface="+mn-ea"/>
                <a:cs typeface="+mn-cs"/>
              </a:rPr>
              <a:t>, v rokoch 1903 odchádza 5 rodín z </a:t>
            </a:r>
            <a:r>
              <a:rPr lang="sk-SK" sz="1200" kern="1200" dirty="0" err="1">
                <a:solidFill>
                  <a:schemeClr val="tx1"/>
                </a:solidFill>
                <a:effectLst/>
                <a:latin typeface="+mn-lt"/>
                <a:ea typeface="+mn-ea"/>
                <a:cs typeface="+mn-cs"/>
              </a:rPr>
              <a:t>Gornej</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Mitropolije</a:t>
            </a:r>
            <a:r>
              <a:rPr lang="sk-SK" sz="1200" kern="1200" dirty="0">
                <a:solidFill>
                  <a:schemeClr val="tx1"/>
                </a:solidFill>
                <a:effectLst/>
                <a:latin typeface="+mn-lt"/>
                <a:ea typeface="+mn-ea"/>
                <a:cs typeface="+mn-cs"/>
              </a:rPr>
              <a:t> do Dolného </a:t>
            </a:r>
            <a:r>
              <a:rPr lang="sk-SK" sz="1200" kern="1200" dirty="0" err="1">
                <a:solidFill>
                  <a:schemeClr val="tx1"/>
                </a:solidFill>
                <a:effectLst/>
                <a:latin typeface="+mn-lt"/>
                <a:ea typeface="+mn-ea"/>
                <a:cs typeface="+mn-cs"/>
              </a:rPr>
              <a:t>Ezerova</a:t>
            </a:r>
            <a:r>
              <a:rPr lang="sk-SK" sz="1200" kern="1200" dirty="0">
                <a:solidFill>
                  <a:schemeClr val="tx1"/>
                </a:solidFill>
                <a:effectLst/>
                <a:latin typeface="+mn-lt"/>
                <a:ea typeface="+mn-ea"/>
                <a:cs typeface="+mn-cs"/>
              </a:rPr>
              <a:t> k </a:t>
            </a:r>
            <a:r>
              <a:rPr lang="sk-SK" sz="1200" kern="1200" dirty="0" err="1">
                <a:solidFill>
                  <a:schemeClr val="tx1"/>
                </a:solidFill>
                <a:effectLst/>
                <a:latin typeface="+mn-lt"/>
                <a:ea typeface="+mn-ea"/>
                <a:cs typeface="+mn-cs"/>
              </a:rPr>
              <a:t>Burgasu</a:t>
            </a:r>
            <a:r>
              <a:rPr lang="sk-SK" sz="1200" kern="1200" dirty="0">
                <a:solidFill>
                  <a:schemeClr val="tx1"/>
                </a:solidFill>
                <a:effectLst/>
                <a:latin typeface="+mn-lt"/>
                <a:ea typeface="+mn-ea"/>
                <a:cs typeface="+mn-cs"/>
              </a:rPr>
              <a:t> a v roku 1906 prichádza aj niekoľko rodín z </a:t>
            </a:r>
            <a:r>
              <a:rPr lang="sk-SK" sz="1200" kern="1200" dirty="0" err="1">
                <a:solidFill>
                  <a:schemeClr val="tx1"/>
                </a:solidFill>
                <a:effectLst/>
                <a:latin typeface="+mn-lt"/>
                <a:ea typeface="+mn-ea"/>
                <a:cs typeface="+mn-cs"/>
              </a:rPr>
              <a:t>Pazovy</a:t>
            </a:r>
            <a:r>
              <a:rPr lang="sk-SK" sz="1200" kern="1200" dirty="0">
                <a:solidFill>
                  <a:schemeClr val="tx1"/>
                </a:solidFill>
                <a:effectLst/>
                <a:latin typeface="+mn-lt"/>
                <a:ea typeface="+mn-ea"/>
                <a:cs typeface="+mn-cs"/>
              </a:rPr>
              <a:t> (17-18 rodín), </a:t>
            </a:r>
            <a:r>
              <a:rPr lang="sk-SK" sz="1200" kern="1200" dirty="0" err="1">
                <a:solidFill>
                  <a:schemeClr val="tx1"/>
                </a:solidFill>
                <a:effectLst/>
                <a:latin typeface="+mn-lt"/>
                <a:ea typeface="+mn-ea"/>
                <a:cs typeface="+mn-cs"/>
              </a:rPr>
              <a:t>Boľoviec</a:t>
            </a:r>
            <a:r>
              <a:rPr lang="sk-SK" sz="1200" kern="1200" dirty="0">
                <a:solidFill>
                  <a:schemeClr val="tx1"/>
                </a:solidFill>
                <a:effectLst/>
                <a:latin typeface="+mn-lt"/>
                <a:ea typeface="+mn-ea"/>
                <a:cs typeface="+mn-cs"/>
              </a:rPr>
              <a:t>, Vojvodova a Nadlaku. Väčšina z nich sa však vrátila späť. Taktiež sa niekoľko rodín dostalo do </a:t>
            </a:r>
            <a:r>
              <a:rPr lang="sk-SK" sz="1200" kern="1200" dirty="0" err="1">
                <a:solidFill>
                  <a:schemeClr val="tx1"/>
                </a:solidFill>
                <a:effectLst/>
                <a:latin typeface="+mn-lt"/>
                <a:ea typeface="+mn-ea"/>
                <a:cs typeface="+mn-cs"/>
              </a:rPr>
              <a:t>Pišurky</a:t>
            </a:r>
            <a:r>
              <a:rPr lang="sk-SK" sz="1200" kern="1200" dirty="0">
                <a:solidFill>
                  <a:schemeClr val="tx1"/>
                </a:solidFill>
                <a:effectLst/>
                <a:latin typeface="+mn-lt"/>
                <a:ea typeface="+mn-ea"/>
                <a:cs typeface="+mn-cs"/>
              </a:rPr>
              <a:t>, Lomu a </a:t>
            </a:r>
            <a:r>
              <a:rPr lang="sk-SK" sz="1200" kern="1200" dirty="0" err="1">
                <a:solidFill>
                  <a:schemeClr val="tx1"/>
                </a:solidFill>
                <a:effectLst/>
                <a:latin typeface="+mn-lt"/>
                <a:ea typeface="+mn-ea"/>
                <a:cs typeface="+mn-cs"/>
              </a:rPr>
              <a:t>Orechova</a:t>
            </a:r>
            <a:r>
              <a:rPr lang="sk-SK" sz="1200" kern="1200" dirty="0">
                <a:solidFill>
                  <a:schemeClr val="tx1"/>
                </a:solidFill>
                <a:effectLst/>
                <a:latin typeface="+mn-lt"/>
                <a:ea typeface="+mn-ea"/>
                <a:cs typeface="+mn-cs"/>
              </a:rPr>
              <a:t> (M, 364). Táto etapa predstavuje  skôr mapovanie pohybu Slovákov v rámci Bulharska. Avšak tí, ktorí odišli a v spomínaných oblastiach ostali, úplne asimilovali.</a:t>
            </a:r>
          </a:p>
          <a:p>
            <a:pPr marL="0" marR="0" lvl="0" indent="0" algn="l" defTabSz="914400" rtl="0" eaLnBrk="1" fontAlgn="auto" latinLnBrk="0" hangingPunct="1">
              <a:lnSpc>
                <a:spcPct val="100000"/>
              </a:lnSpc>
              <a:spcBef>
                <a:spcPts val="0"/>
              </a:spcBef>
              <a:spcAft>
                <a:spcPts val="0"/>
              </a:spcAft>
              <a:buClrTx/>
              <a:buSzTx/>
              <a:buFontTx/>
              <a:buNone/>
              <a:tabLst/>
              <a:defRPr/>
            </a:pPr>
            <a:endParaRPr lang="sk-SK"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k-SK" sz="1200" kern="1200" dirty="0">
              <a:solidFill>
                <a:schemeClr val="tx1"/>
              </a:solidFill>
              <a:effectLst/>
              <a:latin typeface="+mn-lt"/>
              <a:ea typeface="+mn-ea"/>
              <a:cs typeface="+mn-cs"/>
            </a:endParaRPr>
          </a:p>
          <a:p>
            <a:endParaRPr lang="sk-SK" dirty="0"/>
          </a:p>
        </p:txBody>
      </p:sp>
      <p:sp>
        <p:nvSpPr>
          <p:cNvPr id="4" name="Zástupný objekt pre číslo snímky 3"/>
          <p:cNvSpPr>
            <a:spLocks noGrp="1"/>
          </p:cNvSpPr>
          <p:nvPr>
            <p:ph type="sldNum" sz="quarter" idx="5"/>
          </p:nvPr>
        </p:nvSpPr>
        <p:spPr/>
        <p:txBody>
          <a:bodyPr/>
          <a:lstStyle/>
          <a:p>
            <a:fld id="{D2938A8F-B377-453C-BA29-8E7D1F9ED0D4}" type="slidenum">
              <a:rPr lang="sk-SK" smtClean="0"/>
              <a:t>24</a:t>
            </a:fld>
            <a:endParaRPr lang="sk-SK"/>
          </a:p>
        </p:txBody>
      </p:sp>
    </p:spTree>
    <p:extLst>
      <p:ext uri="{BB962C8B-B14F-4D97-AF65-F5344CB8AC3E}">
        <p14:creationId xmlns:p14="http://schemas.microsoft.com/office/powerpoint/2010/main" val="25112754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sk-SK" sz="1200" b="1" kern="1200" dirty="0">
                <a:solidFill>
                  <a:schemeClr val="tx1"/>
                </a:solidFill>
                <a:effectLst/>
                <a:latin typeface="+mn-lt"/>
                <a:ea typeface="+mn-ea"/>
                <a:cs typeface="+mn-cs"/>
              </a:rPr>
              <a:t>V prvej etape</a:t>
            </a:r>
            <a:r>
              <a:rPr lang="sk-SK" sz="1200" kern="1200" dirty="0">
                <a:solidFill>
                  <a:schemeClr val="tx1"/>
                </a:solidFill>
                <a:effectLst/>
                <a:latin typeface="+mn-lt"/>
                <a:ea typeface="+mn-ea"/>
                <a:cs typeface="+mn-cs"/>
              </a:rPr>
              <a:t>, v rokoch  1690 - 1710 opúšťali Slováci svoje pôvodné obydlia v severných častiach Slovenska a smerovali do južných častí Slovenska - </a:t>
            </a:r>
            <a:r>
              <a:rPr lang="sk-SK" sz="1200" b="1" kern="1200" dirty="0">
                <a:solidFill>
                  <a:srgbClr val="FF0000"/>
                </a:solidFill>
                <a:effectLst/>
                <a:latin typeface="+mn-lt"/>
                <a:ea typeface="+mn-ea"/>
                <a:cs typeface="+mn-cs"/>
              </a:rPr>
              <a:t>Hontianskej stolice a severných častí dnešného Maďarska - Novohradskej a Peštianskej stolice</a:t>
            </a:r>
            <a:r>
              <a:rPr lang="sk-SK" sz="1200" kern="1200" dirty="0">
                <a:solidFill>
                  <a:schemeClr val="tx1"/>
                </a:solidFill>
                <a:effectLst/>
                <a:latin typeface="+mn-lt"/>
                <a:ea typeface="+mn-ea"/>
                <a:cs typeface="+mn-cs"/>
              </a:rPr>
              <a:t>. Išlo o kolonistov z Oravskej, Liptovskej, Turčianskej a Zvolenskej stolice </a:t>
            </a:r>
          </a:p>
          <a:p>
            <a:pPr marL="0" marR="0" lvl="0" indent="0" algn="l" defTabSz="914400" rtl="0" eaLnBrk="1" fontAlgn="auto" latinLnBrk="0" hangingPunct="1">
              <a:lnSpc>
                <a:spcPct val="100000"/>
              </a:lnSpc>
              <a:spcBef>
                <a:spcPts val="0"/>
              </a:spcBef>
              <a:spcAft>
                <a:spcPts val="0"/>
              </a:spcAft>
              <a:buClrTx/>
              <a:buSzTx/>
              <a:buFontTx/>
              <a:buNone/>
              <a:tabLst/>
              <a:defRPr/>
            </a:pPr>
            <a:r>
              <a:rPr lang="sk-SK" sz="1200" b="1" kern="1200" dirty="0">
                <a:solidFill>
                  <a:schemeClr val="tx1"/>
                </a:solidFill>
                <a:effectLst/>
                <a:latin typeface="+mn-lt"/>
                <a:ea typeface="+mn-ea"/>
                <a:cs typeface="+mn-cs"/>
              </a:rPr>
              <a:t>V druhej etape</a:t>
            </a:r>
            <a:r>
              <a:rPr lang="sk-SK" sz="1200" kern="1200" dirty="0">
                <a:solidFill>
                  <a:schemeClr val="tx1"/>
                </a:solidFill>
                <a:effectLst/>
                <a:latin typeface="+mn-lt"/>
                <a:ea typeface="+mn-ea"/>
                <a:cs typeface="+mn-cs"/>
              </a:rPr>
              <a:t>, v rokoch 1711 – 1740 nastáva kolonizácia z </a:t>
            </a:r>
            <a:r>
              <a:rPr lang="sk-SK" sz="1200" b="0" kern="1200" dirty="0">
                <a:solidFill>
                  <a:schemeClr val="tx1"/>
                </a:solidFill>
                <a:effectLst/>
                <a:latin typeface="+mn-lt"/>
                <a:ea typeface="+mn-ea"/>
                <a:cs typeface="+mn-cs"/>
              </a:rPr>
              <a:t>Novohradskej stolice</a:t>
            </a:r>
            <a:r>
              <a:rPr lang="sk-SK" sz="1200" kern="1200" dirty="0">
                <a:solidFill>
                  <a:schemeClr val="tx1"/>
                </a:solidFill>
                <a:effectLst/>
                <a:latin typeface="+mn-lt"/>
                <a:ea typeface="+mn-ea"/>
                <a:cs typeface="+mn-cs"/>
              </a:rPr>
              <a:t>, kde v roku 1715 boli zaznamenaní Slováci z Oravy, Liptova, Turca, </a:t>
            </a:r>
            <a:r>
              <a:rPr lang="sk-SK" sz="1200" kern="1200" dirty="0" err="1">
                <a:solidFill>
                  <a:schemeClr val="tx1"/>
                </a:solidFill>
                <a:effectLst/>
                <a:latin typeface="+mn-lt"/>
                <a:ea typeface="+mn-ea"/>
                <a:cs typeface="+mn-cs"/>
              </a:rPr>
              <a:t>Gemera</a:t>
            </a:r>
            <a:r>
              <a:rPr lang="sk-SK" sz="1200" kern="1200" dirty="0">
                <a:solidFill>
                  <a:schemeClr val="tx1"/>
                </a:solidFill>
                <a:effectLst/>
                <a:latin typeface="+mn-lt"/>
                <a:ea typeface="+mn-ea"/>
                <a:cs typeface="+mn-cs"/>
              </a:rPr>
              <a:t>, Zvolenskej a Hontianskej stolice do osád v Maďarsku. Najviac Slovákov sa koncentrovalo v </a:t>
            </a:r>
            <a:r>
              <a:rPr lang="sk-SK" sz="1200" b="1" kern="1200" dirty="0">
                <a:solidFill>
                  <a:schemeClr val="tx1"/>
                </a:solidFill>
                <a:effectLst/>
                <a:latin typeface="+mn-lt"/>
                <a:ea typeface="+mn-ea"/>
                <a:cs typeface="+mn-cs"/>
              </a:rPr>
              <a:t>Peštianskej, </a:t>
            </a:r>
            <a:r>
              <a:rPr lang="sk-SK" sz="1200" b="1" kern="1200" dirty="0" err="1">
                <a:solidFill>
                  <a:schemeClr val="tx1"/>
                </a:solidFill>
                <a:effectLst/>
                <a:latin typeface="+mn-lt"/>
                <a:ea typeface="+mn-ea"/>
                <a:cs typeface="+mn-cs"/>
              </a:rPr>
              <a:t>Békešskej</a:t>
            </a:r>
            <a:r>
              <a:rPr lang="sk-SK" sz="1200" b="1" kern="1200" dirty="0">
                <a:solidFill>
                  <a:schemeClr val="tx1"/>
                </a:solidFill>
                <a:effectLst/>
                <a:latin typeface="+mn-lt"/>
                <a:ea typeface="+mn-ea"/>
                <a:cs typeface="+mn-cs"/>
              </a:rPr>
              <a:t> a </a:t>
            </a:r>
            <a:r>
              <a:rPr lang="sk-SK" sz="1200" b="1" kern="1200" dirty="0" err="1">
                <a:solidFill>
                  <a:schemeClr val="tx1"/>
                </a:solidFill>
                <a:effectLst/>
                <a:latin typeface="+mn-lt"/>
                <a:ea typeface="+mn-ea"/>
                <a:cs typeface="+mn-cs"/>
              </a:rPr>
              <a:t>Čanádskej</a:t>
            </a:r>
            <a:r>
              <a:rPr lang="sk-SK" sz="1200" b="1" kern="1200" dirty="0">
                <a:solidFill>
                  <a:schemeClr val="tx1"/>
                </a:solidFill>
                <a:effectLst/>
                <a:latin typeface="+mn-lt"/>
                <a:ea typeface="+mn-ea"/>
                <a:cs typeface="+mn-cs"/>
              </a:rPr>
              <a:t> </a:t>
            </a:r>
            <a:r>
              <a:rPr lang="sk-SK" sz="1200" kern="1200" dirty="0">
                <a:solidFill>
                  <a:schemeClr val="tx1"/>
                </a:solidFill>
                <a:effectLst/>
                <a:latin typeface="+mn-lt"/>
                <a:ea typeface="+mn-ea"/>
                <a:cs typeface="+mn-cs"/>
              </a:rPr>
              <a:t>stolici (F, 30; ročenka, 10). Cez územie Novohradu prešiel najväčší počet Slovákov ďalej na Dolnú zem.</a:t>
            </a:r>
          </a:p>
          <a:p>
            <a:pPr marL="0" marR="0" lvl="0" indent="0" algn="l" defTabSz="914400" rtl="0" eaLnBrk="1" fontAlgn="auto" latinLnBrk="0" hangingPunct="1">
              <a:lnSpc>
                <a:spcPct val="100000"/>
              </a:lnSpc>
              <a:spcBef>
                <a:spcPts val="0"/>
              </a:spcBef>
              <a:spcAft>
                <a:spcPts val="0"/>
              </a:spcAft>
              <a:buClrTx/>
              <a:buSzTx/>
              <a:buFontTx/>
              <a:buNone/>
              <a:tabLst/>
              <a:defRPr/>
            </a:pPr>
            <a:r>
              <a:rPr lang="sk-SK" sz="1200" b="1" kern="1200" dirty="0">
                <a:solidFill>
                  <a:schemeClr val="tx1"/>
                </a:solidFill>
                <a:effectLst/>
                <a:latin typeface="+mn-lt"/>
                <a:ea typeface="+mn-ea"/>
                <a:cs typeface="+mn-cs"/>
              </a:rPr>
              <a:t>V tretej etape</a:t>
            </a:r>
            <a:r>
              <a:rPr lang="sk-SK" sz="1200" kern="1200" dirty="0">
                <a:solidFill>
                  <a:schemeClr val="tx1"/>
                </a:solidFill>
                <a:effectLst/>
                <a:latin typeface="+mn-lt"/>
                <a:ea typeface="+mn-ea"/>
                <a:cs typeface="+mn-cs"/>
              </a:rPr>
              <a:t>, v rokoch 1740 – 1820 nastáva kolonizácia </a:t>
            </a:r>
            <a:r>
              <a:rPr lang="sk-SK" sz="1200" b="1" kern="1200" dirty="0">
                <a:solidFill>
                  <a:schemeClr val="tx1"/>
                </a:solidFill>
                <a:effectLst/>
                <a:latin typeface="+mn-lt"/>
                <a:ea typeface="+mn-ea"/>
                <a:cs typeface="+mn-cs"/>
              </a:rPr>
              <a:t>osád v Srbskej Vojvodine – Bačka, Banát, </a:t>
            </a:r>
            <a:r>
              <a:rPr lang="sk-SK" sz="1200" b="1" kern="1200" dirty="0" err="1">
                <a:solidFill>
                  <a:schemeClr val="tx1"/>
                </a:solidFill>
                <a:effectLst/>
                <a:latin typeface="+mn-lt"/>
                <a:ea typeface="+mn-ea"/>
                <a:cs typeface="+mn-cs"/>
              </a:rPr>
              <a:t>Sriem</a:t>
            </a:r>
            <a:r>
              <a:rPr lang="sk-SK" sz="1200" b="1" kern="1200" dirty="0">
                <a:solidFill>
                  <a:schemeClr val="tx1"/>
                </a:solidFill>
                <a:effectLst/>
                <a:latin typeface="+mn-lt"/>
                <a:ea typeface="+mn-ea"/>
                <a:cs typeface="+mn-cs"/>
              </a:rPr>
              <a:t> a Rumunsko </a:t>
            </a:r>
            <a:r>
              <a:rPr lang="sk-SK" sz="1200" b="1" kern="1200" dirty="0" err="1">
                <a:solidFill>
                  <a:schemeClr val="tx1"/>
                </a:solidFill>
                <a:effectLst/>
                <a:latin typeface="+mn-lt"/>
                <a:ea typeface="+mn-ea"/>
                <a:cs typeface="+mn-cs"/>
              </a:rPr>
              <a:t>Aradsko-banátskej</a:t>
            </a:r>
            <a:r>
              <a:rPr lang="sk-SK" sz="1200" b="1" kern="1200" dirty="0">
                <a:solidFill>
                  <a:schemeClr val="tx1"/>
                </a:solidFill>
                <a:effectLst/>
                <a:latin typeface="+mn-lt"/>
                <a:ea typeface="+mn-ea"/>
                <a:cs typeface="+mn-cs"/>
              </a:rPr>
              <a:t> </a:t>
            </a:r>
            <a:r>
              <a:rPr lang="sk-SK" sz="1200" kern="1200" dirty="0">
                <a:solidFill>
                  <a:schemeClr val="tx1"/>
                </a:solidFill>
                <a:effectLst/>
                <a:latin typeface="+mn-lt"/>
                <a:ea typeface="+mn-ea"/>
                <a:cs typeface="+mn-cs"/>
              </a:rPr>
              <a:t>oblasti (ročenka, 10). V roku 1802 – 1803 prichádzajú prví kolonisti do Nadlaku (Rumunsko) a </a:t>
            </a:r>
            <a:r>
              <a:rPr lang="sk-SK" sz="1200" kern="1200" dirty="0" err="1">
                <a:solidFill>
                  <a:schemeClr val="tx1"/>
                </a:solidFill>
                <a:effectLst/>
                <a:latin typeface="+mn-lt"/>
                <a:ea typeface="+mn-ea"/>
                <a:cs typeface="+mn-cs"/>
              </a:rPr>
              <a:t>Kovačice</a:t>
            </a:r>
            <a:r>
              <a:rPr lang="sk-SK" sz="1200" kern="1200" dirty="0">
                <a:solidFill>
                  <a:schemeClr val="tx1"/>
                </a:solidFill>
                <a:effectLst/>
                <a:latin typeface="+mn-lt"/>
                <a:ea typeface="+mn-ea"/>
                <a:cs typeface="+mn-cs"/>
              </a:rPr>
              <a:t> (Srbsko) a v roku 1806 do </a:t>
            </a:r>
            <a:r>
              <a:rPr lang="sk-SK" sz="1200" kern="1200" dirty="0" err="1">
                <a:solidFill>
                  <a:schemeClr val="tx1"/>
                </a:solidFill>
                <a:effectLst/>
                <a:latin typeface="+mn-lt"/>
                <a:ea typeface="+mn-ea"/>
                <a:cs typeface="+mn-cs"/>
              </a:rPr>
              <a:t>Padiny</a:t>
            </a:r>
            <a:r>
              <a:rPr lang="sk-SK" sz="1200" kern="1200" dirty="0">
                <a:solidFill>
                  <a:schemeClr val="tx1"/>
                </a:solidFill>
                <a:effectLst/>
                <a:latin typeface="+mn-lt"/>
                <a:ea typeface="+mn-ea"/>
                <a:cs typeface="+mn-cs"/>
              </a:rPr>
              <a:t> (Srbsko).</a:t>
            </a:r>
          </a:p>
          <a:p>
            <a:r>
              <a:rPr lang="sk-SK" sz="1200" b="1" kern="1200" dirty="0">
                <a:solidFill>
                  <a:schemeClr val="tx1"/>
                </a:solidFill>
                <a:effectLst/>
                <a:latin typeface="+mn-lt"/>
                <a:ea typeface="+mn-ea"/>
                <a:cs typeface="+mn-cs"/>
              </a:rPr>
              <a:t>V štvrtej etape</a:t>
            </a:r>
            <a:r>
              <a:rPr lang="sk-SK" sz="1200" kern="1200" dirty="0">
                <a:solidFill>
                  <a:schemeClr val="tx1"/>
                </a:solidFill>
                <a:effectLst/>
                <a:latin typeface="+mn-lt"/>
                <a:ea typeface="+mn-ea"/>
                <a:cs typeface="+mn-cs"/>
              </a:rPr>
              <a:t>, v rokoch 1884 – 1910 prichádzajú Slováci do severných častí Bulharska, okolia mesta </a:t>
            </a:r>
            <a:r>
              <a:rPr lang="sk-SK" sz="1200" kern="1200" dirty="0" err="1">
                <a:solidFill>
                  <a:schemeClr val="tx1"/>
                </a:solidFill>
                <a:effectLst/>
                <a:latin typeface="+mn-lt"/>
                <a:ea typeface="+mn-ea"/>
                <a:cs typeface="+mn-cs"/>
              </a:rPr>
              <a:t>Pleven</a:t>
            </a:r>
            <a:r>
              <a:rPr lang="sk-SK" sz="1200" kern="1200" dirty="0">
                <a:solidFill>
                  <a:schemeClr val="tx1"/>
                </a:solidFill>
                <a:effectLst/>
                <a:latin typeface="+mn-lt"/>
                <a:ea typeface="+mn-ea"/>
                <a:cs typeface="+mn-cs"/>
              </a:rPr>
              <a:t> – </a:t>
            </a:r>
            <a:r>
              <a:rPr lang="sk-SK" sz="1200" kern="1200" dirty="0" err="1">
                <a:solidFill>
                  <a:schemeClr val="tx1"/>
                </a:solidFill>
                <a:effectLst/>
                <a:latin typeface="+mn-lt"/>
                <a:ea typeface="+mn-ea"/>
                <a:cs typeface="+mn-cs"/>
              </a:rPr>
              <a:t>Gorna</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Mitropolija</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Podem</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Mrtvica</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Brašljanica</a:t>
            </a:r>
            <a:r>
              <a:rPr lang="sk-SK" sz="1200" kern="1200" dirty="0">
                <a:solidFill>
                  <a:schemeClr val="tx1"/>
                </a:solidFill>
                <a:effectLst/>
                <a:latin typeface="+mn-lt"/>
                <a:ea typeface="+mn-ea"/>
                <a:cs typeface="+mn-cs"/>
              </a:rPr>
              <a:t> a Vojvodovo. Najpočetnejšie skupiny zo srbskej Vojvodiny – </a:t>
            </a:r>
            <a:r>
              <a:rPr lang="sk-SK" sz="1200" kern="1200" dirty="0" err="1">
                <a:solidFill>
                  <a:schemeClr val="tx1"/>
                </a:solidFill>
                <a:effectLst/>
                <a:latin typeface="+mn-lt"/>
                <a:ea typeface="+mn-ea"/>
                <a:cs typeface="+mn-cs"/>
              </a:rPr>
              <a:t>Padina</a:t>
            </a:r>
            <a:r>
              <a:rPr lang="sk-SK" sz="1200" kern="1200" dirty="0">
                <a:solidFill>
                  <a:schemeClr val="tx1"/>
                </a:solidFill>
                <a:effectLst/>
                <a:latin typeface="+mn-lt"/>
                <a:ea typeface="+mn-ea"/>
                <a:cs typeface="+mn-cs"/>
              </a:rPr>
              <a:t> (120 rodín) a </a:t>
            </a:r>
            <a:r>
              <a:rPr lang="sk-SK" sz="1200" kern="1200" dirty="0" err="1">
                <a:solidFill>
                  <a:schemeClr val="tx1"/>
                </a:solidFill>
                <a:effectLst/>
                <a:latin typeface="+mn-lt"/>
                <a:ea typeface="+mn-ea"/>
                <a:cs typeface="+mn-cs"/>
              </a:rPr>
              <a:t>Kovačica</a:t>
            </a:r>
            <a:r>
              <a:rPr lang="sk-SK" sz="1200" kern="1200" dirty="0">
                <a:solidFill>
                  <a:schemeClr val="tx1"/>
                </a:solidFill>
                <a:effectLst/>
                <a:latin typeface="+mn-lt"/>
                <a:ea typeface="+mn-ea"/>
                <a:cs typeface="+mn-cs"/>
              </a:rPr>
              <a:t> (75 rodín) a rumunského </a:t>
            </a:r>
            <a:r>
              <a:rPr lang="sk-SK" sz="1200" kern="1200" dirty="0" err="1">
                <a:solidFill>
                  <a:schemeClr val="tx1"/>
                </a:solidFill>
                <a:effectLst/>
                <a:latin typeface="+mn-lt"/>
                <a:ea typeface="+mn-ea"/>
                <a:cs typeface="+mn-cs"/>
              </a:rPr>
              <a:t>banátu</a:t>
            </a:r>
            <a:r>
              <a:rPr lang="sk-SK" sz="1200" kern="1200" dirty="0">
                <a:solidFill>
                  <a:schemeClr val="tx1"/>
                </a:solidFill>
                <a:effectLst/>
                <a:latin typeface="+mn-lt"/>
                <a:ea typeface="+mn-ea"/>
                <a:cs typeface="+mn-cs"/>
              </a:rPr>
              <a:t> (115 rodín).</a:t>
            </a:r>
          </a:p>
          <a:p>
            <a:r>
              <a:rPr lang="sk-SK" sz="1200" b="1" kern="1200" dirty="0">
                <a:solidFill>
                  <a:schemeClr val="tx1"/>
                </a:solidFill>
                <a:effectLst/>
                <a:latin typeface="+mn-lt"/>
                <a:ea typeface="+mn-ea"/>
                <a:cs typeface="+mn-cs"/>
              </a:rPr>
              <a:t>V piatej etape</a:t>
            </a:r>
            <a:r>
              <a:rPr lang="sk-SK" sz="1200" kern="1200" dirty="0">
                <a:solidFill>
                  <a:schemeClr val="tx1"/>
                </a:solidFill>
                <a:effectLst/>
                <a:latin typeface="+mn-lt"/>
                <a:ea typeface="+mn-ea"/>
                <a:cs typeface="+mn-cs"/>
              </a:rPr>
              <a:t>, v rokoch 1903 odchádza 5 rodín z </a:t>
            </a:r>
            <a:r>
              <a:rPr lang="sk-SK" sz="1200" kern="1200" dirty="0" err="1">
                <a:solidFill>
                  <a:schemeClr val="tx1"/>
                </a:solidFill>
                <a:effectLst/>
                <a:latin typeface="+mn-lt"/>
                <a:ea typeface="+mn-ea"/>
                <a:cs typeface="+mn-cs"/>
              </a:rPr>
              <a:t>Gornej</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Mitropolije</a:t>
            </a:r>
            <a:r>
              <a:rPr lang="sk-SK" sz="1200" kern="1200" dirty="0">
                <a:solidFill>
                  <a:schemeClr val="tx1"/>
                </a:solidFill>
                <a:effectLst/>
                <a:latin typeface="+mn-lt"/>
                <a:ea typeface="+mn-ea"/>
                <a:cs typeface="+mn-cs"/>
              </a:rPr>
              <a:t> do Dolného </a:t>
            </a:r>
            <a:r>
              <a:rPr lang="sk-SK" sz="1200" kern="1200" dirty="0" err="1">
                <a:solidFill>
                  <a:schemeClr val="tx1"/>
                </a:solidFill>
                <a:effectLst/>
                <a:latin typeface="+mn-lt"/>
                <a:ea typeface="+mn-ea"/>
                <a:cs typeface="+mn-cs"/>
              </a:rPr>
              <a:t>Ezerova</a:t>
            </a:r>
            <a:r>
              <a:rPr lang="sk-SK" sz="1200" kern="1200" dirty="0">
                <a:solidFill>
                  <a:schemeClr val="tx1"/>
                </a:solidFill>
                <a:effectLst/>
                <a:latin typeface="+mn-lt"/>
                <a:ea typeface="+mn-ea"/>
                <a:cs typeface="+mn-cs"/>
              </a:rPr>
              <a:t> k </a:t>
            </a:r>
            <a:r>
              <a:rPr lang="sk-SK" sz="1200" kern="1200" dirty="0" err="1">
                <a:solidFill>
                  <a:schemeClr val="tx1"/>
                </a:solidFill>
                <a:effectLst/>
                <a:latin typeface="+mn-lt"/>
                <a:ea typeface="+mn-ea"/>
                <a:cs typeface="+mn-cs"/>
              </a:rPr>
              <a:t>Burgasu</a:t>
            </a:r>
            <a:r>
              <a:rPr lang="sk-SK" sz="1200" kern="1200" dirty="0">
                <a:solidFill>
                  <a:schemeClr val="tx1"/>
                </a:solidFill>
                <a:effectLst/>
                <a:latin typeface="+mn-lt"/>
                <a:ea typeface="+mn-ea"/>
                <a:cs typeface="+mn-cs"/>
              </a:rPr>
              <a:t> a v roku 1906 prichádza aj niekoľko rodín z </a:t>
            </a:r>
            <a:r>
              <a:rPr lang="sk-SK" sz="1200" kern="1200" dirty="0" err="1">
                <a:solidFill>
                  <a:schemeClr val="tx1"/>
                </a:solidFill>
                <a:effectLst/>
                <a:latin typeface="+mn-lt"/>
                <a:ea typeface="+mn-ea"/>
                <a:cs typeface="+mn-cs"/>
              </a:rPr>
              <a:t>Pazovy</a:t>
            </a:r>
            <a:r>
              <a:rPr lang="sk-SK" sz="1200" kern="1200" dirty="0">
                <a:solidFill>
                  <a:schemeClr val="tx1"/>
                </a:solidFill>
                <a:effectLst/>
                <a:latin typeface="+mn-lt"/>
                <a:ea typeface="+mn-ea"/>
                <a:cs typeface="+mn-cs"/>
              </a:rPr>
              <a:t> (17-18 rodín), </a:t>
            </a:r>
            <a:r>
              <a:rPr lang="sk-SK" sz="1200" kern="1200" dirty="0" err="1">
                <a:solidFill>
                  <a:schemeClr val="tx1"/>
                </a:solidFill>
                <a:effectLst/>
                <a:latin typeface="+mn-lt"/>
                <a:ea typeface="+mn-ea"/>
                <a:cs typeface="+mn-cs"/>
              </a:rPr>
              <a:t>Boľoviec</a:t>
            </a:r>
            <a:r>
              <a:rPr lang="sk-SK" sz="1200" kern="1200" dirty="0">
                <a:solidFill>
                  <a:schemeClr val="tx1"/>
                </a:solidFill>
                <a:effectLst/>
                <a:latin typeface="+mn-lt"/>
                <a:ea typeface="+mn-ea"/>
                <a:cs typeface="+mn-cs"/>
              </a:rPr>
              <a:t>, Vojvodova a Nadlaku. Väčšina z nich sa však vrátila späť. Taktiež sa niekoľko rodín dostalo do </a:t>
            </a:r>
            <a:r>
              <a:rPr lang="sk-SK" sz="1200" kern="1200" dirty="0" err="1">
                <a:solidFill>
                  <a:schemeClr val="tx1"/>
                </a:solidFill>
                <a:effectLst/>
                <a:latin typeface="+mn-lt"/>
                <a:ea typeface="+mn-ea"/>
                <a:cs typeface="+mn-cs"/>
              </a:rPr>
              <a:t>Pišurky</a:t>
            </a:r>
            <a:r>
              <a:rPr lang="sk-SK" sz="1200" kern="1200" dirty="0">
                <a:solidFill>
                  <a:schemeClr val="tx1"/>
                </a:solidFill>
                <a:effectLst/>
                <a:latin typeface="+mn-lt"/>
                <a:ea typeface="+mn-ea"/>
                <a:cs typeface="+mn-cs"/>
              </a:rPr>
              <a:t>, Lomu a </a:t>
            </a:r>
            <a:r>
              <a:rPr lang="sk-SK" sz="1200" kern="1200" dirty="0" err="1">
                <a:solidFill>
                  <a:schemeClr val="tx1"/>
                </a:solidFill>
                <a:effectLst/>
                <a:latin typeface="+mn-lt"/>
                <a:ea typeface="+mn-ea"/>
                <a:cs typeface="+mn-cs"/>
              </a:rPr>
              <a:t>Orechova</a:t>
            </a:r>
            <a:r>
              <a:rPr lang="sk-SK" sz="1200" kern="1200" dirty="0">
                <a:solidFill>
                  <a:schemeClr val="tx1"/>
                </a:solidFill>
                <a:effectLst/>
                <a:latin typeface="+mn-lt"/>
                <a:ea typeface="+mn-ea"/>
                <a:cs typeface="+mn-cs"/>
              </a:rPr>
              <a:t> (M, 364). Táto etapa predstavuje  skôr mapovanie pohybu Slovákov v rámci Bulharska. Avšak tí, ktorí odišli a v spomínaných oblastiach ostali, úplne asimilovali.</a:t>
            </a:r>
          </a:p>
          <a:p>
            <a:pPr marL="0" marR="0" lvl="0" indent="0" algn="l" defTabSz="914400" rtl="0" eaLnBrk="1" fontAlgn="auto" latinLnBrk="0" hangingPunct="1">
              <a:lnSpc>
                <a:spcPct val="100000"/>
              </a:lnSpc>
              <a:spcBef>
                <a:spcPts val="0"/>
              </a:spcBef>
              <a:spcAft>
                <a:spcPts val="0"/>
              </a:spcAft>
              <a:buClrTx/>
              <a:buSzTx/>
              <a:buFontTx/>
              <a:buNone/>
              <a:tabLst/>
              <a:defRPr/>
            </a:pPr>
            <a:endParaRPr lang="sk-SK"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k-SK" sz="1200" kern="1200" dirty="0">
              <a:solidFill>
                <a:schemeClr val="tx1"/>
              </a:solidFill>
              <a:effectLst/>
              <a:latin typeface="+mn-lt"/>
              <a:ea typeface="+mn-ea"/>
              <a:cs typeface="+mn-cs"/>
            </a:endParaRPr>
          </a:p>
          <a:p>
            <a:endParaRPr lang="sk-SK" dirty="0"/>
          </a:p>
        </p:txBody>
      </p:sp>
      <p:sp>
        <p:nvSpPr>
          <p:cNvPr id="4" name="Zástupný objekt pre číslo snímky 3"/>
          <p:cNvSpPr>
            <a:spLocks noGrp="1"/>
          </p:cNvSpPr>
          <p:nvPr>
            <p:ph type="sldNum" sz="quarter" idx="5"/>
          </p:nvPr>
        </p:nvSpPr>
        <p:spPr/>
        <p:txBody>
          <a:bodyPr/>
          <a:lstStyle/>
          <a:p>
            <a:fld id="{D2938A8F-B377-453C-BA29-8E7D1F9ED0D4}" type="slidenum">
              <a:rPr lang="sk-SK" smtClean="0"/>
              <a:t>25</a:t>
            </a:fld>
            <a:endParaRPr lang="sk-SK"/>
          </a:p>
        </p:txBody>
      </p:sp>
    </p:spTree>
    <p:extLst>
      <p:ext uri="{BB962C8B-B14F-4D97-AF65-F5344CB8AC3E}">
        <p14:creationId xmlns:p14="http://schemas.microsoft.com/office/powerpoint/2010/main" val="18300745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938A8F-B377-453C-BA29-8E7D1F9ED0D4}" type="slidenum">
              <a:rPr kumimoji="0" lang="sk-S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sk-S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56047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D1F2ACF-B7FF-49B1-B1FC-8AA051A76F8E}"/>
              </a:ext>
            </a:extLst>
          </p:cNvPr>
          <p:cNvSpPr>
            <a:spLocks noGrp="1"/>
          </p:cNvSpPr>
          <p:nvPr>
            <p:ph type="ctrTitle"/>
          </p:nvPr>
        </p:nvSpPr>
        <p:spPr>
          <a:xfrm>
            <a:off x="1524000" y="1122363"/>
            <a:ext cx="9144000" cy="2387600"/>
          </a:xfrm>
        </p:spPr>
        <p:txBody>
          <a:bodyPr anchor="b"/>
          <a:lstStyle>
            <a:lvl1pPr algn="ctr">
              <a:defRPr sz="6000"/>
            </a:lvl1pPr>
          </a:lstStyle>
          <a:p>
            <a:r>
              <a:rPr lang="sk-SK"/>
              <a:t>Kliknutím upravte štýl predlohy nadpisu</a:t>
            </a:r>
          </a:p>
        </p:txBody>
      </p:sp>
      <p:sp>
        <p:nvSpPr>
          <p:cNvPr id="3" name="Podnadpis 2">
            <a:extLst>
              <a:ext uri="{FF2B5EF4-FFF2-40B4-BE49-F238E27FC236}">
                <a16:creationId xmlns:a16="http://schemas.microsoft.com/office/drawing/2014/main" id="{AA766774-204C-489E-B7BE-5E86E31FAD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k-SK"/>
              <a:t>Kliknutím upravte štýl predlohy podnadpisu</a:t>
            </a:r>
          </a:p>
        </p:txBody>
      </p:sp>
      <p:sp>
        <p:nvSpPr>
          <p:cNvPr id="4" name="Zástupný objekt pre dátum 3">
            <a:extLst>
              <a:ext uri="{FF2B5EF4-FFF2-40B4-BE49-F238E27FC236}">
                <a16:creationId xmlns:a16="http://schemas.microsoft.com/office/drawing/2014/main" id="{D971502D-ADC9-4BE8-9CED-4F63836E1C2A}"/>
              </a:ext>
            </a:extLst>
          </p:cNvPr>
          <p:cNvSpPr>
            <a:spLocks noGrp="1"/>
          </p:cNvSpPr>
          <p:nvPr>
            <p:ph type="dt" sz="half" idx="10"/>
          </p:nvPr>
        </p:nvSpPr>
        <p:spPr/>
        <p:txBody>
          <a:bodyPr/>
          <a:lstStyle/>
          <a:p>
            <a:fld id="{360C7AF2-BC1F-4744-A685-07A73FCA5669}" type="datetimeFigureOut">
              <a:rPr lang="sk-SK" smtClean="0"/>
              <a:t>13. 11. 2025</a:t>
            </a:fld>
            <a:endParaRPr lang="sk-SK"/>
          </a:p>
        </p:txBody>
      </p:sp>
      <p:sp>
        <p:nvSpPr>
          <p:cNvPr id="5" name="Zástupný objekt pre pätu 4">
            <a:extLst>
              <a:ext uri="{FF2B5EF4-FFF2-40B4-BE49-F238E27FC236}">
                <a16:creationId xmlns:a16="http://schemas.microsoft.com/office/drawing/2014/main" id="{A86149D9-3F29-4CB9-902A-0328211CD009}"/>
              </a:ext>
            </a:extLst>
          </p:cNvPr>
          <p:cNvSpPr>
            <a:spLocks noGrp="1"/>
          </p:cNvSpPr>
          <p:nvPr>
            <p:ph type="ftr" sz="quarter" idx="11"/>
          </p:nvPr>
        </p:nvSpPr>
        <p:spPr/>
        <p:txBody>
          <a:bodyPr/>
          <a:lstStyle/>
          <a:p>
            <a:endParaRPr lang="sk-SK"/>
          </a:p>
        </p:txBody>
      </p:sp>
      <p:sp>
        <p:nvSpPr>
          <p:cNvPr id="6" name="Zástupný objekt pre číslo snímky 5">
            <a:extLst>
              <a:ext uri="{FF2B5EF4-FFF2-40B4-BE49-F238E27FC236}">
                <a16:creationId xmlns:a16="http://schemas.microsoft.com/office/drawing/2014/main" id="{BB77F180-8C19-4BC1-A364-D603C825BB58}"/>
              </a:ext>
            </a:extLst>
          </p:cNvPr>
          <p:cNvSpPr>
            <a:spLocks noGrp="1"/>
          </p:cNvSpPr>
          <p:nvPr>
            <p:ph type="sldNum" sz="quarter" idx="12"/>
          </p:nvPr>
        </p:nvSpPr>
        <p:spPr/>
        <p:txBody>
          <a:bodyPr/>
          <a:lstStyle/>
          <a:p>
            <a:fld id="{2D449197-C971-405F-997B-D162892E20FF}" type="slidenum">
              <a:rPr lang="sk-SK" smtClean="0"/>
              <a:t>‹#›</a:t>
            </a:fld>
            <a:endParaRPr lang="sk-SK"/>
          </a:p>
        </p:txBody>
      </p:sp>
    </p:spTree>
    <p:extLst>
      <p:ext uri="{BB962C8B-B14F-4D97-AF65-F5344CB8AC3E}">
        <p14:creationId xmlns:p14="http://schemas.microsoft.com/office/powerpoint/2010/main" val="36024260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9368137-E929-48F5-8635-7427223435C6}"/>
              </a:ext>
            </a:extLst>
          </p:cNvPr>
          <p:cNvSpPr>
            <a:spLocks noGrp="1"/>
          </p:cNvSpPr>
          <p:nvPr>
            <p:ph type="title"/>
          </p:nvPr>
        </p:nvSpPr>
        <p:spPr/>
        <p:txBody>
          <a:bodyPr/>
          <a:lstStyle/>
          <a:p>
            <a:r>
              <a:rPr lang="sk-SK"/>
              <a:t>Kliknutím upravte štýl predlohy nadpisu</a:t>
            </a:r>
          </a:p>
        </p:txBody>
      </p:sp>
      <p:sp>
        <p:nvSpPr>
          <p:cNvPr id="3" name="Zástupný objekt pre zvislý text 2">
            <a:extLst>
              <a:ext uri="{FF2B5EF4-FFF2-40B4-BE49-F238E27FC236}">
                <a16:creationId xmlns:a16="http://schemas.microsoft.com/office/drawing/2014/main" id="{0DE7CF89-A7BC-4A17-86DB-A87CAB6A4185}"/>
              </a:ext>
            </a:extLst>
          </p:cNvPr>
          <p:cNvSpPr>
            <a:spLocks noGrp="1"/>
          </p:cNvSpPr>
          <p:nvPr>
            <p:ph type="body" orient="vert" idx="1"/>
          </p:nvPr>
        </p:nvSpPr>
        <p:spPr/>
        <p:txBody>
          <a:bodyPr vert="eaVert"/>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a:extLst>
              <a:ext uri="{FF2B5EF4-FFF2-40B4-BE49-F238E27FC236}">
                <a16:creationId xmlns:a16="http://schemas.microsoft.com/office/drawing/2014/main" id="{6B04BE75-477C-4C21-A639-FEB58AB73BAB}"/>
              </a:ext>
            </a:extLst>
          </p:cNvPr>
          <p:cNvSpPr>
            <a:spLocks noGrp="1"/>
          </p:cNvSpPr>
          <p:nvPr>
            <p:ph type="dt" sz="half" idx="10"/>
          </p:nvPr>
        </p:nvSpPr>
        <p:spPr/>
        <p:txBody>
          <a:bodyPr/>
          <a:lstStyle/>
          <a:p>
            <a:fld id="{360C7AF2-BC1F-4744-A685-07A73FCA5669}" type="datetimeFigureOut">
              <a:rPr lang="sk-SK" smtClean="0"/>
              <a:t>13. 11. 2025</a:t>
            </a:fld>
            <a:endParaRPr lang="sk-SK"/>
          </a:p>
        </p:txBody>
      </p:sp>
      <p:sp>
        <p:nvSpPr>
          <p:cNvPr id="5" name="Zástupný objekt pre pätu 4">
            <a:extLst>
              <a:ext uri="{FF2B5EF4-FFF2-40B4-BE49-F238E27FC236}">
                <a16:creationId xmlns:a16="http://schemas.microsoft.com/office/drawing/2014/main" id="{C7C6A58B-B9F3-44BA-A4DC-F8DE6F362946}"/>
              </a:ext>
            </a:extLst>
          </p:cNvPr>
          <p:cNvSpPr>
            <a:spLocks noGrp="1"/>
          </p:cNvSpPr>
          <p:nvPr>
            <p:ph type="ftr" sz="quarter" idx="11"/>
          </p:nvPr>
        </p:nvSpPr>
        <p:spPr/>
        <p:txBody>
          <a:bodyPr/>
          <a:lstStyle/>
          <a:p>
            <a:endParaRPr lang="sk-SK"/>
          </a:p>
        </p:txBody>
      </p:sp>
      <p:sp>
        <p:nvSpPr>
          <p:cNvPr id="6" name="Zástupný objekt pre číslo snímky 5">
            <a:extLst>
              <a:ext uri="{FF2B5EF4-FFF2-40B4-BE49-F238E27FC236}">
                <a16:creationId xmlns:a16="http://schemas.microsoft.com/office/drawing/2014/main" id="{964D28F6-73BC-40D0-820A-D65B65220CCA}"/>
              </a:ext>
            </a:extLst>
          </p:cNvPr>
          <p:cNvSpPr>
            <a:spLocks noGrp="1"/>
          </p:cNvSpPr>
          <p:nvPr>
            <p:ph type="sldNum" sz="quarter" idx="12"/>
          </p:nvPr>
        </p:nvSpPr>
        <p:spPr/>
        <p:txBody>
          <a:bodyPr/>
          <a:lstStyle/>
          <a:p>
            <a:fld id="{2D449197-C971-405F-997B-D162892E20FF}" type="slidenum">
              <a:rPr lang="sk-SK" smtClean="0"/>
              <a:t>‹#›</a:t>
            </a:fld>
            <a:endParaRPr lang="sk-SK"/>
          </a:p>
        </p:txBody>
      </p:sp>
    </p:spTree>
    <p:extLst>
      <p:ext uri="{BB962C8B-B14F-4D97-AF65-F5344CB8AC3E}">
        <p14:creationId xmlns:p14="http://schemas.microsoft.com/office/powerpoint/2010/main" val="10553043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Zvislý nadpis 1">
            <a:extLst>
              <a:ext uri="{FF2B5EF4-FFF2-40B4-BE49-F238E27FC236}">
                <a16:creationId xmlns:a16="http://schemas.microsoft.com/office/drawing/2014/main" id="{F491B3AD-350C-498D-854A-8065F0209858}"/>
              </a:ext>
            </a:extLst>
          </p:cNvPr>
          <p:cNvSpPr>
            <a:spLocks noGrp="1"/>
          </p:cNvSpPr>
          <p:nvPr>
            <p:ph type="title" orient="vert"/>
          </p:nvPr>
        </p:nvSpPr>
        <p:spPr>
          <a:xfrm>
            <a:off x="8724900" y="365125"/>
            <a:ext cx="2628900" cy="5811838"/>
          </a:xfrm>
        </p:spPr>
        <p:txBody>
          <a:bodyPr vert="eaVert"/>
          <a:lstStyle/>
          <a:p>
            <a:r>
              <a:rPr lang="sk-SK"/>
              <a:t>Kliknutím upravte štýl predlohy nadpisu</a:t>
            </a:r>
          </a:p>
        </p:txBody>
      </p:sp>
      <p:sp>
        <p:nvSpPr>
          <p:cNvPr id="3" name="Zástupný objekt pre zvislý text 2">
            <a:extLst>
              <a:ext uri="{FF2B5EF4-FFF2-40B4-BE49-F238E27FC236}">
                <a16:creationId xmlns:a16="http://schemas.microsoft.com/office/drawing/2014/main" id="{F480B856-16D4-4091-A89C-61AD58362AFD}"/>
              </a:ext>
            </a:extLst>
          </p:cNvPr>
          <p:cNvSpPr>
            <a:spLocks noGrp="1"/>
          </p:cNvSpPr>
          <p:nvPr>
            <p:ph type="body" orient="vert" idx="1"/>
          </p:nvPr>
        </p:nvSpPr>
        <p:spPr>
          <a:xfrm>
            <a:off x="838200" y="365125"/>
            <a:ext cx="7734300" cy="5811838"/>
          </a:xfrm>
        </p:spPr>
        <p:txBody>
          <a:bodyPr vert="eaVert"/>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a:extLst>
              <a:ext uri="{FF2B5EF4-FFF2-40B4-BE49-F238E27FC236}">
                <a16:creationId xmlns:a16="http://schemas.microsoft.com/office/drawing/2014/main" id="{4B55DFEA-3138-46C7-AD07-42A73A634291}"/>
              </a:ext>
            </a:extLst>
          </p:cNvPr>
          <p:cNvSpPr>
            <a:spLocks noGrp="1"/>
          </p:cNvSpPr>
          <p:nvPr>
            <p:ph type="dt" sz="half" idx="10"/>
          </p:nvPr>
        </p:nvSpPr>
        <p:spPr/>
        <p:txBody>
          <a:bodyPr/>
          <a:lstStyle/>
          <a:p>
            <a:fld id="{360C7AF2-BC1F-4744-A685-07A73FCA5669}" type="datetimeFigureOut">
              <a:rPr lang="sk-SK" smtClean="0"/>
              <a:t>13. 11. 2025</a:t>
            </a:fld>
            <a:endParaRPr lang="sk-SK"/>
          </a:p>
        </p:txBody>
      </p:sp>
      <p:sp>
        <p:nvSpPr>
          <p:cNvPr id="5" name="Zástupný objekt pre pätu 4">
            <a:extLst>
              <a:ext uri="{FF2B5EF4-FFF2-40B4-BE49-F238E27FC236}">
                <a16:creationId xmlns:a16="http://schemas.microsoft.com/office/drawing/2014/main" id="{DD2DAD0E-6E76-4C09-B414-E1E8AB6FDF8F}"/>
              </a:ext>
            </a:extLst>
          </p:cNvPr>
          <p:cNvSpPr>
            <a:spLocks noGrp="1"/>
          </p:cNvSpPr>
          <p:nvPr>
            <p:ph type="ftr" sz="quarter" idx="11"/>
          </p:nvPr>
        </p:nvSpPr>
        <p:spPr/>
        <p:txBody>
          <a:bodyPr/>
          <a:lstStyle/>
          <a:p>
            <a:endParaRPr lang="sk-SK"/>
          </a:p>
        </p:txBody>
      </p:sp>
      <p:sp>
        <p:nvSpPr>
          <p:cNvPr id="6" name="Zástupný objekt pre číslo snímky 5">
            <a:extLst>
              <a:ext uri="{FF2B5EF4-FFF2-40B4-BE49-F238E27FC236}">
                <a16:creationId xmlns:a16="http://schemas.microsoft.com/office/drawing/2014/main" id="{2DA09524-FD4C-4C04-AE81-234B42640A43}"/>
              </a:ext>
            </a:extLst>
          </p:cNvPr>
          <p:cNvSpPr>
            <a:spLocks noGrp="1"/>
          </p:cNvSpPr>
          <p:nvPr>
            <p:ph type="sldNum" sz="quarter" idx="12"/>
          </p:nvPr>
        </p:nvSpPr>
        <p:spPr/>
        <p:txBody>
          <a:bodyPr/>
          <a:lstStyle/>
          <a:p>
            <a:fld id="{2D449197-C971-405F-997B-D162892E20FF}" type="slidenum">
              <a:rPr lang="sk-SK" smtClean="0"/>
              <a:t>‹#›</a:t>
            </a:fld>
            <a:endParaRPr lang="sk-SK"/>
          </a:p>
        </p:txBody>
      </p:sp>
    </p:spTree>
    <p:extLst>
      <p:ext uri="{BB962C8B-B14F-4D97-AF65-F5344CB8AC3E}">
        <p14:creationId xmlns:p14="http://schemas.microsoft.com/office/powerpoint/2010/main" val="35105017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EC38CAD-3725-401D-93C7-94B4478ED25B}"/>
              </a:ext>
            </a:extLst>
          </p:cNvPr>
          <p:cNvSpPr>
            <a:spLocks noGrp="1"/>
          </p:cNvSpPr>
          <p:nvPr>
            <p:ph type="title"/>
          </p:nvPr>
        </p:nvSpPr>
        <p:spPr/>
        <p:txBody>
          <a:bodyPr/>
          <a:lstStyle/>
          <a:p>
            <a:r>
              <a:rPr lang="sk-SK"/>
              <a:t>Kliknutím upravte štýl predlohy nadpisu</a:t>
            </a:r>
          </a:p>
        </p:txBody>
      </p:sp>
      <p:sp>
        <p:nvSpPr>
          <p:cNvPr id="3" name="Zástupný objekt pre obsah 2">
            <a:extLst>
              <a:ext uri="{FF2B5EF4-FFF2-40B4-BE49-F238E27FC236}">
                <a16:creationId xmlns:a16="http://schemas.microsoft.com/office/drawing/2014/main" id="{90E59157-83B8-4E73-B6FF-CE70094AD456}"/>
              </a:ext>
            </a:extLst>
          </p:cNvPr>
          <p:cNvSpPr>
            <a:spLocks noGrp="1"/>
          </p:cNvSpPr>
          <p:nvPr>
            <p:ph idx="1"/>
          </p:nvPr>
        </p:nvSpPr>
        <p:spPr/>
        <p:txBody>
          <a:body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a:extLst>
              <a:ext uri="{FF2B5EF4-FFF2-40B4-BE49-F238E27FC236}">
                <a16:creationId xmlns:a16="http://schemas.microsoft.com/office/drawing/2014/main" id="{AFBF82D6-29FD-4B3C-AB92-0C680C4D945F}"/>
              </a:ext>
            </a:extLst>
          </p:cNvPr>
          <p:cNvSpPr>
            <a:spLocks noGrp="1"/>
          </p:cNvSpPr>
          <p:nvPr>
            <p:ph type="dt" sz="half" idx="10"/>
          </p:nvPr>
        </p:nvSpPr>
        <p:spPr/>
        <p:txBody>
          <a:bodyPr/>
          <a:lstStyle/>
          <a:p>
            <a:fld id="{360C7AF2-BC1F-4744-A685-07A73FCA5669}" type="datetimeFigureOut">
              <a:rPr lang="sk-SK" smtClean="0"/>
              <a:t>13. 11. 2025</a:t>
            </a:fld>
            <a:endParaRPr lang="sk-SK"/>
          </a:p>
        </p:txBody>
      </p:sp>
      <p:sp>
        <p:nvSpPr>
          <p:cNvPr id="5" name="Zástupný objekt pre pätu 4">
            <a:extLst>
              <a:ext uri="{FF2B5EF4-FFF2-40B4-BE49-F238E27FC236}">
                <a16:creationId xmlns:a16="http://schemas.microsoft.com/office/drawing/2014/main" id="{19568295-6E62-4831-B445-292AC34F1A4F}"/>
              </a:ext>
            </a:extLst>
          </p:cNvPr>
          <p:cNvSpPr>
            <a:spLocks noGrp="1"/>
          </p:cNvSpPr>
          <p:nvPr>
            <p:ph type="ftr" sz="quarter" idx="11"/>
          </p:nvPr>
        </p:nvSpPr>
        <p:spPr/>
        <p:txBody>
          <a:bodyPr/>
          <a:lstStyle/>
          <a:p>
            <a:endParaRPr lang="sk-SK"/>
          </a:p>
        </p:txBody>
      </p:sp>
      <p:sp>
        <p:nvSpPr>
          <p:cNvPr id="6" name="Zástupný objekt pre číslo snímky 5">
            <a:extLst>
              <a:ext uri="{FF2B5EF4-FFF2-40B4-BE49-F238E27FC236}">
                <a16:creationId xmlns:a16="http://schemas.microsoft.com/office/drawing/2014/main" id="{4A60E586-A0E6-4C76-9403-2012728F31A6}"/>
              </a:ext>
            </a:extLst>
          </p:cNvPr>
          <p:cNvSpPr>
            <a:spLocks noGrp="1"/>
          </p:cNvSpPr>
          <p:nvPr>
            <p:ph type="sldNum" sz="quarter" idx="12"/>
          </p:nvPr>
        </p:nvSpPr>
        <p:spPr/>
        <p:txBody>
          <a:bodyPr/>
          <a:lstStyle/>
          <a:p>
            <a:fld id="{2D449197-C971-405F-997B-D162892E20FF}" type="slidenum">
              <a:rPr lang="sk-SK" smtClean="0"/>
              <a:t>‹#›</a:t>
            </a:fld>
            <a:endParaRPr lang="sk-SK"/>
          </a:p>
        </p:txBody>
      </p:sp>
    </p:spTree>
    <p:extLst>
      <p:ext uri="{BB962C8B-B14F-4D97-AF65-F5344CB8AC3E}">
        <p14:creationId xmlns:p14="http://schemas.microsoft.com/office/powerpoint/2010/main" val="3001585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B8C7760-DF58-4121-BD11-6463638A0057}"/>
              </a:ext>
            </a:extLst>
          </p:cNvPr>
          <p:cNvSpPr>
            <a:spLocks noGrp="1"/>
          </p:cNvSpPr>
          <p:nvPr>
            <p:ph type="title"/>
          </p:nvPr>
        </p:nvSpPr>
        <p:spPr>
          <a:xfrm>
            <a:off x="831850" y="1709738"/>
            <a:ext cx="10515600" cy="2852737"/>
          </a:xfrm>
        </p:spPr>
        <p:txBody>
          <a:bodyPr anchor="b"/>
          <a:lstStyle>
            <a:lvl1pPr>
              <a:defRPr sz="6000"/>
            </a:lvl1pPr>
          </a:lstStyle>
          <a:p>
            <a:r>
              <a:rPr lang="sk-SK"/>
              <a:t>Kliknutím upravte štýl predlohy nadpisu</a:t>
            </a:r>
          </a:p>
        </p:txBody>
      </p:sp>
      <p:sp>
        <p:nvSpPr>
          <p:cNvPr id="3" name="Zástupný objekt pre text 2">
            <a:extLst>
              <a:ext uri="{FF2B5EF4-FFF2-40B4-BE49-F238E27FC236}">
                <a16:creationId xmlns:a16="http://schemas.microsoft.com/office/drawing/2014/main" id="{7702EDAA-4131-4FFB-B8C9-0EDFE26504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k-SK"/>
              <a:t>Upraviť štýly predlohy textu</a:t>
            </a:r>
          </a:p>
        </p:txBody>
      </p:sp>
      <p:sp>
        <p:nvSpPr>
          <p:cNvPr id="4" name="Zástupný objekt pre dátum 3">
            <a:extLst>
              <a:ext uri="{FF2B5EF4-FFF2-40B4-BE49-F238E27FC236}">
                <a16:creationId xmlns:a16="http://schemas.microsoft.com/office/drawing/2014/main" id="{9C3CEF93-4B7E-4CF1-8ED7-1B1F3689D22C}"/>
              </a:ext>
            </a:extLst>
          </p:cNvPr>
          <p:cNvSpPr>
            <a:spLocks noGrp="1"/>
          </p:cNvSpPr>
          <p:nvPr>
            <p:ph type="dt" sz="half" idx="10"/>
          </p:nvPr>
        </p:nvSpPr>
        <p:spPr/>
        <p:txBody>
          <a:bodyPr/>
          <a:lstStyle/>
          <a:p>
            <a:fld id="{360C7AF2-BC1F-4744-A685-07A73FCA5669}" type="datetimeFigureOut">
              <a:rPr lang="sk-SK" smtClean="0"/>
              <a:t>13. 11. 2025</a:t>
            </a:fld>
            <a:endParaRPr lang="sk-SK"/>
          </a:p>
        </p:txBody>
      </p:sp>
      <p:sp>
        <p:nvSpPr>
          <p:cNvPr id="5" name="Zástupný objekt pre pätu 4">
            <a:extLst>
              <a:ext uri="{FF2B5EF4-FFF2-40B4-BE49-F238E27FC236}">
                <a16:creationId xmlns:a16="http://schemas.microsoft.com/office/drawing/2014/main" id="{3426ABBD-514F-41D6-9C27-05F10750E0A4}"/>
              </a:ext>
            </a:extLst>
          </p:cNvPr>
          <p:cNvSpPr>
            <a:spLocks noGrp="1"/>
          </p:cNvSpPr>
          <p:nvPr>
            <p:ph type="ftr" sz="quarter" idx="11"/>
          </p:nvPr>
        </p:nvSpPr>
        <p:spPr/>
        <p:txBody>
          <a:bodyPr/>
          <a:lstStyle/>
          <a:p>
            <a:endParaRPr lang="sk-SK"/>
          </a:p>
        </p:txBody>
      </p:sp>
      <p:sp>
        <p:nvSpPr>
          <p:cNvPr id="6" name="Zástupný objekt pre číslo snímky 5">
            <a:extLst>
              <a:ext uri="{FF2B5EF4-FFF2-40B4-BE49-F238E27FC236}">
                <a16:creationId xmlns:a16="http://schemas.microsoft.com/office/drawing/2014/main" id="{0EF90DB5-17BC-4EBE-9C32-39BF792C3971}"/>
              </a:ext>
            </a:extLst>
          </p:cNvPr>
          <p:cNvSpPr>
            <a:spLocks noGrp="1"/>
          </p:cNvSpPr>
          <p:nvPr>
            <p:ph type="sldNum" sz="quarter" idx="12"/>
          </p:nvPr>
        </p:nvSpPr>
        <p:spPr/>
        <p:txBody>
          <a:bodyPr/>
          <a:lstStyle/>
          <a:p>
            <a:fld id="{2D449197-C971-405F-997B-D162892E20FF}" type="slidenum">
              <a:rPr lang="sk-SK" smtClean="0"/>
              <a:t>‹#›</a:t>
            </a:fld>
            <a:endParaRPr lang="sk-SK"/>
          </a:p>
        </p:txBody>
      </p:sp>
    </p:spTree>
    <p:extLst>
      <p:ext uri="{BB962C8B-B14F-4D97-AF65-F5344CB8AC3E}">
        <p14:creationId xmlns:p14="http://schemas.microsoft.com/office/powerpoint/2010/main" val="3600027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C8944B4-F639-4BC5-B5FE-79D29A21905D}"/>
              </a:ext>
            </a:extLst>
          </p:cNvPr>
          <p:cNvSpPr>
            <a:spLocks noGrp="1"/>
          </p:cNvSpPr>
          <p:nvPr>
            <p:ph type="title"/>
          </p:nvPr>
        </p:nvSpPr>
        <p:spPr/>
        <p:txBody>
          <a:bodyPr/>
          <a:lstStyle/>
          <a:p>
            <a:r>
              <a:rPr lang="sk-SK"/>
              <a:t>Kliknutím upravte štýl predlohy nadpisu</a:t>
            </a:r>
          </a:p>
        </p:txBody>
      </p:sp>
      <p:sp>
        <p:nvSpPr>
          <p:cNvPr id="3" name="Zástupný objekt pre obsah 2">
            <a:extLst>
              <a:ext uri="{FF2B5EF4-FFF2-40B4-BE49-F238E27FC236}">
                <a16:creationId xmlns:a16="http://schemas.microsoft.com/office/drawing/2014/main" id="{6221393B-6311-44DA-949F-E67E81B71735}"/>
              </a:ext>
            </a:extLst>
          </p:cNvPr>
          <p:cNvSpPr>
            <a:spLocks noGrp="1"/>
          </p:cNvSpPr>
          <p:nvPr>
            <p:ph sz="half" idx="1"/>
          </p:nvPr>
        </p:nvSpPr>
        <p:spPr>
          <a:xfrm>
            <a:off x="838200" y="1825625"/>
            <a:ext cx="5181600" cy="4351338"/>
          </a:xfrm>
        </p:spPr>
        <p:txBody>
          <a:body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obsah 3">
            <a:extLst>
              <a:ext uri="{FF2B5EF4-FFF2-40B4-BE49-F238E27FC236}">
                <a16:creationId xmlns:a16="http://schemas.microsoft.com/office/drawing/2014/main" id="{D10EA158-5864-4CFE-9476-D29D67D0D1E7}"/>
              </a:ext>
            </a:extLst>
          </p:cNvPr>
          <p:cNvSpPr>
            <a:spLocks noGrp="1"/>
          </p:cNvSpPr>
          <p:nvPr>
            <p:ph sz="half" idx="2"/>
          </p:nvPr>
        </p:nvSpPr>
        <p:spPr>
          <a:xfrm>
            <a:off x="6172200" y="1825625"/>
            <a:ext cx="5181600" cy="4351338"/>
          </a:xfrm>
        </p:spPr>
        <p:txBody>
          <a:body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5" name="Zástupný objekt pre dátum 4">
            <a:extLst>
              <a:ext uri="{FF2B5EF4-FFF2-40B4-BE49-F238E27FC236}">
                <a16:creationId xmlns:a16="http://schemas.microsoft.com/office/drawing/2014/main" id="{FB149BE6-3084-481A-866D-0D3431FC4363}"/>
              </a:ext>
            </a:extLst>
          </p:cNvPr>
          <p:cNvSpPr>
            <a:spLocks noGrp="1"/>
          </p:cNvSpPr>
          <p:nvPr>
            <p:ph type="dt" sz="half" idx="10"/>
          </p:nvPr>
        </p:nvSpPr>
        <p:spPr/>
        <p:txBody>
          <a:bodyPr/>
          <a:lstStyle/>
          <a:p>
            <a:fld id="{360C7AF2-BC1F-4744-A685-07A73FCA5669}" type="datetimeFigureOut">
              <a:rPr lang="sk-SK" smtClean="0"/>
              <a:t>13. 11. 2025</a:t>
            </a:fld>
            <a:endParaRPr lang="sk-SK"/>
          </a:p>
        </p:txBody>
      </p:sp>
      <p:sp>
        <p:nvSpPr>
          <p:cNvPr id="6" name="Zástupný objekt pre pätu 5">
            <a:extLst>
              <a:ext uri="{FF2B5EF4-FFF2-40B4-BE49-F238E27FC236}">
                <a16:creationId xmlns:a16="http://schemas.microsoft.com/office/drawing/2014/main" id="{9D3E6A6E-C560-4C1F-8E1E-197B8983D630}"/>
              </a:ext>
            </a:extLst>
          </p:cNvPr>
          <p:cNvSpPr>
            <a:spLocks noGrp="1"/>
          </p:cNvSpPr>
          <p:nvPr>
            <p:ph type="ftr" sz="quarter" idx="11"/>
          </p:nvPr>
        </p:nvSpPr>
        <p:spPr/>
        <p:txBody>
          <a:bodyPr/>
          <a:lstStyle/>
          <a:p>
            <a:endParaRPr lang="sk-SK"/>
          </a:p>
        </p:txBody>
      </p:sp>
      <p:sp>
        <p:nvSpPr>
          <p:cNvPr id="7" name="Zástupný objekt pre číslo snímky 6">
            <a:extLst>
              <a:ext uri="{FF2B5EF4-FFF2-40B4-BE49-F238E27FC236}">
                <a16:creationId xmlns:a16="http://schemas.microsoft.com/office/drawing/2014/main" id="{616BB4AF-4DB3-4F03-9634-B91D693D1F99}"/>
              </a:ext>
            </a:extLst>
          </p:cNvPr>
          <p:cNvSpPr>
            <a:spLocks noGrp="1"/>
          </p:cNvSpPr>
          <p:nvPr>
            <p:ph type="sldNum" sz="quarter" idx="12"/>
          </p:nvPr>
        </p:nvSpPr>
        <p:spPr/>
        <p:txBody>
          <a:bodyPr/>
          <a:lstStyle/>
          <a:p>
            <a:fld id="{2D449197-C971-405F-997B-D162892E20FF}" type="slidenum">
              <a:rPr lang="sk-SK" smtClean="0"/>
              <a:t>‹#›</a:t>
            </a:fld>
            <a:endParaRPr lang="sk-SK"/>
          </a:p>
        </p:txBody>
      </p:sp>
    </p:spTree>
    <p:extLst>
      <p:ext uri="{BB962C8B-B14F-4D97-AF65-F5344CB8AC3E}">
        <p14:creationId xmlns:p14="http://schemas.microsoft.com/office/powerpoint/2010/main" val="5413315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FE852B1-4770-4792-AF66-44EC8FF578A5}"/>
              </a:ext>
            </a:extLst>
          </p:cNvPr>
          <p:cNvSpPr>
            <a:spLocks noGrp="1"/>
          </p:cNvSpPr>
          <p:nvPr>
            <p:ph type="title"/>
          </p:nvPr>
        </p:nvSpPr>
        <p:spPr>
          <a:xfrm>
            <a:off x="839788" y="365125"/>
            <a:ext cx="10515600" cy="1325563"/>
          </a:xfrm>
        </p:spPr>
        <p:txBody>
          <a:bodyPr/>
          <a:lstStyle/>
          <a:p>
            <a:r>
              <a:rPr lang="sk-SK"/>
              <a:t>Kliknutím upravte štýl predlohy nadpisu</a:t>
            </a:r>
          </a:p>
        </p:txBody>
      </p:sp>
      <p:sp>
        <p:nvSpPr>
          <p:cNvPr id="3" name="Zástupný objekt pre text 2">
            <a:extLst>
              <a:ext uri="{FF2B5EF4-FFF2-40B4-BE49-F238E27FC236}">
                <a16:creationId xmlns:a16="http://schemas.microsoft.com/office/drawing/2014/main" id="{0B262104-CF5D-4411-B8D6-6E210248943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Upraviť štýly predlohy textu</a:t>
            </a:r>
          </a:p>
        </p:txBody>
      </p:sp>
      <p:sp>
        <p:nvSpPr>
          <p:cNvPr id="4" name="Zástupný objekt pre obsah 3">
            <a:extLst>
              <a:ext uri="{FF2B5EF4-FFF2-40B4-BE49-F238E27FC236}">
                <a16:creationId xmlns:a16="http://schemas.microsoft.com/office/drawing/2014/main" id="{76D86292-0B33-4298-AC1D-912BB32191EB}"/>
              </a:ext>
            </a:extLst>
          </p:cNvPr>
          <p:cNvSpPr>
            <a:spLocks noGrp="1"/>
          </p:cNvSpPr>
          <p:nvPr>
            <p:ph sz="half" idx="2"/>
          </p:nvPr>
        </p:nvSpPr>
        <p:spPr>
          <a:xfrm>
            <a:off x="839788" y="2505075"/>
            <a:ext cx="5157787" cy="3684588"/>
          </a:xfrm>
        </p:spPr>
        <p:txBody>
          <a:body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5" name="Zástupný objekt pre text 4">
            <a:extLst>
              <a:ext uri="{FF2B5EF4-FFF2-40B4-BE49-F238E27FC236}">
                <a16:creationId xmlns:a16="http://schemas.microsoft.com/office/drawing/2014/main" id="{BBB36E54-74B0-4FA4-8FEC-07920EB9E7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Upraviť štýly predlohy textu</a:t>
            </a:r>
          </a:p>
        </p:txBody>
      </p:sp>
      <p:sp>
        <p:nvSpPr>
          <p:cNvPr id="6" name="Zástupný objekt pre obsah 5">
            <a:extLst>
              <a:ext uri="{FF2B5EF4-FFF2-40B4-BE49-F238E27FC236}">
                <a16:creationId xmlns:a16="http://schemas.microsoft.com/office/drawing/2014/main" id="{2D2D0B55-B1D3-49D5-98CB-8F8B7BBC2E8B}"/>
              </a:ext>
            </a:extLst>
          </p:cNvPr>
          <p:cNvSpPr>
            <a:spLocks noGrp="1"/>
          </p:cNvSpPr>
          <p:nvPr>
            <p:ph sz="quarter" idx="4"/>
          </p:nvPr>
        </p:nvSpPr>
        <p:spPr>
          <a:xfrm>
            <a:off x="6172200" y="2505075"/>
            <a:ext cx="5183188" cy="3684588"/>
          </a:xfrm>
        </p:spPr>
        <p:txBody>
          <a:body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7" name="Zástupný objekt pre dátum 6">
            <a:extLst>
              <a:ext uri="{FF2B5EF4-FFF2-40B4-BE49-F238E27FC236}">
                <a16:creationId xmlns:a16="http://schemas.microsoft.com/office/drawing/2014/main" id="{430B7ACB-3DBE-40BA-85AA-C4BB98957F6F}"/>
              </a:ext>
            </a:extLst>
          </p:cNvPr>
          <p:cNvSpPr>
            <a:spLocks noGrp="1"/>
          </p:cNvSpPr>
          <p:nvPr>
            <p:ph type="dt" sz="half" idx="10"/>
          </p:nvPr>
        </p:nvSpPr>
        <p:spPr/>
        <p:txBody>
          <a:bodyPr/>
          <a:lstStyle/>
          <a:p>
            <a:fld id="{360C7AF2-BC1F-4744-A685-07A73FCA5669}" type="datetimeFigureOut">
              <a:rPr lang="sk-SK" smtClean="0"/>
              <a:t>13. 11. 2025</a:t>
            </a:fld>
            <a:endParaRPr lang="sk-SK"/>
          </a:p>
        </p:txBody>
      </p:sp>
      <p:sp>
        <p:nvSpPr>
          <p:cNvPr id="8" name="Zástupný objekt pre pätu 7">
            <a:extLst>
              <a:ext uri="{FF2B5EF4-FFF2-40B4-BE49-F238E27FC236}">
                <a16:creationId xmlns:a16="http://schemas.microsoft.com/office/drawing/2014/main" id="{7C3A6A4F-EEBA-4BB7-BD82-7B75D7C675BF}"/>
              </a:ext>
            </a:extLst>
          </p:cNvPr>
          <p:cNvSpPr>
            <a:spLocks noGrp="1"/>
          </p:cNvSpPr>
          <p:nvPr>
            <p:ph type="ftr" sz="quarter" idx="11"/>
          </p:nvPr>
        </p:nvSpPr>
        <p:spPr/>
        <p:txBody>
          <a:bodyPr/>
          <a:lstStyle/>
          <a:p>
            <a:endParaRPr lang="sk-SK"/>
          </a:p>
        </p:txBody>
      </p:sp>
      <p:sp>
        <p:nvSpPr>
          <p:cNvPr id="9" name="Zástupný objekt pre číslo snímky 8">
            <a:extLst>
              <a:ext uri="{FF2B5EF4-FFF2-40B4-BE49-F238E27FC236}">
                <a16:creationId xmlns:a16="http://schemas.microsoft.com/office/drawing/2014/main" id="{AE3EE070-D44C-40B7-ACF6-D5B25B56591D}"/>
              </a:ext>
            </a:extLst>
          </p:cNvPr>
          <p:cNvSpPr>
            <a:spLocks noGrp="1"/>
          </p:cNvSpPr>
          <p:nvPr>
            <p:ph type="sldNum" sz="quarter" idx="12"/>
          </p:nvPr>
        </p:nvSpPr>
        <p:spPr/>
        <p:txBody>
          <a:bodyPr/>
          <a:lstStyle/>
          <a:p>
            <a:fld id="{2D449197-C971-405F-997B-D162892E20FF}" type="slidenum">
              <a:rPr lang="sk-SK" smtClean="0"/>
              <a:t>‹#›</a:t>
            </a:fld>
            <a:endParaRPr lang="sk-SK"/>
          </a:p>
        </p:txBody>
      </p:sp>
    </p:spTree>
    <p:extLst>
      <p:ext uri="{BB962C8B-B14F-4D97-AF65-F5344CB8AC3E}">
        <p14:creationId xmlns:p14="http://schemas.microsoft.com/office/powerpoint/2010/main" val="14871292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45DD478-8CBC-4A10-994F-83B4B118AD46}"/>
              </a:ext>
            </a:extLst>
          </p:cNvPr>
          <p:cNvSpPr>
            <a:spLocks noGrp="1"/>
          </p:cNvSpPr>
          <p:nvPr>
            <p:ph type="title"/>
          </p:nvPr>
        </p:nvSpPr>
        <p:spPr/>
        <p:txBody>
          <a:bodyPr/>
          <a:lstStyle/>
          <a:p>
            <a:r>
              <a:rPr lang="sk-SK"/>
              <a:t>Kliknutím upravte štýl predlohy nadpisu</a:t>
            </a:r>
          </a:p>
        </p:txBody>
      </p:sp>
      <p:sp>
        <p:nvSpPr>
          <p:cNvPr id="3" name="Zástupný objekt pre dátum 2">
            <a:extLst>
              <a:ext uri="{FF2B5EF4-FFF2-40B4-BE49-F238E27FC236}">
                <a16:creationId xmlns:a16="http://schemas.microsoft.com/office/drawing/2014/main" id="{C8D15D1E-E443-4183-8439-0C1424099853}"/>
              </a:ext>
            </a:extLst>
          </p:cNvPr>
          <p:cNvSpPr>
            <a:spLocks noGrp="1"/>
          </p:cNvSpPr>
          <p:nvPr>
            <p:ph type="dt" sz="half" idx="10"/>
          </p:nvPr>
        </p:nvSpPr>
        <p:spPr/>
        <p:txBody>
          <a:bodyPr/>
          <a:lstStyle/>
          <a:p>
            <a:fld id="{360C7AF2-BC1F-4744-A685-07A73FCA5669}" type="datetimeFigureOut">
              <a:rPr lang="sk-SK" smtClean="0"/>
              <a:t>13. 11. 2025</a:t>
            </a:fld>
            <a:endParaRPr lang="sk-SK"/>
          </a:p>
        </p:txBody>
      </p:sp>
      <p:sp>
        <p:nvSpPr>
          <p:cNvPr id="4" name="Zástupný objekt pre pätu 3">
            <a:extLst>
              <a:ext uri="{FF2B5EF4-FFF2-40B4-BE49-F238E27FC236}">
                <a16:creationId xmlns:a16="http://schemas.microsoft.com/office/drawing/2014/main" id="{06CAF7F5-0226-41DD-9178-7A4C5328CF96}"/>
              </a:ext>
            </a:extLst>
          </p:cNvPr>
          <p:cNvSpPr>
            <a:spLocks noGrp="1"/>
          </p:cNvSpPr>
          <p:nvPr>
            <p:ph type="ftr" sz="quarter" idx="11"/>
          </p:nvPr>
        </p:nvSpPr>
        <p:spPr/>
        <p:txBody>
          <a:bodyPr/>
          <a:lstStyle/>
          <a:p>
            <a:endParaRPr lang="sk-SK"/>
          </a:p>
        </p:txBody>
      </p:sp>
      <p:sp>
        <p:nvSpPr>
          <p:cNvPr id="5" name="Zástupný objekt pre číslo snímky 4">
            <a:extLst>
              <a:ext uri="{FF2B5EF4-FFF2-40B4-BE49-F238E27FC236}">
                <a16:creationId xmlns:a16="http://schemas.microsoft.com/office/drawing/2014/main" id="{32A96C24-ECBC-4143-9F28-3DE0D70B33FE}"/>
              </a:ext>
            </a:extLst>
          </p:cNvPr>
          <p:cNvSpPr>
            <a:spLocks noGrp="1"/>
          </p:cNvSpPr>
          <p:nvPr>
            <p:ph type="sldNum" sz="quarter" idx="12"/>
          </p:nvPr>
        </p:nvSpPr>
        <p:spPr/>
        <p:txBody>
          <a:bodyPr/>
          <a:lstStyle/>
          <a:p>
            <a:fld id="{2D449197-C971-405F-997B-D162892E20FF}" type="slidenum">
              <a:rPr lang="sk-SK" smtClean="0"/>
              <a:t>‹#›</a:t>
            </a:fld>
            <a:endParaRPr lang="sk-SK"/>
          </a:p>
        </p:txBody>
      </p:sp>
    </p:spTree>
    <p:extLst>
      <p:ext uri="{BB962C8B-B14F-4D97-AF65-F5344CB8AC3E}">
        <p14:creationId xmlns:p14="http://schemas.microsoft.com/office/powerpoint/2010/main" val="1965880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Zástupný objekt pre dátum 1">
            <a:extLst>
              <a:ext uri="{FF2B5EF4-FFF2-40B4-BE49-F238E27FC236}">
                <a16:creationId xmlns:a16="http://schemas.microsoft.com/office/drawing/2014/main" id="{AC06D7BA-E89E-434E-A405-98AC05D51BC5}"/>
              </a:ext>
            </a:extLst>
          </p:cNvPr>
          <p:cNvSpPr>
            <a:spLocks noGrp="1"/>
          </p:cNvSpPr>
          <p:nvPr>
            <p:ph type="dt" sz="half" idx="10"/>
          </p:nvPr>
        </p:nvSpPr>
        <p:spPr/>
        <p:txBody>
          <a:bodyPr/>
          <a:lstStyle/>
          <a:p>
            <a:fld id="{360C7AF2-BC1F-4744-A685-07A73FCA5669}" type="datetimeFigureOut">
              <a:rPr lang="sk-SK" smtClean="0"/>
              <a:t>13. 11. 2025</a:t>
            </a:fld>
            <a:endParaRPr lang="sk-SK"/>
          </a:p>
        </p:txBody>
      </p:sp>
      <p:sp>
        <p:nvSpPr>
          <p:cNvPr id="3" name="Zástupný objekt pre pätu 2">
            <a:extLst>
              <a:ext uri="{FF2B5EF4-FFF2-40B4-BE49-F238E27FC236}">
                <a16:creationId xmlns:a16="http://schemas.microsoft.com/office/drawing/2014/main" id="{C389DD95-F49B-4E39-8F52-6D6D295A0516}"/>
              </a:ext>
            </a:extLst>
          </p:cNvPr>
          <p:cNvSpPr>
            <a:spLocks noGrp="1"/>
          </p:cNvSpPr>
          <p:nvPr>
            <p:ph type="ftr" sz="quarter" idx="11"/>
          </p:nvPr>
        </p:nvSpPr>
        <p:spPr/>
        <p:txBody>
          <a:bodyPr/>
          <a:lstStyle/>
          <a:p>
            <a:endParaRPr lang="sk-SK"/>
          </a:p>
        </p:txBody>
      </p:sp>
      <p:sp>
        <p:nvSpPr>
          <p:cNvPr id="4" name="Zástupný objekt pre číslo snímky 3">
            <a:extLst>
              <a:ext uri="{FF2B5EF4-FFF2-40B4-BE49-F238E27FC236}">
                <a16:creationId xmlns:a16="http://schemas.microsoft.com/office/drawing/2014/main" id="{7F80C51B-DA24-4AFD-A7F5-76F03BE27F08}"/>
              </a:ext>
            </a:extLst>
          </p:cNvPr>
          <p:cNvSpPr>
            <a:spLocks noGrp="1"/>
          </p:cNvSpPr>
          <p:nvPr>
            <p:ph type="sldNum" sz="quarter" idx="12"/>
          </p:nvPr>
        </p:nvSpPr>
        <p:spPr/>
        <p:txBody>
          <a:bodyPr/>
          <a:lstStyle/>
          <a:p>
            <a:fld id="{2D449197-C971-405F-997B-D162892E20FF}" type="slidenum">
              <a:rPr lang="sk-SK" smtClean="0"/>
              <a:t>‹#›</a:t>
            </a:fld>
            <a:endParaRPr lang="sk-SK"/>
          </a:p>
        </p:txBody>
      </p:sp>
    </p:spTree>
    <p:extLst>
      <p:ext uri="{BB962C8B-B14F-4D97-AF65-F5344CB8AC3E}">
        <p14:creationId xmlns:p14="http://schemas.microsoft.com/office/powerpoint/2010/main" val="718261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8B7A399-24C6-475A-848F-1BB9C2751F69}"/>
              </a:ext>
            </a:extLst>
          </p:cNvPr>
          <p:cNvSpPr>
            <a:spLocks noGrp="1"/>
          </p:cNvSpPr>
          <p:nvPr>
            <p:ph type="title"/>
          </p:nvPr>
        </p:nvSpPr>
        <p:spPr>
          <a:xfrm>
            <a:off x="839788" y="457200"/>
            <a:ext cx="3932237" cy="1600200"/>
          </a:xfrm>
        </p:spPr>
        <p:txBody>
          <a:bodyPr anchor="b"/>
          <a:lstStyle>
            <a:lvl1pPr>
              <a:defRPr sz="3200"/>
            </a:lvl1pPr>
          </a:lstStyle>
          <a:p>
            <a:r>
              <a:rPr lang="sk-SK"/>
              <a:t>Kliknutím upravte štýl predlohy nadpisu</a:t>
            </a:r>
          </a:p>
        </p:txBody>
      </p:sp>
      <p:sp>
        <p:nvSpPr>
          <p:cNvPr id="3" name="Zástupný objekt pre obsah 2">
            <a:extLst>
              <a:ext uri="{FF2B5EF4-FFF2-40B4-BE49-F238E27FC236}">
                <a16:creationId xmlns:a16="http://schemas.microsoft.com/office/drawing/2014/main" id="{DA578BCE-2CE2-4FD9-8482-00FF4E1085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text 3">
            <a:extLst>
              <a:ext uri="{FF2B5EF4-FFF2-40B4-BE49-F238E27FC236}">
                <a16:creationId xmlns:a16="http://schemas.microsoft.com/office/drawing/2014/main" id="{69CD0D97-08CC-400C-88E7-204A1913E9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Upraviť štýly predlohy textu</a:t>
            </a:r>
          </a:p>
        </p:txBody>
      </p:sp>
      <p:sp>
        <p:nvSpPr>
          <p:cNvPr id="5" name="Zástupný objekt pre dátum 4">
            <a:extLst>
              <a:ext uri="{FF2B5EF4-FFF2-40B4-BE49-F238E27FC236}">
                <a16:creationId xmlns:a16="http://schemas.microsoft.com/office/drawing/2014/main" id="{6A3BA645-2B6C-469E-AB95-E2A401430B79}"/>
              </a:ext>
            </a:extLst>
          </p:cNvPr>
          <p:cNvSpPr>
            <a:spLocks noGrp="1"/>
          </p:cNvSpPr>
          <p:nvPr>
            <p:ph type="dt" sz="half" idx="10"/>
          </p:nvPr>
        </p:nvSpPr>
        <p:spPr/>
        <p:txBody>
          <a:bodyPr/>
          <a:lstStyle/>
          <a:p>
            <a:fld id="{360C7AF2-BC1F-4744-A685-07A73FCA5669}" type="datetimeFigureOut">
              <a:rPr lang="sk-SK" smtClean="0"/>
              <a:t>13. 11. 2025</a:t>
            </a:fld>
            <a:endParaRPr lang="sk-SK"/>
          </a:p>
        </p:txBody>
      </p:sp>
      <p:sp>
        <p:nvSpPr>
          <p:cNvPr id="6" name="Zástupný objekt pre pätu 5">
            <a:extLst>
              <a:ext uri="{FF2B5EF4-FFF2-40B4-BE49-F238E27FC236}">
                <a16:creationId xmlns:a16="http://schemas.microsoft.com/office/drawing/2014/main" id="{268D801E-D8D8-4D82-9CAC-DC62684C6B5B}"/>
              </a:ext>
            </a:extLst>
          </p:cNvPr>
          <p:cNvSpPr>
            <a:spLocks noGrp="1"/>
          </p:cNvSpPr>
          <p:nvPr>
            <p:ph type="ftr" sz="quarter" idx="11"/>
          </p:nvPr>
        </p:nvSpPr>
        <p:spPr/>
        <p:txBody>
          <a:bodyPr/>
          <a:lstStyle/>
          <a:p>
            <a:endParaRPr lang="sk-SK"/>
          </a:p>
        </p:txBody>
      </p:sp>
      <p:sp>
        <p:nvSpPr>
          <p:cNvPr id="7" name="Zástupný objekt pre číslo snímky 6">
            <a:extLst>
              <a:ext uri="{FF2B5EF4-FFF2-40B4-BE49-F238E27FC236}">
                <a16:creationId xmlns:a16="http://schemas.microsoft.com/office/drawing/2014/main" id="{B24ECFE7-AB14-4079-8136-DE617099692C}"/>
              </a:ext>
            </a:extLst>
          </p:cNvPr>
          <p:cNvSpPr>
            <a:spLocks noGrp="1"/>
          </p:cNvSpPr>
          <p:nvPr>
            <p:ph type="sldNum" sz="quarter" idx="12"/>
          </p:nvPr>
        </p:nvSpPr>
        <p:spPr/>
        <p:txBody>
          <a:bodyPr/>
          <a:lstStyle/>
          <a:p>
            <a:fld id="{2D449197-C971-405F-997B-D162892E20FF}" type="slidenum">
              <a:rPr lang="sk-SK" smtClean="0"/>
              <a:t>‹#›</a:t>
            </a:fld>
            <a:endParaRPr lang="sk-SK"/>
          </a:p>
        </p:txBody>
      </p:sp>
    </p:spTree>
    <p:extLst>
      <p:ext uri="{BB962C8B-B14F-4D97-AF65-F5344CB8AC3E}">
        <p14:creationId xmlns:p14="http://schemas.microsoft.com/office/powerpoint/2010/main" val="1372818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39D739-500D-42AB-895C-E2D30B526EBF}"/>
              </a:ext>
            </a:extLst>
          </p:cNvPr>
          <p:cNvSpPr>
            <a:spLocks noGrp="1"/>
          </p:cNvSpPr>
          <p:nvPr>
            <p:ph type="title"/>
          </p:nvPr>
        </p:nvSpPr>
        <p:spPr>
          <a:xfrm>
            <a:off x="839788" y="457200"/>
            <a:ext cx="3932237" cy="1600200"/>
          </a:xfrm>
        </p:spPr>
        <p:txBody>
          <a:bodyPr anchor="b"/>
          <a:lstStyle>
            <a:lvl1pPr>
              <a:defRPr sz="3200"/>
            </a:lvl1pPr>
          </a:lstStyle>
          <a:p>
            <a:r>
              <a:rPr lang="sk-SK"/>
              <a:t>Kliknutím upravte štýl predlohy nadpisu</a:t>
            </a:r>
          </a:p>
        </p:txBody>
      </p:sp>
      <p:sp>
        <p:nvSpPr>
          <p:cNvPr id="3" name="Zástupný objekt pre obrázok 2">
            <a:extLst>
              <a:ext uri="{FF2B5EF4-FFF2-40B4-BE49-F238E27FC236}">
                <a16:creationId xmlns:a16="http://schemas.microsoft.com/office/drawing/2014/main" id="{F748504B-0D29-423A-A4B5-0088E2CD1D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k-SK"/>
          </a:p>
        </p:txBody>
      </p:sp>
      <p:sp>
        <p:nvSpPr>
          <p:cNvPr id="4" name="Zástupný objekt pre text 3">
            <a:extLst>
              <a:ext uri="{FF2B5EF4-FFF2-40B4-BE49-F238E27FC236}">
                <a16:creationId xmlns:a16="http://schemas.microsoft.com/office/drawing/2014/main" id="{96718870-68BE-403D-8EE8-859ED57677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Upraviť štýly predlohy textu</a:t>
            </a:r>
          </a:p>
        </p:txBody>
      </p:sp>
      <p:sp>
        <p:nvSpPr>
          <p:cNvPr id="5" name="Zástupný objekt pre dátum 4">
            <a:extLst>
              <a:ext uri="{FF2B5EF4-FFF2-40B4-BE49-F238E27FC236}">
                <a16:creationId xmlns:a16="http://schemas.microsoft.com/office/drawing/2014/main" id="{3E0FFFB3-B25B-4904-9D9B-4BAC36C62935}"/>
              </a:ext>
            </a:extLst>
          </p:cNvPr>
          <p:cNvSpPr>
            <a:spLocks noGrp="1"/>
          </p:cNvSpPr>
          <p:nvPr>
            <p:ph type="dt" sz="half" idx="10"/>
          </p:nvPr>
        </p:nvSpPr>
        <p:spPr/>
        <p:txBody>
          <a:bodyPr/>
          <a:lstStyle/>
          <a:p>
            <a:fld id="{360C7AF2-BC1F-4744-A685-07A73FCA5669}" type="datetimeFigureOut">
              <a:rPr lang="sk-SK" smtClean="0"/>
              <a:t>13. 11. 2025</a:t>
            </a:fld>
            <a:endParaRPr lang="sk-SK"/>
          </a:p>
        </p:txBody>
      </p:sp>
      <p:sp>
        <p:nvSpPr>
          <p:cNvPr id="6" name="Zástupný objekt pre pätu 5">
            <a:extLst>
              <a:ext uri="{FF2B5EF4-FFF2-40B4-BE49-F238E27FC236}">
                <a16:creationId xmlns:a16="http://schemas.microsoft.com/office/drawing/2014/main" id="{6915F4B7-1F45-4841-B894-42ECC91BCF0B}"/>
              </a:ext>
            </a:extLst>
          </p:cNvPr>
          <p:cNvSpPr>
            <a:spLocks noGrp="1"/>
          </p:cNvSpPr>
          <p:nvPr>
            <p:ph type="ftr" sz="quarter" idx="11"/>
          </p:nvPr>
        </p:nvSpPr>
        <p:spPr/>
        <p:txBody>
          <a:bodyPr/>
          <a:lstStyle/>
          <a:p>
            <a:endParaRPr lang="sk-SK"/>
          </a:p>
        </p:txBody>
      </p:sp>
      <p:sp>
        <p:nvSpPr>
          <p:cNvPr id="7" name="Zástupný objekt pre číslo snímky 6">
            <a:extLst>
              <a:ext uri="{FF2B5EF4-FFF2-40B4-BE49-F238E27FC236}">
                <a16:creationId xmlns:a16="http://schemas.microsoft.com/office/drawing/2014/main" id="{7A4EEB8E-648F-4E3C-B08B-E28587B7DE55}"/>
              </a:ext>
            </a:extLst>
          </p:cNvPr>
          <p:cNvSpPr>
            <a:spLocks noGrp="1"/>
          </p:cNvSpPr>
          <p:nvPr>
            <p:ph type="sldNum" sz="quarter" idx="12"/>
          </p:nvPr>
        </p:nvSpPr>
        <p:spPr/>
        <p:txBody>
          <a:bodyPr/>
          <a:lstStyle/>
          <a:p>
            <a:fld id="{2D449197-C971-405F-997B-D162892E20FF}" type="slidenum">
              <a:rPr lang="sk-SK" smtClean="0"/>
              <a:t>‹#›</a:t>
            </a:fld>
            <a:endParaRPr lang="sk-SK"/>
          </a:p>
        </p:txBody>
      </p:sp>
    </p:spTree>
    <p:extLst>
      <p:ext uri="{BB962C8B-B14F-4D97-AF65-F5344CB8AC3E}">
        <p14:creationId xmlns:p14="http://schemas.microsoft.com/office/powerpoint/2010/main" val="23888838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nadpis 1">
            <a:extLst>
              <a:ext uri="{FF2B5EF4-FFF2-40B4-BE49-F238E27FC236}">
                <a16:creationId xmlns:a16="http://schemas.microsoft.com/office/drawing/2014/main" id="{9257C311-9C2F-4CA4-9A20-739E6D1C87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k-SK"/>
              <a:t>Kliknutím upravte štýl predlohy nadpisu</a:t>
            </a:r>
          </a:p>
        </p:txBody>
      </p:sp>
      <p:sp>
        <p:nvSpPr>
          <p:cNvPr id="3" name="Zástupný objekt pre text 2">
            <a:extLst>
              <a:ext uri="{FF2B5EF4-FFF2-40B4-BE49-F238E27FC236}">
                <a16:creationId xmlns:a16="http://schemas.microsoft.com/office/drawing/2014/main" id="{9776126E-5436-4B55-8142-9923400FC4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a:extLst>
              <a:ext uri="{FF2B5EF4-FFF2-40B4-BE49-F238E27FC236}">
                <a16:creationId xmlns:a16="http://schemas.microsoft.com/office/drawing/2014/main" id="{A759D792-96AE-43AD-A652-1F9FAC51C3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0C7AF2-BC1F-4744-A685-07A73FCA5669}" type="datetimeFigureOut">
              <a:rPr lang="sk-SK" smtClean="0"/>
              <a:t>13. 11. 2025</a:t>
            </a:fld>
            <a:endParaRPr lang="sk-SK"/>
          </a:p>
        </p:txBody>
      </p:sp>
      <p:sp>
        <p:nvSpPr>
          <p:cNvPr id="5" name="Zástupný objekt pre pätu 4">
            <a:extLst>
              <a:ext uri="{FF2B5EF4-FFF2-40B4-BE49-F238E27FC236}">
                <a16:creationId xmlns:a16="http://schemas.microsoft.com/office/drawing/2014/main" id="{CD193933-CB93-42F7-A57F-E0B85B16CB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k-SK"/>
          </a:p>
        </p:txBody>
      </p:sp>
      <p:sp>
        <p:nvSpPr>
          <p:cNvPr id="6" name="Zástupný objekt pre číslo snímky 5">
            <a:extLst>
              <a:ext uri="{FF2B5EF4-FFF2-40B4-BE49-F238E27FC236}">
                <a16:creationId xmlns:a16="http://schemas.microsoft.com/office/drawing/2014/main" id="{004DEC8D-F13C-4B24-9E35-B7061FD495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449197-C971-405F-997B-D162892E20FF}" type="slidenum">
              <a:rPr lang="sk-SK" smtClean="0"/>
              <a:t>‹#›</a:t>
            </a:fld>
            <a:endParaRPr lang="sk-SK"/>
          </a:p>
        </p:txBody>
      </p:sp>
    </p:spTree>
    <p:extLst>
      <p:ext uri="{BB962C8B-B14F-4D97-AF65-F5344CB8AC3E}">
        <p14:creationId xmlns:p14="http://schemas.microsoft.com/office/powerpoint/2010/main" val="12411105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microsoft.com/office/2007/relationships/hdphoto" Target="../media/hdphoto4.wdp"/></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ok 2">
            <a:extLst>
              <a:ext uri="{FF2B5EF4-FFF2-40B4-BE49-F238E27FC236}">
                <a16:creationId xmlns:a16="http://schemas.microsoft.com/office/drawing/2014/main" id="{2BF11C92-3731-4E01-A421-230747E32923}"/>
              </a:ext>
            </a:extLst>
          </p:cNvPr>
          <p:cNvPicPr>
            <a:picLocks noChangeAspect="1"/>
          </p:cNvPicPr>
          <p:nvPr/>
        </p:nvPicPr>
        <p:blipFill rotWithShape="1">
          <a:blip r:embed="rId2">
            <a:extLst>
              <a:ext uri="{28A0092B-C50C-407E-A947-70E740481C1C}">
                <a14:useLocalDpi xmlns:a14="http://schemas.microsoft.com/office/drawing/2010/main" val="0"/>
              </a:ext>
            </a:extLst>
          </a:blip>
          <a:srcRect l="36409" t="62655"/>
          <a:stretch/>
        </p:blipFill>
        <p:spPr>
          <a:xfrm>
            <a:off x="0" y="0"/>
            <a:ext cx="12174786" cy="6858000"/>
          </a:xfrm>
          <a:prstGeom prst="rect">
            <a:avLst/>
          </a:prstGeom>
        </p:spPr>
      </p:pic>
      <p:sp>
        <p:nvSpPr>
          <p:cNvPr id="2" name="BlokTextu 1">
            <a:extLst>
              <a:ext uri="{FF2B5EF4-FFF2-40B4-BE49-F238E27FC236}">
                <a16:creationId xmlns:a16="http://schemas.microsoft.com/office/drawing/2014/main" id="{5B7FB6F0-C4D7-4CFA-B283-E46876DA7F53}"/>
              </a:ext>
            </a:extLst>
          </p:cNvPr>
          <p:cNvSpPr txBox="1"/>
          <p:nvPr/>
        </p:nvSpPr>
        <p:spPr>
          <a:xfrm>
            <a:off x="2573079" y="2705725"/>
            <a:ext cx="2530549" cy="144655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sk-SK" sz="8800" b="1" dirty="0">
                <a:solidFill>
                  <a:srgbClr val="C00000"/>
                </a:solidFill>
                <a:latin typeface="Times New Roman" panose="02020603050405020304" pitchFamily="18" charset="0"/>
                <a:cs typeface="Times New Roman" panose="02020603050405020304" pitchFamily="18" charset="0"/>
              </a:rPr>
              <a:t>1884</a:t>
            </a:r>
          </a:p>
        </p:txBody>
      </p:sp>
      <p:sp>
        <p:nvSpPr>
          <p:cNvPr id="12" name="Obdĺžnik: zaoblené rohy 11">
            <a:extLst>
              <a:ext uri="{FF2B5EF4-FFF2-40B4-BE49-F238E27FC236}">
                <a16:creationId xmlns:a16="http://schemas.microsoft.com/office/drawing/2014/main" id="{C3887343-3590-481C-9D84-C8CE28129B79}"/>
              </a:ext>
            </a:extLst>
          </p:cNvPr>
          <p:cNvSpPr/>
          <p:nvPr/>
        </p:nvSpPr>
        <p:spPr>
          <a:xfrm>
            <a:off x="6892412" y="1707750"/>
            <a:ext cx="3844413" cy="1995949"/>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4" name="Obdĺžnik 3">
            <a:extLst>
              <a:ext uri="{FF2B5EF4-FFF2-40B4-BE49-F238E27FC236}">
                <a16:creationId xmlns:a16="http://schemas.microsoft.com/office/drawing/2014/main" id="{5B12FE06-6BD9-4C98-A783-D6A61990C10D}"/>
              </a:ext>
            </a:extLst>
          </p:cNvPr>
          <p:cNvSpPr/>
          <p:nvPr/>
        </p:nvSpPr>
        <p:spPr>
          <a:xfrm>
            <a:off x="0" y="0"/>
            <a:ext cx="12192000" cy="6858000"/>
          </a:xfrm>
          <a:prstGeom prst="rect">
            <a:avLst/>
          </a:prstGeom>
          <a:solidFill>
            <a:schemeClr val="accent4">
              <a:lumMod val="20000"/>
              <a:lumOff val="80000"/>
              <a:alpha val="9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solidFill>
                <a:srgbClr val="002060"/>
              </a:solidFill>
            </a:endParaRPr>
          </a:p>
        </p:txBody>
      </p:sp>
      <p:sp>
        <p:nvSpPr>
          <p:cNvPr id="6" name="BlokTextu 5">
            <a:extLst>
              <a:ext uri="{FF2B5EF4-FFF2-40B4-BE49-F238E27FC236}">
                <a16:creationId xmlns:a16="http://schemas.microsoft.com/office/drawing/2014/main" id="{CE71D949-2422-460D-9FDE-95AC95F2AB2A}"/>
              </a:ext>
            </a:extLst>
          </p:cNvPr>
          <p:cNvSpPr txBox="1"/>
          <p:nvPr/>
        </p:nvSpPr>
        <p:spPr>
          <a:xfrm>
            <a:off x="1" y="229087"/>
            <a:ext cx="12191999" cy="1631216"/>
          </a:xfrm>
          <a:prstGeom prst="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sk-SK" sz="4000" dirty="0">
                <a:solidFill>
                  <a:srgbClr val="002060"/>
                </a:solidFill>
                <a:effectLst>
                  <a:outerShdw blurRad="38100" dist="38100" dir="2700000" algn="tl">
                    <a:srgbClr val="000000">
                      <a:alpha val="43137"/>
                    </a:srgbClr>
                  </a:outerShdw>
                </a:effectLst>
                <a:latin typeface="Book Antiqua" panose="02040602050305030304" pitchFamily="18" charset="0"/>
              </a:rPr>
              <a:t>Matica slovenská</a:t>
            </a:r>
          </a:p>
          <a:p>
            <a:pPr algn="ctr"/>
            <a:r>
              <a:rPr lang="sk-SK" sz="3200" dirty="0">
                <a:solidFill>
                  <a:srgbClr val="002060"/>
                </a:solidFill>
                <a:effectLst>
                  <a:outerShdw blurRad="38100" dist="38100" dir="2700000" algn="tl">
                    <a:srgbClr val="000000">
                      <a:alpha val="43137"/>
                    </a:srgbClr>
                  </a:outerShdw>
                </a:effectLst>
                <a:latin typeface="Book Antiqua" panose="02040602050305030304" pitchFamily="18" charset="0"/>
              </a:rPr>
              <a:t>Krajanské múzeum</a:t>
            </a:r>
          </a:p>
          <a:p>
            <a:pPr algn="ctr"/>
            <a:r>
              <a:rPr lang="sk-SK" sz="2800" dirty="0">
                <a:solidFill>
                  <a:srgbClr val="002060"/>
                </a:solidFill>
                <a:latin typeface="Book Antiqua" panose="02040602050305030304" pitchFamily="18" charset="0"/>
              </a:rPr>
              <a:t>Bratislava, Slovensko</a:t>
            </a:r>
          </a:p>
        </p:txBody>
      </p:sp>
      <p:sp>
        <p:nvSpPr>
          <p:cNvPr id="8" name="BlokTextu 7">
            <a:extLst>
              <a:ext uri="{FF2B5EF4-FFF2-40B4-BE49-F238E27FC236}">
                <a16:creationId xmlns:a16="http://schemas.microsoft.com/office/drawing/2014/main" id="{559BFFF4-1C70-430C-85EC-F4397C9330C0}"/>
              </a:ext>
            </a:extLst>
          </p:cNvPr>
          <p:cNvSpPr txBox="1"/>
          <p:nvPr/>
        </p:nvSpPr>
        <p:spPr>
          <a:xfrm>
            <a:off x="25822" y="2533261"/>
            <a:ext cx="12157571" cy="1323439"/>
          </a:xfrm>
          <a:prstGeom prst="rect">
            <a:avLst/>
          </a:prstGeom>
          <a:solidFill>
            <a:schemeClr val="bg1">
              <a:alpha val="62000"/>
            </a:schemeClr>
          </a:solidFill>
        </p:spPr>
        <p:txBody>
          <a:bodyPr wrap="square" rtlCol="0">
            <a:spAutoFit/>
          </a:bodyPr>
          <a:lstStyle/>
          <a:p>
            <a:pPr algn="ctr"/>
            <a:r>
              <a:rPr lang="sk-SK" sz="4000" b="1" dirty="0">
                <a:solidFill>
                  <a:srgbClr val="002060"/>
                </a:solidFill>
                <a:latin typeface="Book Antiqua" panose="02040602050305030304" pitchFamily="18" charset="0"/>
              </a:rPr>
              <a:t>Genealógia Slovákov v Bulharsku, </a:t>
            </a:r>
          </a:p>
          <a:p>
            <a:pPr algn="ctr"/>
            <a:r>
              <a:rPr lang="sk-SK" sz="4000" b="1" dirty="0">
                <a:solidFill>
                  <a:srgbClr val="002060"/>
                </a:solidFill>
                <a:latin typeface="Book Antiqua" panose="02040602050305030304" pitchFamily="18" charset="0"/>
              </a:rPr>
              <a:t>pôvod, migrácia a rodové línie</a:t>
            </a:r>
          </a:p>
        </p:txBody>
      </p:sp>
      <p:sp>
        <p:nvSpPr>
          <p:cNvPr id="9" name="BlokTextu 8">
            <a:extLst>
              <a:ext uri="{FF2B5EF4-FFF2-40B4-BE49-F238E27FC236}">
                <a16:creationId xmlns:a16="http://schemas.microsoft.com/office/drawing/2014/main" id="{CE81332C-797E-4E29-A33C-351E3CC9AFFC}"/>
              </a:ext>
            </a:extLst>
          </p:cNvPr>
          <p:cNvSpPr txBox="1"/>
          <p:nvPr/>
        </p:nvSpPr>
        <p:spPr>
          <a:xfrm>
            <a:off x="3489566" y="4588181"/>
            <a:ext cx="5195653" cy="1477328"/>
          </a:xfrm>
          <a:prstGeom prst="rect">
            <a:avLst/>
          </a:prstGeom>
          <a:noFill/>
        </p:spPr>
        <p:txBody>
          <a:bodyPr wrap="none" rtlCol="0">
            <a:spAutoFit/>
          </a:bodyPr>
          <a:lstStyle/>
          <a:p>
            <a:pPr algn="ctr"/>
            <a:r>
              <a:rPr lang="sk-SK" dirty="0">
                <a:solidFill>
                  <a:srgbClr val="002060"/>
                </a:solidFill>
                <a:latin typeface="Book Antiqua" panose="02040602050305030304" pitchFamily="18" charset="0"/>
              </a:rPr>
              <a:t>Ing. Katarína Koňariková, PhD.</a:t>
            </a:r>
          </a:p>
          <a:p>
            <a:pPr algn="ctr"/>
            <a:endParaRPr lang="sk-SK" dirty="0">
              <a:solidFill>
                <a:srgbClr val="002060"/>
              </a:solidFill>
              <a:latin typeface="Book Antiqua" panose="02040602050305030304" pitchFamily="18" charset="0"/>
            </a:endParaRPr>
          </a:p>
          <a:p>
            <a:pPr algn="ctr"/>
            <a:r>
              <a:rPr lang="sk-SK" dirty="0">
                <a:solidFill>
                  <a:srgbClr val="002060"/>
                </a:solidFill>
                <a:latin typeface="Book Antiqua" panose="02040602050305030304" pitchFamily="18" charset="0"/>
              </a:rPr>
              <a:t>Predsedníčka Spolku Slovákov z Bulharska</a:t>
            </a:r>
          </a:p>
          <a:p>
            <a:pPr algn="ctr"/>
            <a:r>
              <a:rPr lang="sk-SK" dirty="0">
                <a:solidFill>
                  <a:srgbClr val="002060"/>
                </a:solidFill>
                <a:latin typeface="Book Antiqua" panose="02040602050305030304" pitchFamily="18" charset="0"/>
              </a:rPr>
              <a:t>Riaditeľka Krajanského múzea Matice slovenskej</a:t>
            </a:r>
          </a:p>
          <a:p>
            <a:pPr algn="ctr"/>
            <a:r>
              <a:rPr lang="sk-SK" dirty="0">
                <a:solidFill>
                  <a:srgbClr val="002060"/>
                </a:solidFill>
                <a:latin typeface="Book Antiqua" panose="02040602050305030304" pitchFamily="18" charset="0"/>
              </a:rPr>
              <a:t>Doktorandka </a:t>
            </a:r>
            <a:r>
              <a:rPr lang="sk-SK" dirty="0" err="1">
                <a:solidFill>
                  <a:srgbClr val="002060"/>
                </a:solidFill>
                <a:latin typeface="Book Antiqua" panose="02040602050305030304" pitchFamily="18" charset="0"/>
              </a:rPr>
              <a:t>FiF</a:t>
            </a:r>
            <a:r>
              <a:rPr lang="sk-SK" dirty="0">
                <a:solidFill>
                  <a:srgbClr val="002060"/>
                </a:solidFill>
                <a:latin typeface="Book Antiqua" panose="02040602050305030304" pitchFamily="18" charset="0"/>
              </a:rPr>
              <a:t> UK</a:t>
            </a:r>
          </a:p>
        </p:txBody>
      </p:sp>
      <p:sp>
        <p:nvSpPr>
          <p:cNvPr id="10" name="BlokTextu 9">
            <a:extLst>
              <a:ext uri="{FF2B5EF4-FFF2-40B4-BE49-F238E27FC236}">
                <a16:creationId xmlns:a16="http://schemas.microsoft.com/office/drawing/2014/main" id="{FBC80493-462C-4651-9119-A0AF27663EFC}"/>
              </a:ext>
            </a:extLst>
          </p:cNvPr>
          <p:cNvSpPr txBox="1"/>
          <p:nvPr/>
        </p:nvSpPr>
        <p:spPr>
          <a:xfrm>
            <a:off x="3912059" y="6249798"/>
            <a:ext cx="4222797" cy="369332"/>
          </a:xfrm>
          <a:prstGeom prst="rect">
            <a:avLst/>
          </a:prstGeom>
          <a:noFill/>
        </p:spPr>
        <p:txBody>
          <a:bodyPr wrap="square" rtlCol="0">
            <a:spAutoFit/>
          </a:bodyPr>
          <a:lstStyle/>
          <a:p>
            <a:pPr algn="ctr"/>
            <a:r>
              <a:rPr lang="sk-SK" dirty="0">
                <a:solidFill>
                  <a:srgbClr val="002060"/>
                </a:solidFill>
                <a:latin typeface="Book Antiqua" panose="02040602050305030304" pitchFamily="18" charset="0"/>
              </a:rPr>
              <a:t>Trnava, 2025</a:t>
            </a:r>
          </a:p>
        </p:txBody>
      </p:sp>
    </p:spTree>
    <p:extLst>
      <p:ext uri="{BB962C8B-B14F-4D97-AF65-F5344CB8AC3E}">
        <p14:creationId xmlns:p14="http://schemas.microsoft.com/office/powerpoint/2010/main" val="17014494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apa regiónov Vojvodiny v Srbsku rozdelená farebne na štyri oblasti: Bačka (modrá), Banát (ružová), Syrmia/Srem (žltá) a Mačva (svetlozelená). Na mape sú vyznačené hranice, rieky a názvy miest, napríklad Novi Sad, Subotica, Zrenjanin, Pančevo. Zvýraznené je mesto Kovačica. ">
            <a:extLst>
              <a:ext uri="{FF2B5EF4-FFF2-40B4-BE49-F238E27FC236}">
                <a16:creationId xmlns:a16="http://schemas.microsoft.com/office/drawing/2014/main" id="{F53C2C24-AC5B-4500-A0FB-46473E7A198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3194"/>
          <a:stretch/>
        </p:blipFill>
        <p:spPr bwMode="auto">
          <a:xfrm>
            <a:off x="0" y="0"/>
            <a:ext cx="8686920" cy="6861034"/>
          </a:xfrm>
          <a:prstGeom prst="rect">
            <a:avLst/>
          </a:prstGeom>
          <a:noFill/>
          <a:extLst>
            <a:ext uri="{909E8E84-426E-40DD-AFC4-6F175D3DCCD1}">
              <a14:hiddenFill xmlns:a14="http://schemas.microsoft.com/office/drawing/2010/main">
                <a:solidFill>
                  <a:srgbClr val="FFFFFF"/>
                </a:solidFill>
              </a14:hiddenFill>
            </a:ext>
          </a:extLst>
        </p:spPr>
      </p:pic>
      <p:sp>
        <p:nvSpPr>
          <p:cNvPr id="5" name="BlokTextu 4">
            <a:extLst>
              <a:ext uri="{FF2B5EF4-FFF2-40B4-BE49-F238E27FC236}">
                <a16:creationId xmlns:a16="http://schemas.microsoft.com/office/drawing/2014/main" id="{E0BF7BCE-318B-499E-B14E-8BC63F087DAC}"/>
              </a:ext>
            </a:extLst>
          </p:cNvPr>
          <p:cNvSpPr txBox="1"/>
          <p:nvPr/>
        </p:nvSpPr>
        <p:spPr>
          <a:xfrm>
            <a:off x="6297106" y="82077"/>
            <a:ext cx="5768090" cy="2862322"/>
          </a:xfrm>
          <a:prstGeom prst="rect">
            <a:avLst/>
          </a:prstGeom>
          <a:solidFill>
            <a:schemeClr val="accent4">
              <a:lumMod val="40000"/>
              <a:lumOff val="60000"/>
            </a:schemeClr>
          </a:solidFill>
          <a:ln>
            <a:solidFill>
              <a:schemeClr val="accent4">
                <a:lumMod val="50000"/>
              </a:schemeClr>
            </a:solidFill>
            <a:prstDash val="dash"/>
          </a:ln>
        </p:spPr>
        <p:txBody>
          <a:bodyPr wrap="square" rtlCol="0">
            <a:spAutoFit/>
          </a:bodyPr>
          <a:lstStyle/>
          <a:p>
            <a:pPr algn="ctr"/>
            <a:r>
              <a:rPr lang="sk-SK" sz="2000" b="1" dirty="0">
                <a:latin typeface="Times New Roman" panose="02020603050405020304" pitchFamily="18" charset="0"/>
                <a:cs typeface="Times New Roman" panose="02020603050405020304" pitchFamily="18" charset="0"/>
              </a:rPr>
              <a:t>Vojvodina                    </a:t>
            </a:r>
            <a:r>
              <a:rPr lang="sk-SK" sz="2000" b="1" dirty="0" err="1">
                <a:latin typeface="Times New Roman" panose="02020603050405020304" pitchFamily="18" charset="0"/>
                <a:cs typeface="Times New Roman" panose="02020603050405020304" pitchFamily="18" charset="0"/>
              </a:rPr>
              <a:t>Mrtvica</a:t>
            </a:r>
            <a:endParaRPr lang="sk-SK" sz="2000" b="1" dirty="0">
              <a:latin typeface="Times New Roman" panose="02020603050405020304" pitchFamily="18" charset="0"/>
              <a:cs typeface="Times New Roman" panose="02020603050405020304" pitchFamily="18" charset="0"/>
            </a:endParaRPr>
          </a:p>
          <a:p>
            <a:r>
              <a:rPr lang="sk-SK" sz="2000" b="1" dirty="0" err="1">
                <a:latin typeface="Times New Roman" panose="02020603050405020304" pitchFamily="18" charset="0"/>
                <a:cs typeface="Times New Roman" panose="02020603050405020304" pitchFamily="18" charset="0"/>
              </a:rPr>
              <a:t>Kovačica</a:t>
            </a:r>
            <a:endParaRPr lang="sk-SK" sz="2000" b="1" dirty="0">
              <a:latin typeface="Times New Roman" panose="02020603050405020304" pitchFamily="18" charset="0"/>
              <a:cs typeface="Times New Roman" panose="02020603050405020304" pitchFamily="18" charset="0"/>
            </a:endParaRPr>
          </a:p>
          <a:p>
            <a:endParaRPr lang="sk-SK" sz="2000" b="1" dirty="0">
              <a:latin typeface="Times New Roman" panose="02020603050405020304" pitchFamily="18" charset="0"/>
              <a:cs typeface="Times New Roman" panose="02020603050405020304" pitchFamily="18" charset="0"/>
            </a:endParaRPr>
          </a:p>
          <a:p>
            <a:r>
              <a:rPr lang="sk-SK" sz="2000" b="1" dirty="0">
                <a:latin typeface="Times New Roman" panose="02020603050405020304" pitchFamily="18" charset="0"/>
                <a:cs typeface="Times New Roman" panose="02020603050405020304" pitchFamily="18" charset="0"/>
              </a:rPr>
              <a:t>Pavel Čech – 1899 – 3 duše</a:t>
            </a:r>
          </a:p>
          <a:p>
            <a:r>
              <a:rPr lang="sk-SK" sz="2000" b="1" dirty="0">
                <a:latin typeface="Times New Roman" panose="02020603050405020304" pitchFamily="18" charset="0"/>
                <a:cs typeface="Times New Roman" panose="02020603050405020304" pitchFamily="18" charset="0"/>
              </a:rPr>
              <a:t>			1930 – Argentína -  4 duše</a:t>
            </a:r>
          </a:p>
          <a:p>
            <a:r>
              <a:rPr lang="sk-SK" sz="2000" b="1" dirty="0">
                <a:latin typeface="Times New Roman" panose="02020603050405020304" pitchFamily="18" charset="0"/>
                <a:cs typeface="Times New Roman" panose="02020603050405020304" pitchFamily="18" charset="0"/>
              </a:rPr>
              <a:t>Ján Dudáš – 1892 – 5 duší</a:t>
            </a:r>
          </a:p>
          <a:p>
            <a:r>
              <a:rPr lang="sk-SK" sz="2000" b="1" dirty="0">
                <a:latin typeface="Times New Roman" panose="02020603050405020304" pitchFamily="18" charset="0"/>
                <a:cs typeface="Times New Roman" panose="02020603050405020304" pitchFamily="18" charset="0"/>
              </a:rPr>
              <a:t>Ján Holík – 1892 – 6 duší</a:t>
            </a:r>
          </a:p>
          <a:p>
            <a:r>
              <a:rPr lang="sk-SK" sz="2000" b="1" dirty="0">
                <a:latin typeface="Times New Roman" panose="02020603050405020304" pitchFamily="18" charset="0"/>
                <a:cs typeface="Times New Roman" panose="02020603050405020304" pitchFamily="18" charset="0"/>
              </a:rPr>
              <a:t>Ján Cicka (stolár) – 1907 – 6 duší</a:t>
            </a:r>
          </a:p>
          <a:p>
            <a:r>
              <a:rPr lang="sk-SK" sz="2000" b="1" dirty="0">
                <a:latin typeface="Times New Roman" panose="02020603050405020304" pitchFamily="18" charset="0"/>
                <a:cs typeface="Times New Roman" panose="02020603050405020304" pitchFamily="18" charset="0"/>
              </a:rPr>
              <a:t>			1922 – Argentína – 6 duší </a:t>
            </a:r>
          </a:p>
        </p:txBody>
      </p:sp>
      <p:sp>
        <p:nvSpPr>
          <p:cNvPr id="7" name="BlokTextu 6" descr="červený obdĺžnik ">
            <a:extLst>
              <a:ext uri="{FF2B5EF4-FFF2-40B4-BE49-F238E27FC236}">
                <a16:creationId xmlns:a16="http://schemas.microsoft.com/office/drawing/2014/main" id="{176BE702-2963-4D4B-82BE-8334C41CD084}"/>
              </a:ext>
            </a:extLst>
          </p:cNvPr>
          <p:cNvSpPr txBox="1"/>
          <p:nvPr/>
        </p:nvSpPr>
        <p:spPr>
          <a:xfrm>
            <a:off x="3749033" y="3699616"/>
            <a:ext cx="1791306" cy="954107"/>
          </a:xfrm>
          <a:prstGeom prst="rect">
            <a:avLst/>
          </a:prstGeom>
          <a:solidFill>
            <a:srgbClr val="FF0000"/>
          </a:solidFill>
        </p:spPr>
        <p:txBody>
          <a:bodyPr wrap="square" rtlCol="0">
            <a:spAutoFit/>
          </a:bodyPr>
          <a:lstStyle/>
          <a:p>
            <a:pPr algn="ctr"/>
            <a:r>
              <a:rPr lang="sk-SK" sz="2800" b="1" dirty="0" err="1">
                <a:latin typeface="Times New Roman" panose="02020603050405020304" pitchFamily="18" charset="0"/>
                <a:cs typeface="Times New Roman" panose="02020603050405020304" pitchFamily="18" charset="0"/>
              </a:rPr>
              <a:t>Kovačica</a:t>
            </a:r>
            <a:endParaRPr lang="sk-SK" sz="2800" b="1" dirty="0">
              <a:latin typeface="Times New Roman" panose="02020603050405020304" pitchFamily="18" charset="0"/>
              <a:cs typeface="Times New Roman" panose="02020603050405020304" pitchFamily="18" charset="0"/>
            </a:endParaRPr>
          </a:p>
          <a:p>
            <a:pPr algn="ctr"/>
            <a:r>
              <a:rPr lang="sk-SK" sz="2800" b="1" dirty="0">
                <a:latin typeface="Times New Roman" panose="02020603050405020304" pitchFamily="18" charset="0"/>
                <a:cs typeface="Times New Roman" panose="02020603050405020304" pitchFamily="18" charset="0"/>
              </a:rPr>
              <a:t>1802</a:t>
            </a:r>
          </a:p>
        </p:txBody>
      </p:sp>
      <p:sp>
        <p:nvSpPr>
          <p:cNvPr id="2" name="Šípka: doprava s prúžkami 1" descr="červená šípka ">
            <a:extLst>
              <a:ext uri="{FF2B5EF4-FFF2-40B4-BE49-F238E27FC236}">
                <a16:creationId xmlns:a16="http://schemas.microsoft.com/office/drawing/2014/main" id="{BB546534-5739-445A-B8A2-D977646701B5}"/>
              </a:ext>
            </a:extLst>
          </p:cNvPr>
          <p:cNvSpPr/>
          <p:nvPr/>
        </p:nvSpPr>
        <p:spPr>
          <a:xfrm>
            <a:off x="8697311" y="113250"/>
            <a:ext cx="1174787" cy="386499"/>
          </a:xfrm>
          <a:prstGeom prst="strip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8" name="Ovál 7" descr="červený kruh">
            <a:extLst>
              <a:ext uri="{FF2B5EF4-FFF2-40B4-BE49-F238E27FC236}">
                <a16:creationId xmlns:a16="http://schemas.microsoft.com/office/drawing/2014/main" id="{6951D678-AAF9-404E-A476-BC7E21D1978E}"/>
              </a:ext>
            </a:extLst>
          </p:cNvPr>
          <p:cNvSpPr/>
          <p:nvPr/>
        </p:nvSpPr>
        <p:spPr>
          <a:xfrm>
            <a:off x="5686426" y="4532574"/>
            <a:ext cx="273352" cy="242299"/>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3" name="Obdĺžnik: zaoblené rohy 2" descr="červený obdĺžnik ">
            <a:extLst>
              <a:ext uri="{FF2B5EF4-FFF2-40B4-BE49-F238E27FC236}">
                <a16:creationId xmlns:a16="http://schemas.microsoft.com/office/drawing/2014/main" id="{00AF16F0-116E-43BB-965D-FBA57E8FC8A3}"/>
              </a:ext>
            </a:extLst>
          </p:cNvPr>
          <p:cNvSpPr/>
          <p:nvPr/>
        </p:nvSpPr>
        <p:spPr>
          <a:xfrm>
            <a:off x="6297106" y="1616718"/>
            <a:ext cx="3044857" cy="386499"/>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Tree>
    <p:extLst>
      <p:ext uri="{BB962C8B-B14F-4D97-AF65-F5344CB8AC3E}">
        <p14:creationId xmlns:p14="http://schemas.microsoft.com/office/powerpoint/2010/main" val="1930269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wipe(left)">
                                      <p:cBhvr>
                                        <p:cTn id="15" dur="500"/>
                                        <p:tgtEl>
                                          <p:spTgt spid="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wipe(left)">
                                      <p:cBhvr>
                                        <p:cTn id="20" dur="500"/>
                                        <p:tgtEl>
                                          <p:spTgt spid="5">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Effect transition="in" filter="wipe(left)">
                                      <p:cBhvr>
                                        <p:cTn id="25" dur="500"/>
                                        <p:tgtEl>
                                          <p:spTgt spid="5">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5">
                                            <p:txEl>
                                              <p:pRg st="5" end="5"/>
                                            </p:txEl>
                                          </p:spTgt>
                                        </p:tgtEl>
                                        <p:attrNameLst>
                                          <p:attrName>style.visibility</p:attrName>
                                        </p:attrNameLst>
                                      </p:cBhvr>
                                      <p:to>
                                        <p:strVal val="visible"/>
                                      </p:to>
                                    </p:set>
                                    <p:animEffect transition="in" filter="wipe(left)">
                                      <p:cBhvr>
                                        <p:cTn id="30" dur="500"/>
                                        <p:tgtEl>
                                          <p:spTgt spid="5">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animEffect transition="in" filter="wipe(left)">
                                      <p:cBhvr>
                                        <p:cTn id="35" dur="500"/>
                                        <p:tgtEl>
                                          <p:spTgt spid="5">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5">
                                            <p:txEl>
                                              <p:pRg st="7" end="7"/>
                                            </p:txEl>
                                          </p:spTgt>
                                        </p:tgtEl>
                                        <p:attrNameLst>
                                          <p:attrName>style.visibility</p:attrName>
                                        </p:attrNameLst>
                                      </p:cBhvr>
                                      <p:to>
                                        <p:strVal val="visible"/>
                                      </p:to>
                                    </p:set>
                                    <p:animEffect transition="in" filter="wipe(left)">
                                      <p:cBhvr>
                                        <p:cTn id="40" dur="500"/>
                                        <p:tgtEl>
                                          <p:spTgt spid="5">
                                            <p:txEl>
                                              <p:pRg st="7" end="7"/>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5">
                                            <p:txEl>
                                              <p:pRg st="8" end="8"/>
                                            </p:txEl>
                                          </p:spTgt>
                                        </p:tgtEl>
                                        <p:attrNameLst>
                                          <p:attrName>style.visibility</p:attrName>
                                        </p:attrNameLst>
                                      </p:cBhvr>
                                      <p:to>
                                        <p:strVal val="visible"/>
                                      </p:to>
                                    </p:set>
                                    <p:animEffect transition="in" filter="wipe(left)">
                                      <p:cBhvr>
                                        <p:cTn id="45" dur="500"/>
                                        <p:tgtEl>
                                          <p:spTgt spid="5">
                                            <p:txEl>
                                              <p:pRg st="8" end="8"/>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barn(inVertical)">
                                      <p:cBhvr>
                                        <p:cTn id="5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218" name="Picture 2" descr="Mapa Maďarska s vyznačeným reliéfom a nadmorskou výškou pomocou farebného tieňovania. Svetlozelené oblasti označujú nížiny, tmavšie zelené vyššie položené oblasti a hnedé horské oblasti. Na mape sú zakreslené hranice štátu, vnútorné hranice regiónov, rieky a jazero Balaton na západe. V pravom dolnom rohu je legenda s výškami od 0 do 2000 metrov. Zvýraznené je mesto Acsa">
            <a:extLst>
              <a:ext uri="{FF2B5EF4-FFF2-40B4-BE49-F238E27FC236}">
                <a16:creationId xmlns:a16="http://schemas.microsoft.com/office/drawing/2014/main" id="{3D73B3B2-F56E-42C7-83D7-442FAFB124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839" y="338718"/>
            <a:ext cx="10246936" cy="6340292"/>
          </a:xfrm>
          <a:prstGeom prst="rect">
            <a:avLst/>
          </a:prstGeom>
          <a:noFill/>
          <a:extLst>
            <a:ext uri="{909E8E84-426E-40DD-AFC4-6F175D3DCCD1}">
              <a14:hiddenFill xmlns:a14="http://schemas.microsoft.com/office/drawing/2010/main">
                <a:solidFill>
                  <a:srgbClr val="FFFFFF"/>
                </a:solidFill>
              </a14:hiddenFill>
            </a:ext>
          </a:extLst>
        </p:spPr>
      </p:pic>
      <p:sp>
        <p:nvSpPr>
          <p:cNvPr id="2" name="Ovál 1" descr="červený bod ">
            <a:extLst>
              <a:ext uri="{FF2B5EF4-FFF2-40B4-BE49-F238E27FC236}">
                <a16:creationId xmlns:a16="http://schemas.microsoft.com/office/drawing/2014/main" id="{46006A79-890A-436A-A73A-11E7D9E6B713}"/>
              </a:ext>
            </a:extLst>
          </p:cNvPr>
          <p:cNvSpPr/>
          <p:nvPr/>
        </p:nvSpPr>
        <p:spPr>
          <a:xfrm>
            <a:off x="5789629" y="2092751"/>
            <a:ext cx="204247" cy="19796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4" name="BlokTextu 3" descr="červený obdĺžnik">
            <a:extLst>
              <a:ext uri="{FF2B5EF4-FFF2-40B4-BE49-F238E27FC236}">
                <a16:creationId xmlns:a16="http://schemas.microsoft.com/office/drawing/2014/main" id="{4221AB1B-2ED3-4907-81C3-A8CA9EF62E04}"/>
              </a:ext>
            </a:extLst>
          </p:cNvPr>
          <p:cNvSpPr txBox="1"/>
          <p:nvPr/>
        </p:nvSpPr>
        <p:spPr>
          <a:xfrm>
            <a:off x="5052713" y="1437556"/>
            <a:ext cx="1678078" cy="523220"/>
          </a:xfrm>
          <a:prstGeom prst="rect">
            <a:avLst/>
          </a:prstGeom>
          <a:solidFill>
            <a:srgbClr val="FF0000"/>
          </a:solidFill>
        </p:spPr>
        <p:txBody>
          <a:bodyPr wrap="square" rtlCol="0">
            <a:spAutoFit/>
          </a:bodyPr>
          <a:lstStyle/>
          <a:p>
            <a:pPr algn="ctr"/>
            <a:r>
              <a:rPr lang="sk-SK" sz="2800" b="1" dirty="0" err="1">
                <a:latin typeface="Times New Roman" panose="02020603050405020304" pitchFamily="18" charset="0"/>
                <a:cs typeface="Times New Roman" panose="02020603050405020304" pitchFamily="18" charset="0"/>
              </a:rPr>
              <a:t>Acsa</a:t>
            </a:r>
            <a:r>
              <a:rPr lang="sk-SK" sz="28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0092593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ok 1" descr="Mapa strednej a juhovýchodnej Európy zobrazuje štáty Slovensko, Maďarsko, Rumunsko, Srbsko, Chorvátsko, Bosna a Hercegovina, Bulharsko, Moldavsko, Ukrajina, Čierna Hora, Kosovo, Albánsko, Severné Macedónsko a časť Grécka. Na mape sú vyznačené hranice štátov, hlavné mestá (napr. Budapešť, Belehrad, Bukurešť, Sofia, Tirana, Skopje, Solún) a rieky. Pozadie mapy je svetlé, hranice štátov sú tmavomodré, názvy miest a štátov sú čiernym písmom.">
            <a:extLst>
              <a:ext uri="{FF2B5EF4-FFF2-40B4-BE49-F238E27FC236}">
                <a16:creationId xmlns:a16="http://schemas.microsoft.com/office/drawing/2014/main" id="{25B9981D-0CC5-4663-8892-100A84569F28}"/>
              </a:ext>
            </a:extLst>
          </p:cNvPr>
          <p:cNvPicPr>
            <a:picLocks noChangeAspect="1"/>
          </p:cNvPicPr>
          <p:nvPr/>
        </p:nvPicPr>
        <p:blipFill rotWithShape="1">
          <a:blip r:embed="rId2"/>
          <a:srcRect l="28222" r="23299"/>
          <a:stretch/>
        </p:blipFill>
        <p:spPr>
          <a:xfrm>
            <a:off x="3440784" y="317386"/>
            <a:ext cx="5910606" cy="6223227"/>
          </a:xfrm>
          <a:prstGeom prst="rect">
            <a:avLst/>
          </a:prstGeom>
        </p:spPr>
      </p:pic>
      <p:sp>
        <p:nvSpPr>
          <p:cNvPr id="3" name="Ovál 2" descr="červený bod">
            <a:extLst>
              <a:ext uri="{FF2B5EF4-FFF2-40B4-BE49-F238E27FC236}">
                <a16:creationId xmlns:a16="http://schemas.microsoft.com/office/drawing/2014/main" id="{E05F61AD-FC9E-45E0-917A-5AC52722D64B}"/>
              </a:ext>
            </a:extLst>
          </p:cNvPr>
          <p:cNvSpPr/>
          <p:nvPr/>
        </p:nvSpPr>
        <p:spPr>
          <a:xfrm>
            <a:off x="5535105" y="3231037"/>
            <a:ext cx="204247" cy="19796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4" name="Ovál 3" descr="červený bod">
            <a:extLst>
              <a:ext uri="{FF2B5EF4-FFF2-40B4-BE49-F238E27FC236}">
                <a16:creationId xmlns:a16="http://schemas.microsoft.com/office/drawing/2014/main" id="{39B23362-8179-4838-9FD9-0457B96D7226}"/>
              </a:ext>
            </a:extLst>
          </p:cNvPr>
          <p:cNvSpPr/>
          <p:nvPr/>
        </p:nvSpPr>
        <p:spPr>
          <a:xfrm>
            <a:off x="4923934" y="1573491"/>
            <a:ext cx="204247" cy="19796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6" name="BlokTextu 5" descr="červený obdĺžnik">
            <a:extLst>
              <a:ext uri="{FF2B5EF4-FFF2-40B4-BE49-F238E27FC236}">
                <a16:creationId xmlns:a16="http://schemas.microsoft.com/office/drawing/2014/main" id="{0E5C1BEE-1046-44A3-92ED-014EBF6BDA79}"/>
              </a:ext>
            </a:extLst>
          </p:cNvPr>
          <p:cNvSpPr txBox="1"/>
          <p:nvPr/>
        </p:nvSpPr>
        <p:spPr>
          <a:xfrm>
            <a:off x="5256961" y="1524377"/>
            <a:ext cx="2264111" cy="523220"/>
          </a:xfrm>
          <a:prstGeom prst="rect">
            <a:avLst/>
          </a:prstGeom>
          <a:solidFill>
            <a:srgbClr val="FF0000"/>
          </a:solidFill>
        </p:spPr>
        <p:txBody>
          <a:bodyPr wrap="square" rtlCol="0">
            <a:spAutoFit/>
          </a:bodyPr>
          <a:lstStyle/>
          <a:p>
            <a:pPr algn="ctr"/>
            <a:r>
              <a:rPr lang="sk-SK" sz="2800" b="1" dirty="0" err="1">
                <a:latin typeface="Times New Roman" panose="02020603050405020304" pitchFamily="18" charset="0"/>
                <a:cs typeface="Times New Roman" panose="02020603050405020304" pitchFamily="18" charset="0"/>
              </a:rPr>
              <a:t>Acsa</a:t>
            </a:r>
            <a:r>
              <a:rPr lang="sk-SK" sz="2800" b="1" dirty="0">
                <a:latin typeface="Times New Roman" panose="02020603050405020304" pitchFamily="18" charset="0"/>
                <a:cs typeface="Times New Roman" panose="02020603050405020304" pitchFamily="18" charset="0"/>
              </a:rPr>
              <a:t> a </a:t>
            </a:r>
            <a:r>
              <a:rPr lang="sk-SK" sz="2800" b="1" dirty="0" err="1">
                <a:latin typeface="Times New Roman" panose="02020603050405020304" pitchFamily="18" charset="0"/>
                <a:cs typeface="Times New Roman" panose="02020603050405020304" pitchFamily="18" charset="0"/>
              </a:rPr>
              <a:t>Guta</a:t>
            </a:r>
            <a:r>
              <a:rPr lang="sk-SK" sz="2800" b="1" dirty="0">
                <a:latin typeface="Times New Roman" panose="02020603050405020304" pitchFamily="18" charset="0"/>
                <a:cs typeface="Times New Roman" panose="02020603050405020304" pitchFamily="18" charset="0"/>
              </a:rPr>
              <a:t> </a:t>
            </a:r>
          </a:p>
        </p:txBody>
      </p:sp>
      <p:sp>
        <p:nvSpPr>
          <p:cNvPr id="7" name="BlokTextu 6" descr="červený obdĺžnik">
            <a:extLst>
              <a:ext uri="{FF2B5EF4-FFF2-40B4-BE49-F238E27FC236}">
                <a16:creationId xmlns:a16="http://schemas.microsoft.com/office/drawing/2014/main" id="{9FD439BF-52B9-4970-9E12-3DFD1D6C1D5B}"/>
              </a:ext>
            </a:extLst>
          </p:cNvPr>
          <p:cNvSpPr txBox="1"/>
          <p:nvPr/>
        </p:nvSpPr>
        <p:spPr>
          <a:xfrm>
            <a:off x="7430055" y="4106927"/>
            <a:ext cx="1678078" cy="523220"/>
          </a:xfrm>
          <a:prstGeom prst="rect">
            <a:avLst/>
          </a:prstGeom>
          <a:solidFill>
            <a:srgbClr val="FF0000"/>
          </a:solidFill>
        </p:spPr>
        <p:txBody>
          <a:bodyPr wrap="square" rtlCol="0">
            <a:spAutoFit/>
          </a:bodyPr>
          <a:lstStyle/>
          <a:p>
            <a:pPr algn="ctr"/>
            <a:r>
              <a:rPr lang="sk-SK" sz="2800" b="1" dirty="0" err="1">
                <a:latin typeface="Times New Roman" panose="02020603050405020304" pitchFamily="18" charset="0"/>
                <a:cs typeface="Times New Roman" panose="02020603050405020304" pitchFamily="18" charset="0"/>
              </a:rPr>
              <a:t>Mrtvica</a:t>
            </a:r>
            <a:endParaRPr lang="sk-SK" sz="2800" b="1" dirty="0">
              <a:latin typeface="Times New Roman" panose="02020603050405020304" pitchFamily="18" charset="0"/>
              <a:cs typeface="Times New Roman" panose="02020603050405020304" pitchFamily="18" charset="0"/>
            </a:endParaRPr>
          </a:p>
        </p:txBody>
      </p:sp>
      <p:sp>
        <p:nvSpPr>
          <p:cNvPr id="8" name="Ovál 7" descr="červený bod">
            <a:extLst>
              <a:ext uri="{FF2B5EF4-FFF2-40B4-BE49-F238E27FC236}">
                <a16:creationId xmlns:a16="http://schemas.microsoft.com/office/drawing/2014/main" id="{66756C91-37D1-4086-95AF-26ADABAD3D6A}"/>
              </a:ext>
            </a:extLst>
          </p:cNvPr>
          <p:cNvSpPr/>
          <p:nvPr/>
        </p:nvSpPr>
        <p:spPr>
          <a:xfrm>
            <a:off x="4988324" y="1474510"/>
            <a:ext cx="204247" cy="19796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dirty="0"/>
          </a:p>
        </p:txBody>
      </p:sp>
      <p:sp>
        <p:nvSpPr>
          <p:cNvPr id="9" name="Ovál 8" descr="červený bod">
            <a:extLst>
              <a:ext uri="{FF2B5EF4-FFF2-40B4-BE49-F238E27FC236}">
                <a16:creationId xmlns:a16="http://schemas.microsoft.com/office/drawing/2014/main" id="{D9FDA277-6056-4CF1-AD9F-7E67209A3992}"/>
              </a:ext>
            </a:extLst>
          </p:cNvPr>
          <p:cNvSpPr/>
          <p:nvPr/>
        </p:nvSpPr>
        <p:spPr>
          <a:xfrm>
            <a:off x="4886200" y="1266337"/>
            <a:ext cx="204247" cy="19796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0" name="BlokTextu 9" descr="červený obdĺžnik">
            <a:extLst>
              <a:ext uri="{FF2B5EF4-FFF2-40B4-BE49-F238E27FC236}">
                <a16:creationId xmlns:a16="http://schemas.microsoft.com/office/drawing/2014/main" id="{9139AFB6-639A-434F-B625-C265DD7F0E28}"/>
              </a:ext>
            </a:extLst>
          </p:cNvPr>
          <p:cNvSpPr txBox="1"/>
          <p:nvPr/>
        </p:nvSpPr>
        <p:spPr>
          <a:xfrm>
            <a:off x="5143812" y="842098"/>
            <a:ext cx="2906679" cy="523220"/>
          </a:xfrm>
          <a:prstGeom prst="rect">
            <a:avLst/>
          </a:prstGeom>
          <a:solidFill>
            <a:srgbClr val="FF0000"/>
          </a:solidFill>
        </p:spPr>
        <p:txBody>
          <a:bodyPr wrap="square" rtlCol="0">
            <a:spAutoFit/>
          </a:bodyPr>
          <a:lstStyle/>
          <a:p>
            <a:pPr algn="ctr"/>
            <a:r>
              <a:rPr lang="sk-SK" sz="2800" b="1" dirty="0">
                <a:latin typeface="Times New Roman" panose="02020603050405020304" pitchFamily="18" charset="0"/>
                <a:cs typeface="Times New Roman" panose="02020603050405020304" pitchFamily="18" charset="0"/>
              </a:rPr>
              <a:t>Dolná Strehová</a:t>
            </a:r>
          </a:p>
        </p:txBody>
      </p:sp>
      <p:sp>
        <p:nvSpPr>
          <p:cNvPr id="11" name="Šípka: doprava s prúžkami 10" descr="červená šípka">
            <a:extLst>
              <a:ext uri="{FF2B5EF4-FFF2-40B4-BE49-F238E27FC236}">
                <a16:creationId xmlns:a16="http://schemas.microsoft.com/office/drawing/2014/main" id="{0A683FC1-3B35-4097-8A07-5D33B092F801}"/>
              </a:ext>
            </a:extLst>
          </p:cNvPr>
          <p:cNvSpPr/>
          <p:nvPr/>
        </p:nvSpPr>
        <p:spPr>
          <a:xfrm rot="3019282">
            <a:off x="2368170" y="2847027"/>
            <a:ext cx="4949072" cy="1084066"/>
          </a:xfrm>
          <a:prstGeom prst="stripedRightArrow">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2" name="Ovál 11" descr="červený bod">
            <a:extLst>
              <a:ext uri="{FF2B5EF4-FFF2-40B4-BE49-F238E27FC236}">
                <a16:creationId xmlns:a16="http://schemas.microsoft.com/office/drawing/2014/main" id="{8577C65D-2D1D-4CF9-9D5D-04B029365ADB}"/>
              </a:ext>
            </a:extLst>
          </p:cNvPr>
          <p:cNvSpPr/>
          <p:nvPr/>
        </p:nvSpPr>
        <p:spPr>
          <a:xfrm>
            <a:off x="7114525" y="4269556"/>
            <a:ext cx="204247" cy="19796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4" name="BlokTextu 13" descr="červený obdĺžnik">
            <a:extLst>
              <a:ext uri="{FF2B5EF4-FFF2-40B4-BE49-F238E27FC236}">
                <a16:creationId xmlns:a16="http://schemas.microsoft.com/office/drawing/2014/main" id="{D63D3B3A-DCCE-4266-A274-BDF9C2FC5849}"/>
              </a:ext>
            </a:extLst>
          </p:cNvPr>
          <p:cNvSpPr txBox="1"/>
          <p:nvPr/>
        </p:nvSpPr>
        <p:spPr>
          <a:xfrm>
            <a:off x="5889445" y="3064057"/>
            <a:ext cx="1963084" cy="523220"/>
          </a:xfrm>
          <a:prstGeom prst="rect">
            <a:avLst/>
          </a:prstGeom>
          <a:solidFill>
            <a:srgbClr val="FF0000"/>
          </a:solidFill>
        </p:spPr>
        <p:txBody>
          <a:bodyPr wrap="square" rtlCol="0">
            <a:spAutoFit/>
          </a:bodyPr>
          <a:lstStyle/>
          <a:p>
            <a:pPr algn="ctr"/>
            <a:r>
              <a:rPr lang="sk-SK" sz="2800" b="1" dirty="0" err="1">
                <a:latin typeface="Times New Roman" panose="02020603050405020304" pitchFamily="18" charset="0"/>
                <a:cs typeface="Times New Roman" panose="02020603050405020304" pitchFamily="18" charset="0"/>
              </a:rPr>
              <a:t>Kovačica</a:t>
            </a:r>
            <a:endParaRPr lang="sk-SK" sz="2800" b="1" dirty="0">
              <a:latin typeface="Times New Roman" panose="02020603050405020304" pitchFamily="18" charset="0"/>
              <a:cs typeface="Times New Roman" panose="02020603050405020304" pitchFamily="18" charset="0"/>
            </a:endParaRPr>
          </a:p>
        </p:txBody>
      </p:sp>
      <p:sp>
        <p:nvSpPr>
          <p:cNvPr id="15" name="BlokTextu 14">
            <a:extLst>
              <a:ext uri="{FF2B5EF4-FFF2-40B4-BE49-F238E27FC236}">
                <a16:creationId xmlns:a16="http://schemas.microsoft.com/office/drawing/2014/main" id="{89503D47-113F-4B99-90B8-FE1E667F4340}"/>
              </a:ext>
            </a:extLst>
          </p:cNvPr>
          <p:cNvSpPr txBox="1"/>
          <p:nvPr/>
        </p:nvSpPr>
        <p:spPr>
          <a:xfrm rot="2995138">
            <a:off x="3356814" y="2766815"/>
            <a:ext cx="2539419" cy="646331"/>
          </a:xfrm>
          <a:prstGeom prst="rect">
            <a:avLst/>
          </a:prstGeom>
          <a:noFill/>
        </p:spPr>
        <p:txBody>
          <a:bodyPr wrap="square" rtlCol="0">
            <a:spAutoFit/>
          </a:bodyPr>
          <a:lstStyle/>
          <a:p>
            <a:pPr algn="ctr"/>
            <a:r>
              <a:rPr lang="sk-SK" sz="3600" b="1" dirty="0">
                <a:latin typeface="Times New Roman" panose="02020603050405020304" pitchFamily="18" charset="0"/>
                <a:cs typeface="Times New Roman" panose="02020603050405020304" pitchFamily="18" charset="0"/>
              </a:rPr>
              <a:t>Dudáš</a:t>
            </a:r>
          </a:p>
        </p:txBody>
      </p:sp>
    </p:spTree>
    <p:extLst>
      <p:ext uri="{BB962C8B-B14F-4D97-AF65-F5344CB8AC3E}">
        <p14:creationId xmlns:p14="http://schemas.microsoft.com/office/powerpoint/2010/main" val="3465129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47" presetClass="entr" presetSubtype="0"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1000"/>
                                        <p:tgtEl>
                                          <p:spTgt spid="7"/>
                                        </p:tgtEl>
                                      </p:cBhvr>
                                    </p:animEffect>
                                    <p:anim calcmode="lin" valueType="num">
                                      <p:cBhvr>
                                        <p:cTn id="49" dur="1000" fill="hold"/>
                                        <p:tgtEl>
                                          <p:spTgt spid="7"/>
                                        </p:tgtEl>
                                        <p:attrNameLst>
                                          <p:attrName>ppt_x</p:attrName>
                                        </p:attrNameLst>
                                      </p:cBhvr>
                                      <p:tavLst>
                                        <p:tav tm="0">
                                          <p:val>
                                            <p:strVal val="#ppt_x"/>
                                          </p:val>
                                        </p:tav>
                                        <p:tav tm="100000">
                                          <p:val>
                                            <p:strVal val="#ppt_x"/>
                                          </p:val>
                                        </p:tav>
                                      </p:tavLst>
                                    </p:anim>
                                    <p:anim calcmode="lin" valueType="num">
                                      <p:cBhvr>
                                        <p:cTn id="5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animBg="1"/>
      <p:bldP spid="8" grpId="0" animBg="1"/>
      <p:bldP spid="9" grpId="0" animBg="1"/>
      <p:bldP spid="10" grpId="0" animBg="1"/>
      <p:bldP spid="12"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apa regiónov Vojvodiny v Srbsku rozdelená farebne na štyri oblasti: Bačka (modrá), Banát (ružová), Syrmia/Srem (žltá) a Mačva (svetlozelená). Na mape sú vyznačené hranice, rieky a názvy miest, napríklad Novi Sad, Subotica, Zrenjanin, Pančevo. Zvýraznená je oblasť Hajdušica ">
            <a:extLst>
              <a:ext uri="{FF2B5EF4-FFF2-40B4-BE49-F238E27FC236}">
                <a16:creationId xmlns:a16="http://schemas.microsoft.com/office/drawing/2014/main" id="{F53C2C24-AC5B-4500-A0FB-46473E7A198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3194"/>
          <a:stretch/>
        </p:blipFill>
        <p:spPr bwMode="auto">
          <a:xfrm>
            <a:off x="0" y="0"/>
            <a:ext cx="8686920" cy="6861034"/>
          </a:xfrm>
          <a:prstGeom prst="rect">
            <a:avLst/>
          </a:prstGeom>
          <a:noFill/>
          <a:extLst>
            <a:ext uri="{909E8E84-426E-40DD-AFC4-6F175D3DCCD1}">
              <a14:hiddenFill xmlns:a14="http://schemas.microsoft.com/office/drawing/2010/main">
                <a:solidFill>
                  <a:srgbClr val="FFFFFF"/>
                </a:solidFill>
              </a14:hiddenFill>
            </a:ext>
          </a:extLst>
        </p:spPr>
      </p:pic>
      <p:sp>
        <p:nvSpPr>
          <p:cNvPr id="5" name="BlokTextu 4">
            <a:extLst>
              <a:ext uri="{FF2B5EF4-FFF2-40B4-BE49-F238E27FC236}">
                <a16:creationId xmlns:a16="http://schemas.microsoft.com/office/drawing/2014/main" id="{E0BF7BCE-318B-499E-B14E-8BC63F087DAC}"/>
              </a:ext>
            </a:extLst>
          </p:cNvPr>
          <p:cNvSpPr txBox="1"/>
          <p:nvPr/>
        </p:nvSpPr>
        <p:spPr>
          <a:xfrm>
            <a:off x="6297106" y="82077"/>
            <a:ext cx="5768090" cy="2246769"/>
          </a:xfrm>
          <a:prstGeom prst="rect">
            <a:avLst/>
          </a:prstGeom>
          <a:solidFill>
            <a:schemeClr val="accent4">
              <a:lumMod val="40000"/>
              <a:lumOff val="60000"/>
            </a:schemeClr>
          </a:solidFill>
          <a:ln>
            <a:solidFill>
              <a:schemeClr val="accent4">
                <a:lumMod val="50000"/>
              </a:schemeClr>
            </a:solidFill>
            <a:prstDash val="dash"/>
          </a:ln>
        </p:spPr>
        <p:txBody>
          <a:bodyPr wrap="square" rtlCol="0">
            <a:spAutoFit/>
          </a:bodyPr>
          <a:lstStyle/>
          <a:p>
            <a:pPr algn="ctr"/>
            <a:r>
              <a:rPr lang="sk-SK" sz="2000" b="1" dirty="0">
                <a:latin typeface="Times New Roman" panose="02020603050405020304" pitchFamily="18" charset="0"/>
                <a:cs typeface="Times New Roman" panose="02020603050405020304" pitchFamily="18" charset="0"/>
              </a:rPr>
              <a:t>Vojvodina                    </a:t>
            </a:r>
            <a:r>
              <a:rPr lang="sk-SK" sz="2000" b="1" dirty="0" err="1">
                <a:latin typeface="Times New Roman" panose="02020603050405020304" pitchFamily="18" charset="0"/>
                <a:cs typeface="Times New Roman" panose="02020603050405020304" pitchFamily="18" charset="0"/>
              </a:rPr>
              <a:t>Mrtvica</a:t>
            </a:r>
            <a:endParaRPr lang="sk-SK" sz="2000" b="1" dirty="0">
              <a:latin typeface="Times New Roman" panose="02020603050405020304" pitchFamily="18" charset="0"/>
              <a:cs typeface="Times New Roman" panose="02020603050405020304" pitchFamily="18" charset="0"/>
            </a:endParaRPr>
          </a:p>
          <a:p>
            <a:r>
              <a:rPr lang="sk-SK" sz="2000" b="1" dirty="0" err="1">
                <a:latin typeface="Times New Roman" panose="02020603050405020304" pitchFamily="18" charset="0"/>
                <a:cs typeface="Times New Roman" panose="02020603050405020304" pitchFamily="18" charset="0"/>
              </a:rPr>
              <a:t>Hajdušica</a:t>
            </a:r>
            <a:endParaRPr lang="sk-SK" sz="2000" b="1" dirty="0">
              <a:latin typeface="Times New Roman" panose="02020603050405020304" pitchFamily="18" charset="0"/>
              <a:cs typeface="Times New Roman" panose="02020603050405020304" pitchFamily="18" charset="0"/>
            </a:endParaRPr>
          </a:p>
          <a:p>
            <a:endParaRPr lang="sk-SK" sz="2000" b="1" dirty="0">
              <a:latin typeface="Times New Roman" panose="02020603050405020304" pitchFamily="18" charset="0"/>
              <a:cs typeface="Times New Roman" panose="02020603050405020304" pitchFamily="18" charset="0"/>
            </a:endParaRPr>
          </a:p>
          <a:p>
            <a:r>
              <a:rPr lang="sk-SK" sz="2000" b="1" dirty="0">
                <a:latin typeface="Times New Roman" panose="02020603050405020304" pitchFamily="18" charset="0"/>
                <a:cs typeface="Times New Roman" panose="02020603050405020304" pitchFamily="18" charset="0"/>
              </a:rPr>
              <a:t>Michal </a:t>
            </a:r>
            <a:r>
              <a:rPr lang="sk-SK" sz="2000" b="1" dirty="0" err="1">
                <a:latin typeface="Times New Roman" panose="02020603050405020304" pitchFamily="18" charset="0"/>
                <a:cs typeface="Times New Roman" panose="02020603050405020304" pitchFamily="18" charset="0"/>
              </a:rPr>
              <a:t>Gubík</a:t>
            </a:r>
            <a:r>
              <a:rPr lang="sk-SK" sz="2000" b="1" dirty="0">
                <a:latin typeface="Times New Roman" panose="02020603050405020304" pitchFamily="18" charset="0"/>
                <a:cs typeface="Times New Roman" panose="02020603050405020304" pitchFamily="18" charset="0"/>
              </a:rPr>
              <a:t> – 1980 – 3 duše</a:t>
            </a:r>
          </a:p>
          <a:p>
            <a:r>
              <a:rPr lang="sk-SK" sz="2000" b="1" dirty="0">
                <a:latin typeface="Times New Roman" panose="02020603050405020304" pitchFamily="18" charset="0"/>
                <a:cs typeface="Times New Roman" panose="02020603050405020304" pitchFamily="18" charset="0"/>
              </a:rPr>
              <a:t>Ondrej </a:t>
            </a:r>
            <a:r>
              <a:rPr lang="sk-SK" sz="2000" b="1" dirty="0" err="1">
                <a:latin typeface="Times New Roman" panose="02020603050405020304" pitchFamily="18" charset="0"/>
                <a:cs typeface="Times New Roman" panose="02020603050405020304" pitchFamily="18" charset="0"/>
              </a:rPr>
              <a:t>Mamojka</a:t>
            </a:r>
            <a:r>
              <a:rPr lang="sk-SK" sz="2000" b="1" dirty="0">
                <a:latin typeface="Times New Roman" panose="02020603050405020304" pitchFamily="18" charset="0"/>
                <a:cs typeface="Times New Roman" panose="02020603050405020304" pitchFamily="18" charset="0"/>
              </a:rPr>
              <a:t> (roľník) – 1890 – 3 duše</a:t>
            </a:r>
          </a:p>
          <a:p>
            <a:r>
              <a:rPr lang="sk-SK" sz="2000" b="1" dirty="0">
                <a:latin typeface="Times New Roman" panose="02020603050405020304" pitchFamily="18" charset="0"/>
                <a:cs typeface="Times New Roman" panose="02020603050405020304" pitchFamily="18" charset="0"/>
              </a:rPr>
              <a:t>Martin </a:t>
            </a:r>
            <a:r>
              <a:rPr lang="sk-SK" sz="2000" b="1" dirty="0" err="1">
                <a:latin typeface="Times New Roman" panose="02020603050405020304" pitchFamily="18" charset="0"/>
                <a:cs typeface="Times New Roman" panose="02020603050405020304" pitchFamily="18" charset="0"/>
              </a:rPr>
              <a:t>Mamojka</a:t>
            </a:r>
            <a:r>
              <a:rPr lang="sk-SK" sz="2000" b="1" dirty="0">
                <a:latin typeface="Times New Roman" panose="02020603050405020304" pitchFamily="18" charset="0"/>
                <a:cs typeface="Times New Roman" panose="02020603050405020304" pitchFamily="18" charset="0"/>
              </a:rPr>
              <a:t> – 1885 – 4 duše</a:t>
            </a:r>
          </a:p>
          <a:p>
            <a:r>
              <a:rPr lang="sk-SK" sz="2000" b="1" dirty="0">
                <a:latin typeface="Times New Roman" panose="02020603050405020304" pitchFamily="18" charset="0"/>
                <a:cs typeface="Times New Roman" panose="02020603050405020304" pitchFamily="18" charset="0"/>
              </a:rPr>
              <a:t>Michal Marek – 1895 – 4 duše</a:t>
            </a:r>
          </a:p>
        </p:txBody>
      </p:sp>
      <p:sp>
        <p:nvSpPr>
          <p:cNvPr id="7" name="BlokTextu 6" descr="červený obdĺžnik">
            <a:extLst>
              <a:ext uri="{FF2B5EF4-FFF2-40B4-BE49-F238E27FC236}">
                <a16:creationId xmlns:a16="http://schemas.microsoft.com/office/drawing/2014/main" id="{176BE702-2963-4D4B-82BE-8334C41CD084}"/>
              </a:ext>
            </a:extLst>
          </p:cNvPr>
          <p:cNvSpPr txBox="1"/>
          <p:nvPr/>
        </p:nvSpPr>
        <p:spPr>
          <a:xfrm>
            <a:off x="5881129" y="4117886"/>
            <a:ext cx="1791306" cy="954107"/>
          </a:xfrm>
          <a:prstGeom prst="rect">
            <a:avLst/>
          </a:prstGeom>
          <a:solidFill>
            <a:srgbClr val="FF0000"/>
          </a:solidFill>
        </p:spPr>
        <p:txBody>
          <a:bodyPr wrap="square" rtlCol="0">
            <a:spAutoFit/>
          </a:bodyPr>
          <a:lstStyle/>
          <a:p>
            <a:pPr algn="ctr"/>
            <a:r>
              <a:rPr lang="sk-SK" sz="2800" b="1" dirty="0" err="1">
                <a:latin typeface="Times New Roman" panose="02020603050405020304" pitchFamily="18" charset="0"/>
                <a:cs typeface="Times New Roman" panose="02020603050405020304" pitchFamily="18" charset="0"/>
              </a:rPr>
              <a:t>Hajdušica</a:t>
            </a:r>
            <a:endParaRPr lang="sk-SK" sz="2800" b="1" dirty="0">
              <a:latin typeface="Times New Roman" panose="02020603050405020304" pitchFamily="18" charset="0"/>
              <a:cs typeface="Times New Roman" panose="02020603050405020304" pitchFamily="18" charset="0"/>
            </a:endParaRPr>
          </a:p>
          <a:p>
            <a:pPr algn="ctr"/>
            <a:r>
              <a:rPr lang="sk-SK" sz="2800" b="1" dirty="0">
                <a:latin typeface="Times New Roman" panose="02020603050405020304" pitchFamily="18" charset="0"/>
                <a:cs typeface="Times New Roman" panose="02020603050405020304" pitchFamily="18" charset="0"/>
              </a:rPr>
              <a:t>1809</a:t>
            </a:r>
          </a:p>
        </p:txBody>
      </p:sp>
      <p:sp>
        <p:nvSpPr>
          <p:cNvPr id="2" name="Šípka: doprava s prúžkami 1" descr="červená šípka ">
            <a:extLst>
              <a:ext uri="{FF2B5EF4-FFF2-40B4-BE49-F238E27FC236}">
                <a16:creationId xmlns:a16="http://schemas.microsoft.com/office/drawing/2014/main" id="{BB546534-5739-445A-B8A2-D977646701B5}"/>
              </a:ext>
            </a:extLst>
          </p:cNvPr>
          <p:cNvSpPr/>
          <p:nvPr/>
        </p:nvSpPr>
        <p:spPr>
          <a:xfrm>
            <a:off x="8760271" y="102859"/>
            <a:ext cx="1028700" cy="391391"/>
          </a:xfrm>
          <a:prstGeom prst="strip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9" name="Ovál 8">
            <a:extLst>
              <a:ext uri="{FF2B5EF4-FFF2-40B4-BE49-F238E27FC236}">
                <a16:creationId xmlns:a16="http://schemas.microsoft.com/office/drawing/2014/main" id="{F632BEFA-2100-4AAC-9CC5-207F0C9253C8}"/>
              </a:ext>
            </a:extLst>
          </p:cNvPr>
          <p:cNvSpPr/>
          <p:nvPr/>
        </p:nvSpPr>
        <p:spPr>
          <a:xfrm>
            <a:off x="6640106" y="3792452"/>
            <a:ext cx="273352" cy="242299"/>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Tree>
    <p:extLst>
      <p:ext uri="{BB962C8B-B14F-4D97-AF65-F5344CB8AC3E}">
        <p14:creationId xmlns:p14="http://schemas.microsoft.com/office/powerpoint/2010/main" val="3598768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wipe(left)">
                                      <p:cBhvr>
                                        <p:cTn id="18" dur="500"/>
                                        <p:tgtEl>
                                          <p:spTgt spid="5">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Effect transition="in" filter="wipe(left)">
                                      <p:cBhvr>
                                        <p:cTn id="23" dur="500"/>
                                        <p:tgtEl>
                                          <p:spTgt spid="5">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5">
                                            <p:txEl>
                                              <p:pRg st="4" end="4"/>
                                            </p:txEl>
                                          </p:spTgt>
                                        </p:tgtEl>
                                        <p:attrNameLst>
                                          <p:attrName>style.visibility</p:attrName>
                                        </p:attrNameLst>
                                      </p:cBhvr>
                                      <p:to>
                                        <p:strVal val="visible"/>
                                      </p:to>
                                    </p:set>
                                    <p:animEffect transition="in" filter="wipe(left)">
                                      <p:cBhvr>
                                        <p:cTn id="28" dur="500"/>
                                        <p:tgtEl>
                                          <p:spTgt spid="5">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5">
                                            <p:txEl>
                                              <p:pRg st="5" end="5"/>
                                            </p:txEl>
                                          </p:spTgt>
                                        </p:tgtEl>
                                        <p:attrNameLst>
                                          <p:attrName>style.visibility</p:attrName>
                                        </p:attrNameLst>
                                      </p:cBhvr>
                                      <p:to>
                                        <p:strVal val="visible"/>
                                      </p:to>
                                    </p:set>
                                    <p:animEffect transition="in" filter="wipe(left)">
                                      <p:cBhvr>
                                        <p:cTn id="33" dur="500"/>
                                        <p:tgtEl>
                                          <p:spTgt spid="5">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5">
                                            <p:txEl>
                                              <p:pRg st="6" end="6"/>
                                            </p:txEl>
                                          </p:spTgt>
                                        </p:tgtEl>
                                        <p:attrNameLst>
                                          <p:attrName>style.visibility</p:attrName>
                                        </p:attrNameLst>
                                      </p:cBhvr>
                                      <p:to>
                                        <p:strVal val="visible"/>
                                      </p:to>
                                    </p:set>
                                    <p:animEffect transition="in" filter="wipe(left)">
                                      <p:cBhvr>
                                        <p:cTn id="38"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apa regiónov Vojvodiny v Srbsku rozdelená farebne na štyri oblasti: Bačka (modrá), Banát (ružová), Syrmia/Srem (žltá) a Mačva (svetlozelená). Na mape sú vyznačené hranice, rieky a názvy miest, napríklad Novi Sad, Subotica, Zrenjanin, Pančevo. Zvýraznená je oblasť Šándor (Jánošík)">
            <a:extLst>
              <a:ext uri="{FF2B5EF4-FFF2-40B4-BE49-F238E27FC236}">
                <a16:creationId xmlns:a16="http://schemas.microsoft.com/office/drawing/2014/main" id="{F53C2C24-AC5B-4500-A0FB-46473E7A198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3194"/>
          <a:stretch/>
        </p:blipFill>
        <p:spPr bwMode="auto">
          <a:xfrm>
            <a:off x="0" y="0"/>
            <a:ext cx="8686920" cy="6861034"/>
          </a:xfrm>
          <a:prstGeom prst="rect">
            <a:avLst/>
          </a:prstGeom>
          <a:noFill/>
          <a:extLst>
            <a:ext uri="{909E8E84-426E-40DD-AFC4-6F175D3DCCD1}">
              <a14:hiddenFill xmlns:a14="http://schemas.microsoft.com/office/drawing/2010/main">
                <a:solidFill>
                  <a:srgbClr val="FFFFFF"/>
                </a:solidFill>
              </a14:hiddenFill>
            </a:ext>
          </a:extLst>
        </p:spPr>
      </p:pic>
      <p:sp>
        <p:nvSpPr>
          <p:cNvPr id="5" name="BlokTextu 4">
            <a:extLst>
              <a:ext uri="{FF2B5EF4-FFF2-40B4-BE49-F238E27FC236}">
                <a16:creationId xmlns:a16="http://schemas.microsoft.com/office/drawing/2014/main" id="{E0BF7BCE-318B-499E-B14E-8BC63F087DAC}"/>
              </a:ext>
            </a:extLst>
          </p:cNvPr>
          <p:cNvSpPr txBox="1"/>
          <p:nvPr/>
        </p:nvSpPr>
        <p:spPr>
          <a:xfrm>
            <a:off x="6297106" y="82077"/>
            <a:ext cx="5768090" cy="2246769"/>
          </a:xfrm>
          <a:prstGeom prst="rect">
            <a:avLst/>
          </a:prstGeom>
          <a:solidFill>
            <a:schemeClr val="accent4">
              <a:lumMod val="40000"/>
              <a:lumOff val="60000"/>
            </a:schemeClr>
          </a:solidFill>
          <a:ln>
            <a:solidFill>
              <a:schemeClr val="accent4">
                <a:lumMod val="50000"/>
              </a:schemeClr>
            </a:solidFill>
            <a:prstDash val="dash"/>
          </a:ln>
        </p:spPr>
        <p:txBody>
          <a:bodyPr wrap="square" rtlCol="0">
            <a:spAutoFit/>
          </a:bodyPr>
          <a:lstStyle/>
          <a:p>
            <a:pPr algn="ctr"/>
            <a:r>
              <a:rPr lang="sk-SK" sz="2000" b="1" dirty="0">
                <a:latin typeface="Times New Roman" panose="02020603050405020304" pitchFamily="18" charset="0"/>
                <a:cs typeface="Times New Roman" panose="02020603050405020304" pitchFamily="18" charset="0"/>
              </a:rPr>
              <a:t>Vojvodina                    </a:t>
            </a:r>
            <a:r>
              <a:rPr lang="sk-SK" sz="2000" b="1" dirty="0" err="1">
                <a:latin typeface="Times New Roman" panose="02020603050405020304" pitchFamily="18" charset="0"/>
                <a:cs typeface="Times New Roman" panose="02020603050405020304" pitchFamily="18" charset="0"/>
              </a:rPr>
              <a:t>Mrtvica</a:t>
            </a:r>
            <a:endParaRPr lang="sk-SK" sz="2000" b="1" dirty="0">
              <a:latin typeface="Times New Roman" panose="02020603050405020304" pitchFamily="18" charset="0"/>
              <a:cs typeface="Times New Roman" panose="02020603050405020304" pitchFamily="18" charset="0"/>
            </a:endParaRPr>
          </a:p>
          <a:p>
            <a:r>
              <a:rPr lang="sk-SK" sz="2000" b="1" dirty="0">
                <a:latin typeface="Times New Roman" panose="02020603050405020304" pitchFamily="18" charset="0"/>
                <a:cs typeface="Times New Roman" panose="02020603050405020304" pitchFamily="18" charset="0"/>
              </a:rPr>
              <a:t>Šándor (Jánošík)</a:t>
            </a:r>
          </a:p>
          <a:p>
            <a:endParaRPr lang="sk-SK" sz="2000" b="1" dirty="0">
              <a:latin typeface="Times New Roman" panose="02020603050405020304" pitchFamily="18" charset="0"/>
              <a:cs typeface="Times New Roman" panose="02020603050405020304" pitchFamily="18" charset="0"/>
            </a:endParaRPr>
          </a:p>
          <a:p>
            <a:r>
              <a:rPr lang="sk-SK" sz="2000" b="1" dirty="0">
                <a:latin typeface="Times New Roman" panose="02020603050405020304" pitchFamily="18" charset="0"/>
                <a:cs typeface="Times New Roman" panose="02020603050405020304" pitchFamily="18" charset="0"/>
              </a:rPr>
              <a:t>Martin </a:t>
            </a:r>
            <a:r>
              <a:rPr lang="sk-SK" sz="2000" b="1" dirty="0" err="1">
                <a:latin typeface="Times New Roman" panose="02020603050405020304" pitchFamily="18" charset="0"/>
                <a:cs typeface="Times New Roman" panose="02020603050405020304" pitchFamily="18" charset="0"/>
              </a:rPr>
              <a:t>Jasenský</a:t>
            </a:r>
            <a:r>
              <a:rPr lang="sk-SK" sz="2000" b="1" dirty="0">
                <a:latin typeface="Times New Roman" panose="02020603050405020304" pitchFamily="18" charset="0"/>
                <a:cs typeface="Times New Roman" panose="02020603050405020304" pitchFamily="18" charset="0"/>
              </a:rPr>
              <a:t> (roľník) – 1889 – 1 duša</a:t>
            </a:r>
          </a:p>
          <a:p>
            <a:r>
              <a:rPr lang="sk-SK" sz="2000" b="1" dirty="0">
                <a:latin typeface="Times New Roman" panose="02020603050405020304" pitchFamily="18" charset="0"/>
                <a:cs typeface="Times New Roman" panose="02020603050405020304" pitchFamily="18" charset="0"/>
              </a:rPr>
              <a:t>Mišo </a:t>
            </a:r>
            <a:r>
              <a:rPr lang="sk-SK" sz="2000" b="1" dirty="0" err="1">
                <a:latin typeface="Times New Roman" panose="02020603050405020304" pitchFamily="18" charset="0"/>
                <a:cs typeface="Times New Roman" panose="02020603050405020304" pitchFamily="18" charset="0"/>
              </a:rPr>
              <a:t>Jasenský</a:t>
            </a:r>
            <a:r>
              <a:rPr lang="sk-SK" sz="2000" b="1" dirty="0">
                <a:latin typeface="Times New Roman" panose="02020603050405020304" pitchFamily="18" charset="0"/>
                <a:cs typeface="Times New Roman" panose="02020603050405020304" pitchFamily="18" charset="0"/>
              </a:rPr>
              <a:t> (roľník) – 1889 – 1 duša</a:t>
            </a:r>
          </a:p>
          <a:p>
            <a:r>
              <a:rPr lang="sk-SK" sz="2000" b="1" dirty="0">
                <a:latin typeface="Times New Roman" panose="02020603050405020304" pitchFamily="18" charset="0"/>
                <a:cs typeface="Times New Roman" panose="02020603050405020304" pitchFamily="18" charset="0"/>
              </a:rPr>
              <a:t>Štefan </a:t>
            </a:r>
            <a:r>
              <a:rPr lang="sk-SK" sz="2000" b="1" dirty="0" err="1">
                <a:latin typeface="Times New Roman" panose="02020603050405020304" pitchFamily="18" charset="0"/>
                <a:cs typeface="Times New Roman" panose="02020603050405020304" pitchFamily="18" charset="0"/>
              </a:rPr>
              <a:t>Jasenský</a:t>
            </a:r>
            <a:r>
              <a:rPr lang="sk-SK" sz="2000" b="1" dirty="0">
                <a:latin typeface="Times New Roman" panose="02020603050405020304" pitchFamily="18" charset="0"/>
                <a:cs typeface="Times New Roman" panose="02020603050405020304" pitchFamily="18" charset="0"/>
              </a:rPr>
              <a:t> – 1889 – 7 duší</a:t>
            </a:r>
          </a:p>
          <a:p>
            <a:endParaRPr lang="sk-SK" sz="2000" b="1" dirty="0">
              <a:latin typeface="Times New Roman" panose="02020603050405020304" pitchFamily="18" charset="0"/>
              <a:cs typeface="Times New Roman" panose="02020603050405020304" pitchFamily="18" charset="0"/>
            </a:endParaRPr>
          </a:p>
        </p:txBody>
      </p:sp>
      <p:sp>
        <p:nvSpPr>
          <p:cNvPr id="7" name="BlokTextu 6">
            <a:extLst>
              <a:ext uri="{FF2B5EF4-FFF2-40B4-BE49-F238E27FC236}">
                <a16:creationId xmlns:a16="http://schemas.microsoft.com/office/drawing/2014/main" id="{176BE702-2963-4D4B-82BE-8334C41CD084}"/>
              </a:ext>
            </a:extLst>
          </p:cNvPr>
          <p:cNvSpPr txBox="1"/>
          <p:nvPr/>
        </p:nvSpPr>
        <p:spPr>
          <a:xfrm>
            <a:off x="7135968" y="4158697"/>
            <a:ext cx="2820007" cy="954107"/>
          </a:xfrm>
          <a:prstGeom prst="rect">
            <a:avLst/>
          </a:prstGeom>
          <a:solidFill>
            <a:srgbClr val="FF0000"/>
          </a:solidFill>
        </p:spPr>
        <p:txBody>
          <a:bodyPr wrap="square" rtlCol="0">
            <a:spAutoFit/>
          </a:bodyPr>
          <a:lstStyle/>
          <a:p>
            <a:pPr algn="ctr"/>
            <a:r>
              <a:rPr lang="sk-SK" sz="2800" b="1" dirty="0">
                <a:latin typeface="Times New Roman" panose="02020603050405020304" pitchFamily="18" charset="0"/>
                <a:cs typeface="Times New Roman" panose="02020603050405020304" pitchFamily="18" charset="0"/>
              </a:rPr>
              <a:t>Šándor (Jánošík)</a:t>
            </a:r>
          </a:p>
          <a:p>
            <a:pPr algn="ctr"/>
            <a:r>
              <a:rPr lang="sk-SK" sz="2800" b="1" dirty="0">
                <a:latin typeface="Times New Roman" panose="02020603050405020304" pitchFamily="18" charset="0"/>
                <a:cs typeface="Times New Roman" panose="02020603050405020304" pitchFamily="18" charset="0"/>
              </a:rPr>
              <a:t>1823</a:t>
            </a:r>
          </a:p>
        </p:txBody>
      </p:sp>
      <p:sp>
        <p:nvSpPr>
          <p:cNvPr id="2" name="Šípka: doprava s prúžkami 1" descr="červená šípka ">
            <a:extLst>
              <a:ext uri="{FF2B5EF4-FFF2-40B4-BE49-F238E27FC236}">
                <a16:creationId xmlns:a16="http://schemas.microsoft.com/office/drawing/2014/main" id="{BB546534-5739-445A-B8A2-D977646701B5}"/>
              </a:ext>
            </a:extLst>
          </p:cNvPr>
          <p:cNvSpPr/>
          <p:nvPr/>
        </p:nvSpPr>
        <p:spPr>
          <a:xfrm>
            <a:off x="8833007" y="190500"/>
            <a:ext cx="1028700" cy="209550"/>
          </a:xfrm>
          <a:prstGeom prst="strip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9" name="Ovál 8" descr="červený kruh ">
            <a:extLst>
              <a:ext uri="{FF2B5EF4-FFF2-40B4-BE49-F238E27FC236}">
                <a16:creationId xmlns:a16="http://schemas.microsoft.com/office/drawing/2014/main" id="{F632BEFA-2100-4AAC-9CC5-207F0C9253C8}"/>
              </a:ext>
            </a:extLst>
          </p:cNvPr>
          <p:cNvSpPr/>
          <p:nvPr/>
        </p:nvSpPr>
        <p:spPr>
          <a:xfrm>
            <a:off x="6734374" y="4037548"/>
            <a:ext cx="273352" cy="242299"/>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Tree>
    <p:extLst>
      <p:ext uri="{BB962C8B-B14F-4D97-AF65-F5344CB8AC3E}">
        <p14:creationId xmlns:p14="http://schemas.microsoft.com/office/powerpoint/2010/main" val="1098053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wipe(left)">
                                      <p:cBhvr>
                                        <p:cTn id="18" dur="500"/>
                                        <p:tgtEl>
                                          <p:spTgt spid="5">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Effect transition="in" filter="wipe(left)">
                                      <p:cBhvr>
                                        <p:cTn id="23" dur="500"/>
                                        <p:tgtEl>
                                          <p:spTgt spid="5">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5">
                                            <p:txEl>
                                              <p:pRg st="4" end="4"/>
                                            </p:txEl>
                                          </p:spTgt>
                                        </p:tgtEl>
                                        <p:attrNameLst>
                                          <p:attrName>style.visibility</p:attrName>
                                        </p:attrNameLst>
                                      </p:cBhvr>
                                      <p:to>
                                        <p:strVal val="visible"/>
                                      </p:to>
                                    </p:set>
                                    <p:animEffect transition="in" filter="wipe(left)">
                                      <p:cBhvr>
                                        <p:cTn id="28" dur="500"/>
                                        <p:tgtEl>
                                          <p:spTgt spid="5">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5">
                                            <p:txEl>
                                              <p:pRg st="5" end="5"/>
                                            </p:txEl>
                                          </p:spTgt>
                                        </p:tgtEl>
                                        <p:attrNameLst>
                                          <p:attrName>style.visibility</p:attrName>
                                        </p:attrNameLst>
                                      </p:cBhvr>
                                      <p:to>
                                        <p:strVal val="visible"/>
                                      </p:to>
                                    </p:set>
                                    <p:animEffect transition="in" filter="wipe(left)">
                                      <p:cBhvr>
                                        <p:cTn id="33"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Mapa Slovenska s vyznačeným reliéfom krajiny. Svetlejšie odtiene označujú horské oblasti na severe a východe, tmavšie zelené nížiny na juhu a západe. Hranice štátu sú zvýraznené čiernou čiarou, bez názvov miest alebo regiónov.">
            <a:extLst>
              <a:ext uri="{FF2B5EF4-FFF2-40B4-BE49-F238E27FC236}">
                <a16:creationId xmlns:a16="http://schemas.microsoft.com/office/drawing/2014/main" id="{1C376D3B-1326-42FA-8878-7D955C8B57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0" y="1081088"/>
            <a:ext cx="9525000" cy="4695825"/>
          </a:xfrm>
          <a:prstGeom prst="rect">
            <a:avLst/>
          </a:prstGeom>
          <a:noFill/>
          <a:extLst>
            <a:ext uri="{909E8E84-426E-40DD-AFC4-6F175D3DCCD1}">
              <a14:hiddenFill xmlns:a14="http://schemas.microsoft.com/office/drawing/2010/main">
                <a:solidFill>
                  <a:srgbClr val="FFFFFF"/>
                </a:solidFill>
              </a14:hiddenFill>
            </a:ext>
          </a:extLst>
        </p:spPr>
      </p:pic>
      <p:sp>
        <p:nvSpPr>
          <p:cNvPr id="2" name="Ovál 1">
            <a:extLst>
              <a:ext uri="{FF2B5EF4-FFF2-40B4-BE49-F238E27FC236}">
                <a16:creationId xmlns:a16="http://schemas.microsoft.com/office/drawing/2014/main" id="{87B7F265-96C5-43CE-AACE-440685ADA13B}"/>
              </a:ext>
            </a:extLst>
          </p:cNvPr>
          <p:cNvSpPr/>
          <p:nvPr/>
        </p:nvSpPr>
        <p:spPr>
          <a:xfrm>
            <a:off x="4592782" y="2608118"/>
            <a:ext cx="228600" cy="25977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6" name="BlokTextu 5">
            <a:extLst>
              <a:ext uri="{FF2B5EF4-FFF2-40B4-BE49-F238E27FC236}">
                <a16:creationId xmlns:a16="http://schemas.microsoft.com/office/drawing/2014/main" id="{A53A4FBB-6195-4B24-BE46-984AAA746E5D}"/>
              </a:ext>
            </a:extLst>
          </p:cNvPr>
          <p:cNvSpPr txBox="1"/>
          <p:nvPr/>
        </p:nvSpPr>
        <p:spPr>
          <a:xfrm>
            <a:off x="2913357" y="1862306"/>
            <a:ext cx="3587450" cy="523220"/>
          </a:xfrm>
          <a:prstGeom prst="rect">
            <a:avLst/>
          </a:prstGeom>
          <a:solidFill>
            <a:srgbClr val="FF0000"/>
          </a:solidFill>
        </p:spPr>
        <p:txBody>
          <a:bodyPr wrap="square" rtlCol="0">
            <a:spAutoFit/>
          </a:bodyPr>
          <a:lstStyle/>
          <a:p>
            <a:pPr algn="ctr"/>
            <a:r>
              <a:rPr lang="sk-SK" sz="2800" b="1" dirty="0">
                <a:latin typeface="Times New Roman" panose="02020603050405020304" pitchFamily="18" charset="0"/>
                <a:cs typeface="Times New Roman" panose="02020603050405020304" pitchFamily="18" charset="0"/>
              </a:rPr>
              <a:t>Turčianske Jaseno</a:t>
            </a:r>
          </a:p>
        </p:txBody>
      </p:sp>
      <p:sp>
        <p:nvSpPr>
          <p:cNvPr id="8" name="Ovál 7">
            <a:extLst>
              <a:ext uri="{FF2B5EF4-FFF2-40B4-BE49-F238E27FC236}">
                <a16:creationId xmlns:a16="http://schemas.microsoft.com/office/drawing/2014/main" id="{444082E6-4FE4-4AD2-9EE9-C9E87304E984}"/>
              </a:ext>
            </a:extLst>
          </p:cNvPr>
          <p:cNvSpPr/>
          <p:nvPr/>
        </p:nvSpPr>
        <p:spPr>
          <a:xfrm>
            <a:off x="5286426" y="2937761"/>
            <a:ext cx="228600" cy="25977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9" name="BlokTextu 8">
            <a:extLst>
              <a:ext uri="{FF2B5EF4-FFF2-40B4-BE49-F238E27FC236}">
                <a16:creationId xmlns:a16="http://schemas.microsoft.com/office/drawing/2014/main" id="{2E16D863-DFA1-4EF9-B8A2-7082F3E936F6}"/>
              </a:ext>
            </a:extLst>
          </p:cNvPr>
          <p:cNvSpPr txBox="1"/>
          <p:nvPr/>
        </p:nvSpPr>
        <p:spPr>
          <a:xfrm>
            <a:off x="4561013" y="3296389"/>
            <a:ext cx="1679425" cy="523220"/>
          </a:xfrm>
          <a:prstGeom prst="rect">
            <a:avLst/>
          </a:prstGeom>
          <a:solidFill>
            <a:srgbClr val="FF0000"/>
          </a:solidFill>
        </p:spPr>
        <p:txBody>
          <a:bodyPr wrap="square" rtlCol="0">
            <a:spAutoFit/>
          </a:bodyPr>
          <a:lstStyle/>
          <a:p>
            <a:pPr algn="ctr"/>
            <a:r>
              <a:rPr lang="sk-SK" sz="2800" b="1" dirty="0">
                <a:latin typeface="Times New Roman" panose="02020603050405020304" pitchFamily="18" charset="0"/>
                <a:cs typeface="Times New Roman" panose="02020603050405020304" pitchFamily="18" charset="0"/>
              </a:rPr>
              <a:t>Jasenie</a:t>
            </a:r>
          </a:p>
        </p:txBody>
      </p:sp>
      <p:pic>
        <p:nvPicPr>
          <p:cNvPr id="10" name="Obrázok 9" descr="Detailná topografická mapa zobrazujúca oblasť s obcami Dolné Jaseno a Horné Jaseno, vyznačenými cestami, potokom a nadmorskými výškami. Na mape sú vrstevnice, označené vrcholy (napr. 632,2 m, 666,6 m), lesné plochy a lúky. Viditeľné sú aj názvy okolitých lokalít ako Striebornica, Záborie a Dubovec.">
            <a:extLst>
              <a:ext uri="{FF2B5EF4-FFF2-40B4-BE49-F238E27FC236}">
                <a16:creationId xmlns:a16="http://schemas.microsoft.com/office/drawing/2014/main" id="{DA33BCBA-1A0F-4B09-A98A-DE884A870B84}"/>
              </a:ext>
            </a:extLst>
          </p:cNvPr>
          <p:cNvPicPr>
            <a:picLocks noChangeAspect="1"/>
          </p:cNvPicPr>
          <p:nvPr/>
        </p:nvPicPr>
        <p:blipFill>
          <a:blip r:embed="rId3"/>
          <a:stretch>
            <a:fillRect/>
          </a:stretch>
        </p:blipFill>
        <p:spPr>
          <a:xfrm>
            <a:off x="2114657" y="1368226"/>
            <a:ext cx="6572135" cy="3658616"/>
          </a:xfrm>
          <a:prstGeom prst="rect">
            <a:avLst/>
          </a:prstGeom>
        </p:spPr>
      </p:pic>
    </p:spTree>
    <p:extLst>
      <p:ext uri="{BB962C8B-B14F-4D97-AF65-F5344CB8AC3E}">
        <p14:creationId xmlns:p14="http://schemas.microsoft.com/office/powerpoint/2010/main" val="1783596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apa regiónu Banát rozdelená na dve farebné časti: žltá časť označuje srbský Banát a modrá časť rumunský Banát. Na mape sú vyznačené hranice, mestá ako Zrenjanin, Pančevo, Vršac v Srbsku a Temešvár, Reșița, Oravița v Rumunsku. V ľavom hornom rohu je malá časť označená ako maďarský Banát. Zvýraznená je oblasť Klopotín. ">
            <a:extLst>
              <a:ext uri="{FF2B5EF4-FFF2-40B4-BE49-F238E27FC236}">
                <a16:creationId xmlns:a16="http://schemas.microsoft.com/office/drawing/2014/main" id="{C66C71C5-CE27-410C-8C49-8D753FAEEA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0285" y="0"/>
            <a:ext cx="8838972"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Ovál 2" descr="červený kruh">
            <a:extLst>
              <a:ext uri="{FF2B5EF4-FFF2-40B4-BE49-F238E27FC236}">
                <a16:creationId xmlns:a16="http://schemas.microsoft.com/office/drawing/2014/main" id="{0848CEC2-24D2-495A-9098-617A4ECCD3DB}"/>
              </a:ext>
            </a:extLst>
          </p:cNvPr>
          <p:cNvSpPr/>
          <p:nvPr/>
        </p:nvSpPr>
        <p:spPr>
          <a:xfrm>
            <a:off x="6781508" y="3556781"/>
            <a:ext cx="273352" cy="242299"/>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4" name="BlokTextu 3" descr="červený obdĺžnik ">
            <a:extLst>
              <a:ext uri="{FF2B5EF4-FFF2-40B4-BE49-F238E27FC236}">
                <a16:creationId xmlns:a16="http://schemas.microsoft.com/office/drawing/2014/main" id="{70F19A5F-B4C6-4F43-83A8-1F310CE9BB79}"/>
              </a:ext>
            </a:extLst>
          </p:cNvPr>
          <p:cNvSpPr txBox="1"/>
          <p:nvPr/>
        </p:nvSpPr>
        <p:spPr>
          <a:xfrm>
            <a:off x="6918184" y="3902775"/>
            <a:ext cx="3352332" cy="523220"/>
          </a:xfrm>
          <a:prstGeom prst="rect">
            <a:avLst/>
          </a:prstGeom>
          <a:solidFill>
            <a:srgbClr val="FF0000"/>
          </a:solidFill>
        </p:spPr>
        <p:txBody>
          <a:bodyPr wrap="square" rtlCol="0">
            <a:spAutoFit/>
          </a:bodyPr>
          <a:lstStyle/>
          <a:p>
            <a:pPr algn="ctr"/>
            <a:r>
              <a:rPr lang="sk-SK" sz="2800" b="1" dirty="0" err="1">
                <a:latin typeface="Times New Roman" panose="02020603050405020304" pitchFamily="18" charset="0"/>
                <a:cs typeface="Times New Roman" panose="02020603050405020304" pitchFamily="18" charset="0"/>
              </a:rPr>
              <a:t>Klopotín</a:t>
            </a:r>
            <a:r>
              <a:rPr lang="sk-SK" sz="2800" b="1" dirty="0">
                <a:latin typeface="Times New Roman" panose="02020603050405020304" pitchFamily="18" charset="0"/>
                <a:cs typeface="Times New Roman" panose="02020603050405020304" pitchFamily="18" charset="0"/>
              </a:rPr>
              <a:t> (</a:t>
            </a:r>
            <a:r>
              <a:rPr lang="sk-SK" sz="2800" b="1" dirty="0" err="1">
                <a:latin typeface="Times New Roman" panose="02020603050405020304" pitchFamily="18" charset="0"/>
                <a:cs typeface="Times New Roman" panose="02020603050405020304" pitchFamily="18" charset="0"/>
              </a:rPr>
              <a:t>Clopodia</a:t>
            </a:r>
            <a:r>
              <a:rPr lang="sk-SK" sz="2800" b="1" dirty="0">
                <a:latin typeface="Times New Roman" panose="02020603050405020304" pitchFamily="18" charset="0"/>
                <a:cs typeface="Times New Roman" panose="02020603050405020304" pitchFamily="18" charset="0"/>
              </a:rPr>
              <a:t>)</a:t>
            </a:r>
          </a:p>
        </p:txBody>
      </p:sp>
      <p:sp>
        <p:nvSpPr>
          <p:cNvPr id="5" name="BlokTextu 4">
            <a:extLst>
              <a:ext uri="{FF2B5EF4-FFF2-40B4-BE49-F238E27FC236}">
                <a16:creationId xmlns:a16="http://schemas.microsoft.com/office/drawing/2014/main" id="{8EC035E2-5F41-40BA-9C72-E19905F0FAB7}"/>
              </a:ext>
            </a:extLst>
          </p:cNvPr>
          <p:cNvSpPr txBox="1"/>
          <p:nvPr/>
        </p:nvSpPr>
        <p:spPr>
          <a:xfrm>
            <a:off x="6775672" y="147331"/>
            <a:ext cx="5203595" cy="1323439"/>
          </a:xfrm>
          <a:prstGeom prst="rect">
            <a:avLst/>
          </a:prstGeom>
          <a:solidFill>
            <a:schemeClr val="accent4">
              <a:lumMod val="40000"/>
              <a:lumOff val="60000"/>
            </a:schemeClr>
          </a:solidFill>
          <a:ln>
            <a:solidFill>
              <a:schemeClr val="accent4">
                <a:lumMod val="50000"/>
              </a:schemeClr>
            </a:solidFill>
            <a:prstDash val="dash"/>
          </a:ln>
        </p:spPr>
        <p:txBody>
          <a:bodyPr wrap="square" rtlCol="0">
            <a:spAutoFit/>
          </a:bodyPr>
          <a:lstStyle/>
          <a:p>
            <a:pPr algn="ctr"/>
            <a:r>
              <a:rPr lang="sk-SK" sz="2000" b="1" dirty="0">
                <a:latin typeface="Times New Roman" panose="02020603050405020304" pitchFamily="18" charset="0"/>
                <a:cs typeface="Times New Roman" panose="02020603050405020304" pitchFamily="18" charset="0"/>
              </a:rPr>
              <a:t>Rumunsko                    </a:t>
            </a:r>
            <a:r>
              <a:rPr lang="sk-SK" sz="2000" b="1" dirty="0" err="1">
                <a:latin typeface="Times New Roman" panose="02020603050405020304" pitchFamily="18" charset="0"/>
                <a:cs typeface="Times New Roman" panose="02020603050405020304" pitchFamily="18" charset="0"/>
              </a:rPr>
              <a:t>Mrtvica</a:t>
            </a:r>
            <a:endParaRPr lang="sk-SK" sz="2000" b="1" dirty="0">
              <a:latin typeface="Times New Roman" panose="02020603050405020304" pitchFamily="18" charset="0"/>
              <a:cs typeface="Times New Roman" panose="02020603050405020304" pitchFamily="18" charset="0"/>
            </a:endParaRPr>
          </a:p>
          <a:p>
            <a:r>
              <a:rPr lang="sk-SK" sz="2000" b="1" dirty="0" err="1">
                <a:latin typeface="Times New Roman" panose="02020603050405020304" pitchFamily="18" charset="0"/>
                <a:cs typeface="Times New Roman" panose="02020603050405020304" pitchFamily="18" charset="0"/>
              </a:rPr>
              <a:t>Klopotín</a:t>
            </a:r>
            <a:r>
              <a:rPr lang="sk-SK" sz="2000" b="1" dirty="0">
                <a:latin typeface="Times New Roman" panose="02020603050405020304" pitchFamily="18" charset="0"/>
                <a:cs typeface="Times New Roman" panose="02020603050405020304" pitchFamily="18" charset="0"/>
              </a:rPr>
              <a:t> (</a:t>
            </a:r>
            <a:r>
              <a:rPr lang="sk-SK" sz="2000" b="1" dirty="0" err="1">
                <a:latin typeface="Times New Roman" panose="02020603050405020304" pitchFamily="18" charset="0"/>
                <a:cs typeface="Times New Roman" panose="02020603050405020304" pitchFamily="18" charset="0"/>
              </a:rPr>
              <a:t>Clopodia</a:t>
            </a:r>
            <a:r>
              <a:rPr lang="sk-SK" sz="2000" b="1" dirty="0">
                <a:latin typeface="Times New Roman" panose="02020603050405020304" pitchFamily="18" charset="0"/>
                <a:cs typeface="Times New Roman" panose="02020603050405020304" pitchFamily="18" charset="0"/>
              </a:rPr>
              <a:t>)</a:t>
            </a:r>
          </a:p>
          <a:p>
            <a:endParaRPr lang="sk-SK" sz="2000" b="1" dirty="0">
              <a:latin typeface="Times New Roman" panose="02020603050405020304" pitchFamily="18" charset="0"/>
              <a:cs typeface="Times New Roman" panose="02020603050405020304" pitchFamily="18" charset="0"/>
            </a:endParaRPr>
          </a:p>
          <a:p>
            <a:r>
              <a:rPr lang="sk-SK" sz="2000" b="1" dirty="0">
                <a:latin typeface="Times New Roman" panose="02020603050405020304" pitchFamily="18" charset="0"/>
                <a:cs typeface="Times New Roman" panose="02020603050405020304" pitchFamily="18" charset="0"/>
              </a:rPr>
              <a:t>Jakub </a:t>
            </a:r>
            <a:r>
              <a:rPr lang="sk-SK" sz="2000" b="1" dirty="0" err="1">
                <a:latin typeface="Times New Roman" panose="02020603050405020304" pitchFamily="18" charset="0"/>
                <a:cs typeface="Times New Roman" panose="02020603050405020304" pitchFamily="18" charset="0"/>
              </a:rPr>
              <a:t>Kalužník</a:t>
            </a:r>
            <a:r>
              <a:rPr lang="sk-SK" sz="2000" b="1" dirty="0">
                <a:latin typeface="Times New Roman" panose="02020603050405020304" pitchFamily="18" charset="0"/>
                <a:cs typeface="Times New Roman" panose="02020603050405020304" pitchFamily="18" charset="0"/>
              </a:rPr>
              <a:t> – 1888 – 4 duše</a:t>
            </a:r>
          </a:p>
        </p:txBody>
      </p:sp>
      <p:sp>
        <p:nvSpPr>
          <p:cNvPr id="6" name="Šípka: doprava s prúžkami 5" descr="červená šípka ">
            <a:extLst>
              <a:ext uri="{FF2B5EF4-FFF2-40B4-BE49-F238E27FC236}">
                <a16:creationId xmlns:a16="http://schemas.microsoft.com/office/drawing/2014/main" id="{F8BAE3AF-0A73-4F56-8040-20DEB0D93C25}"/>
              </a:ext>
            </a:extLst>
          </p:cNvPr>
          <p:cNvSpPr/>
          <p:nvPr/>
        </p:nvSpPr>
        <p:spPr>
          <a:xfrm>
            <a:off x="8984800" y="157722"/>
            <a:ext cx="1028700" cy="392996"/>
          </a:xfrm>
          <a:prstGeom prst="strip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Tree>
    <p:extLst>
      <p:ext uri="{BB962C8B-B14F-4D97-AF65-F5344CB8AC3E}">
        <p14:creationId xmlns:p14="http://schemas.microsoft.com/office/powerpoint/2010/main" val="815146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left)">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wipe(left)">
                                      <p:cBhvr>
                                        <p:cTn id="12" dur="500"/>
                                        <p:tgtEl>
                                          <p:spTgt spid="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ok 1" descr="Mapa severnej časti Bulharska s vyznačeným tokom rieky Dunaj a šípkami smerujúcimi k mestám Vojvodovo, Gornja Mitropolija, Mrtvica, Brašľanica a Pleven. V strede mapy je označená Sofia. Hranice štátu sú naznačené, názov Bulharsko je umiestnený v dolnej časti. ">
            <a:extLst>
              <a:ext uri="{FF2B5EF4-FFF2-40B4-BE49-F238E27FC236}">
                <a16:creationId xmlns:a16="http://schemas.microsoft.com/office/drawing/2014/main" id="{429339D1-4551-4FB4-A4CF-E135D85252EF}"/>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1000" contrast="-53000"/>
                    </a14:imgEffect>
                  </a14:imgLayer>
                </a14:imgProps>
              </a:ext>
              <a:ext uri="{28A0092B-C50C-407E-A947-70E740481C1C}">
                <a14:useLocalDpi xmlns:a14="http://schemas.microsoft.com/office/drawing/2010/main" val="0"/>
              </a:ext>
            </a:extLst>
          </a:blip>
          <a:srcRect l="63016" t="67110" b="662"/>
          <a:stretch/>
        </p:blipFill>
        <p:spPr>
          <a:xfrm>
            <a:off x="1" y="859745"/>
            <a:ext cx="8861196" cy="5138510"/>
          </a:xfrm>
          <a:prstGeom prst="rect">
            <a:avLst/>
          </a:prstGeom>
          <a:solidFill>
            <a:schemeClr val="bg1"/>
          </a:solidFill>
          <a:effectLst/>
        </p:spPr>
      </p:pic>
      <p:sp>
        <p:nvSpPr>
          <p:cNvPr id="3" name="BlokTextu 2">
            <a:extLst>
              <a:ext uri="{FF2B5EF4-FFF2-40B4-BE49-F238E27FC236}">
                <a16:creationId xmlns:a16="http://schemas.microsoft.com/office/drawing/2014/main" id="{AB40B347-2F3D-4AC2-AADE-EF63BBD3018A}"/>
              </a:ext>
            </a:extLst>
          </p:cNvPr>
          <p:cNvSpPr txBox="1"/>
          <p:nvPr/>
        </p:nvSpPr>
        <p:spPr>
          <a:xfrm>
            <a:off x="5303045" y="3429000"/>
            <a:ext cx="6776068" cy="2862322"/>
          </a:xfrm>
          <a:prstGeom prst="rect">
            <a:avLst/>
          </a:prstGeom>
          <a:solidFill>
            <a:schemeClr val="accent4">
              <a:lumMod val="40000"/>
              <a:lumOff val="60000"/>
            </a:schemeClr>
          </a:solidFill>
          <a:ln>
            <a:solidFill>
              <a:schemeClr val="accent4">
                <a:lumMod val="50000"/>
              </a:schemeClr>
            </a:solidFill>
            <a:prstDash val="dash"/>
          </a:ln>
        </p:spPr>
        <p:txBody>
          <a:bodyPr wrap="square" rtlCol="0">
            <a:spAutoFit/>
          </a:bodyPr>
          <a:lstStyle/>
          <a:p>
            <a:pPr algn="ctr"/>
            <a:r>
              <a:rPr lang="sk-SK" sz="2000" b="1" dirty="0">
                <a:latin typeface="Times New Roman" panose="02020603050405020304" pitchFamily="18" charset="0"/>
                <a:cs typeface="Times New Roman" panose="02020603050405020304" pitchFamily="18" charset="0"/>
              </a:rPr>
              <a:t>Bulharsko                    </a:t>
            </a:r>
            <a:r>
              <a:rPr lang="sk-SK" sz="2000" b="1" dirty="0" err="1">
                <a:latin typeface="Times New Roman" panose="02020603050405020304" pitchFamily="18" charset="0"/>
                <a:cs typeface="Times New Roman" panose="02020603050405020304" pitchFamily="18" charset="0"/>
              </a:rPr>
              <a:t>Mrtvica</a:t>
            </a:r>
            <a:endParaRPr lang="sk-SK" sz="2000" b="1" dirty="0">
              <a:latin typeface="Times New Roman" panose="02020603050405020304" pitchFamily="18" charset="0"/>
              <a:cs typeface="Times New Roman" panose="02020603050405020304" pitchFamily="18" charset="0"/>
            </a:endParaRPr>
          </a:p>
          <a:p>
            <a:pPr algn="ctr"/>
            <a:endParaRPr lang="sk-SK" sz="2000" b="1" dirty="0">
              <a:latin typeface="Times New Roman" panose="02020603050405020304" pitchFamily="18" charset="0"/>
              <a:cs typeface="Times New Roman" panose="02020603050405020304" pitchFamily="18" charset="0"/>
            </a:endParaRPr>
          </a:p>
          <a:p>
            <a:r>
              <a:rPr lang="sk-SK" sz="2000" b="1" dirty="0">
                <a:latin typeface="Times New Roman" panose="02020603050405020304" pitchFamily="18" charset="0"/>
                <a:cs typeface="Times New Roman" panose="02020603050405020304" pitchFamily="18" charset="0"/>
              </a:rPr>
              <a:t>Vasil </a:t>
            </a:r>
            <a:r>
              <a:rPr lang="sk-SK" sz="2000" b="1" dirty="0" err="1">
                <a:latin typeface="Times New Roman" panose="02020603050405020304" pitchFamily="18" charset="0"/>
                <a:cs typeface="Times New Roman" panose="02020603050405020304" pitchFamily="18" charset="0"/>
              </a:rPr>
              <a:t>Duman</a:t>
            </a:r>
            <a:r>
              <a:rPr lang="sk-SK" sz="2000" b="1" dirty="0">
                <a:latin typeface="Times New Roman" panose="02020603050405020304" pitchFamily="18" charset="0"/>
                <a:cs typeface="Times New Roman" panose="02020603050405020304" pitchFamily="18" charset="0"/>
              </a:rPr>
              <a:t> – 1914 (robotník) – Sofia – 2 duše</a:t>
            </a:r>
          </a:p>
          <a:p>
            <a:r>
              <a:rPr lang="sk-SK" sz="2000" b="1" dirty="0">
                <a:latin typeface="Times New Roman" panose="02020603050405020304" pitchFamily="18" charset="0"/>
                <a:cs typeface="Times New Roman" panose="02020603050405020304" pitchFamily="18" charset="0"/>
              </a:rPr>
              <a:t>Ondrej Čížik – 1924 (roľník) – </a:t>
            </a:r>
            <a:r>
              <a:rPr lang="sk-SK" sz="2000" b="1" dirty="0" err="1">
                <a:latin typeface="Times New Roman" panose="02020603050405020304" pitchFamily="18" charset="0"/>
                <a:cs typeface="Times New Roman" panose="02020603050405020304" pitchFamily="18" charset="0"/>
              </a:rPr>
              <a:t>Brašljanica</a:t>
            </a:r>
            <a:r>
              <a:rPr lang="sk-SK" sz="2000" b="1" dirty="0">
                <a:latin typeface="Times New Roman" panose="02020603050405020304" pitchFamily="18" charset="0"/>
                <a:cs typeface="Times New Roman" panose="02020603050405020304" pitchFamily="18" charset="0"/>
              </a:rPr>
              <a:t> – 2 duše</a:t>
            </a:r>
          </a:p>
          <a:p>
            <a:r>
              <a:rPr lang="sk-SK" sz="2000" b="1" dirty="0">
                <a:latin typeface="Times New Roman" panose="02020603050405020304" pitchFamily="18" charset="0"/>
                <a:cs typeface="Times New Roman" panose="02020603050405020304" pitchFamily="18" charset="0"/>
              </a:rPr>
              <a:t>Ondrej </a:t>
            </a:r>
            <a:r>
              <a:rPr lang="sk-SK" sz="2000" b="1" dirty="0" err="1">
                <a:latin typeface="Times New Roman" panose="02020603050405020304" pitchFamily="18" charset="0"/>
                <a:cs typeface="Times New Roman" panose="02020603050405020304" pitchFamily="18" charset="0"/>
              </a:rPr>
              <a:t>Miťko</a:t>
            </a:r>
            <a:r>
              <a:rPr lang="sk-SK" sz="2000" b="1" dirty="0">
                <a:latin typeface="Times New Roman" panose="02020603050405020304" pitchFamily="18" charset="0"/>
                <a:cs typeface="Times New Roman" panose="02020603050405020304" pitchFamily="18" charset="0"/>
              </a:rPr>
              <a:t> – 1899 (roľník) – </a:t>
            </a:r>
            <a:r>
              <a:rPr lang="sk-SK" sz="2000" b="1" dirty="0" err="1">
                <a:latin typeface="Times New Roman" panose="02020603050405020304" pitchFamily="18" charset="0"/>
                <a:cs typeface="Times New Roman" panose="02020603050405020304" pitchFamily="18" charset="0"/>
              </a:rPr>
              <a:t>Brašljanica</a:t>
            </a:r>
            <a:r>
              <a:rPr lang="sk-SK" sz="2000" b="1" dirty="0">
                <a:latin typeface="Times New Roman" panose="02020603050405020304" pitchFamily="18" charset="0"/>
                <a:cs typeface="Times New Roman" panose="02020603050405020304" pitchFamily="18" charset="0"/>
              </a:rPr>
              <a:t> – 1 duša</a:t>
            </a:r>
          </a:p>
          <a:p>
            <a:r>
              <a:rPr lang="sk-SK" sz="2000" b="1" dirty="0">
                <a:latin typeface="Times New Roman" panose="02020603050405020304" pitchFamily="18" charset="0"/>
                <a:cs typeface="Times New Roman" panose="02020603050405020304" pitchFamily="18" charset="0"/>
              </a:rPr>
              <a:t>Ján </a:t>
            </a:r>
            <a:r>
              <a:rPr lang="sk-SK" sz="2000" b="1" dirty="0" err="1">
                <a:latin typeface="Times New Roman" panose="02020603050405020304" pitchFamily="18" charset="0"/>
                <a:cs typeface="Times New Roman" panose="02020603050405020304" pitchFamily="18" charset="0"/>
              </a:rPr>
              <a:t>Miťko</a:t>
            </a:r>
            <a:r>
              <a:rPr lang="sk-SK" sz="2000" b="1" dirty="0">
                <a:latin typeface="Times New Roman" panose="02020603050405020304" pitchFamily="18" charset="0"/>
                <a:cs typeface="Times New Roman" panose="02020603050405020304" pitchFamily="18" charset="0"/>
              </a:rPr>
              <a:t> – 1899 (roľník) – </a:t>
            </a:r>
            <a:r>
              <a:rPr lang="sk-SK" sz="2000" b="1" dirty="0" err="1">
                <a:latin typeface="Times New Roman" panose="02020603050405020304" pitchFamily="18" charset="0"/>
                <a:cs typeface="Times New Roman" panose="02020603050405020304" pitchFamily="18" charset="0"/>
              </a:rPr>
              <a:t>Brašljanica</a:t>
            </a:r>
            <a:r>
              <a:rPr lang="sk-SK" sz="2000" b="1" dirty="0">
                <a:latin typeface="Times New Roman" panose="02020603050405020304" pitchFamily="18" charset="0"/>
                <a:cs typeface="Times New Roman" panose="02020603050405020304" pitchFamily="18" charset="0"/>
              </a:rPr>
              <a:t> – 1 duša</a:t>
            </a:r>
          </a:p>
          <a:p>
            <a:r>
              <a:rPr lang="sk-SK" sz="2000" b="1" dirty="0">
                <a:latin typeface="Times New Roman" panose="02020603050405020304" pitchFamily="18" charset="0"/>
                <a:cs typeface="Times New Roman" panose="02020603050405020304" pitchFamily="18" charset="0"/>
              </a:rPr>
              <a:t>Michal Bakuľa – 1909 (roľník) – </a:t>
            </a:r>
            <a:r>
              <a:rPr lang="sk-SK" sz="2000" b="1" dirty="0" err="1">
                <a:latin typeface="Times New Roman" panose="02020603050405020304" pitchFamily="18" charset="0"/>
                <a:cs typeface="Times New Roman" panose="02020603050405020304" pitchFamily="18" charset="0"/>
              </a:rPr>
              <a:t>Gorna</a:t>
            </a:r>
            <a:r>
              <a:rPr lang="sk-SK" sz="2000" b="1" dirty="0">
                <a:latin typeface="Times New Roman" panose="02020603050405020304" pitchFamily="18" charset="0"/>
                <a:cs typeface="Times New Roman" panose="02020603050405020304" pitchFamily="18" charset="0"/>
              </a:rPr>
              <a:t> </a:t>
            </a:r>
            <a:r>
              <a:rPr lang="sk-SK" sz="2000" b="1" dirty="0" err="1">
                <a:latin typeface="Times New Roman" panose="02020603050405020304" pitchFamily="18" charset="0"/>
                <a:cs typeface="Times New Roman" panose="02020603050405020304" pitchFamily="18" charset="0"/>
              </a:rPr>
              <a:t>Mitropolija</a:t>
            </a:r>
            <a:r>
              <a:rPr lang="sk-SK" sz="2000" b="1" dirty="0">
                <a:latin typeface="Times New Roman" panose="02020603050405020304" pitchFamily="18" charset="0"/>
                <a:cs typeface="Times New Roman" panose="02020603050405020304" pitchFamily="18" charset="0"/>
              </a:rPr>
              <a:t> – 6 duší</a:t>
            </a:r>
          </a:p>
          <a:p>
            <a:r>
              <a:rPr lang="sk-SK" sz="2000" b="1" dirty="0">
                <a:latin typeface="Times New Roman" panose="02020603050405020304" pitchFamily="18" charset="0"/>
                <a:cs typeface="Times New Roman" panose="02020603050405020304" pitchFamily="18" charset="0"/>
              </a:rPr>
              <a:t>Juraj Holík – 1909 (robotník) – </a:t>
            </a:r>
            <a:r>
              <a:rPr lang="sk-SK" sz="2000" b="1" dirty="0" err="1">
                <a:latin typeface="Times New Roman" panose="02020603050405020304" pitchFamily="18" charset="0"/>
                <a:cs typeface="Times New Roman" panose="02020603050405020304" pitchFamily="18" charset="0"/>
              </a:rPr>
              <a:t>Gorna</a:t>
            </a:r>
            <a:r>
              <a:rPr lang="sk-SK" sz="2000" b="1" dirty="0">
                <a:latin typeface="Times New Roman" panose="02020603050405020304" pitchFamily="18" charset="0"/>
                <a:cs typeface="Times New Roman" panose="02020603050405020304" pitchFamily="18" charset="0"/>
              </a:rPr>
              <a:t> </a:t>
            </a:r>
            <a:r>
              <a:rPr lang="sk-SK" sz="2000" b="1" dirty="0" err="1">
                <a:latin typeface="Times New Roman" panose="02020603050405020304" pitchFamily="18" charset="0"/>
                <a:cs typeface="Times New Roman" panose="02020603050405020304" pitchFamily="18" charset="0"/>
              </a:rPr>
              <a:t>Mitropolija</a:t>
            </a:r>
            <a:r>
              <a:rPr lang="sk-SK" sz="2000" b="1" dirty="0">
                <a:latin typeface="Times New Roman" panose="02020603050405020304" pitchFamily="18" charset="0"/>
                <a:cs typeface="Times New Roman" panose="02020603050405020304" pitchFamily="18" charset="0"/>
              </a:rPr>
              <a:t> – 9 duší</a:t>
            </a:r>
          </a:p>
          <a:p>
            <a:r>
              <a:rPr lang="sk-SK" sz="2000" b="1" dirty="0">
                <a:latin typeface="Times New Roman" panose="02020603050405020304" pitchFamily="18" charset="0"/>
                <a:cs typeface="Times New Roman" panose="02020603050405020304" pitchFamily="18" charset="0"/>
              </a:rPr>
              <a:t>Ján Mikuláš – 1920 (roľník) – </a:t>
            </a:r>
            <a:r>
              <a:rPr lang="sk-SK" sz="2000" b="1" dirty="0" err="1">
                <a:latin typeface="Times New Roman" panose="02020603050405020304" pitchFamily="18" charset="0"/>
                <a:cs typeface="Times New Roman" panose="02020603050405020304" pitchFamily="18" charset="0"/>
              </a:rPr>
              <a:t>Gorna</a:t>
            </a:r>
            <a:r>
              <a:rPr lang="sk-SK" sz="2000" b="1" dirty="0">
                <a:latin typeface="Times New Roman" panose="02020603050405020304" pitchFamily="18" charset="0"/>
                <a:cs typeface="Times New Roman" panose="02020603050405020304" pitchFamily="18" charset="0"/>
              </a:rPr>
              <a:t> </a:t>
            </a:r>
            <a:r>
              <a:rPr lang="sk-SK" sz="2000" b="1" dirty="0" err="1">
                <a:latin typeface="Times New Roman" panose="02020603050405020304" pitchFamily="18" charset="0"/>
                <a:cs typeface="Times New Roman" panose="02020603050405020304" pitchFamily="18" charset="0"/>
              </a:rPr>
              <a:t>Mitropolija</a:t>
            </a:r>
            <a:r>
              <a:rPr lang="sk-SK" sz="2000" b="1" dirty="0">
                <a:latin typeface="Times New Roman" panose="02020603050405020304" pitchFamily="18" charset="0"/>
                <a:cs typeface="Times New Roman" panose="02020603050405020304" pitchFamily="18" charset="0"/>
              </a:rPr>
              <a:t> – 4 duše</a:t>
            </a:r>
          </a:p>
        </p:txBody>
      </p:sp>
      <p:sp>
        <p:nvSpPr>
          <p:cNvPr id="4" name="Ovál 3" descr="červený bod ">
            <a:extLst>
              <a:ext uri="{FF2B5EF4-FFF2-40B4-BE49-F238E27FC236}">
                <a16:creationId xmlns:a16="http://schemas.microsoft.com/office/drawing/2014/main" id="{63CFE831-6E53-49B6-8EBB-318CC38A5A9C}"/>
              </a:ext>
            </a:extLst>
          </p:cNvPr>
          <p:cNvSpPr/>
          <p:nvPr/>
        </p:nvSpPr>
        <p:spPr>
          <a:xfrm>
            <a:off x="2350910" y="3933853"/>
            <a:ext cx="273352" cy="242299"/>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5" name="Ovál 4" descr="červený bod ">
            <a:extLst>
              <a:ext uri="{FF2B5EF4-FFF2-40B4-BE49-F238E27FC236}">
                <a16:creationId xmlns:a16="http://schemas.microsoft.com/office/drawing/2014/main" id="{056A649B-2F93-424B-9615-C7BB3E81D897}"/>
              </a:ext>
            </a:extLst>
          </p:cNvPr>
          <p:cNvSpPr/>
          <p:nvPr/>
        </p:nvSpPr>
        <p:spPr>
          <a:xfrm>
            <a:off x="5029693" y="2351721"/>
            <a:ext cx="273352" cy="242299"/>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6" name="Ovál 5" descr="červený bod ">
            <a:extLst>
              <a:ext uri="{FF2B5EF4-FFF2-40B4-BE49-F238E27FC236}">
                <a16:creationId xmlns:a16="http://schemas.microsoft.com/office/drawing/2014/main" id="{86ADF3AF-77BB-46C8-BD3C-643E698A702A}"/>
              </a:ext>
            </a:extLst>
          </p:cNvPr>
          <p:cNvSpPr/>
          <p:nvPr/>
        </p:nvSpPr>
        <p:spPr>
          <a:xfrm>
            <a:off x="4541071" y="2472870"/>
            <a:ext cx="273352" cy="242299"/>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7" name="Šípka: doprava s prúžkami 6" descr="červená šípka ">
            <a:extLst>
              <a:ext uri="{FF2B5EF4-FFF2-40B4-BE49-F238E27FC236}">
                <a16:creationId xmlns:a16="http://schemas.microsoft.com/office/drawing/2014/main" id="{4A081446-0FA9-48F1-AA00-73EA36FA21BA}"/>
              </a:ext>
            </a:extLst>
          </p:cNvPr>
          <p:cNvSpPr/>
          <p:nvPr/>
        </p:nvSpPr>
        <p:spPr>
          <a:xfrm>
            <a:off x="8288609" y="3444960"/>
            <a:ext cx="1028700" cy="392996"/>
          </a:xfrm>
          <a:prstGeom prst="strip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Tree>
    <p:extLst>
      <p:ext uri="{BB962C8B-B14F-4D97-AF65-F5344CB8AC3E}">
        <p14:creationId xmlns:p14="http://schemas.microsoft.com/office/powerpoint/2010/main" val="3450927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wipe(left)">
                                      <p:cBhvr>
                                        <p:cTn id="11" dur="500"/>
                                        <p:tgtEl>
                                          <p:spTgt spid="3">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wipe(left)">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wipe(left)">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wipe(left)">
                                      <p:cBhvr>
                                        <p:cTn id="30" dur="5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wipe(left)">
                                      <p:cBhvr>
                                        <p:cTn id="39" dur="500"/>
                                        <p:tgtEl>
                                          <p:spTgt spid="3">
                                            <p:txEl>
                                              <p:pRg st="6" end="6"/>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Effect transition="in" filter="wipe(left)">
                                      <p:cBhvr>
                                        <p:cTn id="44" dur="500"/>
                                        <p:tgtEl>
                                          <p:spTgt spid="3">
                                            <p:txEl>
                                              <p:pRg st="7" end="7"/>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Effect transition="in" filter="wipe(left)">
                                      <p:cBhvr>
                                        <p:cTn id="49"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ok 3" descr="Historická čiernobiela fotografia jednoduchého vidieckeho domu s tromi oknami na bočnej stene. Dom je obklopený dreveným plotom s otvorenou bránou. Za domom je viditeľná drevená zvonica so šikmou strechou a krížom na vrchole. V záhrade rastú stromy a kríky.">
            <a:extLst>
              <a:ext uri="{FF2B5EF4-FFF2-40B4-BE49-F238E27FC236}">
                <a16:creationId xmlns:a16="http://schemas.microsoft.com/office/drawing/2014/main" id="{FB174CBD-AFB8-45C9-91AD-54494370C2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1762" y="4762"/>
            <a:ext cx="6848475" cy="6848475"/>
          </a:xfrm>
          <a:prstGeom prst="rect">
            <a:avLst/>
          </a:prstGeom>
        </p:spPr>
      </p:pic>
      <p:sp>
        <p:nvSpPr>
          <p:cNvPr id="5" name="BlokTextu 4">
            <a:extLst>
              <a:ext uri="{FF2B5EF4-FFF2-40B4-BE49-F238E27FC236}">
                <a16:creationId xmlns:a16="http://schemas.microsoft.com/office/drawing/2014/main" id="{CED0EF8F-1B93-47F8-803C-E880EBEB1984}"/>
              </a:ext>
            </a:extLst>
          </p:cNvPr>
          <p:cNvSpPr txBox="1"/>
          <p:nvPr/>
        </p:nvSpPr>
        <p:spPr>
          <a:xfrm>
            <a:off x="17213" y="1224823"/>
            <a:ext cx="12157571" cy="1015663"/>
          </a:xfrm>
          <a:prstGeom prst="rect">
            <a:avLst/>
          </a:prstGeom>
          <a:solidFill>
            <a:schemeClr val="bg1">
              <a:alpha val="62000"/>
            </a:schemeClr>
          </a:solidFill>
        </p:spPr>
        <p:txBody>
          <a:bodyPr wrap="square" rtlCol="0">
            <a:spAutoFit/>
          </a:bodyPr>
          <a:lstStyle/>
          <a:p>
            <a:pPr algn="ctr"/>
            <a:r>
              <a:rPr lang="sk-SK" sz="6000" b="1" dirty="0">
                <a:solidFill>
                  <a:srgbClr val="002060"/>
                </a:solidFill>
                <a:latin typeface="Book Antiqua" panose="02040602050305030304" pitchFamily="18" charset="0"/>
              </a:rPr>
              <a:t>Zakladanie </a:t>
            </a:r>
            <a:r>
              <a:rPr lang="sk-SK" sz="6000" b="1" dirty="0" err="1">
                <a:solidFill>
                  <a:srgbClr val="002060"/>
                </a:solidFill>
                <a:latin typeface="Book Antiqua" panose="02040602050305030304" pitchFamily="18" charset="0"/>
              </a:rPr>
              <a:t>Gornej</a:t>
            </a:r>
            <a:r>
              <a:rPr lang="sk-SK" sz="6000" b="1" dirty="0">
                <a:solidFill>
                  <a:srgbClr val="002060"/>
                </a:solidFill>
                <a:latin typeface="Book Antiqua" panose="02040602050305030304" pitchFamily="18" charset="0"/>
              </a:rPr>
              <a:t> </a:t>
            </a:r>
            <a:r>
              <a:rPr lang="sk-SK" sz="6000" b="1" dirty="0" err="1">
                <a:solidFill>
                  <a:srgbClr val="002060"/>
                </a:solidFill>
                <a:latin typeface="Book Antiqua" panose="02040602050305030304" pitchFamily="18" charset="0"/>
              </a:rPr>
              <a:t>Mitropolije</a:t>
            </a:r>
            <a:endParaRPr lang="sk-SK" sz="6000" b="1" dirty="0">
              <a:solidFill>
                <a:srgbClr val="002060"/>
              </a:solidFill>
              <a:latin typeface="Book Antiqua" panose="02040602050305030304" pitchFamily="18" charset="0"/>
            </a:endParaRPr>
          </a:p>
        </p:txBody>
      </p:sp>
    </p:spTree>
    <p:extLst>
      <p:ext uri="{BB962C8B-B14F-4D97-AF65-F5344CB8AC3E}">
        <p14:creationId xmlns:p14="http://schemas.microsoft.com/office/powerpoint/2010/main" val="22021827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ok 3" descr="Mapa Vojvodiny rozdelená na tri farebné oblasti: Bačka (oranžová), Banát (fialová) a Sriem (zelená). Na mape sú vyznačené hranice, rieky Dunaj, Tisa, Sáva a Dráva, ako aj mestá Belehrad, Novi Sad, Zrenjanin, Kovačica, Padina, Janošík, Kysáč, Báčska Palanka a ďalšie slovenské obce.">
            <a:extLst>
              <a:ext uri="{FF2B5EF4-FFF2-40B4-BE49-F238E27FC236}">
                <a16:creationId xmlns:a16="http://schemas.microsoft.com/office/drawing/2014/main" id="{462B5CC3-E1D5-485F-9759-436395EB0867}"/>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t="14697" r="28532" b="3480"/>
          <a:stretch/>
        </p:blipFill>
        <p:spPr>
          <a:xfrm>
            <a:off x="0" y="0"/>
            <a:ext cx="12192000" cy="6814427"/>
          </a:xfrm>
          <a:prstGeom prst="rect">
            <a:avLst/>
          </a:prstGeom>
        </p:spPr>
      </p:pic>
      <p:sp>
        <p:nvSpPr>
          <p:cNvPr id="5" name="BlokTextu 4">
            <a:extLst>
              <a:ext uri="{FF2B5EF4-FFF2-40B4-BE49-F238E27FC236}">
                <a16:creationId xmlns:a16="http://schemas.microsoft.com/office/drawing/2014/main" id="{3199D2B4-890C-4837-8CA1-966FD6CA7E85}"/>
              </a:ext>
            </a:extLst>
          </p:cNvPr>
          <p:cNvSpPr txBox="1"/>
          <p:nvPr/>
        </p:nvSpPr>
        <p:spPr>
          <a:xfrm>
            <a:off x="0" y="6165130"/>
            <a:ext cx="4986779" cy="692870"/>
          </a:xfrm>
          <a:prstGeom prst="rect">
            <a:avLst/>
          </a:prstGeom>
          <a:solidFill>
            <a:schemeClr val="bg1"/>
          </a:solidFill>
        </p:spPr>
        <p:txBody>
          <a:bodyPr wrap="square" rtlCol="0">
            <a:spAutoFit/>
          </a:bodyPr>
          <a:lstStyle/>
          <a:p>
            <a:endParaRPr lang="sk-SK" dirty="0"/>
          </a:p>
        </p:txBody>
      </p:sp>
      <p:sp>
        <p:nvSpPr>
          <p:cNvPr id="6" name="Ovál 5" descr="červený kruh">
            <a:extLst>
              <a:ext uri="{FF2B5EF4-FFF2-40B4-BE49-F238E27FC236}">
                <a16:creationId xmlns:a16="http://schemas.microsoft.com/office/drawing/2014/main" id="{A84DC45A-E156-4701-BB1A-108C31B3C31B}"/>
              </a:ext>
            </a:extLst>
          </p:cNvPr>
          <p:cNvSpPr/>
          <p:nvPr/>
        </p:nvSpPr>
        <p:spPr>
          <a:xfrm>
            <a:off x="6436470" y="5016709"/>
            <a:ext cx="273352" cy="24229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7" name="Ovál 6" descr="červený kruh">
            <a:extLst>
              <a:ext uri="{FF2B5EF4-FFF2-40B4-BE49-F238E27FC236}">
                <a16:creationId xmlns:a16="http://schemas.microsoft.com/office/drawing/2014/main" id="{BFEB94AD-953A-4213-B308-27C99CED24B1}"/>
              </a:ext>
            </a:extLst>
          </p:cNvPr>
          <p:cNvSpPr/>
          <p:nvPr/>
        </p:nvSpPr>
        <p:spPr>
          <a:xfrm>
            <a:off x="4986779" y="3307850"/>
            <a:ext cx="273352" cy="24229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8" name="Ovál 7" descr="červený kruh">
            <a:extLst>
              <a:ext uri="{FF2B5EF4-FFF2-40B4-BE49-F238E27FC236}">
                <a16:creationId xmlns:a16="http://schemas.microsoft.com/office/drawing/2014/main" id="{8241679B-EFAE-4C7B-80E1-C9CBC9AF8BE5}"/>
              </a:ext>
            </a:extLst>
          </p:cNvPr>
          <p:cNvSpPr/>
          <p:nvPr/>
        </p:nvSpPr>
        <p:spPr>
          <a:xfrm>
            <a:off x="4013171" y="3164914"/>
            <a:ext cx="273352" cy="24229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9" name="Ovál 8" descr="červený kruh">
            <a:extLst>
              <a:ext uri="{FF2B5EF4-FFF2-40B4-BE49-F238E27FC236}">
                <a16:creationId xmlns:a16="http://schemas.microsoft.com/office/drawing/2014/main" id="{3E88B614-2055-479A-BDDF-5221DD035EE9}"/>
              </a:ext>
            </a:extLst>
          </p:cNvPr>
          <p:cNvSpPr/>
          <p:nvPr/>
        </p:nvSpPr>
        <p:spPr>
          <a:xfrm>
            <a:off x="8184037" y="4299236"/>
            <a:ext cx="273352" cy="24229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0" name="Ovál 9" descr="červený kruh">
            <a:extLst>
              <a:ext uri="{FF2B5EF4-FFF2-40B4-BE49-F238E27FC236}">
                <a16:creationId xmlns:a16="http://schemas.microsoft.com/office/drawing/2014/main" id="{30C41D1E-C374-40D2-AEB3-5D0BDC9BAE2A}"/>
              </a:ext>
            </a:extLst>
          </p:cNvPr>
          <p:cNvSpPr/>
          <p:nvPr/>
        </p:nvSpPr>
        <p:spPr>
          <a:xfrm>
            <a:off x="9486507" y="3640931"/>
            <a:ext cx="273352" cy="24229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1" name="Ovál 10" descr="červený kruh">
            <a:extLst>
              <a:ext uri="{FF2B5EF4-FFF2-40B4-BE49-F238E27FC236}">
                <a16:creationId xmlns:a16="http://schemas.microsoft.com/office/drawing/2014/main" id="{5BB1CC0D-4624-4755-B386-55C32D3F89E0}"/>
              </a:ext>
            </a:extLst>
          </p:cNvPr>
          <p:cNvSpPr/>
          <p:nvPr/>
        </p:nvSpPr>
        <p:spPr>
          <a:xfrm>
            <a:off x="8639666" y="4178086"/>
            <a:ext cx="273352" cy="24229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2" name="Ovál 11" descr="červený kruh">
            <a:extLst>
              <a:ext uri="{FF2B5EF4-FFF2-40B4-BE49-F238E27FC236}">
                <a16:creationId xmlns:a16="http://schemas.microsoft.com/office/drawing/2014/main" id="{7E5BE3AA-C44F-451A-8ADD-7CDC8DD075E9}"/>
              </a:ext>
            </a:extLst>
          </p:cNvPr>
          <p:cNvSpPr/>
          <p:nvPr/>
        </p:nvSpPr>
        <p:spPr>
          <a:xfrm>
            <a:off x="4363299" y="3521082"/>
            <a:ext cx="273352" cy="24229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3" name="Ovál 12" descr="červený kruh">
            <a:extLst>
              <a:ext uri="{FF2B5EF4-FFF2-40B4-BE49-F238E27FC236}">
                <a16:creationId xmlns:a16="http://schemas.microsoft.com/office/drawing/2014/main" id="{0FDD76C7-7AA1-4BC9-9FDC-79FC310474F6}"/>
              </a:ext>
            </a:extLst>
          </p:cNvPr>
          <p:cNvSpPr/>
          <p:nvPr/>
        </p:nvSpPr>
        <p:spPr>
          <a:xfrm>
            <a:off x="6709822" y="6269266"/>
            <a:ext cx="273352" cy="24229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Tree>
    <p:extLst>
      <p:ext uri="{BB962C8B-B14F-4D97-AF65-F5344CB8AC3E}">
        <p14:creationId xmlns:p14="http://schemas.microsoft.com/office/powerpoint/2010/main" val="3673880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F7D39315-E437-44AF-94C5-434225BC3F75}"/>
              </a:ext>
              <a:ext uri="{C183D7F6-B498-43B3-948B-1728B52AA6E4}">
                <adec:decorative xmlns:adec="http://schemas.microsoft.com/office/drawing/2017/decorative" val="1"/>
              </a:ext>
            </a:extLst>
          </p:cNvPr>
          <p:cNvPicPr>
            <a:picLocks noChangeAspect="1" noChangeArrowheads="1"/>
          </p:cNvPicPr>
          <p:nvPr/>
        </p:nvPicPr>
        <p:blipFill rotWithShape="1">
          <a:blip r:embed="rId3">
            <a:duotone>
              <a:prstClr val="black"/>
              <a:schemeClr val="tx2">
                <a:tint val="45000"/>
                <a:satMod val="400000"/>
              </a:schemeClr>
            </a:duotone>
            <a:extLst>
              <a:ext uri="{28A0092B-C50C-407E-A947-70E740481C1C}">
                <a14:useLocalDpi xmlns:a14="http://schemas.microsoft.com/office/drawing/2010/main" val="0"/>
              </a:ext>
            </a:extLst>
          </a:blip>
          <a:srcRect b="12803"/>
          <a:stretch/>
        </p:blipFill>
        <p:spPr bwMode="auto">
          <a:xfrm>
            <a:off x="0" y="-2"/>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Obdĺžnik 4">
            <a:extLst>
              <a:ext uri="{FF2B5EF4-FFF2-40B4-BE49-F238E27FC236}">
                <a16:creationId xmlns:a16="http://schemas.microsoft.com/office/drawing/2014/main" id="{D0083574-60E9-478B-8C5A-0585071404D1}"/>
              </a:ext>
            </a:extLst>
          </p:cNvPr>
          <p:cNvSpPr/>
          <p:nvPr/>
        </p:nvSpPr>
        <p:spPr>
          <a:xfrm>
            <a:off x="256212" y="734061"/>
            <a:ext cx="11679575" cy="5389873"/>
          </a:xfrm>
          <a:prstGeom prst="rect">
            <a:avLst/>
          </a:prstGeom>
          <a:solidFill>
            <a:schemeClr val="bg1">
              <a:alpha val="81000"/>
            </a:schemeClr>
          </a:solidFill>
        </p:spPr>
        <p:txBody>
          <a:bodyPr wrap="square">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sk-SK" sz="3600" b="1" i="0" u="none" strike="noStrike" kern="1200" cap="none" spc="0" normalizeH="0" baseline="0" noProof="0" dirty="0">
                <a:ln>
                  <a:noFill/>
                </a:ln>
                <a:solidFill>
                  <a:srgbClr val="002060"/>
                </a:solidFill>
                <a:uLnTx/>
                <a:uFillTx/>
                <a:latin typeface="Book Antiqua" panose="02040602050305030304" pitchFamily="18" charset="0"/>
                <a:cs typeface="Times New Roman" panose="02020603050405020304" pitchFamily="18" charset="0"/>
              </a:rPr>
              <a:t>Ciele príspevku</a:t>
            </a:r>
          </a:p>
          <a:p>
            <a:pPr marL="457200" indent="-457200">
              <a:lnSpc>
                <a:spcPct val="200000"/>
              </a:lnSpc>
              <a:buFontTx/>
              <a:buAutoNum type="arabicPeriod"/>
              <a:defRPr/>
            </a:pPr>
            <a:r>
              <a:rPr lang="sk-SK" sz="2800" b="1" dirty="0">
                <a:solidFill>
                  <a:srgbClr val="002060"/>
                </a:solidFill>
                <a:latin typeface="Book Antiqua" panose="02040602050305030304" pitchFamily="18" charset="0"/>
                <a:cs typeface="Times New Roman" panose="02020603050405020304" pitchFamily="18" charset="0"/>
              </a:rPr>
              <a:t>Definovať príčiny migrácie Slovákov na Dolnú zem a do Bulharska;</a:t>
            </a: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sk-SK" sz="2800" b="1" i="0" u="none" strike="noStrike" kern="1200" cap="none" spc="0" normalizeH="0" baseline="0" noProof="0" dirty="0">
                <a:ln>
                  <a:noFill/>
                </a:ln>
                <a:solidFill>
                  <a:srgbClr val="002060"/>
                </a:solidFill>
                <a:effectLst/>
                <a:uLnTx/>
                <a:uFillTx/>
                <a:latin typeface="Book Antiqua" panose="02040602050305030304" pitchFamily="18" charset="0"/>
                <a:cs typeface="Times New Roman" panose="02020603050405020304" pitchFamily="18" charset="0"/>
              </a:rPr>
              <a:t>Priblížiť pôvod </a:t>
            </a:r>
            <a:r>
              <a:rPr lang="sk-SK" sz="2800" b="1" dirty="0">
                <a:solidFill>
                  <a:srgbClr val="002060"/>
                </a:solidFill>
                <a:latin typeface="Book Antiqua" panose="02040602050305030304" pitchFamily="18" charset="0"/>
                <a:cs typeface="Times New Roman" panose="02020603050405020304" pitchFamily="18" charset="0"/>
              </a:rPr>
              <a:t>Slovákov z Bulharska;</a:t>
            </a:r>
            <a:endParaRPr kumimoji="0" lang="sk-SK" sz="2800" b="1" i="0" u="none" strike="noStrike" kern="1200" cap="none" spc="0" normalizeH="0" baseline="0" noProof="0" dirty="0">
              <a:ln>
                <a:noFill/>
              </a:ln>
              <a:solidFill>
                <a:srgbClr val="002060"/>
              </a:solidFill>
              <a:effectLst/>
              <a:uLnTx/>
              <a:uFillTx/>
              <a:latin typeface="Book Antiqua" panose="02040602050305030304" pitchFamily="18" charset="0"/>
              <a:cs typeface="Times New Roman" panose="02020603050405020304" pitchFamily="18" charset="0"/>
            </a:endParaRPr>
          </a:p>
          <a:p>
            <a:pPr marL="457200" lvl="0" indent="-457200">
              <a:lnSpc>
                <a:spcPct val="200000"/>
              </a:lnSpc>
              <a:buFontTx/>
              <a:buAutoNum type="arabicPeriod"/>
              <a:defRPr/>
            </a:pPr>
            <a:r>
              <a:rPr lang="sk-SK" sz="2800" b="1" dirty="0">
                <a:solidFill>
                  <a:srgbClr val="002060"/>
                </a:solidFill>
                <a:latin typeface="Book Antiqua" panose="02040602050305030304" pitchFamily="18" charset="0"/>
                <a:cs typeface="Times New Roman" panose="02020603050405020304" pitchFamily="18" charset="0"/>
              </a:rPr>
              <a:t>Opísať niektoré rodové línie</a:t>
            </a:r>
            <a:r>
              <a:rPr kumimoji="0" lang="sk-SK" sz="2800" b="1" i="0" u="none" strike="noStrike" kern="1200" cap="none" spc="0" normalizeH="0" baseline="0" noProof="0" dirty="0">
                <a:ln>
                  <a:noFill/>
                </a:ln>
                <a:solidFill>
                  <a:srgbClr val="002060"/>
                </a:solidFill>
                <a:effectLst/>
                <a:uLnTx/>
                <a:uFillTx/>
                <a:latin typeface="Book Antiqua" panose="02040602050305030304" pitchFamily="18" charset="0"/>
                <a:cs typeface="Times New Roman" panose="02020603050405020304" pitchFamily="18" charset="0"/>
              </a:rPr>
              <a:t>;</a:t>
            </a: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lang="sk-SK" sz="2800" b="1" dirty="0">
                <a:solidFill>
                  <a:srgbClr val="002060"/>
                </a:solidFill>
                <a:latin typeface="Book Antiqua" panose="02040602050305030304" pitchFamily="18" charset="0"/>
                <a:cs typeface="Times New Roman" panose="02020603050405020304" pitchFamily="18" charset="0"/>
              </a:rPr>
              <a:t>Opísať príčiny reemigrácie späť do vtedajšieho ČSR</a:t>
            </a:r>
            <a:endParaRPr kumimoji="0" lang="sk-SK" sz="2800" b="1" i="0" u="none" strike="noStrike" kern="1200" cap="none" spc="0" normalizeH="0" baseline="0" noProof="0" dirty="0">
              <a:ln>
                <a:noFill/>
              </a:ln>
              <a:solidFill>
                <a:srgbClr val="002060"/>
              </a:solidFill>
              <a:effectLst/>
              <a:uLnTx/>
              <a:uFillTx/>
              <a:latin typeface="Book Antiqua" panose="02040602050305030304" pitchFamily="18" charset="0"/>
              <a:cs typeface="Times New Roman" panose="02020603050405020304" pitchFamily="18" charset="0"/>
            </a:endParaRP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endParaRPr kumimoji="0" lang="sk-SK" sz="2800" b="1" i="0" u="none" strike="noStrike" kern="1200" cap="none" spc="0" normalizeH="0" baseline="0" noProof="0" dirty="0">
              <a:ln>
                <a:noFill/>
              </a:ln>
              <a:solidFill>
                <a:srgbClr val="002060"/>
              </a:solidFill>
              <a:effectLst/>
              <a:uLnTx/>
              <a:uFillTx/>
              <a:latin typeface="Book Antiqua" panose="02040602050305030304" pitchFamily="18" charset="0"/>
              <a:cs typeface="Times New Roman" panose="02020603050405020304" pitchFamily="18" charset="0"/>
            </a:endParaRPr>
          </a:p>
        </p:txBody>
      </p:sp>
    </p:spTree>
    <p:extLst>
      <p:ext uri="{BB962C8B-B14F-4D97-AF65-F5344CB8AC3E}">
        <p14:creationId xmlns:p14="http://schemas.microsoft.com/office/powerpoint/2010/main" val="2954686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left)">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wipe(left)">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wipe(left)">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wipe(left)">
                                      <p:cBhvr>
                                        <p:cTn id="2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Mapa Maďarska s vyznačenými regiónmi a názvami oblastí v červenej farbe, napríklad Bakon, Novohrad, Matra, Bukové hory, Zemplín, Dolná zem a Oblasť medzi Dunajom a Tisou. Na mape sú modrou farbou zakreslené rieky Dunaj, Tisa a Dráva, ako aj jazero Balaton. Viditeľné sú hranice štátu a hlavné mesto Budapešť.">
            <a:extLst>
              <a:ext uri="{FF2B5EF4-FFF2-40B4-BE49-F238E27FC236}">
                <a16:creationId xmlns:a16="http://schemas.microsoft.com/office/drawing/2014/main" id="{73CFDD68-CF01-489E-9741-ABB15E62F08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18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Ovál 2" descr="červený kruh">
            <a:extLst>
              <a:ext uri="{FF2B5EF4-FFF2-40B4-BE49-F238E27FC236}">
                <a16:creationId xmlns:a16="http://schemas.microsoft.com/office/drawing/2014/main" id="{FA7A791E-78D2-4FB9-84CC-649146DDC424}"/>
              </a:ext>
            </a:extLst>
          </p:cNvPr>
          <p:cNvSpPr/>
          <p:nvPr/>
        </p:nvSpPr>
        <p:spPr>
          <a:xfrm>
            <a:off x="8585563" y="4876982"/>
            <a:ext cx="179614" cy="16056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solidFill>
                <a:srgbClr val="FF0000"/>
              </a:solidFill>
            </a:endParaRPr>
          </a:p>
        </p:txBody>
      </p:sp>
      <p:sp>
        <p:nvSpPr>
          <p:cNvPr id="4" name="BlokTextu 3" descr="červený obdĺžnik s textom: Slovenský Banhedeš 1842">
            <a:extLst>
              <a:ext uri="{FF2B5EF4-FFF2-40B4-BE49-F238E27FC236}">
                <a16:creationId xmlns:a16="http://schemas.microsoft.com/office/drawing/2014/main" id="{A2C98727-FA9C-4575-AD00-D3BD1D6EF129}"/>
              </a:ext>
            </a:extLst>
          </p:cNvPr>
          <p:cNvSpPr txBox="1"/>
          <p:nvPr/>
        </p:nvSpPr>
        <p:spPr>
          <a:xfrm>
            <a:off x="8788594" y="4584594"/>
            <a:ext cx="2561278" cy="584775"/>
          </a:xfrm>
          <a:prstGeom prst="rect">
            <a:avLst/>
          </a:prstGeom>
          <a:solidFill>
            <a:srgbClr val="FF0000"/>
          </a:solidFill>
        </p:spPr>
        <p:txBody>
          <a:bodyPr wrap="square" rtlCol="0">
            <a:spAutoFit/>
          </a:bodyPr>
          <a:lstStyle/>
          <a:p>
            <a:pPr algn="ctr"/>
            <a:r>
              <a:rPr lang="sk-SK" sz="1600" dirty="0">
                <a:latin typeface="Arial Black" panose="020B0A04020102020204" pitchFamily="34" charset="0"/>
              </a:rPr>
              <a:t>Slovenský </a:t>
            </a:r>
            <a:r>
              <a:rPr lang="sk-SK" sz="1600" dirty="0" err="1">
                <a:latin typeface="Arial Black" panose="020B0A04020102020204" pitchFamily="34" charset="0"/>
              </a:rPr>
              <a:t>Banhedeš</a:t>
            </a:r>
            <a:endParaRPr lang="sk-SK" sz="1600" dirty="0">
              <a:latin typeface="Arial Black" panose="020B0A04020102020204" pitchFamily="34" charset="0"/>
            </a:endParaRPr>
          </a:p>
          <a:p>
            <a:pPr algn="ctr"/>
            <a:r>
              <a:rPr lang="sk-SK" sz="1600" dirty="0">
                <a:latin typeface="Arial Black" panose="020B0A04020102020204" pitchFamily="34" charset="0"/>
              </a:rPr>
              <a:t>1842</a:t>
            </a:r>
          </a:p>
        </p:txBody>
      </p:sp>
      <p:sp>
        <p:nvSpPr>
          <p:cNvPr id="6" name="Ovál 5" descr="červený kruh">
            <a:extLst>
              <a:ext uri="{FF2B5EF4-FFF2-40B4-BE49-F238E27FC236}">
                <a16:creationId xmlns:a16="http://schemas.microsoft.com/office/drawing/2014/main" id="{3147CD32-E2A2-4526-B78E-1C743A2EBA26}"/>
              </a:ext>
            </a:extLst>
          </p:cNvPr>
          <p:cNvSpPr/>
          <p:nvPr/>
        </p:nvSpPr>
        <p:spPr>
          <a:xfrm>
            <a:off x="7831183" y="3989037"/>
            <a:ext cx="207917" cy="20196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sz="3200">
              <a:solidFill>
                <a:srgbClr val="FF0000"/>
              </a:solidFill>
            </a:endParaRPr>
          </a:p>
        </p:txBody>
      </p:sp>
      <p:sp>
        <p:nvSpPr>
          <p:cNvPr id="7" name="BlokTextu 6" descr="červený obdĺžnik s textom: Sarvaš 1722">
            <a:extLst>
              <a:ext uri="{FF2B5EF4-FFF2-40B4-BE49-F238E27FC236}">
                <a16:creationId xmlns:a16="http://schemas.microsoft.com/office/drawing/2014/main" id="{E4AA67E4-B5D3-4D61-B5BB-322FC14A998D}"/>
              </a:ext>
            </a:extLst>
          </p:cNvPr>
          <p:cNvSpPr txBox="1"/>
          <p:nvPr/>
        </p:nvSpPr>
        <p:spPr>
          <a:xfrm>
            <a:off x="7194912" y="3197935"/>
            <a:ext cx="1480458" cy="584775"/>
          </a:xfrm>
          <a:prstGeom prst="rect">
            <a:avLst/>
          </a:prstGeom>
          <a:solidFill>
            <a:srgbClr val="FF0000"/>
          </a:solidFill>
        </p:spPr>
        <p:txBody>
          <a:bodyPr wrap="square" rtlCol="0">
            <a:spAutoFit/>
          </a:bodyPr>
          <a:lstStyle/>
          <a:p>
            <a:pPr algn="ctr"/>
            <a:r>
              <a:rPr lang="sk-SK" sz="1600" dirty="0" err="1">
                <a:latin typeface="Arial Black" panose="020B0A04020102020204" pitchFamily="34" charset="0"/>
              </a:rPr>
              <a:t>Sarvaš</a:t>
            </a:r>
            <a:endParaRPr lang="sk-SK" sz="1600" dirty="0">
              <a:latin typeface="Arial Black" panose="020B0A04020102020204" pitchFamily="34" charset="0"/>
            </a:endParaRPr>
          </a:p>
          <a:p>
            <a:pPr algn="ctr"/>
            <a:r>
              <a:rPr lang="sk-SK" sz="1600" dirty="0">
                <a:latin typeface="Arial Black" panose="020B0A04020102020204" pitchFamily="34" charset="0"/>
              </a:rPr>
              <a:t>1722</a:t>
            </a:r>
          </a:p>
        </p:txBody>
      </p:sp>
      <p:sp>
        <p:nvSpPr>
          <p:cNvPr id="8" name="Ovál 7" descr="červený kruh">
            <a:extLst>
              <a:ext uri="{FF2B5EF4-FFF2-40B4-BE49-F238E27FC236}">
                <a16:creationId xmlns:a16="http://schemas.microsoft.com/office/drawing/2014/main" id="{21D8FB97-5BD2-4923-B666-6306722ADA8D}"/>
              </a:ext>
            </a:extLst>
          </p:cNvPr>
          <p:cNvSpPr/>
          <p:nvPr/>
        </p:nvSpPr>
        <p:spPr>
          <a:xfrm>
            <a:off x="8277226" y="5037546"/>
            <a:ext cx="180430" cy="18215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solidFill>
                <a:srgbClr val="FF0000"/>
              </a:solidFill>
            </a:endParaRPr>
          </a:p>
        </p:txBody>
      </p:sp>
      <p:sp>
        <p:nvSpPr>
          <p:cNvPr id="9" name="BlokTextu 8" descr="červený obdĺžnik s textom: Slovenský Komlóš 1746">
            <a:extLst>
              <a:ext uri="{FF2B5EF4-FFF2-40B4-BE49-F238E27FC236}">
                <a16:creationId xmlns:a16="http://schemas.microsoft.com/office/drawing/2014/main" id="{D2C42031-4B5A-435E-B90F-DF415BBC49F8}"/>
              </a:ext>
            </a:extLst>
          </p:cNvPr>
          <p:cNvSpPr txBox="1"/>
          <p:nvPr/>
        </p:nvSpPr>
        <p:spPr>
          <a:xfrm>
            <a:off x="8367441" y="5277158"/>
            <a:ext cx="2468520" cy="584775"/>
          </a:xfrm>
          <a:prstGeom prst="rect">
            <a:avLst/>
          </a:prstGeom>
          <a:solidFill>
            <a:srgbClr val="FF0000"/>
          </a:solidFill>
        </p:spPr>
        <p:txBody>
          <a:bodyPr wrap="square" rtlCol="0">
            <a:spAutoFit/>
          </a:bodyPr>
          <a:lstStyle/>
          <a:p>
            <a:pPr algn="ctr"/>
            <a:r>
              <a:rPr lang="sk-SK" sz="1600" dirty="0">
                <a:latin typeface="Arial Black" panose="020B0A04020102020204" pitchFamily="34" charset="0"/>
              </a:rPr>
              <a:t>Slovenský </a:t>
            </a:r>
            <a:r>
              <a:rPr lang="sk-SK" sz="1600" dirty="0" err="1">
                <a:latin typeface="Arial Black" panose="020B0A04020102020204" pitchFamily="34" charset="0"/>
              </a:rPr>
              <a:t>Komlóš</a:t>
            </a:r>
            <a:endParaRPr lang="sk-SK" sz="1600" dirty="0">
              <a:latin typeface="Arial Black" panose="020B0A04020102020204" pitchFamily="34" charset="0"/>
            </a:endParaRPr>
          </a:p>
          <a:p>
            <a:pPr algn="ctr"/>
            <a:r>
              <a:rPr lang="sk-SK" sz="1600" dirty="0">
                <a:latin typeface="Arial Black" panose="020B0A04020102020204" pitchFamily="34" charset="0"/>
              </a:rPr>
              <a:t>1746</a:t>
            </a:r>
          </a:p>
        </p:txBody>
      </p:sp>
      <p:sp>
        <p:nvSpPr>
          <p:cNvPr id="10" name="Ovál 9" descr="červený kruh">
            <a:extLst>
              <a:ext uri="{FF2B5EF4-FFF2-40B4-BE49-F238E27FC236}">
                <a16:creationId xmlns:a16="http://schemas.microsoft.com/office/drawing/2014/main" id="{5673BD0A-454D-4E1A-A81C-A11617274BEF}"/>
              </a:ext>
            </a:extLst>
          </p:cNvPr>
          <p:cNvSpPr/>
          <p:nvPr/>
        </p:nvSpPr>
        <p:spPr>
          <a:xfrm>
            <a:off x="7325497" y="5219700"/>
            <a:ext cx="180430" cy="18215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solidFill>
                <a:srgbClr val="FF0000"/>
              </a:solidFill>
            </a:endParaRPr>
          </a:p>
        </p:txBody>
      </p:sp>
      <p:sp>
        <p:nvSpPr>
          <p:cNvPr id="11" name="BlokTextu 10" descr="červený obdĺžnik s textom: Hódmezővásárhely &#10;(slovensky Pustávašarhely)">
            <a:extLst>
              <a:ext uri="{FF2B5EF4-FFF2-40B4-BE49-F238E27FC236}">
                <a16:creationId xmlns:a16="http://schemas.microsoft.com/office/drawing/2014/main" id="{A660E29A-B334-4440-A6BD-709B707C0EC8}"/>
              </a:ext>
            </a:extLst>
          </p:cNvPr>
          <p:cNvSpPr txBox="1"/>
          <p:nvPr/>
        </p:nvSpPr>
        <p:spPr>
          <a:xfrm>
            <a:off x="3159398" y="5421010"/>
            <a:ext cx="4256314" cy="584775"/>
          </a:xfrm>
          <a:prstGeom prst="rect">
            <a:avLst/>
          </a:prstGeom>
          <a:solidFill>
            <a:srgbClr val="FF0000"/>
          </a:solidFill>
        </p:spPr>
        <p:txBody>
          <a:bodyPr wrap="square" rtlCol="0">
            <a:spAutoFit/>
          </a:bodyPr>
          <a:lstStyle/>
          <a:p>
            <a:pPr algn="ctr"/>
            <a:r>
              <a:rPr lang="sk-SK" sz="1600" dirty="0" err="1">
                <a:latin typeface="Arial Black" panose="020B0A04020102020204" pitchFamily="34" charset="0"/>
              </a:rPr>
              <a:t>Hódmezővásárhely</a:t>
            </a:r>
            <a:r>
              <a:rPr lang="sk-SK" sz="1600" dirty="0">
                <a:latin typeface="Arial Black" panose="020B0A04020102020204" pitchFamily="34" charset="0"/>
              </a:rPr>
              <a:t> </a:t>
            </a:r>
          </a:p>
          <a:p>
            <a:pPr algn="ctr"/>
            <a:r>
              <a:rPr lang="sk-SK" sz="1600" dirty="0">
                <a:latin typeface="Arial Black" panose="020B0A04020102020204" pitchFamily="34" charset="0"/>
              </a:rPr>
              <a:t>(slovensky </a:t>
            </a:r>
            <a:r>
              <a:rPr lang="sk-SK" sz="1600" dirty="0" err="1">
                <a:latin typeface="Arial Black" panose="020B0A04020102020204" pitchFamily="34" charset="0"/>
              </a:rPr>
              <a:t>Pustávašarhely</a:t>
            </a:r>
            <a:r>
              <a:rPr lang="sk-SK" sz="1600" dirty="0">
                <a:latin typeface="Arial Black" panose="020B0A04020102020204" pitchFamily="34" charset="0"/>
              </a:rPr>
              <a:t>)</a:t>
            </a:r>
          </a:p>
        </p:txBody>
      </p:sp>
      <p:sp>
        <p:nvSpPr>
          <p:cNvPr id="12" name="Ovál 11" descr="červený kruh">
            <a:extLst>
              <a:ext uri="{FF2B5EF4-FFF2-40B4-BE49-F238E27FC236}">
                <a16:creationId xmlns:a16="http://schemas.microsoft.com/office/drawing/2014/main" id="{28FBFE46-C2B0-4A63-9957-B4BA35C05D1E}"/>
              </a:ext>
            </a:extLst>
          </p:cNvPr>
          <p:cNvSpPr/>
          <p:nvPr/>
        </p:nvSpPr>
        <p:spPr>
          <a:xfrm>
            <a:off x="6096000" y="2920558"/>
            <a:ext cx="207917" cy="20196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sz="3200">
              <a:solidFill>
                <a:srgbClr val="FF0000"/>
              </a:solidFill>
            </a:endParaRPr>
          </a:p>
        </p:txBody>
      </p:sp>
      <p:sp>
        <p:nvSpPr>
          <p:cNvPr id="13" name="BlokTextu 12" descr="červený obdĺžnik s textom: Albert (Irša) 1720">
            <a:extLst>
              <a:ext uri="{FF2B5EF4-FFF2-40B4-BE49-F238E27FC236}">
                <a16:creationId xmlns:a16="http://schemas.microsoft.com/office/drawing/2014/main" id="{DCE24169-57D6-4995-A2F5-E07A2231C6EE}"/>
              </a:ext>
            </a:extLst>
          </p:cNvPr>
          <p:cNvSpPr txBox="1"/>
          <p:nvPr/>
        </p:nvSpPr>
        <p:spPr>
          <a:xfrm>
            <a:off x="6338440" y="2436764"/>
            <a:ext cx="1938785" cy="584775"/>
          </a:xfrm>
          <a:prstGeom prst="rect">
            <a:avLst/>
          </a:prstGeom>
          <a:solidFill>
            <a:srgbClr val="FF0000"/>
          </a:solidFill>
        </p:spPr>
        <p:txBody>
          <a:bodyPr wrap="square" rtlCol="0">
            <a:spAutoFit/>
          </a:bodyPr>
          <a:lstStyle/>
          <a:p>
            <a:pPr algn="ctr"/>
            <a:r>
              <a:rPr lang="sk-SK" sz="1600" dirty="0">
                <a:latin typeface="Arial Black" panose="020B0A04020102020204" pitchFamily="34" charset="0"/>
              </a:rPr>
              <a:t>Albert (</a:t>
            </a:r>
            <a:r>
              <a:rPr lang="sk-SK" sz="1600" dirty="0" err="1">
                <a:latin typeface="Arial Black" panose="020B0A04020102020204" pitchFamily="34" charset="0"/>
              </a:rPr>
              <a:t>Irša</a:t>
            </a:r>
            <a:r>
              <a:rPr lang="sk-SK" sz="1600" dirty="0">
                <a:latin typeface="Arial Black" panose="020B0A04020102020204" pitchFamily="34" charset="0"/>
              </a:rPr>
              <a:t>) 1720</a:t>
            </a:r>
          </a:p>
        </p:txBody>
      </p:sp>
    </p:spTree>
    <p:extLst>
      <p:ext uri="{BB962C8B-B14F-4D97-AF65-F5344CB8AC3E}">
        <p14:creationId xmlns:p14="http://schemas.microsoft.com/office/powerpoint/2010/main" val="2957745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pa Maďarska s vyznačenými regiónmi a názvami oblastí v červenej farbe, napríklad Bakon, Novohrad, Matra, Bukové hory, Zemplín, Dolná zem a Oblasť medzi Dunajom a Tisou. Na mape sú modrou farbou zakreslené rieky Dunaj, Tisa a Dráva, ako aj jazero Balaton. Viditeľné sú hranice štátu a hlavné mesto Budapešť.">
            <a:extLst>
              <a:ext uri="{FF2B5EF4-FFF2-40B4-BE49-F238E27FC236}">
                <a16:creationId xmlns:a16="http://schemas.microsoft.com/office/drawing/2014/main" id="{73CFDD68-CF01-489E-9741-ABB15E62F08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18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Ovál 5" descr="červený kruh">
            <a:extLst>
              <a:ext uri="{FF2B5EF4-FFF2-40B4-BE49-F238E27FC236}">
                <a16:creationId xmlns:a16="http://schemas.microsoft.com/office/drawing/2014/main" id="{3147CD32-E2A2-4526-B78E-1C743A2EBA26}"/>
              </a:ext>
            </a:extLst>
          </p:cNvPr>
          <p:cNvSpPr/>
          <p:nvPr/>
        </p:nvSpPr>
        <p:spPr>
          <a:xfrm>
            <a:off x="7831183" y="3989037"/>
            <a:ext cx="207917" cy="20196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sz="3200">
              <a:solidFill>
                <a:srgbClr val="FF0000"/>
              </a:solidFill>
            </a:endParaRPr>
          </a:p>
        </p:txBody>
      </p:sp>
      <p:sp>
        <p:nvSpPr>
          <p:cNvPr id="7" name="BlokTextu 6" descr="červený obdĺžnik s textom: Sarvaš 1722">
            <a:extLst>
              <a:ext uri="{FF2B5EF4-FFF2-40B4-BE49-F238E27FC236}">
                <a16:creationId xmlns:a16="http://schemas.microsoft.com/office/drawing/2014/main" id="{E4AA67E4-B5D3-4D61-B5BB-322FC14A998D}"/>
              </a:ext>
            </a:extLst>
          </p:cNvPr>
          <p:cNvSpPr txBox="1"/>
          <p:nvPr/>
        </p:nvSpPr>
        <p:spPr>
          <a:xfrm>
            <a:off x="7194912" y="3197935"/>
            <a:ext cx="1480458" cy="584775"/>
          </a:xfrm>
          <a:prstGeom prst="rect">
            <a:avLst/>
          </a:prstGeom>
          <a:solidFill>
            <a:srgbClr val="FF0000"/>
          </a:solidFill>
        </p:spPr>
        <p:txBody>
          <a:bodyPr wrap="square" rtlCol="0">
            <a:spAutoFit/>
          </a:bodyPr>
          <a:lstStyle/>
          <a:p>
            <a:pPr algn="ctr"/>
            <a:r>
              <a:rPr lang="sk-SK" sz="1600" dirty="0" err="1">
                <a:latin typeface="Arial Black" panose="020B0A04020102020204" pitchFamily="34" charset="0"/>
              </a:rPr>
              <a:t>Sarvaš</a:t>
            </a:r>
            <a:endParaRPr lang="sk-SK" sz="1600" dirty="0">
              <a:latin typeface="Arial Black" panose="020B0A04020102020204" pitchFamily="34" charset="0"/>
            </a:endParaRPr>
          </a:p>
          <a:p>
            <a:pPr algn="ctr"/>
            <a:r>
              <a:rPr lang="sk-SK" sz="1600" dirty="0">
                <a:latin typeface="Arial Black" panose="020B0A04020102020204" pitchFamily="34" charset="0"/>
              </a:rPr>
              <a:t>1722</a:t>
            </a:r>
          </a:p>
        </p:txBody>
      </p:sp>
      <p:sp>
        <p:nvSpPr>
          <p:cNvPr id="8" name="Ovál 7" descr="červený kruh">
            <a:extLst>
              <a:ext uri="{FF2B5EF4-FFF2-40B4-BE49-F238E27FC236}">
                <a16:creationId xmlns:a16="http://schemas.microsoft.com/office/drawing/2014/main" id="{21D8FB97-5BD2-4923-B666-6306722ADA8D}"/>
              </a:ext>
            </a:extLst>
          </p:cNvPr>
          <p:cNvSpPr/>
          <p:nvPr/>
        </p:nvSpPr>
        <p:spPr>
          <a:xfrm>
            <a:off x="8277226" y="5037546"/>
            <a:ext cx="180430" cy="18215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solidFill>
                <a:srgbClr val="FF0000"/>
              </a:solidFill>
            </a:endParaRPr>
          </a:p>
        </p:txBody>
      </p:sp>
      <p:sp>
        <p:nvSpPr>
          <p:cNvPr id="9" name="BlokTextu 8" descr="červený obdĺžnik s textom: Slovenský Komlóš 1746">
            <a:extLst>
              <a:ext uri="{FF2B5EF4-FFF2-40B4-BE49-F238E27FC236}">
                <a16:creationId xmlns:a16="http://schemas.microsoft.com/office/drawing/2014/main" id="{D2C42031-4B5A-435E-B90F-DF415BBC49F8}"/>
              </a:ext>
            </a:extLst>
          </p:cNvPr>
          <p:cNvSpPr txBox="1"/>
          <p:nvPr/>
        </p:nvSpPr>
        <p:spPr>
          <a:xfrm>
            <a:off x="8367441" y="5277158"/>
            <a:ext cx="2468520" cy="584775"/>
          </a:xfrm>
          <a:prstGeom prst="rect">
            <a:avLst/>
          </a:prstGeom>
          <a:solidFill>
            <a:srgbClr val="FF0000"/>
          </a:solidFill>
        </p:spPr>
        <p:txBody>
          <a:bodyPr wrap="square" rtlCol="0">
            <a:spAutoFit/>
          </a:bodyPr>
          <a:lstStyle/>
          <a:p>
            <a:pPr algn="ctr"/>
            <a:r>
              <a:rPr lang="sk-SK" sz="1600" dirty="0">
                <a:latin typeface="Arial Black" panose="020B0A04020102020204" pitchFamily="34" charset="0"/>
              </a:rPr>
              <a:t>Slovenský </a:t>
            </a:r>
            <a:r>
              <a:rPr lang="sk-SK" sz="1600" dirty="0" err="1">
                <a:latin typeface="Arial Black" panose="020B0A04020102020204" pitchFamily="34" charset="0"/>
              </a:rPr>
              <a:t>Komlóš</a:t>
            </a:r>
            <a:endParaRPr lang="sk-SK" sz="1600" dirty="0">
              <a:latin typeface="Arial Black" panose="020B0A04020102020204" pitchFamily="34" charset="0"/>
            </a:endParaRPr>
          </a:p>
          <a:p>
            <a:pPr algn="ctr"/>
            <a:r>
              <a:rPr lang="sk-SK" sz="1600" dirty="0">
                <a:latin typeface="Arial Black" panose="020B0A04020102020204" pitchFamily="34" charset="0"/>
              </a:rPr>
              <a:t>1746</a:t>
            </a:r>
          </a:p>
        </p:txBody>
      </p:sp>
      <p:sp>
        <p:nvSpPr>
          <p:cNvPr id="10" name="Ovál 9" descr="červený kruh">
            <a:extLst>
              <a:ext uri="{FF2B5EF4-FFF2-40B4-BE49-F238E27FC236}">
                <a16:creationId xmlns:a16="http://schemas.microsoft.com/office/drawing/2014/main" id="{5673BD0A-454D-4E1A-A81C-A11617274BEF}"/>
              </a:ext>
            </a:extLst>
          </p:cNvPr>
          <p:cNvSpPr/>
          <p:nvPr/>
        </p:nvSpPr>
        <p:spPr>
          <a:xfrm>
            <a:off x="7325497" y="5219700"/>
            <a:ext cx="180430" cy="18215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solidFill>
                <a:srgbClr val="FF0000"/>
              </a:solidFill>
            </a:endParaRPr>
          </a:p>
        </p:txBody>
      </p:sp>
      <p:sp>
        <p:nvSpPr>
          <p:cNvPr id="11" name="BlokTextu 10" descr="červený obdĺžnik s textom: Hódmezővásárhely (slovensky Pustávašarhely) &#10;">
            <a:extLst>
              <a:ext uri="{FF2B5EF4-FFF2-40B4-BE49-F238E27FC236}">
                <a16:creationId xmlns:a16="http://schemas.microsoft.com/office/drawing/2014/main" id="{A660E29A-B334-4440-A6BD-709B707C0EC8}"/>
              </a:ext>
            </a:extLst>
          </p:cNvPr>
          <p:cNvSpPr txBox="1"/>
          <p:nvPr/>
        </p:nvSpPr>
        <p:spPr>
          <a:xfrm>
            <a:off x="3159398" y="5421010"/>
            <a:ext cx="4256314" cy="584775"/>
          </a:xfrm>
          <a:prstGeom prst="rect">
            <a:avLst/>
          </a:prstGeom>
          <a:solidFill>
            <a:srgbClr val="FF0000"/>
          </a:solidFill>
        </p:spPr>
        <p:txBody>
          <a:bodyPr wrap="square" rtlCol="0">
            <a:spAutoFit/>
          </a:bodyPr>
          <a:lstStyle/>
          <a:p>
            <a:pPr algn="ctr"/>
            <a:r>
              <a:rPr lang="sk-SK" sz="1600" dirty="0" err="1">
                <a:latin typeface="Arial Black" panose="020B0A04020102020204" pitchFamily="34" charset="0"/>
              </a:rPr>
              <a:t>Hódmezővásárhely</a:t>
            </a:r>
            <a:r>
              <a:rPr lang="sk-SK" sz="1600" dirty="0">
                <a:latin typeface="Arial Black" panose="020B0A04020102020204" pitchFamily="34" charset="0"/>
              </a:rPr>
              <a:t> </a:t>
            </a:r>
          </a:p>
          <a:p>
            <a:pPr algn="ctr"/>
            <a:r>
              <a:rPr lang="sk-SK" sz="1600" dirty="0">
                <a:latin typeface="Arial Black" panose="020B0A04020102020204" pitchFamily="34" charset="0"/>
              </a:rPr>
              <a:t>(slovensky </a:t>
            </a:r>
            <a:r>
              <a:rPr lang="sk-SK" sz="1600" dirty="0" err="1">
                <a:latin typeface="Arial Black" panose="020B0A04020102020204" pitchFamily="34" charset="0"/>
              </a:rPr>
              <a:t>Pustávašarhely</a:t>
            </a:r>
            <a:r>
              <a:rPr lang="sk-SK" sz="1600" dirty="0">
                <a:latin typeface="Arial Black" panose="020B0A04020102020204" pitchFamily="34" charset="0"/>
              </a:rPr>
              <a:t>)</a:t>
            </a:r>
          </a:p>
        </p:txBody>
      </p:sp>
      <p:sp>
        <p:nvSpPr>
          <p:cNvPr id="12" name="Ovál 11" descr="červený kruh">
            <a:extLst>
              <a:ext uri="{FF2B5EF4-FFF2-40B4-BE49-F238E27FC236}">
                <a16:creationId xmlns:a16="http://schemas.microsoft.com/office/drawing/2014/main" id="{28FBFE46-C2B0-4A63-9957-B4BA35C05D1E}"/>
              </a:ext>
            </a:extLst>
          </p:cNvPr>
          <p:cNvSpPr/>
          <p:nvPr/>
        </p:nvSpPr>
        <p:spPr>
          <a:xfrm>
            <a:off x="6096000" y="2920558"/>
            <a:ext cx="207917" cy="20196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sz="3200">
              <a:solidFill>
                <a:srgbClr val="FF0000"/>
              </a:solidFill>
            </a:endParaRPr>
          </a:p>
        </p:txBody>
      </p:sp>
      <p:sp>
        <p:nvSpPr>
          <p:cNvPr id="13" name="BlokTextu 12" descr="červený obdĺžnik s textom: Albert (Irša) 1720">
            <a:extLst>
              <a:ext uri="{FF2B5EF4-FFF2-40B4-BE49-F238E27FC236}">
                <a16:creationId xmlns:a16="http://schemas.microsoft.com/office/drawing/2014/main" id="{DCE24169-57D6-4995-A2F5-E07A2231C6EE}"/>
              </a:ext>
            </a:extLst>
          </p:cNvPr>
          <p:cNvSpPr txBox="1"/>
          <p:nvPr/>
        </p:nvSpPr>
        <p:spPr>
          <a:xfrm>
            <a:off x="6338440" y="2436764"/>
            <a:ext cx="1938785" cy="584775"/>
          </a:xfrm>
          <a:prstGeom prst="rect">
            <a:avLst/>
          </a:prstGeom>
          <a:solidFill>
            <a:srgbClr val="FF0000"/>
          </a:solidFill>
        </p:spPr>
        <p:txBody>
          <a:bodyPr wrap="square" rtlCol="0">
            <a:spAutoFit/>
          </a:bodyPr>
          <a:lstStyle/>
          <a:p>
            <a:pPr algn="ctr"/>
            <a:r>
              <a:rPr lang="sk-SK" sz="1600" dirty="0">
                <a:latin typeface="Arial Black" panose="020B0A04020102020204" pitchFamily="34" charset="0"/>
              </a:rPr>
              <a:t>Albert (</a:t>
            </a:r>
            <a:r>
              <a:rPr lang="sk-SK" sz="1600" dirty="0" err="1">
                <a:latin typeface="Arial Black" panose="020B0A04020102020204" pitchFamily="34" charset="0"/>
              </a:rPr>
              <a:t>Irša</a:t>
            </a:r>
            <a:r>
              <a:rPr lang="sk-SK" sz="1600" dirty="0">
                <a:latin typeface="Arial Black" panose="020B0A04020102020204" pitchFamily="34" charset="0"/>
              </a:rPr>
              <a:t>) 1720</a:t>
            </a:r>
          </a:p>
        </p:txBody>
      </p:sp>
    </p:spTree>
    <p:extLst>
      <p:ext uri="{BB962C8B-B14F-4D97-AF65-F5344CB8AC3E}">
        <p14:creationId xmlns:p14="http://schemas.microsoft.com/office/powerpoint/2010/main" val="1709265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ok 2" descr="Mapa strednej a juhovýchodnej Európy zobrazujúca kolonizačné prúdy dolnozemských Slovákov. Na mape sú vyznačené hranice štátov (Slovensko, Maďarsko, Srbsko, Rumunsko, Bulharsko, Chorvátsko, Bosna a Hercegovina, Čierna Hora, Ukrajina) a rieky Dunaj, Tisa, Sáva, Dráva. Kolonizačné trasy sú znázornené farebnými šípkami: zelené pre 1. stupeň kolonizácie, červené pre 2. stupeň a oranžové pre 3. stupeň. Šípky smerujú zo Slovenska do oblastí ako Kysáč, Novi Sad, Padina, Vojvodovo, Pleven a ďalšie.">
            <a:extLst>
              <a:ext uri="{FF2B5EF4-FFF2-40B4-BE49-F238E27FC236}">
                <a16:creationId xmlns:a16="http://schemas.microsoft.com/office/drawing/2014/main" id="{EDAAC948-B4E5-4F93-A2D2-064D6510FBB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9000" contrast="-53000"/>
                    </a14:imgEffect>
                  </a14:imgLayer>
                </a14:imgProps>
              </a:ext>
              <a:ext uri="{28A0092B-C50C-407E-A947-70E740481C1C}">
                <a14:useLocalDpi xmlns:a14="http://schemas.microsoft.com/office/drawing/2010/main" val="0"/>
              </a:ext>
            </a:extLst>
          </a:blip>
          <a:stretch>
            <a:fillRect/>
          </a:stretch>
        </p:blipFill>
        <p:spPr>
          <a:xfrm>
            <a:off x="1" y="0"/>
            <a:ext cx="12191999" cy="6845665"/>
          </a:xfrm>
          <a:prstGeom prst="rect">
            <a:avLst/>
          </a:prstGeom>
          <a:solidFill>
            <a:schemeClr val="bg1"/>
          </a:solidFill>
          <a:effectLst>
            <a:outerShdw blurRad="50800" dist="50800" dir="5400000" algn="ctr" rotWithShape="0">
              <a:srgbClr val="000000"/>
            </a:outerShdw>
          </a:effectLst>
        </p:spPr>
      </p:pic>
      <p:sp>
        <p:nvSpPr>
          <p:cNvPr id="8" name="Ovál 7" descr="červený kruh ">
            <a:extLst>
              <a:ext uri="{FF2B5EF4-FFF2-40B4-BE49-F238E27FC236}">
                <a16:creationId xmlns:a16="http://schemas.microsoft.com/office/drawing/2014/main" id="{C9A25516-B5FC-451C-8920-1F0606C7D1C5}"/>
              </a:ext>
            </a:extLst>
          </p:cNvPr>
          <p:cNvSpPr/>
          <p:nvPr/>
        </p:nvSpPr>
        <p:spPr>
          <a:xfrm>
            <a:off x="4930848" y="2054401"/>
            <a:ext cx="187842" cy="17012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22" name="BlokTextu 21">
            <a:extLst>
              <a:ext uri="{FF2B5EF4-FFF2-40B4-BE49-F238E27FC236}">
                <a16:creationId xmlns:a16="http://schemas.microsoft.com/office/drawing/2014/main" id="{E107C402-0142-41BB-8653-7496A3A58E54}"/>
              </a:ext>
            </a:extLst>
          </p:cNvPr>
          <p:cNvSpPr txBox="1"/>
          <p:nvPr/>
        </p:nvSpPr>
        <p:spPr>
          <a:xfrm>
            <a:off x="7467600" y="1837267"/>
            <a:ext cx="4597594" cy="1752600"/>
          </a:xfrm>
          <a:prstGeom prst="rect">
            <a:avLst/>
          </a:prstGeom>
          <a:solidFill>
            <a:schemeClr val="bg1"/>
          </a:solidFill>
        </p:spPr>
        <p:txBody>
          <a:bodyPr wrap="square" rtlCol="0">
            <a:spAutoFit/>
          </a:bodyPr>
          <a:lstStyle/>
          <a:p>
            <a:endParaRPr lang="sk-SK" dirty="0"/>
          </a:p>
        </p:txBody>
      </p:sp>
      <p:sp>
        <p:nvSpPr>
          <p:cNvPr id="9" name="BlokTextu 8" descr="červený obdĺžnik s textom: Albert (Irša) 1720">
            <a:extLst>
              <a:ext uri="{FF2B5EF4-FFF2-40B4-BE49-F238E27FC236}">
                <a16:creationId xmlns:a16="http://schemas.microsoft.com/office/drawing/2014/main" id="{D49CF8C8-537B-472B-B22B-B98BD4DC91FD}"/>
              </a:ext>
            </a:extLst>
          </p:cNvPr>
          <p:cNvSpPr txBox="1"/>
          <p:nvPr/>
        </p:nvSpPr>
        <p:spPr>
          <a:xfrm>
            <a:off x="4442637" y="953897"/>
            <a:ext cx="1164263" cy="1015663"/>
          </a:xfrm>
          <a:prstGeom prst="rect">
            <a:avLst/>
          </a:prstGeom>
          <a:solidFill>
            <a:srgbClr val="FF0000"/>
          </a:solidFill>
        </p:spPr>
        <p:txBody>
          <a:bodyPr wrap="square" rtlCol="0">
            <a:spAutoFit/>
          </a:bodyPr>
          <a:lstStyle/>
          <a:p>
            <a:pPr algn="ctr"/>
            <a:r>
              <a:rPr lang="sk-SK" sz="2000" dirty="0">
                <a:latin typeface="Arial Black" panose="020B0A04020102020204" pitchFamily="34" charset="0"/>
              </a:rPr>
              <a:t>Albert (</a:t>
            </a:r>
            <a:r>
              <a:rPr lang="sk-SK" sz="2000" dirty="0" err="1">
                <a:latin typeface="Arial Black" panose="020B0A04020102020204" pitchFamily="34" charset="0"/>
              </a:rPr>
              <a:t>Irša</a:t>
            </a:r>
            <a:r>
              <a:rPr lang="sk-SK" sz="2000" dirty="0">
                <a:latin typeface="Arial Black" panose="020B0A04020102020204" pitchFamily="34" charset="0"/>
              </a:rPr>
              <a:t>)</a:t>
            </a:r>
          </a:p>
          <a:p>
            <a:pPr algn="ctr"/>
            <a:r>
              <a:rPr lang="sk-SK" sz="2000" dirty="0">
                <a:latin typeface="Arial Black" panose="020B0A04020102020204" pitchFamily="34" charset="0"/>
              </a:rPr>
              <a:t>1720</a:t>
            </a:r>
          </a:p>
        </p:txBody>
      </p:sp>
      <p:sp>
        <p:nvSpPr>
          <p:cNvPr id="12" name="Ovál 11">
            <a:extLst>
              <a:ext uri="{FF2B5EF4-FFF2-40B4-BE49-F238E27FC236}">
                <a16:creationId xmlns:a16="http://schemas.microsoft.com/office/drawing/2014/main" id="{E420C0AE-0B05-41D5-9E2C-0C944B879B5A}"/>
              </a:ext>
            </a:extLst>
          </p:cNvPr>
          <p:cNvSpPr/>
          <p:nvPr/>
        </p:nvSpPr>
        <p:spPr>
          <a:xfrm>
            <a:off x="10024533" y="5265873"/>
            <a:ext cx="187842" cy="17012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5" name="Šípka: doprava s prúžkami 4" descr="červená šípka s textom: Gorna Mitropolija">
            <a:extLst>
              <a:ext uri="{FF2B5EF4-FFF2-40B4-BE49-F238E27FC236}">
                <a16:creationId xmlns:a16="http://schemas.microsoft.com/office/drawing/2014/main" id="{CE8AA7EE-4938-487D-8D75-A291527F35C6}"/>
              </a:ext>
            </a:extLst>
          </p:cNvPr>
          <p:cNvSpPr/>
          <p:nvPr/>
        </p:nvSpPr>
        <p:spPr>
          <a:xfrm rot="1964367">
            <a:off x="4755642" y="3313601"/>
            <a:ext cx="5480478" cy="784426"/>
          </a:xfrm>
          <a:prstGeom prst="striped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5" name="BlokTextu 14">
            <a:extLst>
              <a:ext uri="{FF2B5EF4-FFF2-40B4-BE49-F238E27FC236}">
                <a16:creationId xmlns:a16="http://schemas.microsoft.com/office/drawing/2014/main" id="{42B1664A-C68C-4DCC-88C4-3FF789CF1F2D}"/>
              </a:ext>
            </a:extLst>
          </p:cNvPr>
          <p:cNvSpPr txBox="1"/>
          <p:nvPr/>
        </p:nvSpPr>
        <p:spPr>
          <a:xfrm>
            <a:off x="7122269" y="153987"/>
            <a:ext cx="4917484" cy="2535566"/>
          </a:xfrm>
          <a:prstGeom prst="rect">
            <a:avLst/>
          </a:prstGeom>
          <a:solidFill>
            <a:schemeClr val="accent4">
              <a:lumMod val="40000"/>
              <a:lumOff val="60000"/>
            </a:schemeClr>
          </a:solidFill>
          <a:ln>
            <a:solidFill>
              <a:schemeClr val="accent4">
                <a:lumMod val="50000"/>
              </a:schemeClr>
            </a:solidFill>
            <a:prstDash val="dash"/>
          </a:ln>
        </p:spPr>
        <p:txBody>
          <a:bodyPr wrap="square" rtlCol="0">
            <a:spAutoFit/>
          </a:bodyPr>
          <a:lstStyle/>
          <a:p>
            <a:pPr>
              <a:lnSpc>
                <a:spcPct val="150000"/>
              </a:lnSpc>
            </a:pPr>
            <a:r>
              <a:rPr lang="sk-SK" b="1" dirty="0">
                <a:latin typeface="Times New Roman" panose="02020603050405020304" pitchFamily="18" charset="0"/>
                <a:cs typeface="Times New Roman" panose="02020603050405020304" pitchFamily="18" charset="0"/>
              </a:rPr>
              <a:t>Ján Paulo – 1902 – 6 duší</a:t>
            </a:r>
          </a:p>
          <a:p>
            <a:pPr>
              <a:lnSpc>
                <a:spcPct val="150000"/>
              </a:lnSpc>
            </a:pPr>
            <a:r>
              <a:rPr lang="sk-SK" b="1" dirty="0">
                <a:latin typeface="Times New Roman" panose="02020603050405020304" pitchFamily="18" charset="0"/>
                <a:cs typeface="Times New Roman" panose="02020603050405020304" pitchFamily="18" charset="0"/>
              </a:rPr>
              <a:t>		1903 Albert – 5 duší</a:t>
            </a:r>
          </a:p>
          <a:p>
            <a:pPr>
              <a:lnSpc>
                <a:spcPct val="150000"/>
              </a:lnSpc>
            </a:pPr>
            <a:r>
              <a:rPr lang="sk-SK" b="1" dirty="0">
                <a:latin typeface="Times New Roman" panose="02020603050405020304" pitchFamily="18" charset="0"/>
                <a:cs typeface="Times New Roman" panose="02020603050405020304" pitchFamily="18" charset="0"/>
              </a:rPr>
              <a:t>Matej </a:t>
            </a:r>
            <a:r>
              <a:rPr lang="sk-SK" b="1" dirty="0" err="1">
                <a:latin typeface="Times New Roman" panose="02020603050405020304" pitchFamily="18" charset="0"/>
                <a:cs typeface="Times New Roman" panose="02020603050405020304" pitchFamily="18" charset="0"/>
              </a:rPr>
              <a:t>Tuška</a:t>
            </a:r>
            <a:r>
              <a:rPr lang="sk-SK" b="1" dirty="0">
                <a:latin typeface="Times New Roman" panose="02020603050405020304" pitchFamily="18" charset="0"/>
                <a:cs typeface="Times New Roman" panose="02020603050405020304" pitchFamily="18" charset="0"/>
              </a:rPr>
              <a:t> – 1899 – 5 duší</a:t>
            </a:r>
          </a:p>
          <a:p>
            <a:pPr>
              <a:lnSpc>
                <a:spcPct val="150000"/>
              </a:lnSpc>
            </a:pPr>
            <a:r>
              <a:rPr lang="sk-SK" b="1" dirty="0">
                <a:latin typeface="Times New Roman" panose="02020603050405020304" pitchFamily="18" charset="0"/>
                <a:cs typeface="Times New Roman" panose="02020603050405020304" pitchFamily="18" charset="0"/>
              </a:rPr>
              <a:t>		1917 Nadlak – 2 duše</a:t>
            </a:r>
          </a:p>
          <a:p>
            <a:pPr>
              <a:lnSpc>
                <a:spcPct val="150000"/>
              </a:lnSpc>
            </a:pPr>
            <a:r>
              <a:rPr lang="sk-SK" b="1" dirty="0">
                <a:latin typeface="Times New Roman" panose="02020603050405020304" pitchFamily="18" charset="0"/>
                <a:cs typeface="Times New Roman" panose="02020603050405020304" pitchFamily="18" charset="0"/>
              </a:rPr>
              <a:t>Ján </a:t>
            </a:r>
            <a:r>
              <a:rPr lang="sk-SK" b="1" dirty="0" err="1">
                <a:latin typeface="Times New Roman" panose="02020603050405020304" pitchFamily="18" charset="0"/>
                <a:cs typeface="Times New Roman" panose="02020603050405020304" pitchFamily="18" charset="0"/>
              </a:rPr>
              <a:t>Záhorec</a:t>
            </a:r>
            <a:r>
              <a:rPr lang="sk-SK" b="1" dirty="0">
                <a:latin typeface="Times New Roman" panose="02020603050405020304" pitchFamily="18" charset="0"/>
                <a:cs typeface="Times New Roman" panose="02020603050405020304" pitchFamily="18" charset="0"/>
              </a:rPr>
              <a:t> – 1904 – 8 duší</a:t>
            </a:r>
          </a:p>
          <a:p>
            <a:pPr>
              <a:lnSpc>
                <a:spcPct val="150000"/>
              </a:lnSpc>
            </a:pPr>
            <a:r>
              <a:rPr lang="sk-SK" b="1" dirty="0">
                <a:latin typeface="Times New Roman" panose="02020603050405020304" pitchFamily="18" charset="0"/>
                <a:cs typeface="Times New Roman" panose="02020603050405020304" pitchFamily="18" charset="0"/>
              </a:rPr>
              <a:t>		1917 Nadlak – 6 duší	</a:t>
            </a:r>
          </a:p>
        </p:txBody>
      </p:sp>
      <p:sp>
        <p:nvSpPr>
          <p:cNvPr id="2" name="BlokTextu 1">
            <a:extLst>
              <a:ext uri="{FF2B5EF4-FFF2-40B4-BE49-F238E27FC236}">
                <a16:creationId xmlns:a16="http://schemas.microsoft.com/office/drawing/2014/main" id="{3CED24AD-5371-41C8-8C05-16139EAE5BB5}"/>
              </a:ext>
            </a:extLst>
          </p:cNvPr>
          <p:cNvSpPr txBox="1"/>
          <p:nvPr/>
        </p:nvSpPr>
        <p:spPr>
          <a:xfrm rot="1986735">
            <a:off x="6089560" y="3812925"/>
            <a:ext cx="3725312" cy="400110"/>
          </a:xfrm>
          <a:prstGeom prst="rect">
            <a:avLst/>
          </a:prstGeom>
          <a:noFill/>
        </p:spPr>
        <p:txBody>
          <a:bodyPr wrap="square" rtlCol="0">
            <a:spAutoFit/>
          </a:bodyPr>
          <a:lstStyle/>
          <a:p>
            <a:pPr algn="ctr"/>
            <a:r>
              <a:rPr lang="sk-SK" sz="2000" dirty="0" err="1">
                <a:latin typeface="Arial Black" panose="020B0A04020102020204" pitchFamily="34" charset="0"/>
              </a:rPr>
              <a:t>Gorna</a:t>
            </a:r>
            <a:r>
              <a:rPr lang="sk-SK" sz="2000" dirty="0">
                <a:latin typeface="Arial Black" panose="020B0A04020102020204" pitchFamily="34" charset="0"/>
              </a:rPr>
              <a:t> </a:t>
            </a:r>
            <a:r>
              <a:rPr lang="sk-SK" sz="2000" dirty="0" err="1">
                <a:latin typeface="Arial Black" panose="020B0A04020102020204" pitchFamily="34" charset="0"/>
              </a:rPr>
              <a:t>Mitropolija</a:t>
            </a:r>
            <a:endParaRPr lang="sk-SK" sz="2000" dirty="0">
              <a:latin typeface="Arial Black" panose="020B0A04020102020204" pitchFamily="34" charset="0"/>
            </a:endParaRPr>
          </a:p>
        </p:txBody>
      </p:sp>
    </p:spTree>
    <p:extLst>
      <p:ext uri="{BB962C8B-B14F-4D97-AF65-F5344CB8AC3E}">
        <p14:creationId xmlns:p14="http://schemas.microsoft.com/office/powerpoint/2010/main" val="1218283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5">
                                            <p:txEl>
                                              <p:pRg st="0" end="0"/>
                                            </p:txEl>
                                          </p:spTgt>
                                        </p:tgtEl>
                                        <p:attrNameLst>
                                          <p:attrName>style.visibility</p:attrName>
                                        </p:attrNameLst>
                                      </p:cBhvr>
                                      <p:to>
                                        <p:strVal val="visible"/>
                                      </p:to>
                                    </p:set>
                                    <p:animEffect transition="in" filter="wipe(left)">
                                      <p:cBhvr>
                                        <p:cTn id="16" dur="500"/>
                                        <p:tgtEl>
                                          <p:spTgt spid="1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5">
                                            <p:txEl>
                                              <p:pRg st="1" end="1"/>
                                            </p:txEl>
                                          </p:spTgt>
                                        </p:tgtEl>
                                        <p:attrNameLst>
                                          <p:attrName>style.visibility</p:attrName>
                                        </p:attrNameLst>
                                      </p:cBhvr>
                                      <p:to>
                                        <p:strVal val="visible"/>
                                      </p:to>
                                    </p:set>
                                    <p:animEffect transition="in" filter="wipe(left)">
                                      <p:cBhvr>
                                        <p:cTn id="21" dur="500"/>
                                        <p:tgtEl>
                                          <p:spTgt spid="15">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5">
                                            <p:txEl>
                                              <p:pRg st="2" end="2"/>
                                            </p:txEl>
                                          </p:spTgt>
                                        </p:tgtEl>
                                        <p:attrNameLst>
                                          <p:attrName>style.visibility</p:attrName>
                                        </p:attrNameLst>
                                      </p:cBhvr>
                                      <p:to>
                                        <p:strVal val="visible"/>
                                      </p:to>
                                    </p:set>
                                    <p:animEffect transition="in" filter="wipe(left)">
                                      <p:cBhvr>
                                        <p:cTn id="26" dur="500"/>
                                        <p:tgtEl>
                                          <p:spTgt spid="15">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5">
                                            <p:txEl>
                                              <p:pRg st="3" end="3"/>
                                            </p:txEl>
                                          </p:spTgt>
                                        </p:tgtEl>
                                        <p:attrNameLst>
                                          <p:attrName>style.visibility</p:attrName>
                                        </p:attrNameLst>
                                      </p:cBhvr>
                                      <p:to>
                                        <p:strVal val="visible"/>
                                      </p:to>
                                    </p:set>
                                    <p:animEffect transition="in" filter="wipe(left)">
                                      <p:cBhvr>
                                        <p:cTn id="31" dur="500"/>
                                        <p:tgtEl>
                                          <p:spTgt spid="15">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15">
                                            <p:txEl>
                                              <p:pRg st="4" end="4"/>
                                            </p:txEl>
                                          </p:spTgt>
                                        </p:tgtEl>
                                        <p:attrNameLst>
                                          <p:attrName>style.visibility</p:attrName>
                                        </p:attrNameLst>
                                      </p:cBhvr>
                                      <p:to>
                                        <p:strVal val="visible"/>
                                      </p:to>
                                    </p:set>
                                    <p:animEffect transition="in" filter="wipe(left)">
                                      <p:cBhvr>
                                        <p:cTn id="36" dur="500"/>
                                        <p:tgtEl>
                                          <p:spTgt spid="15">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15">
                                            <p:txEl>
                                              <p:pRg st="5" end="5"/>
                                            </p:txEl>
                                          </p:spTgt>
                                        </p:tgtEl>
                                        <p:attrNameLst>
                                          <p:attrName>style.visibility</p:attrName>
                                        </p:attrNameLst>
                                      </p:cBhvr>
                                      <p:to>
                                        <p:strVal val="visible"/>
                                      </p:to>
                                    </p:set>
                                    <p:animEffect transition="in" filter="wipe(left)">
                                      <p:cBhvr>
                                        <p:cTn id="41" dur="500"/>
                                        <p:tgtEl>
                                          <p:spTgt spid="1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ok 2" descr="Mapa strednej a juhovýchodnej Európy zobrazujúca kolonizačné prúdy dolnozemských Slovákov. Na mape sú vyznačené hranice štátov (Slovensko, Maďarsko, Srbsko, Rumunsko, Bulharsko, Chorvátsko, Bosna a Hercegovina, Čierna Hora, Ukrajina) a rieky Dunaj, Tisa, Sáva, Dráva. Kolonizačné trasy sú znázornené farebnými šípkami: zelené pre 1. stupeň kolonizácie, červené pre 2. stupeň a oranžové pre 3. stupeň. Šípky smerujú zo Slovenska do oblastí ako Kysáč, Novi Sad, Padina, Vojvodovo, Pleven a ďalšie.">
            <a:extLst>
              <a:ext uri="{FF2B5EF4-FFF2-40B4-BE49-F238E27FC236}">
                <a16:creationId xmlns:a16="http://schemas.microsoft.com/office/drawing/2014/main" id="{EDAAC948-B4E5-4F93-A2D2-064D6510FBB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9000" contrast="-53000"/>
                    </a14:imgEffect>
                  </a14:imgLayer>
                </a14:imgProps>
              </a:ext>
              <a:ext uri="{28A0092B-C50C-407E-A947-70E740481C1C}">
                <a14:useLocalDpi xmlns:a14="http://schemas.microsoft.com/office/drawing/2010/main" val="0"/>
              </a:ext>
            </a:extLst>
          </a:blip>
          <a:stretch>
            <a:fillRect/>
          </a:stretch>
        </p:blipFill>
        <p:spPr>
          <a:xfrm>
            <a:off x="1" y="0"/>
            <a:ext cx="12191999" cy="6845665"/>
          </a:xfrm>
          <a:prstGeom prst="rect">
            <a:avLst/>
          </a:prstGeom>
          <a:solidFill>
            <a:schemeClr val="bg1"/>
          </a:solidFill>
          <a:effectLst>
            <a:outerShdw blurRad="50800" dist="50800" dir="5400000" algn="ctr" rotWithShape="0">
              <a:srgbClr val="000000"/>
            </a:outerShdw>
          </a:effectLst>
        </p:spPr>
      </p:pic>
      <p:sp>
        <p:nvSpPr>
          <p:cNvPr id="8" name="Ovál 7" descr="červený bod ">
            <a:extLst>
              <a:ext uri="{FF2B5EF4-FFF2-40B4-BE49-F238E27FC236}">
                <a16:creationId xmlns:a16="http://schemas.microsoft.com/office/drawing/2014/main" id="{C9A25516-B5FC-451C-8920-1F0606C7D1C5}"/>
              </a:ext>
            </a:extLst>
          </p:cNvPr>
          <p:cNvSpPr/>
          <p:nvPr/>
        </p:nvSpPr>
        <p:spPr>
          <a:xfrm>
            <a:off x="5700822" y="1884718"/>
            <a:ext cx="187842" cy="17012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22" name="BlokTextu 21">
            <a:extLst>
              <a:ext uri="{FF2B5EF4-FFF2-40B4-BE49-F238E27FC236}">
                <a16:creationId xmlns:a16="http://schemas.microsoft.com/office/drawing/2014/main" id="{E107C402-0142-41BB-8653-7496A3A58E54}"/>
              </a:ext>
            </a:extLst>
          </p:cNvPr>
          <p:cNvSpPr txBox="1"/>
          <p:nvPr/>
        </p:nvSpPr>
        <p:spPr>
          <a:xfrm>
            <a:off x="7467600" y="1837267"/>
            <a:ext cx="4597594" cy="1752600"/>
          </a:xfrm>
          <a:prstGeom prst="rect">
            <a:avLst/>
          </a:prstGeom>
          <a:solidFill>
            <a:schemeClr val="bg1"/>
          </a:solidFill>
        </p:spPr>
        <p:txBody>
          <a:bodyPr wrap="square" rtlCol="0">
            <a:spAutoFit/>
          </a:bodyPr>
          <a:lstStyle/>
          <a:p>
            <a:endParaRPr lang="sk-SK" dirty="0"/>
          </a:p>
        </p:txBody>
      </p:sp>
      <p:sp>
        <p:nvSpPr>
          <p:cNvPr id="9" name="BlokTextu 8" descr="červený obdĺžnik">
            <a:extLst>
              <a:ext uri="{FF2B5EF4-FFF2-40B4-BE49-F238E27FC236}">
                <a16:creationId xmlns:a16="http://schemas.microsoft.com/office/drawing/2014/main" id="{D49CF8C8-537B-472B-B22B-B98BD4DC91FD}"/>
              </a:ext>
            </a:extLst>
          </p:cNvPr>
          <p:cNvSpPr txBox="1"/>
          <p:nvPr/>
        </p:nvSpPr>
        <p:spPr>
          <a:xfrm>
            <a:off x="5142644" y="1128098"/>
            <a:ext cx="1164263" cy="707886"/>
          </a:xfrm>
          <a:prstGeom prst="rect">
            <a:avLst/>
          </a:prstGeom>
          <a:solidFill>
            <a:srgbClr val="FF0000"/>
          </a:solidFill>
        </p:spPr>
        <p:txBody>
          <a:bodyPr wrap="square" rtlCol="0">
            <a:spAutoFit/>
          </a:bodyPr>
          <a:lstStyle/>
          <a:p>
            <a:pPr algn="ctr"/>
            <a:r>
              <a:rPr lang="sk-SK" sz="2000" dirty="0" err="1">
                <a:latin typeface="Arial Black" panose="020B0A04020102020204" pitchFamily="34" charset="0"/>
              </a:rPr>
              <a:t>Sarvaš</a:t>
            </a:r>
            <a:endParaRPr lang="sk-SK" sz="2000" dirty="0">
              <a:latin typeface="Arial Black" panose="020B0A04020102020204" pitchFamily="34" charset="0"/>
            </a:endParaRPr>
          </a:p>
          <a:p>
            <a:pPr algn="ctr"/>
            <a:r>
              <a:rPr lang="sk-SK" sz="2000" dirty="0">
                <a:latin typeface="Arial Black" panose="020B0A04020102020204" pitchFamily="34" charset="0"/>
              </a:rPr>
              <a:t>1722</a:t>
            </a:r>
          </a:p>
        </p:txBody>
      </p:sp>
      <p:sp>
        <p:nvSpPr>
          <p:cNvPr id="12" name="Ovál 11" descr="červený bod">
            <a:extLst>
              <a:ext uri="{FF2B5EF4-FFF2-40B4-BE49-F238E27FC236}">
                <a16:creationId xmlns:a16="http://schemas.microsoft.com/office/drawing/2014/main" id="{E420C0AE-0B05-41D5-9E2C-0C944B879B5A}"/>
              </a:ext>
            </a:extLst>
          </p:cNvPr>
          <p:cNvSpPr/>
          <p:nvPr/>
        </p:nvSpPr>
        <p:spPr>
          <a:xfrm>
            <a:off x="10024533" y="5265873"/>
            <a:ext cx="187842" cy="17012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5" name="Šípka: doprava s prúžkami 4" descr="červená šípka ">
            <a:extLst>
              <a:ext uri="{FF2B5EF4-FFF2-40B4-BE49-F238E27FC236}">
                <a16:creationId xmlns:a16="http://schemas.microsoft.com/office/drawing/2014/main" id="{CE8AA7EE-4938-487D-8D75-A291527F35C6}"/>
              </a:ext>
            </a:extLst>
          </p:cNvPr>
          <p:cNvSpPr/>
          <p:nvPr/>
        </p:nvSpPr>
        <p:spPr>
          <a:xfrm rot="2280666">
            <a:off x="5390153" y="3330548"/>
            <a:ext cx="5124127" cy="784426"/>
          </a:xfrm>
          <a:prstGeom prst="striped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5" name="BlokTextu 14">
            <a:extLst>
              <a:ext uri="{FF2B5EF4-FFF2-40B4-BE49-F238E27FC236}">
                <a16:creationId xmlns:a16="http://schemas.microsoft.com/office/drawing/2014/main" id="{42B1664A-C68C-4DCC-88C4-3FF789CF1F2D}"/>
              </a:ext>
            </a:extLst>
          </p:cNvPr>
          <p:cNvSpPr txBox="1"/>
          <p:nvPr/>
        </p:nvSpPr>
        <p:spPr>
          <a:xfrm>
            <a:off x="7122269" y="153987"/>
            <a:ext cx="4917484" cy="2951064"/>
          </a:xfrm>
          <a:prstGeom prst="rect">
            <a:avLst/>
          </a:prstGeom>
          <a:solidFill>
            <a:schemeClr val="accent4">
              <a:lumMod val="40000"/>
              <a:lumOff val="60000"/>
            </a:schemeClr>
          </a:solidFill>
          <a:ln>
            <a:solidFill>
              <a:schemeClr val="accent4">
                <a:lumMod val="50000"/>
              </a:schemeClr>
            </a:solidFill>
            <a:prstDash val="dash"/>
          </a:ln>
        </p:spPr>
        <p:txBody>
          <a:bodyPr wrap="square" rtlCol="0">
            <a:spAutoFit/>
          </a:bodyPr>
          <a:lstStyle/>
          <a:p>
            <a:pPr>
              <a:lnSpc>
                <a:spcPct val="150000"/>
              </a:lnSpc>
            </a:pPr>
            <a:r>
              <a:rPr lang="sk-SK" b="1" dirty="0">
                <a:latin typeface="Times New Roman" panose="02020603050405020304" pitchFamily="18" charset="0"/>
                <a:cs typeface="Times New Roman" panose="02020603050405020304" pitchFamily="18" charset="0"/>
              </a:rPr>
              <a:t>Ján </a:t>
            </a:r>
            <a:r>
              <a:rPr lang="sk-SK" b="1" dirty="0" err="1">
                <a:latin typeface="Times New Roman" panose="02020603050405020304" pitchFamily="18" charset="0"/>
                <a:cs typeface="Times New Roman" panose="02020603050405020304" pitchFamily="18" charset="0"/>
              </a:rPr>
              <a:t>Babinský</a:t>
            </a:r>
            <a:r>
              <a:rPr lang="sk-SK" b="1" dirty="0">
                <a:latin typeface="Times New Roman" panose="02020603050405020304" pitchFamily="18" charset="0"/>
                <a:cs typeface="Times New Roman" panose="02020603050405020304" pitchFamily="18" charset="0"/>
              </a:rPr>
              <a:t> – 1907 – 5 duší             </a:t>
            </a:r>
          </a:p>
          <a:p>
            <a:pPr>
              <a:lnSpc>
                <a:spcPct val="150000"/>
              </a:lnSpc>
            </a:pPr>
            <a:r>
              <a:rPr lang="sk-SK" b="1" dirty="0">
                <a:latin typeface="Times New Roman" panose="02020603050405020304" pitchFamily="18" charset="0"/>
                <a:cs typeface="Times New Roman" panose="02020603050405020304" pitchFamily="18" charset="0"/>
              </a:rPr>
              <a:t>		1907 </a:t>
            </a:r>
            <a:r>
              <a:rPr lang="sk-SK" b="1" dirty="0" err="1">
                <a:latin typeface="Times New Roman" panose="02020603050405020304" pitchFamily="18" charset="0"/>
                <a:cs typeface="Times New Roman" panose="02020603050405020304" pitchFamily="18" charset="0"/>
              </a:rPr>
              <a:t>Sarvaš</a:t>
            </a:r>
            <a:r>
              <a:rPr lang="sk-SK" b="1" dirty="0">
                <a:latin typeface="Times New Roman" panose="02020603050405020304" pitchFamily="18" charset="0"/>
                <a:cs typeface="Times New Roman" panose="02020603050405020304" pitchFamily="18" charset="0"/>
              </a:rPr>
              <a:t>, 5 duší</a:t>
            </a:r>
          </a:p>
          <a:p>
            <a:pPr>
              <a:lnSpc>
                <a:spcPct val="150000"/>
              </a:lnSpc>
            </a:pPr>
            <a:r>
              <a:rPr lang="sk-SK" b="1" dirty="0">
                <a:latin typeface="Times New Roman" panose="02020603050405020304" pitchFamily="18" charset="0"/>
                <a:cs typeface="Times New Roman" panose="02020603050405020304" pitchFamily="18" charset="0"/>
              </a:rPr>
              <a:t>Michal Bakuľa – 1906 – 1 duša             </a:t>
            </a:r>
          </a:p>
          <a:p>
            <a:pPr>
              <a:lnSpc>
                <a:spcPct val="150000"/>
              </a:lnSpc>
            </a:pPr>
            <a:r>
              <a:rPr lang="sk-SK" b="1" dirty="0">
                <a:latin typeface="Times New Roman" panose="02020603050405020304" pitchFamily="18" charset="0"/>
                <a:cs typeface="Times New Roman" panose="02020603050405020304" pitchFamily="18" charset="0"/>
              </a:rPr>
              <a:t>		1909 </a:t>
            </a:r>
            <a:r>
              <a:rPr lang="sk-SK" b="1" dirty="0" err="1">
                <a:latin typeface="Times New Roman" panose="02020603050405020304" pitchFamily="18" charset="0"/>
                <a:cs typeface="Times New Roman" panose="02020603050405020304" pitchFamily="18" charset="0"/>
              </a:rPr>
              <a:t>Mrtvica</a:t>
            </a:r>
            <a:r>
              <a:rPr lang="sk-SK" b="1" dirty="0">
                <a:latin typeface="Times New Roman" panose="02020603050405020304" pitchFamily="18" charset="0"/>
                <a:cs typeface="Times New Roman" panose="02020603050405020304" pitchFamily="18" charset="0"/>
              </a:rPr>
              <a:t>, 6 duší</a:t>
            </a:r>
          </a:p>
          <a:p>
            <a:pPr>
              <a:lnSpc>
                <a:spcPct val="150000"/>
              </a:lnSpc>
            </a:pPr>
            <a:r>
              <a:rPr lang="sk-SK" b="1" dirty="0">
                <a:latin typeface="Times New Roman" panose="02020603050405020304" pitchFamily="18" charset="0"/>
                <a:cs typeface="Times New Roman" panose="02020603050405020304" pitchFamily="18" charset="0"/>
              </a:rPr>
              <a:t>Michal </a:t>
            </a:r>
            <a:r>
              <a:rPr lang="sk-SK" b="1" dirty="0" err="1">
                <a:latin typeface="Times New Roman" panose="02020603050405020304" pitchFamily="18" charset="0"/>
                <a:cs typeface="Times New Roman" panose="02020603050405020304" pitchFamily="18" charset="0"/>
              </a:rPr>
              <a:t>Polonský</a:t>
            </a:r>
            <a:r>
              <a:rPr lang="sk-SK" b="1" dirty="0">
                <a:latin typeface="Times New Roman" panose="02020603050405020304" pitchFamily="18" charset="0"/>
                <a:cs typeface="Times New Roman" panose="02020603050405020304" pitchFamily="18" charset="0"/>
              </a:rPr>
              <a:t> – 1906 – 8 duší       </a:t>
            </a:r>
          </a:p>
          <a:p>
            <a:pPr>
              <a:lnSpc>
                <a:spcPct val="150000"/>
              </a:lnSpc>
            </a:pPr>
            <a:r>
              <a:rPr lang="sk-SK" b="1" dirty="0">
                <a:latin typeface="Times New Roman" panose="02020603050405020304" pitchFamily="18" charset="0"/>
                <a:cs typeface="Times New Roman" panose="02020603050405020304" pitchFamily="18" charset="0"/>
              </a:rPr>
              <a:t>		1922 Argentína, 2 duše</a:t>
            </a:r>
          </a:p>
          <a:p>
            <a:pPr>
              <a:lnSpc>
                <a:spcPct val="150000"/>
              </a:lnSpc>
            </a:pPr>
            <a:r>
              <a:rPr lang="sk-SK" b="1" dirty="0">
                <a:latin typeface="Times New Roman" panose="02020603050405020304" pitchFamily="18" charset="0"/>
                <a:cs typeface="Times New Roman" panose="02020603050405020304" pitchFamily="18" charset="0"/>
              </a:rPr>
              <a:t>Pavel </a:t>
            </a:r>
            <a:r>
              <a:rPr lang="sk-SK" b="1" dirty="0" err="1">
                <a:latin typeface="Times New Roman" panose="02020603050405020304" pitchFamily="18" charset="0"/>
                <a:cs typeface="Times New Roman" panose="02020603050405020304" pitchFamily="18" charset="0"/>
              </a:rPr>
              <a:t>Polonský</a:t>
            </a:r>
            <a:r>
              <a:rPr lang="sk-SK" b="1" dirty="0">
                <a:latin typeface="Times New Roman" panose="02020603050405020304" pitchFamily="18" charset="0"/>
                <a:cs typeface="Times New Roman" panose="02020603050405020304" pitchFamily="18" charset="0"/>
              </a:rPr>
              <a:t> – 1907 – 6 duší        </a:t>
            </a:r>
          </a:p>
        </p:txBody>
      </p:sp>
      <p:sp>
        <p:nvSpPr>
          <p:cNvPr id="2" name="BlokTextu 1">
            <a:extLst>
              <a:ext uri="{FF2B5EF4-FFF2-40B4-BE49-F238E27FC236}">
                <a16:creationId xmlns:a16="http://schemas.microsoft.com/office/drawing/2014/main" id="{3CED24AD-5371-41C8-8C05-16139EAE5BB5}"/>
              </a:ext>
            </a:extLst>
          </p:cNvPr>
          <p:cNvSpPr txBox="1"/>
          <p:nvPr/>
        </p:nvSpPr>
        <p:spPr>
          <a:xfrm rot="2269366">
            <a:off x="6551861" y="3880946"/>
            <a:ext cx="3725312" cy="400110"/>
          </a:xfrm>
          <a:prstGeom prst="rect">
            <a:avLst/>
          </a:prstGeom>
          <a:noFill/>
        </p:spPr>
        <p:txBody>
          <a:bodyPr wrap="square" rtlCol="0">
            <a:spAutoFit/>
          </a:bodyPr>
          <a:lstStyle/>
          <a:p>
            <a:pPr algn="ctr"/>
            <a:r>
              <a:rPr lang="sk-SK" sz="2000" dirty="0" err="1">
                <a:latin typeface="Arial Black" panose="020B0A04020102020204" pitchFamily="34" charset="0"/>
              </a:rPr>
              <a:t>Gorna</a:t>
            </a:r>
            <a:r>
              <a:rPr lang="sk-SK" sz="2000" dirty="0">
                <a:latin typeface="Arial Black" panose="020B0A04020102020204" pitchFamily="34" charset="0"/>
              </a:rPr>
              <a:t> </a:t>
            </a:r>
            <a:r>
              <a:rPr lang="sk-SK" sz="2000" dirty="0" err="1">
                <a:latin typeface="Arial Black" panose="020B0A04020102020204" pitchFamily="34" charset="0"/>
              </a:rPr>
              <a:t>Mitropolija</a:t>
            </a:r>
            <a:endParaRPr lang="sk-SK" sz="2000" dirty="0">
              <a:latin typeface="Arial Black" panose="020B0A04020102020204" pitchFamily="34" charset="0"/>
            </a:endParaRPr>
          </a:p>
        </p:txBody>
      </p:sp>
    </p:spTree>
    <p:extLst>
      <p:ext uri="{BB962C8B-B14F-4D97-AF65-F5344CB8AC3E}">
        <p14:creationId xmlns:p14="http://schemas.microsoft.com/office/powerpoint/2010/main" val="2476601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left)">
                                      <p:cBhvr>
                                        <p:cTn id="7" dur="500"/>
                                        <p:tgtEl>
                                          <p:spTgt spid="15">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15">
                                            <p:txEl>
                                              <p:pRg st="1" end="1"/>
                                            </p:txEl>
                                          </p:spTgt>
                                        </p:tgtEl>
                                        <p:attrNameLst>
                                          <p:attrName>style.visibility</p:attrName>
                                        </p:attrNameLst>
                                      </p:cBhvr>
                                      <p:to>
                                        <p:strVal val="visible"/>
                                      </p:to>
                                    </p:set>
                                    <p:animEffect transition="in" filter="wipe(left)">
                                      <p:cBhvr>
                                        <p:cTn id="10" dur="500"/>
                                        <p:tgtEl>
                                          <p:spTgt spid="1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animEffect transition="in" filter="wipe(left)">
                                      <p:cBhvr>
                                        <p:cTn id="15" dur="500"/>
                                        <p:tgtEl>
                                          <p:spTgt spid="15">
                                            <p:txEl>
                                              <p:pRg st="2" end="2"/>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15">
                                            <p:txEl>
                                              <p:pRg st="3" end="3"/>
                                            </p:txEl>
                                          </p:spTgt>
                                        </p:tgtEl>
                                        <p:attrNameLst>
                                          <p:attrName>style.visibility</p:attrName>
                                        </p:attrNameLst>
                                      </p:cBhvr>
                                      <p:to>
                                        <p:strVal val="visible"/>
                                      </p:to>
                                    </p:set>
                                    <p:animEffect transition="in" filter="wipe(left)">
                                      <p:cBhvr>
                                        <p:cTn id="18" dur="500"/>
                                        <p:tgtEl>
                                          <p:spTgt spid="15">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5">
                                            <p:txEl>
                                              <p:pRg st="4" end="4"/>
                                            </p:txEl>
                                          </p:spTgt>
                                        </p:tgtEl>
                                        <p:attrNameLst>
                                          <p:attrName>style.visibility</p:attrName>
                                        </p:attrNameLst>
                                      </p:cBhvr>
                                      <p:to>
                                        <p:strVal val="visible"/>
                                      </p:to>
                                    </p:set>
                                    <p:animEffect transition="in" filter="wipe(left)">
                                      <p:cBhvr>
                                        <p:cTn id="23" dur="500"/>
                                        <p:tgtEl>
                                          <p:spTgt spid="15">
                                            <p:txEl>
                                              <p:pRg st="4" end="4"/>
                                            </p:txEl>
                                          </p:spTgt>
                                        </p:tgtEl>
                                      </p:cBhvr>
                                    </p:animEffect>
                                  </p:childTnLst>
                                </p:cTn>
                              </p:par>
                              <p:par>
                                <p:cTn id="24" presetID="22" presetClass="entr" presetSubtype="8" fill="hold" nodeType="withEffect">
                                  <p:stCondLst>
                                    <p:cond delay="0"/>
                                  </p:stCondLst>
                                  <p:childTnLst>
                                    <p:set>
                                      <p:cBhvr>
                                        <p:cTn id="25" dur="1" fill="hold">
                                          <p:stCondLst>
                                            <p:cond delay="0"/>
                                          </p:stCondLst>
                                        </p:cTn>
                                        <p:tgtEl>
                                          <p:spTgt spid="15">
                                            <p:txEl>
                                              <p:pRg st="5" end="5"/>
                                            </p:txEl>
                                          </p:spTgt>
                                        </p:tgtEl>
                                        <p:attrNameLst>
                                          <p:attrName>style.visibility</p:attrName>
                                        </p:attrNameLst>
                                      </p:cBhvr>
                                      <p:to>
                                        <p:strVal val="visible"/>
                                      </p:to>
                                    </p:set>
                                    <p:animEffect transition="in" filter="wipe(left)">
                                      <p:cBhvr>
                                        <p:cTn id="26" dur="500"/>
                                        <p:tgtEl>
                                          <p:spTgt spid="15">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5">
                                            <p:txEl>
                                              <p:pRg st="6" end="6"/>
                                            </p:txEl>
                                          </p:spTgt>
                                        </p:tgtEl>
                                        <p:attrNameLst>
                                          <p:attrName>style.visibility</p:attrName>
                                        </p:attrNameLst>
                                      </p:cBhvr>
                                      <p:to>
                                        <p:strVal val="visible"/>
                                      </p:to>
                                    </p:set>
                                    <p:animEffect transition="in" filter="wipe(left)">
                                      <p:cBhvr>
                                        <p:cTn id="31" dur="500"/>
                                        <p:tgtEl>
                                          <p:spTgt spid="1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ok 2" descr="Mapa strednej a juhovýchodnej Európy zobrazujúca kolonizačné prúdy dolnozemských Slovákov. Na mape sú vyznačené hranice štátov (Slovensko, Maďarsko, Srbsko, Rumunsko, Bulharsko, Chorvátsko, Bosna a Hercegovina, Čierna Hora, Ukrajina) a rieky Dunaj, Tisa, Sáva, Dráva. Kolonizačné trasy sú znázornené farebnými šípkami: zelené pre 1. stupeň kolonizácie, červené pre 2. stupeň a oranžové pre 3. stupeň. Šípky smerujú zo Slovenska do oblastí ako Kysáč, Novi Sad, Padina, Vojvodovo, Pleven a ďalšie.">
            <a:extLst>
              <a:ext uri="{FF2B5EF4-FFF2-40B4-BE49-F238E27FC236}">
                <a16:creationId xmlns:a16="http://schemas.microsoft.com/office/drawing/2014/main" id="{EDAAC948-B4E5-4F93-A2D2-064D6510FBB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1000" contrast="-53000"/>
                    </a14:imgEffect>
                  </a14:imgLayer>
                </a14:imgProps>
              </a:ext>
              <a:ext uri="{28A0092B-C50C-407E-A947-70E740481C1C}">
                <a14:useLocalDpi xmlns:a14="http://schemas.microsoft.com/office/drawing/2010/main" val="0"/>
              </a:ext>
            </a:extLst>
          </a:blip>
          <a:stretch>
            <a:fillRect/>
          </a:stretch>
        </p:blipFill>
        <p:spPr>
          <a:xfrm>
            <a:off x="-155476" y="0"/>
            <a:ext cx="12191999" cy="6845665"/>
          </a:xfrm>
          <a:prstGeom prst="rect">
            <a:avLst/>
          </a:prstGeom>
          <a:solidFill>
            <a:schemeClr val="bg1"/>
          </a:solidFill>
          <a:effectLst>
            <a:outerShdw blurRad="50800" dist="50800" dir="5400000" algn="ctr" rotWithShape="0">
              <a:srgbClr val="000000"/>
            </a:outerShdw>
          </a:effectLst>
        </p:spPr>
      </p:pic>
      <p:sp>
        <p:nvSpPr>
          <p:cNvPr id="8" name="Ovál 7" descr="červený bod ">
            <a:extLst>
              <a:ext uri="{FF2B5EF4-FFF2-40B4-BE49-F238E27FC236}">
                <a16:creationId xmlns:a16="http://schemas.microsoft.com/office/drawing/2014/main" id="{C9A25516-B5FC-451C-8920-1F0606C7D1C5}"/>
              </a:ext>
            </a:extLst>
          </p:cNvPr>
          <p:cNvSpPr/>
          <p:nvPr/>
        </p:nvSpPr>
        <p:spPr>
          <a:xfrm>
            <a:off x="5309952" y="2888479"/>
            <a:ext cx="271635" cy="260164"/>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21" name="BlokTextu 20" descr="červený obdĺžnik">
            <a:extLst>
              <a:ext uri="{FF2B5EF4-FFF2-40B4-BE49-F238E27FC236}">
                <a16:creationId xmlns:a16="http://schemas.microsoft.com/office/drawing/2014/main" id="{2947FCA8-C40F-4496-AD34-DC6785A71069}"/>
              </a:ext>
            </a:extLst>
          </p:cNvPr>
          <p:cNvSpPr txBox="1"/>
          <p:nvPr/>
        </p:nvSpPr>
        <p:spPr>
          <a:xfrm>
            <a:off x="2503806" y="1948487"/>
            <a:ext cx="3830059" cy="646331"/>
          </a:xfrm>
          <a:prstGeom prst="rect">
            <a:avLst/>
          </a:prstGeom>
          <a:solidFill>
            <a:srgbClr val="FF0000"/>
          </a:solidFill>
        </p:spPr>
        <p:txBody>
          <a:bodyPr wrap="square" rtlCol="0">
            <a:spAutoFit/>
          </a:bodyPr>
          <a:lstStyle/>
          <a:p>
            <a:pPr algn="ctr"/>
            <a:r>
              <a:rPr lang="sk-SK" dirty="0" err="1">
                <a:latin typeface="Arial Black" panose="020B0A04020102020204" pitchFamily="34" charset="0"/>
              </a:rPr>
              <a:t>Hódmezővásárhely</a:t>
            </a:r>
            <a:r>
              <a:rPr lang="sk-SK" dirty="0">
                <a:latin typeface="Arial Black" panose="020B0A04020102020204" pitchFamily="34" charset="0"/>
              </a:rPr>
              <a:t> </a:t>
            </a:r>
          </a:p>
          <a:p>
            <a:pPr algn="ctr"/>
            <a:r>
              <a:rPr lang="sk-SK" dirty="0">
                <a:latin typeface="Arial Black" panose="020B0A04020102020204" pitchFamily="34" charset="0"/>
              </a:rPr>
              <a:t>(slovensky </a:t>
            </a:r>
            <a:r>
              <a:rPr lang="sk-SK" dirty="0" err="1">
                <a:latin typeface="Arial Black" panose="020B0A04020102020204" pitchFamily="34" charset="0"/>
              </a:rPr>
              <a:t>Pustávašarhely</a:t>
            </a:r>
            <a:r>
              <a:rPr lang="sk-SK" dirty="0">
                <a:latin typeface="Arial Black" panose="020B0A04020102020204" pitchFamily="34" charset="0"/>
              </a:rPr>
              <a:t>)</a:t>
            </a:r>
          </a:p>
        </p:txBody>
      </p:sp>
      <p:sp>
        <p:nvSpPr>
          <p:cNvPr id="22" name="BlokTextu 21">
            <a:extLst>
              <a:ext uri="{FF2B5EF4-FFF2-40B4-BE49-F238E27FC236}">
                <a16:creationId xmlns:a16="http://schemas.microsoft.com/office/drawing/2014/main" id="{E107C402-0142-41BB-8653-7496A3A58E54}"/>
              </a:ext>
            </a:extLst>
          </p:cNvPr>
          <p:cNvSpPr txBox="1"/>
          <p:nvPr/>
        </p:nvSpPr>
        <p:spPr>
          <a:xfrm>
            <a:off x="7342908" y="1837267"/>
            <a:ext cx="4597594" cy="1752600"/>
          </a:xfrm>
          <a:prstGeom prst="rect">
            <a:avLst/>
          </a:prstGeom>
          <a:solidFill>
            <a:schemeClr val="bg1"/>
          </a:solidFill>
        </p:spPr>
        <p:txBody>
          <a:bodyPr wrap="square" rtlCol="0">
            <a:spAutoFit/>
          </a:bodyPr>
          <a:lstStyle/>
          <a:p>
            <a:endParaRPr lang="sk-SK" dirty="0"/>
          </a:p>
        </p:txBody>
      </p:sp>
      <p:sp>
        <p:nvSpPr>
          <p:cNvPr id="24" name="Šípka: doprava s prúžkami 23" descr="červená šípka ">
            <a:extLst>
              <a:ext uri="{FF2B5EF4-FFF2-40B4-BE49-F238E27FC236}">
                <a16:creationId xmlns:a16="http://schemas.microsoft.com/office/drawing/2014/main" id="{80FC57C1-8E69-4332-B6DF-FC2019A99655}"/>
              </a:ext>
            </a:extLst>
          </p:cNvPr>
          <p:cNvSpPr/>
          <p:nvPr/>
        </p:nvSpPr>
        <p:spPr>
          <a:xfrm rot="1787940">
            <a:off x="5723674" y="3860295"/>
            <a:ext cx="4482622" cy="671327"/>
          </a:xfrm>
          <a:prstGeom prst="striped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25" name="Ovál 24" descr="červený bod ">
            <a:extLst>
              <a:ext uri="{FF2B5EF4-FFF2-40B4-BE49-F238E27FC236}">
                <a16:creationId xmlns:a16="http://schemas.microsoft.com/office/drawing/2014/main" id="{4FFEEA2E-F754-4793-B6FB-5983558DEBDD}"/>
              </a:ext>
            </a:extLst>
          </p:cNvPr>
          <p:cNvSpPr/>
          <p:nvPr/>
        </p:nvSpPr>
        <p:spPr>
          <a:xfrm>
            <a:off x="9982200" y="5212130"/>
            <a:ext cx="366183" cy="38894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26" name="BlokTextu 25">
            <a:extLst>
              <a:ext uri="{FF2B5EF4-FFF2-40B4-BE49-F238E27FC236}">
                <a16:creationId xmlns:a16="http://schemas.microsoft.com/office/drawing/2014/main" id="{753D7B0E-B1A0-4D32-8E6F-D907971E59C1}"/>
              </a:ext>
            </a:extLst>
          </p:cNvPr>
          <p:cNvSpPr txBox="1"/>
          <p:nvPr/>
        </p:nvSpPr>
        <p:spPr>
          <a:xfrm>
            <a:off x="7340795" y="2665109"/>
            <a:ext cx="4395974" cy="369332"/>
          </a:xfrm>
          <a:prstGeom prst="rect">
            <a:avLst/>
          </a:prstGeom>
          <a:solidFill>
            <a:schemeClr val="accent4">
              <a:lumMod val="40000"/>
              <a:lumOff val="60000"/>
            </a:schemeClr>
          </a:solidFill>
          <a:ln>
            <a:solidFill>
              <a:schemeClr val="accent4">
                <a:lumMod val="50000"/>
              </a:schemeClr>
            </a:solidFill>
            <a:prstDash val="dash"/>
          </a:ln>
        </p:spPr>
        <p:txBody>
          <a:bodyPr wrap="square" rtlCol="0">
            <a:spAutoFit/>
          </a:bodyPr>
          <a:lstStyle/>
          <a:p>
            <a:r>
              <a:rPr lang="sk-SK" b="1" dirty="0">
                <a:latin typeface="Times New Roman" panose="02020603050405020304" pitchFamily="18" charset="0"/>
                <a:cs typeface="Times New Roman" panose="02020603050405020304" pitchFamily="18" charset="0"/>
              </a:rPr>
              <a:t>Ferko </a:t>
            </a:r>
            <a:r>
              <a:rPr lang="sk-SK" b="1" dirty="0" err="1">
                <a:latin typeface="Times New Roman" panose="02020603050405020304" pitchFamily="18" charset="0"/>
                <a:cs typeface="Times New Roman" panose="02020603050405020304" pitchFamily="18" charset="0"/>
              </a:rPr>
              <a:t>Berko</a:t>
            </a:r>
            <a:r>
              <a:rPr lang="sk-SK" b="1" dirty="0">
                <a:latin typeface="Times New Roman" panose="02020603050405020304" pitchFamily="18" charset="0"/>
                <a:cs typeface="Times New Roman" panose="02020603050405020304" pitchFamily="18" charset="0"/>
              </a:rPr>
              <a:t> (roľník) – 1899 – 4 duše</a:t>
            </a:r>
          </a:p>
        </p:txBody>
      </p:sp>
      <p:sp>
        <p:nvSpPr>
          <p:cNvPr id="11" name="BlokTextu 10">
            <a:extLst>
              <a:ext uri="{FF2B5EF4-FFF2-40B4-BE49-F238E27FC236}">
                <a16:creationId xmlns:a16="http://schemas.microsoft.com/office/drawing/2014/main" id="{98976CB8-B218-4007-8B10-E7349DB5D145}"/>
              </a:ext>
            </a:extLst>
          </p:cNvPr>
          <p:cNvSpPr txBox="1"/>
          <p:nvPr/>
        </p:nvSpPr>
        <p:spPr>
          <a:xfrm rot="1821294">
            <a:off x="6817276" y="4101537"/>
            <a:ext cx="2662874" cy="369332"/>
          </a:xfrm>
          <a:prstGeom prst="rect">
            <a:avLst/>
          </a:prstGeom>
          <a:noFill/>
        </p:spPr>
        <p:txBody>
          <a:bodyPr wrap="square" rtlCol="0">
            <a:spAutoFit/>
          </a:bodyPr>
          <a:lstStyle/>
          <a:p>
            <a:pPr algn="ctr"/>
            <a:r>
              <a:rPr lang="sk-SK" dirty="0" err="1">
                <a:latin typeface="Arial Black" panose="020B0A04020102020204" pitchFamily="34" charset="0"/>
              </a:rPr>
              <a:t>Gorna</a:t>
            </a:r>
            <a:r>
              <a:rPr lang="sk-SK" dirty="0">
                <a:latin typeface="Arial Black" panose="020B0A04020102020204" pitchFamily="34" charset="0"/>
              </a:rPr>
              <a:t> </a:t>
            </a:r>
            <a:r>
              <a:rPr lang="sk-SK" dirty="0" err="1">
                <a:latin typeface="Arial Black" panose="020B0A04020102020204" pitchFamily="34" charset="0"/>
              </a:rPr>
              <a:t>Mitropolija</a:t>
            </a:r>
            <a:endParaRPr lang="sk-SK" dirty="0">
              <a:latin typeface="Arial Black" panose="020B0A04020102020204" pitchFamily="34" charset="0"/>
            </a:endParaRPr>
          </a:p>
        </p:txBody>
      </p:sp>
    </p:spTree>
    <p:extLst>
      <p:ext uri="{BB962C8B-B14F-4D97-AF65-F5344CB8AC3E}">
        <p14:creationId xmlns:p14="http://schemas.microsoft.com/office/powerpoint/2010/main" val="2889349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wipe(left)">
                                      <p:cBhvr>
                                        <p:cTn id="7"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ok 2" descr="Mapa strednej a juhovýchodnej Európy zobrazujúca kolonizačné prúdy dolnozemských Slovákov. Na mape sú vyznačené hranice štátov (Slovensko, Maďarsko, Srbsko, Rumunsko, Bulharsko, Chorvátsko, Bosna a Hercegovina, Čierna Hora, Ukrajina) a rieky Dunaj, Tisa, Sáva, Dráva. Kolonizačné trasy sú znázornené farebnými šípkami: zelené pre 1. stupeň kolonizácie, červené pre 2. stupeň a oranžové pre 3. stupeň. Šípky smerujú zo Slovenska do oblastí ako Kysáč, Novi Sad, Padina, Vojvodovo, Pleven a ďalšie.">
            <a:extLst>
              <a:ext uri="{FF2B5EF4-FFF2-40B4-BE49-F238E27FC236}">
                <a16:creationId xmlns:a16="http://schemas.microsoft.com/office/drawing/2014/main" id="{EDAAC948-B4E5-4F93-A2D2-064D6510FBB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1000" contrast="-53000"/>
                    </a14:imgEffect>
                  </a14:imgLayer>
                </a14:imgProps>
              </a:ext>
              <a:ext uri="{28A0092B-C50C-407E-A947-70E740481C1C}">
                <a14:useLocalDpi xmlns:a14="http://schemas.microsoft.com/office/drawing/2010/main" val="0"/>
              </a:ext>
            </a:extLst>
          </a:blip>
          <a:stretch>
            <a:fillRect/>
          </a:stretch>
        </p:blipFill>
        <p:spPr>
          <a:xfrm>
            <a:off x="0" y="6167"/>
            <a:ext cx="12191999" cy="6845665"/>
          </a:xfrm>
          <a:prstGeom prst="rect">
            <a:avLst/>
          </a:prstGeom>
          <a:solidFill>
            <a:schemeClr val="bg1"/>
          </a:solidFill>
          <a:effectLst>
            <a:outerShdw blurRad="50800" dist="50800" dir="5400000" algn="ctr" rotWithShape="0">
              <a:srgbClr val="000000"/>
            </a:outerShdw>
          </a:effectLst>
        </p:spPr>
      </p:pic>
      <p:sp>
        <p:nvSpPr>
          <p:cNvPr id="8" name="Ovál 7" descr="červený bod ">
            <a:extLst>
              <a:ext uri="{FF2B5EF4-FFF2-40B4-BE49-F238E27FC236}">
                <a16:creationId xmlns:a16="http://schemas.microsoft.com/office/drawing/2014/main" id="{C9A25516-B5FC-451C-8920-1F0606C7D1C5}"/>
              </a:ext>
            </a:extLst>
          </p:cNvPr>
          <p:cNvSpPr/>
          <p:nvPr/>
        </p:nvSpPr>
        <p:spPr>
          <a:xfrm>
            <a:off x="5845630" y="2776951"/>
            <a:ext cx="271635" cy="260164"/>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21" name="BlokTextu 20" descr="červený obdĺžnik">
            <a:extLst>
              <a:ext uri="{FF2B5EF4-FFF2-40B4-BE49-F238E27FC236}">
                <a16:creationId xmlns:a16="http://schemas.microsoft.com/office/drawing/2014/main" id="{2947FCA8-C40F-4496-AD34-DC6785A71069}"/>
              </a:ext>
            </a:extLst>
          </p:cNvPr>
          <p:cNvSpPr txBox="1"/>
          <p:nvPr/>
        </p:nvSpPr>
        <p:spPr>
          <a:xfrm>
            <a:off x="3869643" y="2067236"/>
            <a:ext cx="2558143" cy="646331"/>
          </a:xfrm>
          <a:prstGeom prst="rect">
            <a:avLst/>
          </a:prstGeom>
          <a:solidFill>
            <a:srgbClr val="FF0000"/>
          </a:solidFill>
        </p:spPr>
        <p:txBody>
          <a:bodyPr wrap="square" rtlCol="0">
            <a:spAutoFit/>
          </a:bodyPr>
          <a:lstStyle/>
          <a:p>
            <a:pPr algn="ctr"/>
            <a:r>
              <a:rPr lang="sk-SK" dirty="0">
                <a:latin typeface="Arial Black" panose="020B0A04020102020204" pitchFamily="34" charset="0"/>
              </a:rPr>
              <a:t>Slovenský </a:t>
            </a:r>
            <a:r>
              <a:rPr lang="sk-SK" dirty="0" err="1">
                <a:latin typeface="Arial Black" panose="020B0A04020102020204" pitchFamily="34" charset="0"/>
              </a:rPr>
              <a:t>Komlóš</a:t>
            </a:r>
            <a:endParaRPr lang="sk-SK" dirty="0">
              <a:latin typeface="Arial Black" panose="020B0A04020102020204" pitchFamily="34" charset="0"/>
            </a:endParaRPr>
          </a:p>
          <a:p>
            <a:pPr algn="ctr"/>
            <a:r>
              <a:rPr lang="sk-SK" dirty="0">
                <a:latin typeface="Arial Black" panose="020B0A04020102020204" pitchFamily="34" charset="0"/>
              </a:rPr>
              <a:t>1746</a:t>
            </a:r>
          </a:p>
        </p:txBody>
      </p:sp>
      <p:sp>
        <p:nvSpPr>
          <p:cNvPr id="22" name="BlokTextu 21">
            <a:extLst>
              <a:ext uri="{FF2B5EF4-FFF2-40B4-BE49-F238E27FC236}">
                <a16:creationId xmlns:a16="http://schemas.microsoft.com/office/drawing/2014/main" id="{E107C402-0142-41BB-8653-7496A3A58E54}"/>
              </a:ext>
            </a:extLst>
          </p:cNvPr>
          <p:cNvSpPr txBox="1"/>
          <p:nvPr/>
        </p:nvSpPr>
        <p:spPr>
          <a:xfrm>
            <a:off x="7467600" y="1837267"/>
            <a:ext cx="4597594" cy="1752600"/>
          </a:xfrm>
          <a:prstGeom prst="rect">
            <a:avLst/>
          </a:prstGeom>
          <a:solidFill>
            <a:schemeClr val="bg1"/>
          </a:solidFill>
        </p:spPr>
        <p:txBody>
          <a:bodyPr wrap="square" rtlCol="0">
            <a:spAutoFit/>
          </a:bodyPr>
          <a:lstStyle/>
          <a:p>
            <a:endParaRPr lang="sk-SK" dirty="0"/>
          </a:p>
        </p:txBody>
      </p:sp>
      <p:sp>
        <p:nvSpPr>
          <p:cNvPr id="24" name="Šípka: doprava s prúžkami 23" descr="červená šípka ">
            <a:extLst>
              <a:ext uri="{FF2B5EF4-FFF2-40B4-BE49-F238E27FC236}">
                <a16:creationId xmlns:a16="http://schemas.microsoft.com/office/drawing/2014/main" id="{80FC57C1-8E69-4332-B6DF-FC2019A99655}"/>
              </a:ext>
            </a:extLst>
          </p:cNvPr>
          <p:cNvSpPr/>
          <p:nvPr/>
        </p:nvSpPr>
        <p:spPr>
          <a:xfrm rot="1787940">
            <a:off x="5723674" y="3860295"/>
            <a:ext cx="4482622" cy="671327"/>
          </a:xfrm>
          <a:prstGeom prst="striped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25" name="Ovál 24" descr="červený bod ">
            <a:extLst>
              <a:ext uri="{FF2B5EF4-FFF2-40B4-BE49-F238E27FC236}">
                <a16:creationId xmlns:a16="http://schemas.microsoft.com/office/drawing/2014/main" id="{4FFEEA2E-F754-4793-B6FB-5983558DEBDD}"/>
              </a:ext>
            </a:extLst>
          </p:cNvPr>
          <p:cNvSpPr/>
          <p:nvPr/>
        </p:nvSpPr>
        <p:spPr>
          <a:xfrm>
            <a:off x="9982200" y="5212130"/>
            <a:ext cx="366183" cy="38894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26" name="BlokTextu 25">
            <a:extLst>
              <a:ext uri="{FF2B5EF4-FFF2-40B4-BE49-F238E27FC236}">
                <a16:creationId xmlns:a16="http://schemas.microsoft.com/office/drawing/2014/main" id="{753D7B0E-B1A0-4D32-8E6F-D907971E59C1}"/>
              </a:ext>
            </a:extLst>
          </p:cNvPr>
          <p:cNvSpPr txBox="1"/>
          <p:nvPr/>
        </p:nvSpPr>
        <p:spPr>
          <a:xfrm>
            <a:off x="6814509" y="82077"/>
            <a:ext cx="5250685" cy="3970318"/>
          </a:xfrm>
          <a:prstGeom prst="rect">
            <a:avLst/>
          </a:prstGeom>
          <a:solidFill>
            <a:schemeClr val="accent4">
              <a:lumMod val="40000"/>
              <a:lumOff val="60000"/>
            </a:schemeClr>
          </a:solidFill>
          <a:ln>
            <a:solidFill>
              <a:schemeClr val="accent4">
                <a:lumMod val="50000"/>
              </a:schemeClr>
            </a:solidFill>
            <a:prstDash val="dash"/>
          </a:ln>
        </p:spPr>
        <p:txBody>
          <a:bodyPr wrap="square" rtlCol="0">
            <a:spAutoFit/>
          </a:bodyPr>
          <a:lstStyle/>
          <a:p>
            <a:r>
              <a:rPr lang="sk-SK" b="1" dirty="0">
                <a:latin typeface="Times New Roman" panose="02020603050405020304" pitchFamily="18" charset="0"/>
                <a:cs typeface="Times New Roman" panose="02020603050405020304" pitchFamily="18" charset="0"/>
              </a:rPr>
              <a:t>Michal </a:t>
            </a:r>
            <a:r>
              <a:rPr lang="sk-SK" b="1" dirty="0" err="1">
                <a:latin typeface="Times New Roman" panose="02020603050405020304" pitchFamily="18" charset="0"/>
                <a:cs typeface="Times New Roman" panose="02020603050405020304" pitchFamily="18" charset="0"/>
              </a:rPr>
              <a:t>Adamík</a:t>
            </a:r>
            <a:r>
              <a:rPr lang="sk-SK" b="1" dirty="0">
                <a:latin typeface="Times New Roman" panose="02020603050405020304" pitchFamily="18" charset="0"/>
                <a:cs typeface="Times New Roman" panose="02020603050405020304" pitchFamily="18" charset="0"/>
              </a:rPr>
              <a:t> - 1905 – 6 duší</a:t>
            </a:r>
          </a:p>
          <a:p>
            <a:r>
              <a:rPr lang="sk-SK" b="1" dirty="0">
                <a:latin typeface="Times New Roman" panose="02020603050405020304" pitchFamily="18" charset="0"/>
                <a:cs typeface="Times New Roman" panose="02020603050405020304" pitchFamily="18" charset="0"/>
              </a:rPr>
              <a:t>Michal Cifra (kováč)  – 1907 – 1 duša</a:t>
            </a:r>
          </a:p>
          <a:p>
            <a:r>
              <a:rPr lang="sk-SK" b="1" dirty="0">
                <a:latin typeface="Times New Roman" panose="02020603050405020304" pitchFamily="18" charset="0"/>
                <a:cs typeface="Times New Roman" panose="02020603050405020304" pitchFamily="18" charset="0"/>
              </a:rPr>
              <a:t>Ondrej </a:t>
            </a:r>
            <a:r>
              <a:rPr lang="sk-SK" b="1" dirty="0" err="1">
                <a:latin typeface="Times New Roman" panose="02020603050405020304" pitchFamily="18" charset="0"/>
                <a:cs typeface="Times New Roman" panose="02020603050405020304" pitchFamily="18" charset="0"/>
              </a:rPr>
              <a:t>Francisci</a:t>
            </a:r>
            <a:r>
              <a:rPr lang="sk-SK" b="1" dirty="0">
                <a:latin typeface="Times New Roman" panose="02020603050405020304" pitchFamily="18" charset="0"/>
                <a:cs typeface="Times New Roman" panose="02020603050405020304" pitchFamily="18" charset="0"/>
              </a:rPr>
              <a:t> – 1900 – 1 duša    </a:t>
            </a:r>
          </a:p>
          <a:p>
            <a:r>
              <a:rPr lang="sk-SK" b="1" dirty="0">
                <a:latin typeface="Times New Roman" panose="02020603050405020304" pitchFamily="18" charset="0"/>
                <a:cs typeface="Times New Roman" panose="02020603050405020304" pitchFamily="18" charset="0"/>
              </a:rPr>
              <a:t>			1908 </a:t>
            </a:r>
            <a:r>
              <a:rPr lang="sk-SK" b="1" dirty="0" err="1">
                <a:latin typeface="Times New Roman" panose="02020603050405020304" pitchFamily="18" charset="0"/>
                <a:cs typeface="Times New Roman" panose="02020603050405020304" pitchFamily="18" charset="0"/>
              </a:rPr>
              <a:t>Komlóš</a:t>
            </a:r>
            <a:r>
              <a:rPr lang="sk-SK" b="1" dirty="0">
                <a:latin typeface="Times New Roman" panose="02020603050405020304" pitchFamily="18" charset="0"/>
                <a:cs typeface="Times New Roman" panose="02020603050405020304" pitchFamily="18" charset="0"/>
              </a:rPr>
              <a:t> – 6 duší</a:t>
            </a:r>
          </a:p>
          <a:p>
            <a:r>
              <a:rPr lang="sk-SK" b="1" dirty="0">
                <a:latin typeface="Times New Roman" panose="02020603050405020304" pitchFamily="18" charset="0"/>
                <a:cs typeface="Times New Roman" panose="02020603050405020304" pitchFamily="18" charset="0"/>
              </a:rPr>
              <a:t>Juraj </a:t>
            </a:r>
            <a:r>
              <a:rPr lang="sk-SK" b="1" dirty="0" err="1">
                <a:latin typeface="Times New Roman" panose="02020603050405020304" pitchFamily="18" charset="0"/>
                <a:cs typeface="Times New Roman" panose="02020603050405020304" pitchFamily="18" charset="0"/>
              </a:rPr>
              <a:t>Gallo</a:t>
            </a:r>
            <a:r>
              <a:rPr lang="sk-SK" b="1" dirty="0">
                <a:latin typeface="Times New Roman" panose="02020603050405020304" pitchFamily="18" charset="0"/>
                <a:cs typeface="Times New Roman" panose="02020603050405020304" pitchFamily="18" charset="0"/>
              </a:rPr>
              <a:t> – 1900 – 2 duše    </a:t>
            </a:r>
          </a:p>
          <a:p>
            <a:r>
              <a:rPr lang="sk-SK" b="1" dirty="0">
                <a:latin typeface="Times New Roman" panose="02020603050405020304" pitchFamily="18" charset="0"/>
                <a:cs typeface="Times New Roman" panose="02020603050405020304" pitchFamily="18" charset="0"/>
              </a:rPr>
              <a:t>			1922 Argentína – 5 duší</a:t>
            </a:r>
          </a:p>
          <a:p>
            <a:r>
              <a:rPr lang="sk-SK" b="1" dirty="0">
                <a:latin typeface="Times New Roman" panose="02020603050405020304" pitchFamily="18" charset="0"/>
                <a:cs typeface="Times New Roman" panose="02020603050405020304" pitchFamily="18" charset="0"/>
              </a:rPr>
              <a:t>Adam </a:t>
            </a:r>
            <a:r>
              <a:rPr lang="sk-SK" b="1" dirty="0" err="1">
                <a:latin typeface="Times New Roman" panose="02020603050405020304" pitchFamily="18" charset="0"/>
                <a:cs typeface="Times New Roman" panose="02020603050405020304" pitchFamily="18" charset="0"/>
              </a:rPr>
              <a:t>Móťovský</a:t>
            </a:r>
            <a:r>
              <a:rPr lang="sk-SK" b="1" dirty="0">
                <a:latin typeface="Times New Roman" panose="02020603050405020304" pitchFamily="18" charset="0"/>
                <a:cs typeface="Times New Roman" panose="02020603050405020304" pitchFamily="18" charset="0"/>
              </a:rPr>
              <a:t> – 1899 – 9 duší </a:t>
            </a:r>
          </a:p>
          <a:p>
            <a:r>
              <a:rPr lang="sk-SK" b="1" dirty="0">
                <a:latin typeface="Times New Roman" panose="02020603050405020304" pitchFamily="18" charset="0"/>
                <a:cs typeface="Times New Roman" panose="02020603050405020304" pitchFamily="18" charset="0"/>
              </a:rPr>
              <a:t>Pavel Rozkoš – 1899 – 1 duša     </a:t>
            </a:r>
          </a:p>
          <a:p>
            <a:r>
              <a:rPr lang="sk-SK" b="1" dirty="0">
                <a:latin typeface="Times New Roman" panose="02020603050405020304" pitchFamily="18" charset="0"/>
                <a:cs typeface="Times New Roman" panose="02020603050405020304" pitchFamily="18" charset="0"/>
              </a:rPr>
              <a:t>			1922 Argentína</a:t>
            </a:r>
          </a:p>
          <a:p>
            <a:r>
              <a:rPr lang="sk-SK" b="1" dirty="0">
                <a:latin typeface="Times New Roman" panose="02020603050405020304" pitchFamily="18" charset="0"/>
                <a:cs typeface="Times New Roman" panose="02020603050405020304" pitchFamily="18" charset="0"/>
              </a:rPr>
              <a:t>Michal Rusnák – 1899 – 6 duší    </a:t>
            </a:r>
          </a:p>
          <a:p>
            <a:r>
              <a:rPr lang="sk-SK" b="1" dirty="0">
                <a:latin typeface="Times New Roman" panose="02020603050405020304" pitchFamily="18" charset="0"/>
                <a:cs typeface="Times New Roman" panose="02020603050405020304" pitchFamily="18" charset="0"/>
              </a:rPr>
              <a:t>			1915 </a:t>
            </a:r>
            <a:r>
              <a:rPr lang="sk-SK" b="1" dirty="0" err="1">
                <a:latin typeface="Times New Roman" panose="02020603050405020304" pitchFamily="18" charset="0"/>
                <a:cs typeface="Times New Roman" panose="02020603050405020304" pitchFamily="18" charset="0"/>
              </a:rPr>
              <a:t>Komlóš</a:t>
            </a:r>
            <a:endParaRPr lang="sk-SK" b="1" dirty="0">
              <a:latin typeface="Times New Roman" panose="02020603050405020304" pitchFamily="18" charset="0"/>
              <a:cs typeface="Times New Roman" panose="02020603050405020304" pitchFamily="18" charset="0"/>
            </a:endParaRPr>
          </a:p>
          <a:p>
            <a:r>
              <a:rPr lang="sk-SK" b="1" dirty="0">
                <a:latin typeface="Times New Roman" panose="02020603050405020304" pitchFamily="18" charset="0"/>
                <a:cs typeface="Times New Roman" panose="02020603050405020304" pitchFamily="18" charset="0"/>
              </a:rPr>
              <a:t>Michal </a:t>
            </a:r>
            <a:r>
              <a:rPr lang="sk-SK" b="1" dirty="0" err="1">
                <a:latin typeface="Times New Roman" panose="02020603050405020304" pitchFamily="18" charset="0"/>
                <a:cs typeface="Times New Roman" panose="02020603050405020304" pitchFamily="18" charset="0"/>
              </a:rPr>
              <a:t>Susekár</a:t>
            </a:r>
            <a:r>
              <a:rPr lang="sk-SK" b="1" dirty="0">
                <a:latin typeface="Times New Roman" panose="02020603050405020304" pitchFamily="18" charset="0"/>
                <a:cs typeface="Times New Roman" panose="02020603050405020304" pitchFamily="18" charset="0"/>
              </a:rPr>
              <a:t> – 1899 – 5 duší    </a:t>
            </a:r>
          </a:p>
          <a:p>
            <a:r>
              <a:rPr lang="sk-SK" b="1" dirty="0">
                <a:latin typeface="Times New Roman" panose="02020603050405020304" pitchFamily="18" charset="0"/>
                <a:cs typeface="Times New Roman" panose="02020603050405020304" pitchFamily="18" charset="0"/>
              </a:rPr>
              <a:t>			1903 </a:t>
            </a:r>
            <a:r>
              <a:rPr lang="sk-SK" b="1" dirty="0" err="1">
                <a:latin typeface="Times New Roman" panose="02020603050405020304" pitchFamily="18" charset="0"/>
                <a:cs typeface="Times New Roman" panose="02020603050405020304" pitchFamily="18" charset="0"/>
              </a:rPr>
              <a:t>Komlóš</a:t>
            </a:r>
            <a:endParaRPr lang="sk-SK" b="1" dirty="0">
              <a:latin typeface="Times New Roman" panose="02020603050405020304" pitchFamily="18" charset="0"/>
              <a:cs typeface="Times New Roman" panose="02020603050405020304" pitchFamily="18" charset="0"/>
            </a:endParaRPr>
          </a:p>
          <a:p>
            <a:r>
              <a:rPr lang="sk-SK" b="1" dirty="0">
                <a:latin typeface="Times New Roman" panose="02020603050405020304" pitchFamily="18" charset="0"/>
                <a:cs typeface="Times New Roman" panose="02020603050405020304" pitchFamily="18" charset="0"/>
              </a:rPr>
              <a:t>Pavel Trnka – 1899 – 6 duší</a:t>
            </a:r>
          </a:p>
        </p:txBody>
      </p:sp>
      <p:sp>
        <p:nvSpPr>
          <p:cNvPr id="11" name="BlokTextu 10">
            <a:extLst>
              <a:ext uri="{FF2B5EF4-FFF2-40B4-BE49-F238E27FC236}">
                <a16:creationId xmlns:a16="http://schemas.microsoft.com/office/drawing/2014/main" id="{98976CB8-B218-4007-8B10-E7349DB5D145}"/>
              </a:ext>
            </a:extLst>
          </p:cNvPr>
          <p:cNvSpPr txBox="1"/>
          <p:nvPr/>
        </p:nvSpPr>
        <p:spPr>
          <a:xfrm rot="1821294">
            <a:off x="7510669" y="4493105"/>
            <a:ext cx="2662874" cy="369332"/>
          </a:xfrm>
          <a:prstGeom prst="rect">
            <a:avLst/>
          </a:prstGeom>
          <a:noFill/>
        </p:spPr>
        <p:txBody>
          <a:bodyPr wrap="square" rtlCol="0">
            <a:spAutoFit/>
          </a:bodyPr>
          <a:lstStyle/>
          <a:p>
            <a:pPr algn="ctr"/>
            <a:r>
              <a:rPr lang="sk-SK" dirty="0" err="1">
                <a:latin typeface="Arial Black" panose="020B0A04020102020204" pitchFamily="34" charset="0"/>
              </a:rPr>
              <a:t>Gorna</a:t>
            </a:r>
            <a:r>
              <a:rPr lang="sk-SK" dirty="0">
                <a:latin typeface="Arial Black" panose="020B0A04020102020204" pitchFamily="34" charset="0"/>
              </a:rPr>
              <a:t> </a:t>
            </a:r>
            <a:r>
              <a:rPr lang="sk-SK" dirty="0" err="1">
                <a:latin typeface="Arial Black" panose="020B0A04020102020204" pitchFamily="34" charset="0"/>
              </a:rPr>
              <a:t>Mitropolija</a:t>
            </a:r>
            <a:endParaRPr lang="sk-SK" dirty="0">
              <a:latin typeface="Arial Black" panose="020B0A04020102020204" pitchFamily="34" charset="0"/>
            </a:endParaRPr>
          </a:p>
        </p:txBody>
      </p:sp>
      <p:sp>
        <p:nvSpPr>
          <p:cNvPr id="2" name="Obdĺžnik: zaoblené rohy 1" descr="červené obdĺžnikové orámovanie ">
            <a:extLst>
              <a:ext uri="{FF2B5EF4-FFF2-40B4-BE49-F238E27FC236}">
                <a16:creationId xmlns:a16="http://schemas.microsoft.com/office/drawing/2014/main" id="{CF888572-7C13-43FE-BE42-42FEFF4AD386}"/>
              </a:ext>
            </a:extLst>
          </p:cNvPr>
          <p:cNvSpPr/>
          <p:nvPr/>
        </p:nvSpPr>
        <p:spPr>
          <a:xfrm>
            <a:off x="6814509" y="2594818"/>
            <a:ext cx="4223526" cy="587323"/>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Tree>
    <p:extLst>
      <p:ext uri="{BB962C8B-B14F-4D97-AF65-F5344CB8AC3E}">
        <p14:creationId xmlns:p14="http://schemas.microsoft.com/office/powerpoint/2010/main" val="313760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wipe(left)">
                                      <p:cBhvr>
                                        <p:cTn id="7" dur="500"/>
                                        <p:tgtEl>
                                          <p:spTgt spid="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6">
                                            <p:txEl>
                                              <p:pRg st="1" end="1"/>
                                            </p:txEl>
                                          </p:spTgt>
                                        </p:tgtEl>
                                        <p:attrNameLst>
                                          <p:attrName>style.visibility</p:attrName>
                                        </p:attrNameLst>
                                      </p:cBhvr>
                                      <p:to>
                                        <p:strVal val="visible"/>
                                      </p:to>
                                    </p:set>
                                    <p:animEffect transition="in" filter="wipe(left)">
                                      <p:cBhvr>
                                        <p:cTn id="12" dur="500"/>
                                        <p:tgtEl>
                                          <p:spTgt spid="2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6">
                                            <p:txEl>
                                              <p:pRg st="2" end="2"/>
                                            </p:txEl>
                                          </p:spTgt>
                                        </p:tgtEl>
                                        <p:attrNameLst>
                                          <p:attrName>style.visibility</p:attrName>
                                        </p:attrNameLst>
                                      </p:cBhvr>
                                      <p:to>
                                        <p:strVal val="visible"/>
                                      </p:to>
                                    </p:set>
                                    <p:animEffect transition="in" filter="wipe(left)">
                                      <p:cBhvr>
                                        <p:cTn id="17" dur="500"/>
                                        <p:tgtEl>
                                          <p:spTgt spid="26">
                                            <p:txEl>
                                              <p:pRg st="2" end="2"/>
                                            </p:txEl>
                                          </p:spTgt>
                                        </p:tgtEl>
                                      </p:cBhvr>
                                    </p:animEffect>
                                  </p:childTnLst>
                                </p:cTn>
                              </p:par>
                              <p:par>
                                <p:cTn id="18" presetID="22" presetClass="entr" presetSubtype="8" fill="hold" nodeType="withEffect">
                                  <p:stCondLst>
                                    <p:cond delay="0"/>
                                  </p:stCondLst>
                                  <p:childTnLst>
                                    <p:set>
                                      <p:cBhvr>
                                        <p:cTn id="19" dur="1" fill="hold">
                                          <p:stCondLst>
                                            <p:cond delay="0"/>
                                          </p:stCondLst>
                                        </p:cTn>
                                        <p:tgtEl>
                                          <p:spTgt spid="26">
                                            <p:txEl>
                                              <p:pRg st="3" end="3"/>
                                            </p:txEl>
                                          </p:spTgt>
                                        </p:tgtEl>
                                        <p:attrNameLst>
                                          <p:attrName>style.visibility</p:attrName>
                                        </p:attrNameLst>
                                      </p:cBhvr>
                                      <p:to>
                                        <p:strVal val="visible"/>
                                      </p:to>
                                    </p:set>
                                    <p:animEffect transition="in" filter="wipe(left)">
                                      <p:cBhvr>
                                        <p:cTn id="20" dur="500"/>
                                        <p:tgtEl>
                                          <p:spTgt spid="26">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6">
                                            <p:txEl>
                                              <p:pRg st="4" end="4"/>
                                            </p:txEl>
                                          </p:spTgt>
                                        </p:tgtEl>
                                        <p:attrNameLst>
                                          <p:attrName>style.visibility</p:attrName>
                                        </p:attrNameLst>
                                      </p:cBhvr>
                                      <p:to>
                                        <p:strVal val="visible"/>
                                      </p:to>
                                    </p:set>
                                    <p:animEffect transition="in" filter="wipe(left)">
                                      <p:cBhvr>
                                        <p:cTn id="25" dur="500"/>
                                        <p:tgtEl>
                                          <p:spTgt spid="26">
                                            <p:txEl>
                                              <p:pRg st="4" end="4"/>
                                            </p:txEl>
                                          </p:spTgt>
                                        </p:tgtEl>
                                      </p:cBhvr>
                                    </p:animEffect>
                                  </p:childTnLst>
                                </p:cTn>
                              </p:par>
                              <p:par>
                                <p:cTn id="26" presetID="22" presetClass="entr" presetSubtype="8" fill="hold" nodeType="withEffect">
                                  <p:stCondLst>
                                    <p:cond delay="0"/>
                                  </p:stCondLst>
                                  <p:childTnLst>
                                    <p:set>
                                      <p:cBhvr>
                                        <p:cTn id="27" dur="1" fill="hold">
                                          <p:stCondLst>
                                            <p:cond delay="0"/>
                                          </p:stCondLst>
                                        </p:cTn>
                                        <p:tgtEl>
                                          <p:spTgt spid="26">
                                            <p:txEl>
                                              <p:pRg st="5" end="5"/>
                                            </p:txEl>
                                          </p:spTgt>
                                        </p:tgtEl>
                                        <p:attrNameLst>
                                          <p:attrName>style.visibility</p:attrName>
                                        </p:attrNameLst>
                                      </p:cBhvr>
                                      <p:to>
                                        <p:strVal val="visible"/>
                                      </p:to>
                                    </p:set>
                                    <p:animEffect transition="in" filter="wipe(left)">
                                      <p:cBhvr>
                                        <p:cTn id="28" dur="500"/>
                                        <p:tgtEl>
                                          <p:spTgt spid="26">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6">
                                            <p:txEl>
                                              <p:pRg st="6" end="6"/>
                                            </p:txEl>
                                          </p:spTgt>
                                        </p:tgtEl>
                                        <p:attrNameLst>
                                          <p:attrName>style.visibility</p:attrName>
                                        </p:attrNameLst>
                                      </p:cBhvr>
                                      <p:to>
                                        <p:strVal val="visible"/>
                                      </p:to>
                                    </p:set>
                                    <p:animEffect transition="in" filter="wipe(left)">
                                      <p:cBhvr>
                                        <p:cTn id="33" dur="500"/>
                                        <p:tgtEl>
                                          <p:spTgt spid="26">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26">
                                            <p:txEl>
                                              <p:pRg st="7" end="7"/>
                                            </p:txEl>
                                          </p:spTgt>
                                        </p:tgtEl>
                                        <p:attrNameLst>
                                          <p:attrName>style.visibility</p:attrName>
                                        </p:attrNameLst>
                                      </p:cBhvr>
                                      <p:to>
                                        <p:strVal val="visible"/>
                                      </p:to>
                                    </p:set>
                                    <p:animEffect transition="in" filter="wipe(left)">
                                      <p:cBhvr>
                                        <p:cTn id="38" dur="500"/>
                                        <p:tgtEl>
                                          <p:spTgt spid="26">
                                            <p:txEl>
                                              <p:pRg st="7" end="7"/>
                                            </p:txEl>
                                          </p:spTgt>
                                        </p:tgtEl>
                                      </p:cBhvr>
                                    </p:animEffect>
                                  </p:childTnLst>
                                </p:cTn>
                              </p:par>
                              <p:par>
                                <p:cTn id="39" presetID="22" presetClass="entr" presetSubtype="8" fill="hold" nodeType="withEffect">
                                  <p:stCondLst>
                                    <p:cond delay="0"/>
                                  </p:stCondLst>
                                  <p:childTnLst>
                                    <p:set>
                                      <p:cBhvr>
                                        <p:cTn id="40" dur="1" fill="hold">
                                          <p:stCondLst>
                                            <p:cond delay="0"/>
                                          </p:stCondLst>
                                        </p:cTn>
                                        <p:tgtEl>
                                          <p:spTgt spid="26">
                                            <p:txEl>
                                              <p:pRg st="8" end="8"/>
                                            </p:txEl>
                                          </p:spTgt>
                                        </p:tgtEl>
                                        <p:attrNameLst>
                                          <p:attrName>style.visibility</p:attrName>
                                        </p:attrNameLst>
                                      </p:cBhvr>
                                      <p:to>
                                        <p:strVal val="visible"/>
                                      </p:to>
                                    </p:set>
                                    <p:animEffect transition="in" filter="wipe(left)">
                                      <p:cBhvr>
                                        <p:cTn id="41" dur="500"/>
                                        <p:tgtEl>
                                          <p:spTgt spid="26">
                                            <p:txEl>
                                              <p:pRg st="8" end="8"/>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6">
                                            <p:txEl>
                                              <p:pRg st="9" end="9"/>
                                            </p:txEl>
                                          </p:spTgt>
                                        </p:tgtEl>
                                        <p:attrNameLst>
                                          <p:attrName>style.visibility</p:attrName>
                                        </p:attrNameLst>
                                      </p:cBhvr>
                                      <p:to>
                                        <p:strVal val="visible"/>
                                      </p:to>
                                    </p:set>
                                    <p:animEffect transition="in" filter="wipe(left)">
                                      <p:cBhvr>
                                        <p:cTn id="46" dur="500"/>
                                        <p:tgtEl>
                                          <p:spTgt spid="26">
                                            <p:txEl>
                                              <p:pRg st="9" end="9"/>
                                            </p:txEl>
                                          </p:spTgt>
                                        </p:tgtEl>
                                      </p:cBhvr>
                                    </p:animEffect>
                                  </p:childTnLst>
                                </p:cTn>
                              </p:par>
                              <p:par>
                                <p:cTn id="47" presetID="22" presetClass="entr" presetSubtype="8" fill="hold" nodeType="withEffect">
                                  <p:stCondLst>
                                    <p:cond delay="0"/>
                                  </p:stCondLst>
                                  <p:childTnLst>
                                    <p:set>
                                      <p:cBhvr>
                                        <p:cTn id="48" dur="1" fill="hold">
                                          <p:stCondLst>
                                            <p:cond delay="0"/>
                                          </p:stCondLst>
                                        </p:cTn>
                                        <p:tgtEl>
                                          <p:spTgt spid="26">
                                            <p:txEl>
                                              <p:pRg st="10" end="10"/>
                                            </p:txEl>
                                          </p:spTgt>
                                        </p:tgtEl>
                                        <p:attrNameLst>
                                          <p:attrName>style.visibility</p:attrName>
                                        </p:attrNameLst>
                                      </p:cBhvr>
                                      <p:to>
                                        <p:strVal val="visible"/>
                                      </p:to>
                                    </p:set>
                                    <p:animEffect transition="in" filter="wipe(left)">
                                      <p:cBhvr>
                                        <p:cTn id="49" dur="500"/>
                                        <p:tgtEl>
                                          <p:spTgt spid="26">
                                            <p:txEl>
                                              <p:pRg st="10" end="1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26">
                                            <p:txEl>
                                              <p:pRg st="11" end="11"/>
                                            </p:txEl>
                                          </p:spTgt>
                                        </p:tgtEl>
                                        <p:attrNameLst>
                                          <p:attrName>style.visibility</p:attrName>
                                        </p:attrNameLst>
                                      </p:cBhvr>
                                      <p:to>
                                        <p:strVal val="visible"/>
                                      </p:to>
                                    </p:set>
                                    <p:animEffect transition="in" filter="wipe(left)">
                                      <p:cBhvr>
                                        <p:cTn id="54" dur="500"/>
                                        <p:tgtEl>
                                          <p:spTgt spid="26">
                                            <p:txEl>
                                              <p:pRg st="11" end="11"/>
                                            </p:txEl>
                                          </p:spTgt>
                                        </p:tgtEl>
                                      </p:cBhvr>
                                    </p:animEffect>
                                  </p:childTnLst>
                                </p:cTn>
                              </p:par>
                              <p:par>
                                <p:cTn id="55" presetID="22" presetClass="entr" presetSubtype="8" fill="hold" nodeType="withEffect">
                                  <p:stCondLst>
                                    <p:cond delay="0"/>
                                  </p:stCondLst>
                                  <p:childTnLst>
                                    <p:set>
                                      <p:cBhvr>
                                        <p:cTn id="56" dur="1" fill="hold">
                                          <p:stCondLst>
                                            <p:cond delay="0"/>
                                          </p:stCondLst>
                                        </p:cTn>
                                        <p:tgtEl>
                                          <p:spTgt spid="26">
                                            <p:txEl>
                                              <p:pRg st="12" end="12"/>
                                            </p:txEl>
                                          </p:spTgt>
                                        </p:tgtEl>
                                        <p:attrNameLst>
                                          <p:attrName>style.visibility</p:attrName>
                                        </p:attrNameLst>
                                      </p:cBhvr>
                                      <p:to>
                                        <p:strVal val="visible"/>
                                      </p:to>
                                    </p:set>
                                    <p:animEffect transition="in" filter="wipe(left)">
                                      <p:cBhvr>
                                        <p:cTn id="57" dur="500"/>
                                        <p:tgtEl>
                                          <p:spTgt spid="26">
                                            <p:txEl>
                                              <p:pRg st="12" end="12"/>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26">
                                            <p:txEl>
                                              <p:pRg st="13" end="13"/>
                                            </p:txEl>
                                          </p:spTgt>
                                        </p:tgtEl>
                                        <p:attrNameLst>
                                          <p:attrName>style.visibility</p:attrName>
                                        </p:attrNameLst>
                                      </p:cBhvr>
                                      <p:to>
                                        <p:strVal val="visible"/>
                                      </p:to>
                                    </p:set>
                                    <p:animEffect transition="in" filter="wipe(left)">
                                      <p:cBhvr>
                                        <p:cTn id="62" dur="500"/>
                                        <p:tgtEl>
                                          <p:spTgt spid="26">
                                            <p:txEl>
                                              <p:pRg st="13" end="13"/>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2"/>
                                        </p:tgtEl>
                                        <p:attrNameLst>
                                          <p:attrName>style.visibility</p:attrName>
                                        </p:attrNameLst>
                                      </p:cBhvr>
                                      <p:to>
                                        <p:strVal val="visible"/>
                                      </p:to>
                                    </p:set>
                                    <p:animEffect transition="in" filter="barn(inVertical)">
                                      <p:cBhvr>
                                        <p:cTn id="6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ok 2" descr="Fotografia zobrazuje ručne písaný text na zažltnutom papieri so stĺpcami a červenými čiarami, pripomínajúci starý zošit. Text je v slovenskom jazyku a obsahuje rodinné poznámky o presťahovaní a dátumoch narodenia. Text opisuje príchod rodiny Rusnak do Bulharska v roku 1897, mená detí, dátumy narodenia a sobášov rodičov a súrodencov. Písmo je čitateľné, kombinácia čierneho atramentu, papier je zažltnutý a poškodený.">
            <a:extLst>
              <a:ext uri="{FF2B5EF4-FFF2-40B4-BE49-F238E27FC236}">
                <a16:creationId xmlns:a16="http://schemas.microsoft.com/office/drawing/2014/main" id="{D9960EE3-D3F3-47FB-8383-3DA9E4E0F913}"/>
              </a:ext>
            </a:extLst>
          </p:cNvPr>
          <p:cNvPicPr>
            <a:picLocks noChangeAspect="1"/>
          </p:cNvPicPr>
          <p:nvPr/>
        </p:nvPicPr>
        <p:blipFill rotWithShape="1">
          <a:blip r:embed="rId2">
            <a:extLst>
              <a:ext uri="{28A0092B-C50C-407E-A947-70E740481C1C}">
                <a14:useLocalDpi xmlns:a14="http://schemas.microsoft.com/office/drawing/2010/main" val="0"/>
              </a:ext>
            </a:extLst>
          </a:blip>
          <a:srcRect b="35139"/>
          <a:stretch/>
        </p:blipFill>
        <p:spPr>
          <a:xfrm>
            <a:off x="-1" y="0"/>
            <a:ext cx="7690266" cy="6858000"/>
          </a:xfrm>
          <a:prstGeom prst="rect">
            <a:avLst/>
          </a:prstGeom>
        </p:spPr>
      </p:pic>
      <p:pic>
        <p:nvPicPr>
          <p:cNvPr id="4" name="Obrázok 3" descr="Fotografia zobrazuje kamenný náhrobok s viditeľnými znakmi starnutia a poškodenia. Náhrobok je vysoký, obdĺžnikový, s hornou časťou mierne zaoblenou. Na povrchu je reliéfny dekor v tvare oválneho rámu s rastlinnými motívmi, v strede je vyblednutý symbol alebo ornament. Text na náhrobku je čiastočne čitateľný, vytesaný do kameňa, obsahuje mená a dátumy.">
            <a:extLst>
              <a:ext uri="{FF2B5EF4-FFF2-40B4-BE49-F238E27FC236}">
                <a16:creationId xmlns:a16="http://schemas.microsoft.com/office/drawing/2014/main" id="{E1124CEA-3BED-458D-B4C4-6576C08F2C17}"/>
              </a:ext>
            </a:extLst>
          </p:cNvPr>
          <p:cNvPicPr>
            <a:picLocks noChangeAspect="1"/>
          </p:cNvPicPr>
          <p:nvPr/>
        </p:nvPicPr>
        <p:blipFill rotWithShape="1">
          <a:blip r:embed="rId3">
            <a:extLst>
              <a:ext uri="{28A0092B-C50C-407E-A947-70E740481C1C}">
                <a14:useLocalDpi xmlns:a14="http://schemas.microsoft.com/office/drawing/2010/main" val="0"/>
              </a:ext>
            </a:extLst>
          </a:blip>
          <a:srcRect t="19553" r="7698" b="30343"/>
          <a:stretch/>
        </p:blipFill>
        <p:spPr>
          <a:xfrm rot="16200000">
            <a:off x="6584972" y="1670902"/>
            <a:ext cx="6858001" cy="3516198"/>
          </a:xfrm>
          <a:prstGeom prst="rect">
            <a:avLst/>
          </a:prstGeom>
          <a:ln w="28575">
            <a:solidFill>
              <a:srgbClr val="002060"/>
            </a:solidFill>
          </a:ln>
        </p:spPr>
      </p:pic>
      <p:sp>
        <p:nvSpPr>
          <p:cNvPr id="6" name="Obdĺžnik: zaoblené rohy 5" descr="červený obdĺžnik ">
            <a:extLst>
              <a:ext uri="{FF2B5EF4-FFF2-40B4-BE49-F238E27FC236}">
                <a16:creationId xmlns:a16="http://schemas.microsoft.com/office/drawing/2014/main" id="{DA63B69A-3A12-448A-A5E9-8480B559E1B4}"/>
              </a:ext>
            </a:extLst>
          </p:cNvPr>
          <p:cNvSpPr/>
          <p:nvPr/>
        </p:nvSpPr>
        <p:spPr>
          <a:xfrm>
            <a:off x="419928" y="4939645"/>
            <a:ext cx="6989540" cy="1015626"/>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pic>
        <p:nvPicPr>
          <p:cNvPr id="7" name="Obrázok 6" descr="Detailný záber na kamenný náhrobok s výraznými znakmi starnutia a poškodenia. Povrch je tmavý, pokrytý machom a škvrnami, text je vytesaný do kameňa, no veľmi vyblednutý a ťažko čitateľný. Viditeľné sú fragmenty mien a údajov">
            <a:extLst>
              <a:ext uri="{FF2B5EF4-FFF2-40B4-BE49-F238E27FC236}">
                <a16:creationId xmlns:a16="http://schemas.microsoft.com/office/drawing/2014/main" id="{17D53626-0217-4044-875E-3D26A85347EC}"/>
              </a:ext>
            </a:extLst>
          </p:cNvPr>
          <p:cNvPicPr>
            <a:picLocks noChangeAspect="1"/>
          </p:cNvPicPr>
          <p:nvPr/>
        </p:nvPicPr>
        <p:blipFill rotWithShape="1">
          <a:blip r:embed="rId3">
            <a:extLst>
              <a:ext uri="{28A0092B-C50C-407E-A947-70E740481C1C}">
                <a14:useLocalDpi xmlns:a14="http://schemas.microsoft.com/office/drawing/2010/main" val="0"/>
              </a:ext>
            </a:extLst>
          </a:blip>
          <a:srcRect l="7443" t="24798" r="44598" b="34769"/>
          <a:stretch/>
        </p:blipFill>
        <p:spPr>
          <a:xfrm rot="16200000">
            <a:off x="6045395" y="762220"/>
            <a:ext cx="6653131" cy="5333559"/>
          </a:xfrm>
          <a:prstGeom prst="rect">
            <a:avLst/>
          </a:prstGeom>
          <a:ln w="28575">
            <a:solidFill>
              <a:srgbClr val="002060"/>
            </a:solidFill>
          </a:ln>
        </p:spPr>
      </p:pic>
    </p:spTree>
    <p:extLst>
      <p:ext uri="{BB962C8B-B14F-4D97-AF65-F5344CB8AC3E}">
        <p14:creationId xmlns:p14="http://schemas.microsoft.com/office/powerpoint/2010/main" val="3464721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ok 1" descr="Fotografia zobrazuje ručne písaný text na zažltnutom papieri s červenými čiarami, pripomínajúci starý zošit. Text je v slovenskom jazyku a obsahuje rodinné poznámky o deťoch a rodičoch. Text opisuje dátumy narodenia, úmrtia a sobášov členov rodiny Tančik, vrátane miesta úmrtia rodičov. Písmo je čitateľné, kombinácia čierneho a modrého atramentu, papier je poškodený a zažltnutý.">
            <a:extLst>
              <a:ext uri="{FF2B5EF4-FFF2-40B4-BE49-F238E27FC236}">
                <a16:creationId xmlns:a16="http://schemas.microsoft.com/office/drawing/2014/main" id="{18CF863B-AF14-435C-8F0F-0BEC6C3187B9}"/>
              </a:ext>
            </a:extLst>
          </p:cNvPr>
          <p:cNvPicPr>
            <a:picLocks noChangeAspect="1"/>
          </p:cNvPicPr>
          <p:nvPr/>
        </p:nvPicPr>
        <p:blipFill rotWithShape="1">
          <a:blip r:embed="rId2">
            <a:extLst>
              <a:ext uri="{28A0092B-C50C-407E-A947-70E740481C1C}">
                <a14:useLocalDpi xmlns:a14="http://schemas.microsoft.com/office/drawing/2010/main" val="0"/>
              </a:ext>
            </a:extLst>
          </a:blip>
          <a:srcRect b="48730"/>
          <a:stretch/>
        </p:blipFill>
        <p:spPr>
          <a:xfrm rot="10800000">
            <a:off x="-1" y="0"/>
            <a:ext cx="9728898" cy="6858000"/>
          </a:xfrm>
          <a:prstGeom prst="rect">
            <a:avLst/>
          </a:prstGeom>
        </p:spPr>
      </p:pic>
      <p:sp>
        <p:nvSpPr>
          <p:cNvPr id="3" name="Obdĺžnik: zaoblené rohy 2" descr="červený obdĺžnik">
            <a:extLst>
              <a:ext uri="{FF2B5EF4-FFF2-40B4-BE49-F238E27FC236}">
                <a16:creationId xmlns:a16="http://schemas.microsoft.com/office/drawing/2014/main" id="{2F00DAEE-50E6-4385-BB85-1382BE482E4D}"/>
              </a:ext>
            </a:extLst>
          </p:cNvPr>
          <p:cNvSpPr/>
          <p:nvPr/>
        </p:nvSpPr>
        <p:spPr>
          <a:xfrm>
            <a:off x="2286000" y="2906486"/>
            <a:ext cx="5584371" cy="381000"/>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Tree>
    <p:extLst>
      <p:ext uri="{BB962C8B-B14F-4D97-AF65-F5344CB8AC3E}">
        <p14:creationId xmlns:p14="http://schemas.microsoft.com/office/powerpoint/2010/main" val="1570604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Obrázok 1" descr="Fotografia zobrazuje ručne písaný text na zažltnutom papieri s červenými čiarami, pripomínajúci starý zošit. Text je v slovenskom jazyku a obsahuje rodinné poznámky.">
            <a:extLst>
              <a:ext uri="{FF2B5EF4-FFF2-40B4-BE49-F238E27FC236}">
                <a16:creationId xmlns:a16="http://schemas.microsoft.com/office/drawing/2014/main" id="{7BF43F98-BC72-415C-B4FD-355883B5EBC1}"/>
              </a:ext>
            </a:extLst>
          </p:cNvPr>
          <p:cNvPicPr>
            <a:picLocks noChangeAspect="1"/>
          </p:cNvPicPr>
          <p:nvPr/>
        </p:nvPicPr>
        <p:blipFill rotWithShape="1">
          <a:blip r:embed="rId2">
            <a:extLst>
              <a:ext uri="{28A0092B-C50C-407E-A947-70E740481C1C}">
                <a14:useLocalDpi xmlns:a14="http://schemas.microsoft.com/office/drawing/2010/main" val="0"/>
              </a:ext>
            </a:extLst>
          </a:blip>
          <a:srcRect t="12024" b="68135"/>
          <a:stretch/>
        </p:blipFill>
        <p:spPr>
          <a:xfrm>
            <a:off x="314234" y="4307637"/>
            <a:ext cx="8172281" cy="2229383"/>
          </a:xfrm>
          <a:prstGeom prst="rect">
            <a:avLst/>
          </a:prstGeom>
        </p:spPr>
      </p:pic>
    </p:spTree>
    <p:extLst>
      <p:ext uri="{BB962C8B-B14F-4D97-AF65-F5344CB8AC3E}">
        <p14:creationId xmlns:p14="http://schemas.microsoft.com/office/powerpoint/2010/main" val="41802626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ok 2" descr="Starý dokument s názvom KERESZT-LEVÉL (krstný list) v maďarčine. Obsahuje tabuľku s údajmi o pokrstenom dieťati menom István, jeho rodičoch (Runaš János, roľník), bydlisku Tót Komlós 450, krstných rodičoch (Francsik István, roľník) a krstiacom kňazovi (Gajdács Pál). V hornej časti je uvedený rok 1895, v dolnej dátum 1922 február 21 a podpis kňaza. Dokument je zažltnutý, s pečiatkou a známkou v ľavom hornom rohu.">
            <a:extLst>
              <a:ext uri="{FF2B5EF4-FFF2-40B4-BE49-F238E27FC236}">
                <a16:creationId xmlns:a16="http://schemas.microsoft.com/office/drawing/2014/main" id="{CEBBFB2C-38EA-467D-A74B-7CDC1D0FE89C}"/>
              </a:ext>
            </a:extLst>
          </p:cNvPr>
          <p:cNvPicPr>
            <a:picLocks noChangeAspect="1"/>
          </p:cNvPicPr>
          <p:nvPr/>
        </p:nvPicPr>
        <p:blipFill rotWithShape="1">
          <a:blip r:embed="rId2">
            <a:extLst>
              <a:ext uri="{28A0092B-C50C-407E-A947-70E740481C1C}">
                <a14:useLocalDpi xmlns:a14="http://schemas.microsoft.com/office/drawing/2010/main" val="0"/>
              </a:ext>
            </a:extLst>
          </a:blip>
          <a:srcRect r="4207" b="82452"/>
          <a:stretch/>
        </p:blipFill>
        <p:spPr>
          <a:xfrm rot="16200000">
            <a:off x="-2563585" y="2563585"/>
            <a:ext cx="6857999" cy="1730828"/>
          </a:xfrm>
          <a:prstGeom prst="rect">
            <a:avLst/>
          </a:prstGeom>
        </p:spPr>
      </p:pic>
      <p:pic>
        <p:nvPicPr>
          <p:cNvPr id="5" name="Obrázok 4" descr="Starý dokument s názvom KERESZT-LEVÉL (krstný list) v maďarčine. Obsahuje tabuľku s údajmi o pokrstenom dieťati menom István, jeho rodičoch (Runaš János, roľník), bydlisku Tót Komlós 450, krstných rodičoch (Francsik István, roľník) a krstiacom kňazovi (Gajdács Pál). V hornej časti je uvedený rok 1895, v dolnej dátum 1922 február 21 a podpis kňaza. Dokument je zažltnutý, s pečiatkou a známkou v ľavom hornom rohu.">
            <a:extLst>
              <a:ext uri="{FF2B5EF4-FFF2-40B4-BE49-F238E27FC236}">
                <a16:creationId xmlns:a16="http://schemas.microsoft.com/office/drawing/2014/main" id="{F6E34D1E-5428-411E-9E2D-3261597B6A95}"/>
              </a:ext>
            </a:extLst>
          </p:cNvPr>
          <p:cNvPicPr>
            <a:picLocks noChangeAspect="1"/>
          </p:cNvPicPr>
          <p:nvPr/>
        </p:nvPicPr>
        <p:blipFill rotWithShape="1">
          <a:blip r:embed="rId3">
            <a:extLst>
              <a:ext uri="{28A0092B-C50C-407E-A947-70E740481C1C}">
                <a14:useLocalDpi xmlns:a14="http://schemas.microsoft.com/office/drawing/2010/main" val="0"/>
              </a:ext>
            </a:extLst>
          </a:blip>
          <a:srcRect r="4996" b="6091"/>
          <a:stretch/>
        </p:blipFill>
        <p:spPr>
          <a:xfrm rot="5400000">
            <a:off x="3244704" y="-1527947"/>
            <a:ext cx="6784986" cy="9812735"/>
          </a:xfrm>
          <a:prstGeom prst="rect">
            <a:avLst/>
          </a:prstGeom>
        </p:spPr>
      </p:pic>
    </p:spTree>
    <p:extLst>
      <p:ext uri="{BB962C8B-B14F-4D97-AF65-F5344CB8AC3E}">
        <p14:creationId xmlns:p14="http://schemas.microsoft.com/office/powerpoint/2010/main" val="3623249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ok 2" descr="Mapa strednej a juhovýchodnej Európy zobrazuje kolonizačné prúdy dolnozemských Slovákov. Na mape sú vyznačené hranice štátov (Slovensko, Maďarsko, Srbsko, Rumunsko, Chorvátsko, Bosna a Hercegovina, Bulharsko, Ukrajina, Čierna Hora) a hlavné rieky (Dunaj, Sáva, Dráva).&#10;Farebné šípky znázorňujú tri etapy presídľovania. Na mape sú označené lokality osídlenia: Nadlak, Tótkomlós, Kovačica, Padina, St. Petrovo, G. Mlynská, Brašľanica, Mitropol a ďalšie. V pravom dolnom rohu je legenda s vysvetlením farieb šípok.">
            <a:extLst>
              <a:ext uri="{FF2B5EF4-FFF2-40B4-BE49-F238E27FC236}">
                <a16:creationId xmlns:a16="http://schemas.microsoft.com/office/drawing/2014/main" id="{EDAAC948-B4E5-4F93-A2D2-064D6510FBB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1000" contrast="-53000"/>
                    </a14:imgEffect>
                  </a14:imgLayer>
                </a14:imgProps>
              </a:ext>
              <a:ext uri="{28A0092B-C50C-407E-A947-70E740481C1C}">
                <a14:useLocalDpi xmlns:a14="http://schemas.microsoft.com/office/drawing/2010/main" val="0"/>
              </a:ext>
            </a:extLst>
          </a:blip>
          <a:stretch>
            <a:fillRect/>
          </a:stretch>
        </p:blipFill>
        <p:spPr>
          <a:xfrm>
            <a:off x="0" y="6167"/>
            <a:ext cx="12191999" cy="6845665"/>
          </a:xfrm>
          <a:prstGeom prst="rect">
            <a:avLst/>
          </a:prstGeom>
          <a:solidFill>
            <a:schemeClr val="bg1"/>
          </a:solidFill>
          <a:effectLst>
            <a:outerShdw blurRad="50800" dist="50800" dir="5400000" algn="ctr" rotWithShape="0">
              <a:srgbClr val="000000"/>
            </a:outerShdw>
          </a:effectLst>
        </p:spPr>
      </p:pic>
      <p:sp>
        <p:nvSpPr>
          <p:cNvPr id="7" name="BlokTextu 6">
            <a:extLst>
              <a:ext uri="{FF2B5EF4-FFF2-40B4-BE49-F238E27FC236}">
                <a16:creationId xmlns:a16="http://schemas.microsoft.com/office/drawing/2014/main" id="{82348E20-D691-4666-9B78-86E5FAF38D0C}"/>
              </a:ext>
            </a:extLst>
          </p:cNvPr>
          <p:cNvSpPr txBox="1"/>
          <p:nvPr/>
        </p:nvSpPr>
        <p:spPr>
          <a:xfrm>
            <a:off x="2925538" y="2866583"/>
            <a:ext cx="1774192" cy="461665"/>
          </a:xfrm>
          <a:prstGeom prst="rect">
            <a:avLst/>
          </a:prstGeom>
          <a:solidFill>
            <a:schemeClr val="accent4">
              <a:lumMod val="60000"/>
              <a:lumOff val="40000"/>
            </a:schemeClr>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sk-SK" sz="2400" b="1" dirty="0">
                <a:solidFill>
                  <a:schemeClr val="tx1"/>
                </a:solidFill>
              </a:rPr>
              <a:t>1740 – 1820 </a:t>
            </a:r>
          </a:p>
        </p:txBody>
      </p:sp>
      <p:sp>
        <p:nvSpPr>
          <p:cNvPr id="12" name="Šípka: nadol 11" descr="červená šípka ">
            <a:extLst>
              <a:ext uri="{FF2B5EF4-FFF2-40B4-BE49-F238E27FC236}">
                <a16:creationId xmlns:a16="http://schemas.microsoft.com/office/drawing/2014/main" id="{2DBE1228-DE6C-4377-94B1-5A52AAC84896}"/>
              </a:ext>
              <a:ext uri="{C183D7F6-B498-43B3-948B-1728B52AA6E4}">
                <adec:decorative xmlns:adec="http://schemas.microsoft.com/office/drawing/2017/decorative" val="0"/>
              </a:ext>
            </a:extLst>
          </p:cNvPr>
          <p:cNvSpPr/>
          <p:nvPr/>
        </p:nvSpPr>
        <p:spPr>
          <a:xfrm>
            <a:off x="4313582" y="531858"/>
            <a:ext cx="694070" cy="845598"/>
          </a:xfrm>
          <a:prstGeom prst="downArrow">
            <a:avLst>
              <a:gd name="adj1" fmla="val 41408"/>
              <a:gd name="adj2" fmla="val 50000"/>
            </a:avLst>
          </a:prstGeom>
          <a:solidFill>
            <a:srgbClr val="C00000"/>
          </a:solidFill>
          <a:ln cmpd="tri">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3" name="BlokTextu 12">
            <a:extLst>
              <a:ext uri="{FF2B5EF4-FFF2-40B4-BE49-F238E27FC236}">
                <a16:creationId xmlns:a16="http://schemas.microsoft.com/office/drawing/2014/main" id="{052429AE-F97A-4C41-A15F-92AE02B0442E}"/>
              </a:ext>
            </a:extLst>
          </p:cNvPr>
          <p:cNvSpPr txBox="1"/>
          <p:nvPr/>
        </p:nvSpPr>
        <p:spPr>
          <a:xfrm>
            <a:off x="2460171" y="754602"/>
            <a:ext cx="1741701" cy="461665"/>
          </a:xfrm>
          <a:prstGeom prst="rect">
            <a:avLst/>
          </a:prstGeom>
          <a:solidFill>
            <a:schemeClr val="accent4">
              <a:lumMod val="60000"/>
              <a:lumOff val="40000"/>
            </a:schemeClr>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sk-SK" sz="2400" b="1" dirty="0">
                <a:solidFill>
                  <a:schemeClr val="tx1"/>
                </a:solidFill>
              </a:rPr>
              <a:t>1690 - 1710</a:t>
            </a:r>
          </a:p>
        </p:txBody>
      </p:sp>
      <p:sp>
        <p:nvSpPr>
          <p:cNvPr id="14" name="Šípka: nadol 13" descr="červená šípka ">
            <a:extLst>
              <a:ext uri="{FF2B5EF4-FFF2-40B4-BE49-F238E27FC236}">
                <a16:creationId xmlns:a16="http://schemas.microsoft.com/office/drawing/2014/main" id="{0895FBA8-A94B-465A-9491-F853616B4789}"/>
              </a:ext>
              <a:ext uri="{C183D7F6-B498-43B3-948B-1728B52AA6E4}">
                <adec:decorative xmlns:adec="http://schemas.microsoft.com/office/drawing/2017/decorative" val="0"/>
              </a:ext>
            </a:extLst>
          </p:cNvPr>
          <p:cNvSpPr/>
          <p:nvPr/>
        </p:nvSpPr>
        <p:spPr>
          <a:xfrm rot="20600519">
            <a:off x="4555406" y="1413129"/>
            <a:ext cx="452246" cy="845598"/>
          </a:xfrm>
          <a:prstGeom prst="downArrow">
            <a:avLst>
              <a:gd name="adj1" fmla="val 50199"/>
              <a:gd name="adj2" fmla="val 50000"/>
            </a:avLst>
          </a:prstGeom>
          <a:solidFill>
            <a:srgbClr val="C00000"/>
          </a:solidFill>
          <a:ln cmpd="tri">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5" name="BlokTextu 14">
            <a:extLst>
              <a:ext uri="{FF2B5EF4-FFF2-40B4-BE49-F238E27FC236}">
                <a16:creationId xmlns:a16="http://schemas.microsoft.com/office/drawing/2014/main" id="{3A8C33BA-1BDB-41E2-8EE5-88AEB588C132}"/>
              </a:ext>
            </a:extLst>
          </p:cNvPr>
          <p:cNvSpPr txBox="1"/>
          <p:nvPr/>
        </p:nvSpPr>
        <p:spPr>
          <a:xfrm>
            <a:off x="2460172" y="1725781"/>
            <a:ext cx="1918468" cy="461665"/>
          </a:xfrm>
          <a:prstGeom prst="rect">
            <a:avLst/>
          </a:prstGeom>
          <a:solidFill>
            <a:schemeClr val="accent4">
              <a:lumMod val="60000"/>
              <a:lumOff val="40000"/>
            </a:schemeClr>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sk-SK" sz="2400" b="1" dirty="0">
                <a:solidFill>
                  <a:schemeClr val="tx1"/>
                </a:solidFill>
              </a:rPr>
              <a:t>1711 – 1740 </a:t>
            </a:r>
          </a:p>
        </p:txBody>
      </p:sp>
      <p:sp>
        <p:nvSpPr>
          <p:cNvPr id="16" name="Šípka: nadol 15" descr="červená šípka ">
            <a:extLst>
              <a:ext uri="{FF2B5EF4-FFF2-40B4-BE49-F238E27FC236}">
                <a16:creationId xmlns:a16="http://schemas.microsoft.com/office/drawing/2014/main" id="{A12F391E-0D6F-4EFB-AC51-D2804ED6390E}"/>
              </a:ext>
              <a:ext uri="{C183D7F6-B498-43B3-948B-1728B52AA6E4}">
                <adec:decorative xmlns:adec="http://schemas.microsoft.com/office/drawing/2017/decorative" val="0"/>
              </a:ext>
            </a:extLst>
          </p:cNvPr>
          <p:cNvSpPr/>
          <p:nvPr/>
        </p:nvSpPr>
        <p:spPr>
          <a:xfrm rot="18234248">
            <a:off x="5475439" y="1827849"/>
            <a:ext cx="452246" cy="1368182"/>
          </a:xfrm>
          <a:prstGeom prst="downArrow">
            <a:avLst>
              <a:gd name="adj1" fmla="val 50199"/>
              <a:gd name="adj2" fmla="val 50000"/>
            </a:avLst>
          </a:prstGeom>
          <a:solidFill>
            <a:srgbClr val="C00000"/>
          </a:solidFill>
          <a:ln cmpd="tri">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7" name="Šípka: nadol 16" descr="červená šípka ">
            <a:extLst>
              <a:ext uri="{FF2B5EF4-FFF2-40B4-BE49-F238E27FC236}">
                <a16:creationId xmlns:a16="http://schemas.microsoft.com/office/drawing/2014/main" id="{AB91F729-2086-4492-8E71-6E2EA79D1DBF}"/>
              </a:ext>
              <a:ext uri="{C183D7F6-B498-43B3-948B-1728B52AA6E4}">
                <adec:decorative xmlns:adec="http://schemas.microsoft.com/office/drawing/2017/decorative" val="0"/>
              </a:ext>
            </a:extLst>
          </p:cNvPr>
          <p:cNvSpPr/>
          <p:nvPr/>
        </p:nvSpPr>
        <p:spPr>
          <a:xfrm rot="18175697">
            <a:off x="7581988" y="2130139"/>
            <a:ext cx="452246" cy="4058801"/>
          </a:xfrm>
          <a:prstGeom prst="downArrow">
            <a:avLst>
              <a:gd name="adj1" fmla="val 50199"/>
              <a:gd name="adj2" fmla="val 50000"/>
            </a:avLst>
          </a:prstGeom>
          <a:solidFill>
            <a:srgbClr val="C00000"/>
          </a:solidFill>
          <a:ln cmpd="tri">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8" name="BlokTextu 17">
            <a:extLst>
              <a:ext uri="{FF2B5EF4-FFF2-40B4-BE49-F238E27FC236}">
                <a16:creationId xmlns:a16="http://schemas.microsoft.com/office/drawing/2014/main" id="{FB31162D-05BD-4C87-9C89-51ABBEE72D44}"/>
              </a:ext>
            </a:extLst>
          </p:cNvPr>
          <p:cNvSpPr txBox="1"/>
          <p:nvPr/>
        </p:nvSpPr>
        <p:spPr>
          <a:xfrm>
            <a:off x="6395471" y="4462283"/>
            <a:ext cx="1839305" cy="461665"/>
          </a:xfrm>
          <a:prstGeom prst="rect">
            <a:avLst/>
          </a:prstGeom>
          <a:solidFill>
            <a:schemeClr val="accent4">
              <a:lumMod val="60000"/>
              <a:lumOff val="40000"/>
            </a:schemeClr>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sk-SK" sz="2400" b="1" dirty="0">
                <a:solidFill>
                  <a:schemeClr val="tx1"/>
                </a:solidFill>
              </a:rPr>
              <a:t>1884 – 1910 </a:t>
            </a:r>
          </a:p>
        </p:txBody>
      </p:sp>
      <p:sp>
        <p:nvSpPr>
          <p:cNvPr id="19" name="Šípka: nadol 18" descr="červená šípka ">
            <a:extLst>
              <a:ext uri="{FF2B5EF4-FFF2-40B4-BE49-F238E27FC236}">
                <a16:creationId xmlns:a16="http://schemas.microsoft.com/office/drawing/2014/main" id="{2A556B6E-76AF-483D-B10B-8103A90B6D62}"/>
              </a:ext>
              <a:ext uri="{C183D7F6-B498-43B3-948B-1728B52AA6E4}">
                <adec:decorative xmlns:adec="http://schemas.microsoft.com/office/drawing/2017/decorative" val="0"/>
              </a:ext>
            </a:extLst>
          </p:cNvPr>
          <p:cNvSpPr/>
          <p:nvPr/>
        </p:nvSpPr>
        <p:spPr>
          <a:xfrm rot="151356">
            <a:off x="4767320" y="2322373"/>
            <a:ext cx="452246" cy="1368182"/>
          </a:xfrm>
          <a:prstGeom prst="downArrow">
            <a:avLst>
              <a:gd name="adj1" fmla="val 50199"/>
              <a:gd name="adj2" fmla="val 50000"/>
            </a:avLst>
          </a:prstGeom>
          <a:solidFill>
            <a:srgbClr val="C00000"/>
          </a:solidFill>
          <a:ln cmpd="tri">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2" name="Obdĺžnik 1">
            <a:extLst>
              <a:ext uri="{FF2B5EF4-FFF2-40B4-BE49-F238E27FC236}">
                <a16:creationId xmlns:a16="http://schemas.microsoft.com/office/drawing/2014/main" id="{8095A727-FA4B-4075-A104-4E4D6828DC0E}"/>
              </a:ext>
            </a:extLst>
          </p:cNvPr>
          <p:cNvSpPr/>
          <p:nvPr/>
        </p:nvSpPr>
        <p:spPr>
          <a:xfrm>
            <a:off x="5184419" y="806528"/>
            <a:ext cx="4883588" cy="646331"/>
          </a:xfrm>
          <a:prstGeom prst="rect">
            <a:avLst/>
          </a:prstGeom>
          <a:solidFill>
            <a:schemeClr val="bg2"/>
          </a:solidFill>
          <a:ln>
            <a:solidFill>
              <a:srgbClr val="002060"/>
            </a:solidFill>
          </a:ln>
        </p:spPr>
        <p:txBody>
          <a:bodyPr wrap="square">
            <a:spAutoFit/>
          </a:bodyPr>
          <a:lstStyle/>
          <a:p>
            <a:r>
              <a:rPr lang="sk-SK" b="1" dirty="0">
                <a:solidFill>
                  <a:srgbClr val="FF0000"/>
                </a:solidFill>
              </a:rPr>
              <a:t>Hontianskej stolice a severných častí dnešného Maďarska - Novohradskej a Peštianskej stolice</a:t>
            </a:r>
            <a:endParaRPr lang="sk-SK" dirty="0"/>
          </a:p>
        </p:txBody>
      </p:sp>
      <p:sp>
        <p:nvSpPr>
          <p:cNvPr id="5" name="Obdĺžnik 4">
            <a:extLst>
              <a:ext uri="{FF2B5EF4-FFF2-40B4-BE49-F238E27FC236}">
                <a16:creationId xmlns:a16="http://schemas.microsoft.com/office/drawing/2014/main" id="{31DF087B-F6CE-4E44-9650-D84F4533824C}"/>
              </a:ext>
            </a:extLst>
          </p:cNvPr>
          <p:cNvSpPr/>
          <p:nvPr/>
        </p:nvSpPr>
        <p:spPr>
          <a:xfrm>
            <a:off x="634107" y="4206415"/>
            <a:ext cx="4713598" cy="369332"/>
          </a:xfrm>
          <a:prstGeom prst="rect">
            <a:avLst/>
          </a:prstGeom>
          <a:solidFill>
            <a:schemeClr val="bg2"/>
          </a:solidFill>
          <a:ln>
            <a:solidFill>
              <a:srgbClr val="002060"/>
            </a:solidFill>
          </a:ln>
        </p:spPr>
        <p:txBody>
          <a:bodyPr wrap="none">
            <a:spAutoFit/>
          </a:bodyPr>
          <a:lstStyle/>
          <a:p>
            <a:r>
              <a:rPr lang="sk-SK" b="1" dirty="0">
                <a:solidFill>
                  <a:srgbClr val="FF0000"/>
                </a:solidFill>
              </a:rPr>
              <a:t>osád v Srbskej Vojvodine – Bačka, Banát, </a:t>
            </a:r>
            <a:r>
              <a:rPr lang="sk-SK" b="1" dirty="0" err="1">
                <a:solidFill>
                  <a:srgbClr val="FF0000"/>
                </a:solidFill>
              </a:rPr>
              <a:t>Sriem</a:t>
            </a:r>
            <a:r>
              <a:rPr lang="sk-SK" b="1" dirty="0">
                <a:solidFill>
                  <a:srgbClr val="FF0000"/>
                </a:solidFill>
              </a:rPr>
              <a:t> </a:t>
            </a:r>
            <a:endParaRPr lang="sk-SK" dirty="0">
              <a:solidFill>
                <a:srgbClr val="FF0000"/>
              </a:solidFill>
            </a:endParaRPr>
          </a:p>
        </p:txBody>
      </p:sp>
      <p:sp>
        <p:nvSpPr>
          <p:cNvPr id="8" name="BlokTextu 7">
            <a:extLst>
              <a:ext uri="{FF2B5EF4-FFF2-40B4-BE49-F238E27FC236}">
                <a16:creationId xmlns:a16="http://schemas.microsoft.com/office/drawing/2014/main" id="{0384D459-58C1-496E-8035-57F8E58DB289}"/>
              </a:ext>
            </a:extLst>
          </p:cNvPr>
          <p:cNvSpPr txBox="1"/>
          <p:nvPr/>
        </p:nvSpPr>
        <p:spPr>
          <a:xfrm>
            <a:off x="7502236" y="1725781"/>
            <a:ext cx="4478482" cy="2048910"/>
          </a:xfrm>
          <a:prstGeom prst="rect">
            <a:avLst/>
          </a:prstGeom>
          <a:solidFill>
            <a:schemeClr val="bg1"/>
          </a:solidFill>
        </p:spPr>
        <p:txBody>
          <a:bodyPr wrap="square" rtlCol="0">
            <a:spAutoFit/>
          </a:bodyPr>
          <a:lstStyle/>
          <a:p>
            <a:endParaRPr lang="sk-SK" dirty="0"/>
          </a:p>
        </p:txBody>
      </p:sp>
      <p:sp>
        <p:nvSpPr>
          <p:cNvPr id="20" name="Obdĺžnik 19">
            <a:extLst>
              <a:ext uri="{FF2B5EF4-FFF2-40B4-BE49-F238E27FC236}">
                <a16:creationId xmlns:a16="http://schemas.microsoft.com/office/drawing/2014/main" id="{C30A76E7-45AD-4EC7-8CF0-C1228AD2C179}"/>
              </a:ext>
            </a:extLst>
          </p:cNvPr>
          <p:cNvSpPr/>
          <p:nvPr/>
        </p:nvSpPr>
        <p:spPr>
          <a:xfrm>
            <a:off x="6703395" y="2713978"/>
            <a:ext cx="3676712" cy="369332"/>
          </a:xfrm>
          <a:prstGeom prst="rect">
            <a:avLst/>
          </a:prstGeom>
          <a:solidFill>
            <a:schemeClr val="bg2"/>
          </a:solidFill>
          <a:ln>
            <a:solidFill>
              <a:srgbClr val="002060"/>
            </a:solidFill>
          </a:ln>
        </p:spPr>
        <p:txBody>
          <a:bodyPr wrap="none">
            <a:spAutoFit/>
          </a:bodyPr>
          <a:lstStyle/>
          <a:p>
            <a:r>
              <a:rPr lang="sk-SK" b="1" dirty="0">
                <a:solidFill>
                  <a:srgbClr val="FF0000"/>
                </a:solidFill>
              </a:rPr>
              <a:t>Rumunsko </a:t>
            </a:r>
            <a:r>
              <a:rPr lang="sk-SK" b="1" dirty="0" err="1">
                <a:solidFill>
                  <a:srgbClr val="FF0000"/>
                </a:solidFill>
              </a:rPr>
              <a:t>Aradsko-banátskej</a:t>
            </a:r>
            <a:r>
              <a:rPr lang="sk-SK" b="1" dirty="0">
                <a:solidFill>
                  <a:srgbClr val="FF0000"/>
                </a:solidFill>
              </a:rPr>
              <a:t> stolice</a:t>
            </a:r>
            <a:endParaRPr lang="sk-SK" dirty="0">
              <a:solidFill>
                <a:srgbClr val="FF0000"/>
              </a:solidFill>
            </a:endParaRPr>
          </a:p>
        </p:txBody>
      </p:sp>
      <p:sp>
        <p:nvSpPr>
          <p:cNvPr id="6" name="Obdĺžnik: zaoblené rohy 5">
            <a:extLst>
              <a:ext uri="{FF2B5EF4-FFF2-40B4-BE49-F238E27FC236}">
                <a16:creationId xmlns:a16="http://schemas.microsoft.com/office/drawing/2014/main" id="{C5BC1605-1C78-43EE-9699-9B754FA2080B}"/>
              </a:ext>
              <a:ext uri="{C183D7F6-B498-43B3-948B-1728B52AA6E4}">
                <adec:decorative xmlns:adec="http://schemas.microsoft.com/office/drawing/2017/decorative" val="1"/>
              </a:ext>
            </a:extLst>
          </p:cNvPr>
          <p:cNvSpPr/>
          <p:nvPr/>
        </p:nvSpPr>
        <p:spPr>
          <a:xfrm>
            <a:off x="10068007" y="5035810"/>
            <a:ext cx="791671" cy="20549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21" name="Obdĺžnik: zaoblené rohy 20">
            <a:extLst>
              <a:ext uri="{FF2B5EF4-FFF2-40B4-BE49-F238E27FC236}">
                <a16:creationId xmlns:a16="http://schemas.microsoft.com/office/drawing/2014/main" id="{FE521479-2F3B-4A5A-9210-DE8D0F585376}"/>
              </a:ext>
              <a:ext uri="{C183D7F6-B498-43B3-948B-1728B52AA6E4}">
                <adec:decorative xmlns:adec="http://schemas.microsoft.com/office/drawing/2017/decorative" val="1"/>
              </a:ext>
            </a:extLst>
          </p:cNvPr>
          <p:cNvSpPr/>
          <p:nvPr/>
        </p:nvSpPr>
        <p:spPr>
          <a:xfrm>
            <a:off x="9059537" y="5303818"/>
            <a:ext cx="1130838" cy="22434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22" name="Obdĺžnik: zaoblené rohy 21">
            <a:extLst>
              <a:ext uri="{FF2B5EF4-FFF2-40B4-BE49-F238E27FC236}">
                <a16:creationId xmlns:a16="http://schemas.microsoft.com/office/drawing/2014/main" id="{91F6ADEA-2762-4B50-AA20-73E629FBC4D3}"/>
              </a:ext>
              <a:ext uri="{C183D7F6-B498-43B3-948B-1728B52AA6E4}">
                <adec:decorative xmlns:adec="http://schemas.microsoft.com/office/drawing/2017/decorative" val="1"/>
              </a:ext>
            </a:extLst>
          </p:cNvPr>
          <p:cNvSpPr/>
          <p:nvPr/>
        </p:nvSpPr>
        <p:spPr>
          <a:xfrm>
            <a:off x="10220407" y="5241303"/>
            <a:ext cx="1072868" cy="1524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Tree>
    <p:extLst>
      <p:ext uri="{BB962C8B-B14F-4D97-AF65-F5344CB8AC3E}">
        <p14:creationId xmlns:p14="http://schemas.microsoft.com/office/powerpoint/2010/main" val="4063425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 presetClass="entr" presetSubtype="1"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additive="base">
                                        <p:cTn id="47" dur="500" fill="hold"/>
                                        <p:tgtEl>
                                          <p:spTgt spid="17"/>
                                        </p:tgtEl>
                                        <p:attrNameLst>
                                          <p:attrName>ppt_x</p:attrName>
                                        </p:attrNameLst>
                                      </p:cBhvr>
                                      <p:tavLst>
                                        <p:tav tm="0">
                                          <p:val>
                                            <p:strVal val="#ppt_x"/>
                                          </p:val>
                                        </p:tav>
                                        <p:tav tm="100000">
                                          <p:val>
                                            <p:strVal val="#ppt_x"/>
                                          </p:val>
                                        </p:tav>
                                      </p:tavLst>
                                    </p:anim>
                                    <p:anim calcmode="lin" valueType="num">
                                      <p:cBhvr additive="base">
                                        <p:cTn id="48"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barn(inVertical)">
                                      <p:cBhvr>
                                        <p:cTn id="53" dur="500"/>
                                        <p:tgtEl>
                                          <p:spTgt spid="6"/>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barn(inVertical)">
                                      <p:cBhvr>
                                        <p:cTn id="58" dur="500"/>
                                        <p:tgtEl>
                                          <p:spTgt spid="21"/>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barn(inVertical)">
                                      <p:cBhvr>
                                        <p:cTn id="6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3" grpId="0" animBg="1"/>
      <p:bldP spid="14" grpId="0" animBg="1"/>
      <p:bldP spid="15" grpId="0" animBg="1"/>
      <p:bldP spid="16" grpId="0" animBg="1"/>
      <p:bldP spid="17" grpId="0" animBg="1"/>
      <p:bldP spid="18" grpId="0" animBg="1"/>
      <p:bldP spid="19" grpId="0" animBg="1"/>
      <p:bldP spid="6" grpId="0" animBg="1"/>
      <p:bldP spid="21" grpId="0" animBg="1"/>
      <p:bldP spid="2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brázok zobrazuje mapu Rumunska a jeho okolia (Maďarsko, Srbsko, Ukrajina, Moldavsko, Bulharsko). Na mape sú vyznačené dve oblasti Sedmihradské Rudohorie a Banát">
            <a:extLst>
              <a:ext uri="{FF2B5EF4-FFF2-40B4-BE49-F238E27FC236}">
                <a16:creationId xmlns:a16="http://schemas.microsoft.com/office/drawing/2014/main" id="{FBBFA772-AB19-4E7E-921C-1649AC7D1B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384" t="3458" r="2044" b="3579"/>
          <a:stretch/>
        </p:blipFill>
        <p:spPr bwMode="auto">
          <a:xfrm>
            <a:off x="386498" y="75034"/>
            <a:ext cx="11283885" cy="6707932"/>
          </a:xfrm>
          <a:prstGeom prst="rect">
            <a:avLst/>
          </a:prstGeom>
          <a:noFill/>
          <a:extLst>
            <a:ext uri="{909E8E84-426E-40DD-AFC4-6F175D3DCCD1}">
              <a14:hiddenFill xmlns:a14="http://schemas.microsoft.com/office/drawing/2010/main">
                <a:solidFill>
                  <a:srgbClr val="FFFFFF"/>
                </a:solidFill>
              </a14:hiddenFill>
            </a:ext>
          </a:extLst>
        </p:spPr>
      </p:pic>
      <p:sp>
        <p:nvSpPr>
          <p:cNvPr id="3" name="Ovál 2" descr="červený kruh">
            <a:extLst>
              <a:ext uri="{FF2B5EF4-FFF2-40B4-BE49-F238E27FC236}">
                <a16:creationId xmlns:a16="http://schemas.microsoft.com/office/drawing/2014/main" id="{CED53700-4715-493D-AB49-CD127F7CACAF}"/>
              </a:ext>
            </a:extLst>
          </p:cNvPr>
          <p:cNvSpPr/>
          <p:nvPr/>
        </p:nvSpPr>
        <p:spPr>
          <a:xfrm>
            <a:off x="1760165" y="3815364"/>
            <a:ext cx="273352" cy="24229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4" name="Ovál 3" descr="červený kruh">
            <a:extLst>
              <a:ext uri="{FF2B5EF4-FFF2-40B4-BE49-F238E27FC236}">
                <a16:creationId xmlns:a16="http://schemas.microsoft.com/office/drawing/2014/main" id="{0E4F25BA-E01A-42C4-A2FD-72E7DEA1D3CD}"/>
              </a:ext>
            </a:extLst>
          </p:cNvPr>
          <p:cNvSpPr/>
          <p:nvPr/>
        </p:nvSpPr>
        <p:spPr>
          <a:xfrm>
            <a:off x="2431039" y="3819500"/>
            <a:ext cx="273352" cy="24229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5" name="BlokTextu 4" descr="červený obdĺžnik">
            <a:extLst>
              <a:ext uri="{FF2B5EF4-FFF2-40B4-BE49-F238E27FC236}">
                <a16:creationId xmlns:a16="http://schemas.microsoft.com/office/drawing/2014/main" id="{013E73ED-3A0A-4931-ACFE-64D7A98A1D43}"/>
              </a:ext>
            </a:extLst>
          </p:cNvPr>
          <p:cNvSpPr txBox="1"/>
          <p:nvPr/>
        </p:nvSpPr>
        <p:spPr>
          <a:xfrm>
            <a:off x="2845804" y="3674903"/>
            <a:ext cx="1330270" cy="523220"/>
          </a:xfrm>
          <a:prstGeom prst="rect">
            <a:avLst/>
          </a:prstGeom>
          <a:solidFill>
            <a:srgbClr val="FF0000"/>
          </a:solidFill>
        </p:spPr>
        <p:txBody>
          <a:bodyPr wrap="square" rtlCol="0">
            <a:spAutoFit/>
          </a:bodyPr>
          <a:lstStyle/>
          <a:p>
            <a:pPr algn="ctr"/>
            <a:r>
              <a:rPr lang="sk-SK" sz="2800" b="1" dirty="0" err="1">
                <a:latin typeface="Times New Roman" panose="02020603050405020304" pitchFamily="18" charset="0"/>
                <a:cs typeface="Times New Roman" panose="02020603050405020304" pitchFamily="18" charset="0"/>
              </a:rPr>
              <a:t>Semlek</a:t>
            </a:r>
            <a:endParaRPr lang="sk-SK"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96442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ok 3" descr="Obrázok zobrazuje dve strany historického dokumentu vo forme tabuľky s údajmi o rodinách. ">
            <a:extLst>
              <a:ext uri="{FF2B5EF4-FFF2-40B4-BE49-F238E27FC236}">
                <a16:creationId xmlns:a16="http://schemas.microsoft.com/office/drawing/2014/main" id="{5990C6AD-384E-48A1-9BF7-490B30A7648B}"/>
              </a:ext>
            </a:extLst>
          </p:cNvPr>
          <p:cNvPicPr>
            <a:picLocks noChangeAspect="1"/>
          </p:cNvPicPr>
          <p:nvPr/>
        </p:nvPicPr>
        <p:blipFill rotWithShape="1">
          <a:blip r:embed="rId2"/>
          <a:srcRect l="1151"/>
          <a:stretch/>
        </p:blipFill>
        <p:spPr>
          <a:xfrm>
            <a:off x="1267691" y="152116"/>
            <a:ext cx="9770307" cy="6553768"/>
          </a:xfrm>
          <a:prstGeom prst="rect">
            <a:avLst/>
          </a:prstGeom>
        </p:spPr>
      </p:pic>
      <p:sp>
        <p:nvSpPr>
          <p:cNvPr id="5" name="Obdĺžnik: zaoblené rohy 4">
            <a:extLst>
              <a:ext uri="{FF2B5EF4-FFF2-40B4-BE49-F238E27FC236}">
                <a16:creationId xmlns:a16="http://schemas.microsoft.com/office/drawing/2014/main" id="{2BEFD59A-28D0-4DEC-A93F-A54DF50E780E}"/>
              </a:ext>
            </a:extLst>
          </p:cNvPr>
          <p:cNvSpPr/>
          <p:nvPr/>
        </p:nvSpPr>
        <p:spPr>
          <a:xfrm>
            <a:off x="1433945" y="727364"/>
            <a:ext cx="4416137" cy="1350818"/>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pic>
        <p:nvPicPr>
          <p:cNvPr id="6" name="Obrázok 5">
            <a:extLst>
              <a:ext uri="{FF2B5EF4-FFF2-40B4-BE49-F238E27FC236}">
                <a16:creationId xmlns:a16="http://schemas.microsoft.com/office/drawing/2014/main" id="{02377017-283D-4BA4-9589-029CE8877397}"/>
              </a:ext>
            </a:extLst>
          </p:cNvPr>
          <p:cNvPicPr>
            <a:picLocks noChangeAspect="1"/>
          </p:cNvPicPr>
          <p:nvPr/>
        </p:nvPicPr>
        <p:blipFill rotWithShape="1">
          <a:blip r:embed="rId2"/>
          <a:srcRect l="3674" t="7985" r="51331" b="71087"/>
          <a:stretch/>
        </p:blipFill>
        <p:spPr>
          <a:xfrm>
            <a:off x="195224" y="152116"/>
            <a:ext cx="11669491" cy="3599002"/>
          </a:xfrm>
          <a:prstGeom prst="rect">
            <a:avLst/>
          </a:prstGeom>
          <a:ln w="28575">
            <a:solidFill>
              <a:srgbClr val="C00000"/>
            </a:solidFill>
            <a:prstDash val="dash"/>
          </a:ln>
        </p:spPr>
      </p:pic>
      <p:sp>
        <p:nvSpPr>
          <p:cNvPr id="19" name="Obdĺžnik: zaoblené rohy 18">
            <a:extLst>
              <a:ext uri="{FF2B5EF4-FFF2-40B4-BE49-F238E27FC236}">
                <a16:creationId xmlns:a16="http://schemas.microsoft.com/office/drawing/2014/main" id="{9ADB6270-5C70-468F-98B0-88AFE2B3DFDD}"/>
              </a:ext>
            </a:extLst>
          </p:cNvPr>
          <p:cNvSpPr/>
          <p:nvPr/>
        </p:nvSpPr>
        <p:spPr>
          <a:xfrm>
            <a:off x="124692" y="3082661"/>
            <a:ext cx="11596255" cy="7135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pic>
        <p:nvPicPr>
          <p:cNvPr id="20" name="Obrázok 19" descr="Obrázok zobrazuje rodokmeňovú schému s názvom „Diagram predkov a potomkov pre Ambroš Ján. Schéma je farebne rozlíšená: modré a ružové políčka predstavujú jednotlivých predkov a potomkov, žlté políčko označuje hlavného jedinca (Ambroš Ján). V ľavom dolnom rohu je fotografia osoby v žltom rámčeku s údajmi: Ambroš Ján, narodený 19.05.1899, zomrel 21.03.1968, miesto G. Mlynská, pochovaný v Chicagu (USA).">
            <a:extLst>
              <a:ext uri="{FF2B5EF4-FFF2-40B4-BE49-F238E27FC236}">
                <a16:creationId xmlns:a16="http://schemas.microsoft.com/office/drawing/2014/main" id="{9C8C1E6B-FB3B-4034-AD52-8961D5E9D12F}"/>
              </a:ext>
            </a:extLst>
          </p:cNvPr>
          <p:cNvPicPr>
            <a:picLocks noChangeAspect="1"/>
          </p:cNvPicPr>
          <p:nvPr/>
        </p:nvPicPr>
        <p:blipFill>
          <a:blip r:embed="rId3"/>
          <a:stretch>
            <a:fillRect/>
          </a:stretch>
        </p:blipFill>
        <p:spPr>
          <a:xfrm>
            <a:off x="84385" y="56085"/>
            <a:ext cx="11891167" cy="6390411"/>
          </a:xfrm>
          <a:prstGeom prst="rect">
            <a:avLst/>
          </a:prstGeom>
        </p:spPr>
      </p:pic>
      <p:sp>
        <p:nvSpPr>
          <p:cNvPr id="21" name="BlokTextu 20" descr="červený obdĺžnik">
            <a:extLst>
              <a:ext uri="{FF2B5EF4-FFF2-40B4-BE49-F238E27FC236}">
                <a16:creationId xmlns:a16="http://schemas.microsoft.com/office/drawing/2014/main" id="{82991EEA-9006-4862-9ABA-3162642B7A3B}"/>
              </a:ext>
            </a:extLst>
          </p:cNvPr>
          <p:cNvSpPr txBox="1"/>
          <p:nvPr/>
        </p:nvSpPr>
        <p:spPr>
          <a:xfrm>
            <a:off x="7913799" y="198831"/>
            <a:ext cx="3179618" cy="584775"/>
          </a:xfrm>
          <a:prstGeom prst="rect">
            <a:avLst/>
          </a:prstGeom>
          <a:solidFill>
            <a:srgbClr val="FF0000"/>
          </a:solidFill>
        </p:spPr>
        <p:txBody>
          <a:bodyPr wrap="square" rtlCol="0">
            <a:spAutoFit/>
          </a:bodyPr>
          <a:lstStyle/>
          <a:p>
            <a:pPr algn="ctr"/>
            <a:r>
              <a:rPr lang="sk-SK" sz="3200" b="1" dirty="0">
                <a:latin typeface="Arial Black" panose="020B0A04020102020204" pitchFamily="34" charset="0"/>
              </a:rPr>
              <a:t>Španie Pole</a:t>
            </a:r>
          </a:p>
        </p:txBody>
      </p:sp>
      <p:sp>
        <p:nvSpPr>
          <p:cNvPr id="22" name="Šípka: doprava s prúžkami 21" descr="červená šípka ">
            <a:extLst>
              <a:ext uri="{FF2B5EF4-FFF2-40B4-BE49-F238E27FC236}">
                <a16:creationId xmlns:a16="http://schemas.microsoft.com/office/drawing/2014/main" id="{A422C24C-55A9-4592-86A0-9B8AB1A5B275}"/>
              </a:ext>
            </a:extLst>
          </p:cNvPr>
          <p:cNvSpPr/>
          <p:nvPr/>
        </p:nvSpPr>
        <p:spPr>
          <a:xfrm rot="5400000">
            <a:off x="8964997" y="923155"/>
            <a:ext cx="1077220" cy="808677"/>
          </a:xfrm>
          <a:prstGeom prst="strip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23" name="BlokTextu 22" descr="červený obdĺžnik">
            <a:extLst>
              <a:ext uri="{FF2B5EF4-FFF2-40B4-BE49-F238E27FC236}">
                <a16:creationId xmlns:a16="http://schemas.microsoft.com/office/drawing/2014/main" id="{3F9906E3-AED4-4C88-B401-9DCD1ED6C862}"/>
              </a:ext>
            </a:extLst>
          </p:cNvPr>
          <p:cNvSpPr txBox="1"/>
          <p:nvPr/>
        </p:nvSpPr>
        <p:spPr>
          <a:xfrm>
            <a:off x="7913799" y="1855702"/>
            <a:ext cx="3179618" cy="1077218"/>
          </a:xfrm>
          <a:prstGeom prst="rect">
            <a:avLst/>
          </a:prstGeom>
          <a:solidFill>
            <a:srgbClr val="FF0000"/>
          </a:solidFill>
        </p:spPr>
        <p:txBody>
          <a:bodyPr wrap="square" rtlCol="0">
            <a:spAutoFit/>
          </a:bodyPr>
          <a:lstStyle/>
          <a:p>
            <a:pPr algn="ctr"/>
            <a:r>
              <a:rPr lang="sk-SK" sz="3200" b="1" dirty="0">
                <a:latin typeface="Arial Black" panose="020B0A04020102020204" pitchFamily="34" charset="0"/>
              </a:rPr>
              <a:t>Slovenský </a:t>
            </a:r>
            <a:r>
              <a:rPr lang="sk-SK" sz="3200" b="1" dirty="0" err="1">
                <a:latin typeface="Arial Black" panose="020B0A04020102020204" pitchFamily="34" charset="0"/>
              </a:rPr>
              <a:t>Komlóš</a:t>
            </a:r>
            <a:endParaRPr lang="sk-SK" sz="3200" b="1" dirty="0">
              <a:latin typeface="Arial Black" panose="020B0A04020102020204" pitchFamily="34" charset="0"/>
            </a:endParaRPr>
          </a:p>
        </p:txBody>
      </p:sp>
      <p:sp>
        <p:nvSpPr>
          <p:cNvPr id="24" name="Šípka: doprava s prúžkami 23" descr="červená šípka ">
            <a:extLst>
              <a:ext uri="{FF2B5EF4-FFF2-40B4-BE49-F238E27FC236}">
                <a16:creationId xmlns:a16="http://schemas.microsoft.com/office/drawing/2014/main" id="{583FBFB5-9C59-401A-9430-43BC8B9B45D7}"/>
              </a:ext>
            </a:extLst>
          </p:cNvPr>
          <p:cNvSpPr/>
          <p:nvPr/>
        </p:nvSpPr>
        <p:spPr>
          <a:xfrm rot="5400000">
            <a:off x="9071986" y="2960202"/>
            <a:ext cx="863239" cy="808677"/>
          </a:xfrm>
          <a:prstGeom prst="strip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25" name="BlokTextu 24" descr="červený obdĺžnik">
            <a:extLst>
              <a:ext uri="{FF2B5EF4-FFF2-40B4-BE49-F238E27FC236}">
                <a16:creationId xmlns:a16="http://schemas.microsoft.com/office/drawing/2014/main" id="{835D3A70-D44E-47B5-8A66-2F6BCBB79CCD}"/>
              </a:ext>
            </a:extLst>
          </p:cNvPr>
          <p:cNvSpPr txBox="1"/>
          <p:nvPr/>
        </p:nvSpPr>
        <p:spPr>
          <a:xfrm>
            <a:off x="7913799" y="3662333"/>
            <a:ext cx="3179618" cy="584775"/>
          </a:xfrm>
          <a:prstGeom prst="rect">
            <a:avLst/>
          </a:prstGeom>
          <a:solidFill>
            <a:srgbClr val="FF0000"/>
          </a:solidFill>
        </p:spPr>
        <p:txBody>
          <a:bodyPr wrap="square" rtlCol="0">
            <a:spAutoFit/>
          </a:bodyPr>
          <a:lstStyle/>
          <a:p>
            <a:pPr algn="ctr"/>
            <a:r>
              <a:rPr lang="sk-SK" sz="3200" b="1" dirty="0">
                <a:latin typeface="Arial Black" panose="020B0A04020102020204" pitchFamily="34" charset="0"/>
              </a:rPr>
              <a:t>Nadlak 1803</a:t>
            </a:r>
          </a:p>
        </p:txBody>
      </p:sp>
      <p:sp>
        <p:nvSpPr>
          <p:cNvPr id="26" name="Šípka: doprava s prúžkami 25" descr="červená šípka ">
            <a:extLst>
              <a:ext uri="{FF2B5EF4-FFF2-40B4-BE49-F238E27FC236}">
                <a16:creationId xmlns:a16="http://schemas.microsoft.com/office/drawing/2014/main" id="{82505A55-D088-48AE-8BD3-70F9547822D0}"/>
              </a:ext>
            </a:extLst>
          </p:cNvPr>
          <p:cNvSpPr/>
          <p:nvPr/>
        </p:nvSpPr>
        <p:spPr>
          <a:xfrm rot="5400000">
            <a:off x="9113554" y="4274389"/>
            <a:ext cx="863239" cy="808677"/>
          </a:xfrm>
          <a:prstGeom prst="strip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27" name="BlokTextu 26" descr="červený obdĺžnik">
            <a:extLst>
              <a:ext uri="{FF2B5EF4-FFF2-40B4-BE49-F238E27FC236}">
                <a16:creationId xmlns:a16="http://schemas.microsoft.com/office/drawing/2014/main" id="{C0D2A170-9B40-418D-A87F-7CE7FF2E7108}"/>
              </a:ext>
            </a:extLst>
          </p:cNvPr>
          <p:cNvSpPr txBox="1"/>
          <p:nvPr/>
        </p:nvSpPr>
        <p:spPr>
          <a:xfrm>
            <a:off x="7913799" y="5065306"/>
            <a:ext cx="3179618" cy="1569660"/>
          </a:xfrm>
          <a:prstGeom prst="rect">
            <a:avLst/>
          </a:prstGeom>
          <a:solidFill>
            <a:srgbClr val="FF0000"/>
          </a:solidFill>
        </p:spPr>
        <p:txBody>
          <a:bodyPr wrap="square" rtlCol="0">
            <a:spAutoFit/>
          </a:bodyPr>
          <a:lstStyle/>
          <a:p>
            <a:pPr algn="ctr"/>
            <a:r>
              <a:rPr lang="sk-SK" sz="3200" b="1" dirty="0" err="1">
                <a:latin typeface="Arial Black" panose="020B0A04020102020204" pitchFamily="34" charset="0"/>
              </a:rPr>
              <a:t>Gorna</a:t>
            </a:r>
            <a:r>
              <a:rPr lang="sk-SK" sz="3200" b="1" dirty="0">
                <a:latin typeface="Arial Black" panose="020B0A04020102020204" pitchFamily="34" charset="0"/>
              </a:rPr>
              <a:t> </a:t>
            </a:r>
            <a:r>
              <a:rPr lang="sk-SK" sz="3200" b="1" dirty="0" err="1">
                <a:latin typeface="Arial Black" panose="020B0A04020102020204" pitchFamily="34" charset="0"/>
              </a:rPr>
              <a:t>Mitropolija</a:t>
            </a:r>
            <a:r>
              <a:rPr lang="sk-SK" sz="3200" b="1" dirty="0">
                <a:latin typeface="Arial Black" panose="020B0A04020102020204" pitchFamily="34" charset="0"/>
              </a:rPr>
              <a:t> 1899</a:t>
            </a:r>
          </a:p>
        </p:txBody>
      </p:sp>
      <p:sp>
        <p:nvSpPr>
          <p:cNvPr id="28" name="Šípka: doprava s prúžkami 27" descr="červená šípka ">
            <a:extLst>
              <a:ext uri="{FF2B5EF4-FFF2-40B4-BE49-F238E27FC236}">
                <a16:creationId xmlns:a16="http://schemas.microsoft.com/office/drawing/2014/main" id="{7DB26E6C-8C42-4335-962B-5183124C9F34}"/>
              </a:ext>
            </a:extLst>
          </p:cNvPr>
          <p:cNvSpPr/>
          <p:nvPr/>
        </p:nvSpPr>
        <p:spPr>
          <a:xfrm rot="10800000">
            <a:off x="6821630" y="5366304"/>
            <a:ext cx="1054549" cy="808677"/>
          </a:xfrm>
          <a:prstGeom prst="strip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29" name="BlokTextu 28" descr="červený obdĺžnik">
            <a:extLst>
              <a:ext uri="{FF2B5EF4-FFF2-40B4-BE49-F238E27FC236}">
                <a16:creationId xmlns:a16="http://schemas.microsoft.com/office/drawing/2014/main" id="{2D2E317A-D1F9-4F25-BDB5-4A1F9418AFDF}"/>
              </a:ext>
            </a:extLst>
          </p:cNvPr>
          <p:cNvSpPr txBox="1"/>
          <p:nvPr/>
        </p:nvSpPr>
        <p:spPr>
          <a:xfrm>
            <a:off x="3472774" y="5453410"/>
            <a:ext cx="3348857" cy="584775"/>
          </a:xfrm>
          <a:prstGeom prst="rect">
            <a:avLst/>
          </a:prstGeom>
          <a:solidFill>
            <a:srgbClr val="FF0000"/>
          </a:solidFill>
        </p:spPr>
        <p:txBody>
          <a:bodyPr wrap="square" rtlCol="0">
            <a:spAutoFit/>
          </a:bodyPr>
          <a:lstStyle/>
          <a:p>
            <a:pPr algn="ctr"/>
            <a:r>
              <a:rPr lang="sk-SK" sz="3200" b="1" dirty="0">
                <a:latin typeface="Arial Black" panose="020B0A04020102020204" pitchFamily="34" charset="0"/>
              </a:rPr>
              <a:t>Nadlak 1916?</a:t>
            </a:r>
          </a:p>
        </p:txBody>
      </p:sp>
    </p:spTree>
    <p:extLst>
      <p:ext uri="{BB962C8B-B14F-4D97-AF65-F5344CB8AC3E}">
        <p14:creationId xmlns:p14="http://schemas.microsoft.com/office/powerpoint/2010/main" val="1671858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p:cTn id="24" dur="500" fill="hold"/>
                                        <p:tgtEl>
                                          <p:spTgt spid="20"/>
                                        </p:tgtEl>
                                        <p:attrNameLst>
                                          <p:attrName>ppt_w</p:attrName>
                                        </p:attrNameLst>
                                      </p:cBhvr>
                                      <p:tavLst>
                                        <p:tav tm="0">
                                          <p:val>
                                            <p:fltVal val="0"/>
                                          </p:val>
                                        </p:tav>
                                        <p:tav tm="100000">
                                          <p:val>
                                            <p:strVal val="#ppt_w"/>
                                          </p:val>
                                        </p:tav>
                                      </p:tavLst>
                                    </p:anim>
                                    <p:anim calcmode="lin" valueType="num">
                                      <p:cBhvr>
                                        <p:cTn id="25" dur="500" fill="hold"/>
                                        <p:tgtEl>
                                          <p:spTgt spid="20"/>
                                        </p:tgtEl>
                                        <p:attrNameLst>
                                          <p:attrName>ppt_h</p:attrName>
                                        </p:attrNameLst>
                                      </p:cBhvr>
                                      <p:tavLst>
                                        <p:tav tm="0">
                                          <p:val>
                                            <p:fltVal val="0"/>
                                          </p:val>
                                        </p:tav>
                                        <p:tav tm="100000">
                                          <p:val>
                                            <p:strVal val="#ppt_h"/>
                                          </p:val>
                                        </p:tav>
                                      </p:tavLst>
                                    </p:anim>
                                    <p:animEffect transition="in" filter="fade">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up)">
                                      <p:cBhvr>
                                        <p:cTn id="31" dur="500"/>
                                        <p:tgtEl>
                                          <p:spTgt spid="21"/>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up)">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ipe(up)">
                                      <p:cBhvr>
                                        <p:cTn id="39" dur="500"/>
                                        <p:tgtEl>
                                          <p:spTgt spid="23"/>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ipe(up)">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up)">
                                      <p:cBhvr>
                                        <p:cTn id="47" dur="500"/>
                                        <p:tgtEl>
                                          <p:spTgt spid="25"/>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wipe(up)">
                                      <p:cBhvr>
                                        <p:cTn id="50" dur="500"/>
                                        <p:tgtEl>
                                          <p:spTgt spid="26"/>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2" fill="hold" grpId="0" nodeType="click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wipe(right)">
                                      <p:cBhvr>
                                        <p:cTn id="55" dur="500"/>
                                        <p:tgtEl>
                                          <p:spTgt spid="28"/>
                                        </p:tgtEl>
                                      </p:cBhvr>
                                    </p:animEffect>
                                  </p:childTnLst>
                                </p:cTn>
                              </p:par>
                              <p:par>
                                <p:cTn id="56" presetID="22" presetClass="entr" presetSubtype="2" fill="hold" grpId="0" nodeType="with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wipe(right)">
                                      <p:cBhvr>
                                        <p:cTn id="58" dur="500"/>
                                        <p:tgtEl>
                                          <p:spTgt spid="29"/>
                                        </p:tgtEl>
                                      </p:cBhvr>
                                    </p:animEffect>
                                  </p:childTnLst>
                                </p:cTn>
                              </p:par>
                              <p:par>
                                <p:cTn id="59" presetID="22" presetClass="entr" presetSubtype="2" fill="hold" grpId="0" nodeType="with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wipe(right)">
                                      <p:cBhvr>
                                        <p:cTn id="6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9" grpId="0" animBg="1"/>
      <p:bldP spid="21" grpId="0" animBg="1"/>
      <p:bldP spid="22" grpId="0" animBg="1"/>
      <p:bldP spid="23" grpId="0" animBg="1"/>
      <p:bldP spid="24" grpId="0" animBg="1"/>
      <p:bldP spid="25" grpId="0" animBg="1"/>
      <p:bldP spid="26" grpId="0" animBg="1"/>
      <p:bldP spid="27" grpId="0" animBg="1"/>
      <p:bldP spid="28" grpId="0" animBg="1"/>
      <p:bldP spid="2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ok 1" descr="Obrázok zobrazuje dve strany historického dokumentu vo forme tabuľky . V ľavej časti sú uvedené mená osôb, rok narodenia, pôvod, povolanie, rok odchodu, miesto pobytu (napr. Argentína, USA, Brazília), počet detí a ďalšie poznámky. ">
            <a:extLst>
              <a:ext uri="{FF2B5EF4-FFF2-40B4-BE49-F238E27FC236}">
                <a16:creationId xmlns:a16="http://schemas.microsoft.com/office/drawing/2014/main" id="{0D1FEF9C-634D-43A8-ADF1-F8E74F25B7E6}"/>
              </a:ext>
            </a:extLst>
          </p:cNvPr>
          <p:cNvPicPr>
            <a:picLocks noChangeAspect="1"/>
          </p:cNvPicPr>
          <p:nvPr/>
        </p:nvPicPr>
        <p:blipFill rotWithShape="1">
          <a:blip r:embed="rId2"/>
          <a:srcRect l="1420"/>
          <a:stretch/>
        </p:blipFill>
        <p:spPr>
          <a:xfrm>
            <a:off x="1257300" y="144495"/>
            <a:ext cx="9818801" cy="6569009"/>
          </a:xfrm>
          <a:prstGeom prst="rect">
            <a:avLst/>
          </a:prstGeom>
        </p:spPr>
      </p:pic>
      <p:sp>
        <p:nvSpPr>
          <p:cNvPr id="3" name="Obdĺžnik: zaoblené rohy 2">
            <a:extLst>
              <a:ext uri="{FF2B5EF4-FFF2-40B4-BE49-F238E27FC236}">
                <a16:creationId xmlns:a16="http://schemas.microsoft.com/office/drawing/2014/main" id="{911F0343-D386-41B1-BEBF-1FDB01BE32FE}"/>
              </a:ext>
            </a:extLst>
          </p:cNvPr>
          <p:cNvSpPr/>
          <p:nvPr/>
        </p:nvSpPr>
        <p:spPr>
          <a:xfrm>
            <a:off x="6390409" y="1444336"/>
            <a:ext cx="4544291" cy="862446"/>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pic>
        <p:nvPicPr>
          <p:cNvPr id="4" name="Obrázok 3" descr="Obrázok zobrazuje výrez z historickej tabuľky s údajmi o osobách. V ľavom stĺpci sú mená: Martin Glozik, Ján Glozik, Ondrej Glozik, Štefan Glozik, Juraj Glozik. Ďalšie stĺpce obsahujú informácie ako rok narodenia (napr. 1897, 1902), miesto pôvodu (Kovačica, USA), počet členov rodiny (napr. 6, 7), povolanie (roľník, robotník), majetkové údaje (napr. 73, 7), rok odchodu (1905), cieľová krajina (USA) a počet detí (napr. 1, 2). Text je v slovenskom jazyku, písmo je drobné, čiernobiele, usporiadané do stĺpcov. ">
            <a:extLst>
              <a:ext uri="{FF2B5EF4-FFF2-40B4-BE49-F238E27FC236}">
                <a16:creationId xmlns:a16="http://schemas.microsoft.com/office/drawing/2014/main" id="{7BF5873C-78D0-4AF8-A4CA-A17E6D1E03A9}"/>
              </a:ext>
            </a:extLst>
          </p:cNvPr>
          <p:cNvPicPr>
            <a:picLocks noChangeAspect="1"/>
          </p:cNvPicPr>
          <p:nvPr/>
        </p:nvPicPr>
        <p:blipFill rotWithShape="1">
          <a:blip r:embed="rId2"/>
          <a:srcRect l="55181" t="19682" r="1530" b="65923"/>
          <a:stretch/>
        </p:blipFill>
        <p:spPr>
          <a:xfrm>
            <a:off x="197136" y="384462"/>
            <a:ext cx="11797727" cy="2587337"/>
          </a:xfrm>
          <a:prstGeom prst="rect">
            <a:avLst/>
          </a:prstGeom>
          <a:ln w="28575">
            <a:solidFill>
              <a:srgbClr val="C00000"/>
            </a:solidFill>
            <a:prstDash val="dash"/>
          </a:ln>
        </p:spPr>
      </p:pic>
      <p:sp>
        <p:nvSpPr>
          <p:cNvPr id="5" name="Šípka: doprava s prúžkami 4" descr="červená šípka ">
            <a:extLst>
              <a:ext uri="{FF2B5EF4-FFF2-40B4-BE49-F238E27FC236}">
                <a16:creationId xmlns:a16="http://schemas.microsoft.com/office/drawing/2014/main" id="{49405A71-9845-40C7-9CAB-B4941A7ED3C4}"/>
              </a:ext>
            </a:extLst>
          </p:cNvPr>
          <p:cNvSpPr/>
          <p:nvPr/>
        </p:nvSpPr>
        <p:spPr>
          <a:xfrm rot="10800000">
            <a:off x="5403273" y="290946"/>
            <a:ext cx="5195454" cy="1018308"/>
          </a:xfrm>
          <a:prstGeom prst="strip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6" name="BlokTextu 5">
            <a:extLst>
              <a:ext uri="{FF2B5EF4-FFF2-40B4-BE49-F238E27FC236}">
                <a16:creationId xmlns:a16="http://schemas.microsoft.com/office/drawing/2014/main" id="{C07C37B9-3D03-42D3-A925-C024C899020D}"/>
              </a:ext>
            </a:extLst>
          </p:cNvPr>
          <p:cNvSpPr txBox="1"/>
          <p:nvPr/>
        </p:nvSpPr>
        <p:spPr>
          <a:xfrm>
            <a:off x="5912427" y="425376"/>
            <a:ext cx="4436918" cy="707886"/>
          </a:xfrm>
          <a:prstGeom prst="rect">
            <a:avLst/>
          </a:prstGeom>
          <a:noFill/>
        </p:spPr>
        <p:txBody>
          <a:bodyPr wrap="square" rtlCol="0">
            <a:spAutoFit/>
          </a:bodyPr>
          <a:lstStyle/>
          <a:p>
            <a:pPr algn="ctr"/>
            <a:r>
              <a:rPr lang="sk-SK" sz="4000" b="1" dirty="0" err="1">
                <a:latin typeface="Times New Roman" panose="02020603050405020304" pitchFamily="18" charset="0"/>
                <a:cs typeface="Times New Roman" panose="02020603050405020304" pitchFamily="18" charset="0"/>
              </a:rPr>
              <a:t>Sarvaš</a:t>
            </a:r>
            <a:endParaRPr lang="sk-SK"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51026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right)">
                                      <p:cBhvr>
                                        <p:cTn id="19" dur="500"/>
                                        <p:tgtEl>
                                          <p:spTgt spid="5"/>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right)">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ok 1" descr="Obrázok zobrazuje dve strany historického dokumentu vo forme tabuľky . V ľavej časti sú uvedené mená osôb, rok narodenia, pôvod, povolanie, rok odchodu, miesto pobytu (napr. Argentína, USA, Brazília), počet detí a ďalšie poznámky. ">
            <a:extLst>
              <a:ext uri="{FF2B5EF4-FFF2-40B4-BE49-F238E27FC236}">
                <a16:creationId xmlns:a16="http://schemas.microsoft.com/office/drawing/2014/main" id="{E41FF887-DEB2-4E66-8EAF-0996E5B97998}"/>
              </a:ext>
            </a:extLst>
          </p:cNvPr>
          <p:cNvPicPr>
            <a:picLocks noChangeAspect="1"/>
          </p:cNvPicPr>
          <p:nvPr/>
        </p:nvPicPr>
        <p:blipFill rotWithShape="1">
          <a:blip r:embed="rId2"/>
          <a:srcRect l="1928"/>
          <a:stretch/>
        </p:blipFill>
        <p:spPr>
          <a:xfrm>
            <a:off x="1267691" y="243564"/>
            <a:ext cx="9850324" cy="6370872"/>
          </a:xfrm>
          <a:prstGeom prst="rect">
            <a:avLst/>
          </a:prstGeom>
        </p:spPr>
      </p:pic>
    </p:spTree>
    <p:extLst>
      <p:ext uri="{BB962C8B-B14F-4D97-AF65-F5344CB8AC3E}">
        <p14:creationId xmlns:p14="http://schemas.microsoft.com/office/powerpoint/2010/main" val="12958452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ok 1" descr="Obrázok zobrazuje dve strany historického dokumentu vo forme tabuľky . V ľavej časti sú uvedené mená osôb, rok narodenia, pôvod, povolanie, rok odchodu, miesto pobytu (napr. Argentína, USA, Brazília), počet detí a ďalšie poznámky. ">
            <a:extLst>
              <a:ext uri="{FF2B5EF4-FFF2-40B4-BE49-F238E27FC236}">
                <a16:creationId xmlns:a16="http://schemas.microsoft.com/office/drawing/2014/main" id="{BF55583B-1856-4384-808A-50C82669096A}"/>
              </a:ext>
            </a:extLst>
          </p:cNvPr>
          <p:cNvPicPr>
            <a:picLocks noChangeAspect="1"/>
          </p:cNvPicPr>
          <p:nvPr/>
        </p:nvPicPr>
        <p:blipFill rotWithShape="1">
          <a:blip r:embed="rId2"/>
          <a:srcRect l="1659"/>
          <a:stretch/>
        </p:blipFill>
        <p:spPr>
          <a:xfrm>
            <a:off x="1288473" y="258805"/>
            <a:ext cx="9780008" cy="6340389"/>
          </a:xfrm>
          <a:prstGeom prst="rect">
            <a:avLst/>
          </a:prstGeom>
        </p:spPr>
      </p:pic>
    </p:spTree>
    <p:extLst>
      <p:ext uri="{BB962C8B-B14F-4D97-AF65-F5344CB8AC3E}">
        <p14:creationId xmlns:p14="http://schemas.microsoft.com/office/powerpoint/2010/main" val="35868908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ok 1" descr="Obrázok zobrazuje dve strany historického dokumentu vo forme tabuľky . V ľavej časti sú uvedené mená osôb, rok narodenia, pôvod, povolanie, rok odchodu, miesto pobytu (napr. Argentína, USA, Brazília), počet detí a ďalšie poznámky. ">
            <a:extLst>
              <a:ext uri="{FF2B5EF4-FFF2-40B4-BE49-F238E27FC236}">
                <a16:creationId xmlns:a16="http://schemas.microsoft.com/office/drawing/2014/main" id="{FC116AA1-E65C-460F-A960-3BB0231F17B7}"/>
              </a:ext>
            </a:extLst>
          </p:cNvPr>
          <p:cNvPicPr>
            <a:picLocks noChangeAspect="1"/>
          </p:cNvPicPr>
          <p:nvPr/>
        </p:nvPicPr>
        <p:blipFill rotWithShape="1">
          <a:blip r:embed="rId2"/>
          <a:srcRect l="1608"/>
          <a:stretch/>
        </p:blipFill>
        <p:spPr>
          <a:xfrm>
            <a:off x="1309255" y="338822"/>
            <a:ext cx="9732553" cy="6180356"/>
          </a:xfrm>
          <a:prstGeom prst="rect">
            <a:avLst/>
          </a:prstGeom>
        </p:spPr>
      </p:pic>
    </p:spTree>
    <p:extLst>
      <p:ext uri="{BB962C8B-B14F-4D97-AF65-F5344CB8AC3E}">
        <p14:creationId xmlns:p14="http://schemas.microsoft.com/office/powerpoint/2010/main" val="24089416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ok 1" descr="Obrázok zobrazuje dve strany historického dokumentu vo forme tabuľky . V ľavej časti sú uvedené mená osôb, rok narodenia, pôvod, povolanie, rok odchodu, miesto pobytu (napr. Argentína, USA, Brazília), počet detí a ďalšie poznámky. ">
            <a:extLst>
              <a:ext uri="{FF2B5EF4-FFF2-40B4-BE49-F238E27FC236}">
                <a16:creationId xmlns:a16="http://schemas.microsoft.com/office/drawing/2014/main" id="{2710A935-B6E2-421C-AB3C-91506BB4F9A3}"/>
              </a:ext>
            </a:extLst>
          </p:cNvPr>
          <p:cNvPicPr>
            <a:picLocks noChangeAspect="1"/>
          </p:cNvPicPr>
          <p:nvPr/>
        </p:nvPicPr>
        <p:blipFill rotWithShape="1">
          <a:blip r:embed="rId2"/>
          <a:srcRect l="1904" r="805"/>
          <a:stretch/>
        </p:blipFill>
        <p:spPr>
          <a:xfrm>
            <a:off x="1246909" y="220702"/>
            <a:ext cx="9809018" cy="6416596"/>
          </a:xfrm>
          <a:prstGeom prst="rect">
            <a:avLst/>
          </a:prstGeom>
        </p:spPr>
      </p:pic>
      <p:sp>
        <p:nvSpPr>
          <p:cNvPr id="3" name="BlokTextu 2">
            <a:extLst>
              <a:ext uri="{FF2B5EF4-FFF2-40B4-BE49-F238E27FC236}">
                <a16:creationId xmlns:a16="http://schemas.microsoft.com/office/drawing/2014/main" id="{3CED4169-E824-4304-BA3E-07237956854E}"/>
              </a:ext>
            </a:extLst>
          </p:cNvPr>
          <p:cNvSpPr txBox="1"/>
          <p:nvPr/>
        </p:nvSpPr>
        <p:spPr>
          <a:xfrm>
            <a:off x="6307282" y="2743200"/>
            <a:ext cx="4914900" cy="4000500"/>
          </a:xfrm>
          <a:prstGeom prst="rect">
            <a:avLst/>
          </a:prstGeom>
          <a:solidFill>
            <a:schemeClr val="bg1"/>
          </a:solidFill>
        </p:spPr>
        <p:txBody>
          <a:bodyPr wrap="square" rtlCol="0">
            <a:spAutoFit/>
          </a:bodyPr>
          <a:lstStyle/>
          <a:p>
            <a:endParaRPr lang="sk-SK" dirty="0"/>
          </a:p>
        </p:txBody>
      </p:sp>
    </p:spTree>
    <p:extLst>
      <p:ext uri="{BB962C8B-B14F-4D97-AF65-F5344CB8AC3E}">
        <p14:creationId xmlns:p14="http://schemas.microsoft.com/office/powerpoint/2010/main" val="39490027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ok 3" descr="Čiernobiela fotografia zobrazuje jednoduchú jednopodlažnú budovu s sedlovou strechou a krížom na štíte, pravdepodobne kaplnku alebo malý kostol. Budova má štyri okná s okenicami na bočnej stene a vstupné dvere vpredu. Pred budovou stojí skupina osôb. V popredí je pozemok ohraničený nízkym plotom, v pozadí sú stromy a ďalšia menšia stavba.">
            <a:extLst>
              <a:ext uri="{FF2B5EF4-FFF2-40B4-BE49-F238E27FC236}">
                <a16:creationId xmlns:a16="http://schemas.microsoft.com/office/drawing/2014/main" id="{70D10CDA-3662-445F-8DA7-435297957D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
        <p:nvSpPr>
          <p:cNvPr id="5" name="BlokTextu 4">
            <a:extLst>
              <a:ext uri="{FF2B5EF4-FFF2-40B4-BE49-F238E27FC236}">
                <a16:creationId xmlns:a16="http://schemas.microsoft.com/office/drawing/2014/main" id="{B0DC0455-0E99-4FBE-9931-B15FD038FA79}"/>
              </a:ext>
            </a:extLst>
          </p:cNvPr>
          <p:cNvSpPr txBox="1"/>
          <p:nvPr/>
        </p:nvSpPr>
        <p:spPr>
          <a:xfrm>
            <a:off x="0" y="2201569"/>
            <a:ext cx="12157571" cy="923330"/>
          </a:xfrm>
          <a:prstGeom prst="rect">
            <a:avLst/>
          </a:prstGeom>
          <a:solidFill>
            <a:schemeClr val="bg1">
              <a:alpha val="62000"/>
            </a:schemeClr>
          </a:solidFill>
        </p:spPr>
        <p:txBody>
          <a:bodyPr wrap="square" rtlCol="0">
            <a:spAutoFit/>
          </a:bodyPr>
          <a:lstStyle/>
          <a:p>
            <a:pPr algn="ctr"/>
            <a:r>
              <a:rPr lang="sk-SK" sz="5400" b="1" dirty="0">
                <a:solidFill>
                  <a:srgbClr val="002060"/>
                </a:solidFill>
                <a:latin typeface="Book Antiqua" panose="02040602050305030304" pitchFamily="18" charset="0"/>
              </a:rPr>
              <a:t>Zakladanie </a:t>
            </a:r>
            <a:r>
              <a:rPr lang="sk-SK" sz="5400" b="1" dirty="0" err="1">
                <a:solidFill>
                  <a:srgbClr val="002060"/>
                </a:solidFill>
                <a:latin typeface="Book Antiqua" panose="02040602050305030304" pitchFamily="18" charset="0"/>
              </a:rPr>
              <a:t>Brašljanice</a:t>
            </a:r>
            <a:endParaRPr lang="sk-SK" sz="5400" b="1" dirty="0">
              <a:solidFill>
                <a:srgbClr val="002060"/>
              </a:solidFill>
              <a:latin typeface="Book Antiqua" panose="02040602050305030304" pitchFamily="18" charset="0"/>
            </a:endParaRPr>
          </a:p>
        </p:txBody>
      </p:sp>
    </p:spTree>
    <p:extLst>
      <p:ext uri="{BB962C8B-B14F-4D97-AF65-F5344CB8AC3E}">
        <p14:creationId xmlns:p14="http://schemas.microsoft.com/office/powerpoint/2010/main" val="2213700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ok 4" descr="Dve strany historického dokumentu s tabuľkami. Ľavá tabuľka uvádza mená, roky narodenia, miesta pôvodu, roky presídlenia, povolania a miesta presídlenia (napr. Padina, Argentína). Pravá strana obsahuje menšiu tabuľku s osobami a veľkú tabuľku s názvom Sťahovanie krajanov od roku 1884 do 1935 v číslach, zobrazujúcu počty presídlených osôb podľa rokov a obcí (Mrtvica, G. Mitropolija, Brašľanica, Vojvodovo).">
            <a:extLst>
              <a:ext uri="{FF2B5EF4-FFF2-40B4-BE49-F238E27FC236}">
                <a16:creationId xmlns:a16="http://schemas.microsoft.com/office/drawing/2014/main" id="{B4AC60C4-DF32-4142-8DA2-03758735D711}"/>
              </a:ext>
            </a:extLst>
          </p:cNvPr>
          <p:cNvPicPr>
            <a:picLocks noChangeAspect="1"/>
          </p:cNvPicPr>
          <p:nvPr/>
        </p:nvPicPr>
        <p:blipFill>
          <a:blip r:embed="rId2"/>
          <a:stretch>
            <a:fillRect/>
          </a:stretch>
        </p:blipFill>
        <p:spPr>
          <a:xfrm>
            <a:off x="955964" y="146442"/>
            <a:ext cx="10879281" cy="6414649"/>
          </a:xfrm>
          <a:prstGeom prst="rect">
            <a:avLst/>
          </a:prstGeom>
        </p:spPr>
      </p:pic>
      <p:pic>
        <p:nvPicPr>
          <p:cNvPr id="6" name="Obrázok 5">
            <a:extLst>
              <a:ext uri="{FF2B5EF4-FFF2-40B4-BE49-F238E27FC236}">
                <a16:creationId xmlns:a16="http://schemas.microsoft.com/office/drawing/2014/main" id="{42CA2AA3-844B-4F65-AC29-F8B8FF085533}"/>
              </a:ext>
            </a:extLst>
          </p:cNvPr>
          <p:cNvPicPr>
            <a:picLocks noChangeAspect="1"/>
          </p:cNvPicPr>
          <p:nvPr/>
        </p:nvPicPr>
        <p:blipFill rotWithShape="1">
          <a:blip r:embed="rId3"/>
          <a:srcRect l="51786" t="39273" r="805"/>
          <a:stretch/>
        </p:blipFill>
        <p:spPr>
          <a:xfrm>
            <a:off x="6400801" y="1569027"/>
            <a:ext cx="5434444" cy="4992064"/>
          </a:xfrm>
          <a:prstGeom prst="rect">
            <a:avLst/>
          </a:prstGeom>
        </p:spPr>
      </p:pic>
    </p:spTree>
    <p:extLst>
      <p:ext uri="{BB962C8B-B14F-4D97-AF65-F5344CB8AC3E}">
        <p14:creationId xmlns:p14="http://schemas.microsoft.com/office/powerpoint/2010/main" val="31407121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ok 1" descr="Dve strany historického dokumentu s tabuľkami. Obe tabuľky obsahujú zoznam osôb s údajmi o roku narodenia, mieste pôvodu, roku presídlenia, povolaní, veľkosti majetku a mieste presídlenia (napr. Padina, Argentína, USA). V stĺpcoch sú uvedené mená, roky (napr. 1897, 1908, 1928), povolania ako roľník, robotník a hodnoty majetku (napr. 10, 30 dekárov).">
            <a:extLst>
              <a:ext uri="{FF2B5EF4-FFF2-40B4-BE49-F238E27FC236}">
                <a16:creationId xmlns:a16="http://schemas.microsoft.com/office/drawing/2014/main" id="{E14B7AD4-9FCE-49DD-AA94-F7C3E10F9D25}"/>
              </a:ext>
            </a:extLst>
          </p:cNvPr>
          <p:cNvPicPr>
            <a:picLocks noChangeAspect="1"/>
          </p:cNvPicPr>
          <p:nvPr/>
        </p:nvPicPr>
        <p:blipFill rotWithShape="1">
          <a:blip r:embed="rId2"/>
          <a:srcRect l="3342"/>
          <a:stretch/>
        </p:blipFill>
        <p:spPr>
          <a:xfrm>
            <a:off x="988868" y="159292"/>
            <a:ext cx="10214264" cy="6539416"/>
          </a:xfrm>
          <a:prstGeom prst="rect">
            <a:avLst/>
          </a:prstGeom>
        </p:spPr>
      </p:pic>
    </p:spTree>
    <p:extLst>
      <p:ext uri="{BB962C8B-B14F-4D97-AF65-F5344CB8AC3E}">
        <p14:creationId xmlns:p14="http://schemas.microsoft.com/office/powerpoint/2010/main" val="15388522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ok 3" descr="Historická čiernobiela fotografia veľkej skupiny ľudí zhromaždených pred dvoma budovami – jednou je kostol a druhá má obdĺžnikové okná. Budovy majú šikmé strechy a jednoduchú architektúru. Ľudia stoja v hustej skupine na otvorenom priestranstve.">
            <a:extLst>
              <a:ext uri="{FF2B5EF4-FFF2-40B4-BE49-F238E27FC236}">
                <a16:creationId xmlns:a16="http://schemas.microsoft.com/office/drawing/2014/main" id="{67A4B5D8-0858-418A-AD58-7A6FEC16A7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1072" y="0"/>
            <a:ext cx="6864284" cy="6858000"/>
          </a:xfrm>
          <a:prstGeom prst="rect">
            <a:avLst/>
          </a:prstGeom>
          <a:blipFill dpi="0" rotWithShape="1">
            <a:blip r:embed="rId3"/>
            <a:srcRect/>
            <a:tile tx="0" ty="0" sx="100000" sy="100000" flip="none" algn="tl"/>
          </a:blipFill>
        </p:spPr>
      </p:pic>
      <p:sp>
        <p:nvSpPr>
          <p:cNvPr id="5" name="BlokTextu 4">
            <a:extLst>
              <a:ext uri="{FF2B5EF4-FFF2-40B4-BE49-F238E27FC236}">
                <a16:creationId xmlns:a16="http://schemas.microsoft.com/office/drawing/2014/main" id="{2A77A2B5-5C90-4046-B922-1D0A880C93C7}"/>
              </a:ext>
            </a:extLst>
          </p:cNvPr>
          <p:cNvSpPr txBox="1"/>
          <p:nvPr/>
        </p:nvSpPr>
        <p:spPr>
          <a:xfrm>
            <a:off x="34429" y="2721114"/>
            <a:ext cx="12157571" cy="923330"/>
          </a:xfrm>
          <a:prstGeom prst="rect">
            <a:avLst/>
          </a:prstGeom>
          <a:solidFill>
            <a:schemeClr val="bg1">
              <a:alpha val="62000"/>
            </a:schemeClr>
          </a:solidFill>
        </p:spPr>
        <p:txBody>
          <a:bodyPr wrap="square" rtlCol="0">
            <a:spAutoFit/>
          </a:bodyPr>
          <a:lstStyle/>
          <a:p>
            <a:pPr algn="ctr"/>
            <a:r>
              <a:rPr lang="sk-SK" sz="5400" b="1" dirty="0">
                <a:solidFill>
                  <a:srgbClr val="002060"/>
                </a:solidFill>
                <a:latin typeface="Book Antiqua" panose="02040602050305030304" pitchFamily="18" charset="0"/>
              </a:rPr>
              <a:t>Zakladanie </a:t>
            </a:r>
            <a:r>
              <a:rPr lang="sk-SK" sz="5400" b="1" dirty="0" err="1">
                <a:solidFill>
                  <a:srgbClr val="002060"/>
                </a:solidFill>
                <a:latin typeface="Book Antiqua" panose="02040602050305030304" pitchFamily="18" charset="0"/>
              </a:rPr>
              <a:t>Mrtvice</a:t>
            </a:r>
            <a:r>
              <a:rPr lang="sk-SK" sz="5400" b="1" dirty="0">
                <a:solidFill>
                  <a:srgbClr val="002060"/>
                </a:solidFill>
                <a:latin typeface="Book Antiqua" panose="02040602050305030304" pitchFamily="18" charset="0"/>
              </a:rPr>
              <a:t> (</a:t>
            </a:r>
            <a:r>
              <a:rPr lang="sk-SK" sz="5400" b="1" dirty="0" err="1">
                <a:solidFill>
                  <a:srgbClr val="002060"/>
                </a:solidFill>
                <a:latin typeface="Book Antiqua" panose="02040602050305030304" pitchFamily="18" charset="0"/>
              </a:rPr>
              <a:t>Podem</a:t>
            </a:r>
            <a:r>
              <a:rPr lang="sk-SK" sz="5400" b="1" dirty="0">
                <a:solidFill>
                  <a:srgbClr val="002060"/>
                </a:solidFill>
                <a:latin typeface="Book Antiqua" panose="02040602050305030304" pitchFamily="18" charset="0"/>
              </a:rPr>
              <a:t>) 1884</a:t>
            </a:r>
          </a:p>
        </p:txBody>
      </p:sp>
    </p:spTree>
    <p:extLst>
      <p:ext uri="{BB962C8B-B14F-4D97-AF65-F5344CB8AC3E}">
        <p14:creationId xmlns:p14="http://schemas.microsoft.com/office/powerpoint/2010/main" val="4203098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ok 1" descr="Dve strany historického dokumentu s tabuľkami. Obe tabuľky obsahujú zoznam osôb s údajmi o roku narodenia, mieste pôvodu, roku presídlenia, povolaní, veľkosti majetku a mieste presídlenia (napr. Padina, Argentína, USA). V stĺpcoch sú uvedené mená, roky (napr. 1905, 1897, 1928), povolania ako roľník, robotník a hodnoty majetku (napr. 10, 35, 120 dekárov)">
            <a:extLst>
              <a:ext uri="{FF2B5EF4-FFF2-40B4-BE49-F238E27FC236}">
                <a16:creationId xmlns:a16="http://schemas.microsoft.com/office/drawing/2014/main" id="{C479974A-143A-4D1F-9398-59F5776AE18F}"/>
              </a:ext>
            </a:extLst>
          </p:cNvPr>
          <p:cNvPicPr>
            <a:picLocks noChangeAspect="1"/>
          </p:cNvPicPr>
          <p:nvPr/>
        </p:nvPicPr>
        <p:blipFill>
          <a:blip r:embed="rId2"/>
          <a:stretch>
            <a:fillRect/>
          </a:stretch>
        </p:blipFill>
        <p:spPr>
          <a:xfrm>
            <a:off x="810760" y="116302"/>
            <a:ext cx="10570480" cy="6625396"/>
          </a:xfrm>
          <a:prstGeom prst="rect">
            <a:avLst/>
          </a:prstGeom>
        </p:spPr>
      </p:pic>
      <p:sp>
        <p:nvSpPr>
          <p:cNvPr id="3" name="Obdĺžnik: zaoblené rohy 2">
            <a:extLst>
              <a:ext uri="{FF2B5EF4-FFF2-40B4-BE49-F238E27FC236}">
                <a16:creationId xmlns:a16="http://schemas.microsoft.com/office/drawing/2014/main" id="{3D9D5641-7A60-44EA-8BE7-7B58A78438DF}"/>
              </a:ext>
            </a:extLst>
          </p:cNvPr>
          <p:cNvSpPr/>
          <p:nvPr/>
        </p:nvSpPr>
        <p:spPr>
          <a:xfrm>
            <a:off x="923827" y="1885361"/>
            <a:ext cx="5172173" cy="1225484"/>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pic>
        <p:nvPicPr>
          <p:cNvPr id="4" name="Obrázok 3" descr="Výrez historickej tabuľky so záznamami piatich osôb s priezviskom Nosáľ. Stĺpce obsahujú poradové číslo, meno, rok narodenia (napr. 1897, 1903), miesto pôvodu (Padina), počet osôb, povolanie (roľník), veľkosť majetku (napr. 120), rok presídlenia (napr. 1928, 1904) a cieľovú krajinu (Argentína alebo Padina). V poznámke je uvedené „syn Pavel“ pri jednom zázname.">
            <a:extLst>
              <a:ext uri="{FF2B5EF4-FFF2-40B4-BE49-F238E27FC236}">
                <a16:creationId xmlns:a16="http://schemas.microsoft.com/office/drawing/2014/main" id="{DEE14330-4FAC-4D6A-B67C-AE10D1D3EEA8}"/>
              </a:ext>
            </a:extLst>
          </p:cNvPr>
          <p:cNvPicPr>
            <a:picLocks noChangeAspect="1"/>
          </p:cNvPicPr>
          <p:nvPr/>
        </p:nvPicPr>
        <p:blipFill rotWithShape="1">
          <a:blip r:embed="rId2"/>
          <a:srcRect t="26535" r="50372" b="54968"/>
          <a:stretch/>
        </p:blipFill>
        <p:spPr>
          <a:xfrm>
            <a:off x="114147" y="1713437"/>
            <a:ext cx="11963705" cy="2794815"/>
          </a:xfrm>
          <a:prstGeom prst="rect">
            <a:avLst/>
          </a:prstGeom>
          <a:ln w="28575">
            <a:solidFill>
              <a:srgbClr val="C00000"/>
            </a:solidFill>
            <a:prstDash val="dash"/>
          </a:ln>
        </p:spPr>
      </p:pic>
      <p:sp>
        <p:nvSpPr>
          <p:cNvPr id="5" name="Šípka: doprava s prúžkami 4" descr="červená šípka ">
            <a:extLst>
              <a:ext uri="{FF2B5EF4-FFF2-40B4-BE49-F238E27FC236}">
                <a16:creationId xmlns:a16="http://schemas.microsoft.com/office/drawing/2014/main" id="{07ECCDCB-F042-42CA-A31A-BCD91E4959BF}"/>
              </a:ext>
            </a:extLst>
          </p:cNvPr>
          <p:cNvSpPr/>
          <p:nvPr/>
        </p:nvSpPr>
        <p:spPr>
          <a:xfrm rot="10800000">
            <a:off x="5674936" y="1713437"/>
            <a:ext cx="5195454" cy="1018308"/>
          </a:xfrm>
          <a:prstGeom prst="strip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dirty="0"/>
          </a:p>
        </p:txBody>
      </p:sp>
      <p:sp>
        <p:nvSpPr>
          <p:cNvPr id="6" name="BlokTextu 5">
            <a:extLst>
              <a:ext uri="{FF2B5EF4-FFF2-40B4-BE49-F238E27FC236}">
                <a16:creationId xmlns:a16="http://schemas.microsoft.com/office/drawing/2014/main" id="{9A87FEB3-085B-4A05-B442-1ACDD007B9D9}"/>
              </a:ext>
            </a:extLst>
          </p:cNvPr>
          <p:cNvSpPr txBox="1"/>
          <p:nvPr/>
        </p:nvSpPr>
        <p:spPr>
          <a:xfrm>
            <a:off x="7170714" y="1930203"/>
            <a:ext cx="3346516" cy="584775"/>
          </a:xfrm>
          <a:prstGeom prst="rect">
            <a:avLst/>
          </a:prstGeom>
          <a:noFill/>
        </p:spPr>
        <p:txBody>
          <a:bodyPr wrap="square" rtlCol="0">
            <a:spAutoFit/>
          </a:bodyPr>
          <a:lstStyle/>
          <a:p>
            <a:r>
              <a:rPr lang="sk-SK" sz="3200" dirty="0">
                <a:latin typeface="Arial Black" panose="020B0A04020102020204" pitchFamily="34" charset="0"/>
              </a:rPr>
              <a:t>Námestovo</a:t>
            </a:r>
          </a:p>
        </p:txBody>
      </p:sp>
    </p:spTree>
    <p:extLst>
      <p:ext uri="{BB962C8B-B14F-4D97-AF65-F5344CB8AC3E}">
        <p14:creationId xmlns:p14="http://schemas.microsoft.com/office/powerpoint/2010/main" val="626361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right)">
                                      <p:cBhvr>
                                        <p:cTn id="19" dur="500"/>
                                        <p:tgtEl>
                                          <p:spTgt spid="5"/>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right)">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ok 6" descr="Obrázok zobrazuje dve strany historického dokumentu s tabuľkami. Na ľavej strane je zoznam osôb s údajmi o roku narodenia, mieste pôvodu, roku presídlenia, zamestnaní, veľkosti majetku (napr. v dekároch) a mieste presídlenia (napr. Pleven, Kolonisti, Argentína). V tabuľke sú uvedené mená, roky (napr. 1895, 1907, 1928) a poznámky o povolaní ako „rolník“, „robotník“, „strojník“.">
            <a:extLst>
              <a:ext uri="{FF2B5EF4-FFF2-40B4-BE49-F238E27FC236}">
                <a16:creationId xmlns:a16="http://schemas.microsoft.com/office/drawing/2014/main" id="{0AA94CD6-1C7B-41AB-80DC-7BE9274159C7}"/>
              </a:ext>
            </a:extLst>
          </p:cNvPr>
          <p:cNvPicPr>
            <a:picLocks noChangeAspect="1"/>
          </p:cNvPicPr>
          <p:nvPr/>
        </p:nvPicPr>
        <p:blipFill rotWithShape="1">
          <a:blip r:embed="rId2"/>
          <a:srcRect l="970"/>
          <a:stretch/>
        </p:blipFill>
        <p:spPr>
          <a:xfrm>
            <a:off x="131974" y="91942"/>
            <a:ext cx="10718277" cy="6523285"/>
          </a:xfrm>
          <a:prstGeom prst="rect">
            <a:avLst/>
          </a:prstGeom>
        </p:spPr>
      </p:pic>
      <p:sp>
        <p:nvSpPr>
          <p:cNvPr id="8" name="BlokTextu 7">
            <a:extLst>
              <a:ext uri="{FF2B5EF4-FFF2-40B4-BE49-F238E27FC236}">
                <a16:creationId xmlns:a16="http://schemas.microsoft.com/office/drawing/2014/main" id="{38F82652-2798-4D51-9083-77381F7796C1}"/>
              </a:ext>
            </a:extLst>
          </p:cNvPr>
          <p:cNvSpPr txBox="1"/>
          <p:nvPr/>
        </p:nvSpPr>
        <p:spPr>
          <a:xfrm>
            <a:off x="5712643" y="1762812"/>
            <a:ext cx="5241303" cy="4842988"/>
          </a:xfrm>
          <a:prstGeom prst="rect">
            <a:avLst/>
          </a:prstGeom>
          <a:solidFill>
            <a:schemeClr val="bg1"/>
          </a:solidFill>
        </p:spPr>
        <p:txBody>
          <a:bodyPr wrap="square" rtlCol="0">
            <a:spAutoFit/>
          </a:bodyPr>
          <a:lstStyle/>
          <a:p>
            <a:endParaRPr lang="sk-SK" dirty="0"/>
          </a:p>
        </p:txBody>
      </p:sp>
      <p:sp>
        <p:nvSpPr>
          <p:cNvPr id="9" name="Obdĺžnik: zaoblené rohy 8">
            <a:extLst>
              <a:ext uri="{FF2B5EF4-FFF2-40B4-BE49-F238E27FC236}">
                <a16:creationId xmlns:a16="http://schemas.microsoft.com/office/drawing/2014/main" id="{D6A99D75-B54D-4FC5-B72A-FBD84E09140F}"/>
              </a:ext>
            </a:extLst>
          </p:cNvPr>
          <p:cNvSpPr/>
          <p:nvPr/>
        </p:nvSpPr>
        <p:spPr>
          <a:xfrm>
            <a:off x="207390" y="999241"/>
            <a:ext cx="5015059" cy="989815"/>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pic>
        <p:nvPicPr>
          <p:cNvPr id="10" name="Obrázok 9" descr="Výrez historickej tabuľky obsahuje päť riadkov so záznamami osôb s priezviskom Trnovský. Stĺpce uvádzajú poradové číslo, meno, rok narodenia, miesto pôvodu, počet osôb, rok presídlenia, cieľovú krajinu a ďalšie údaje.">
            <a:extLst>
              <a:ext uri="{FF2B5EF4-FFF2-40B4-BE49-F238E27FC236}">
                <a16:creationId xmlns:a16="http://schemas.microsoft.com/office/drawing/2014/main" id="{54F8CA6F-D027-44D9-90D9-879A732FE26E}"/>
              </a:ext>
            </a:extLst>
          </p:cNvPr>
          <p:cNvPicPr>
            <a:picLocks noChangeAspect="1"/>
          </p:cNvPicPr>
          <p:nvPr/>
        </p:nvPicPr>
        <p:blipFill rotWithShape="1">
          <a:blip r:embed="rId2"/>
          <a:srcRect l="970" t="14029" r="51893" b="70798"/>
          <a:stretch/>
        </p:blipFill>
        <p:spPr>
          <a:xfrm>
            <a:off x="207391" y="405352"/>
            <a:ext cx="11660956" cy="2262433"/>
          </a:xfrm>
          <a:prstGeom prst="rect">
            <a:avLst/>
          </a:prstGeom>
          <a:ln w="28575">
            <a:solidFill>
              <a:srgbClr val="C00000"/>
            </a:solidFill>
            <a:prstDash val="dash"/>
          </a:ln>
        </p:spPr>
      </p:pic>
      <p:pic>
        <p:nvPicPr>
          <p:cNvPr id="11" name="Obrázok 10" descr="Čiernobiela fotografia zobrazuje pamätnú tabuľu s ozdobným rámom a reliéfom v hornej časti. Na tabuli je vygravírovaný text v španielčine: PABLO T BRASLANSKY">
            <a:extLst>
              <a:ext uri="{FF2B5EF4-FFF2-40B4-BE49-F238E27FC236}">
                <a16:creationId xmlns:a16="http://schemas.microsoft.com/office/drawing/2014/main" id="{97BB84F5-12FC-4CB2-8FAD-73B85D62EB43}"/>
              </a:ext>
            </a:extLst>
          </p:cNvPr>
          <p:cNvPicPr>
            <a:picLocks noChangeAspect="1"/>
          </p:cNvPicPr>
          <p:nvPr/>
        </p:nvPicPr>
        <p:blipFill rotWithShape="1">
          <a:blip r:embed="rId3"/>
          <a:srcRect b="11850"/>
          <a:stretch/>
        </p:blipFill>
        <p:spPr>
          <a:xfrm>
            <a:off x="4378529" y="561756"/>
            <a:ext cx="7616182" cy="5583656"/>
          </a:xfrm>
          <a:prstGeom prst="rect">
            <a:avLst/>
          </a:prstGeom>
          <a:ln w="19050">
            <a:solidFill>
              <a:srgbClr val="002060"/>
            </a:solidFill>
          </a:ln>
        </p:spPr>
      </p:pic>
      <p:sp>
        <p:nvSpPr>
          <p:cNvPr id="12" name="BlokTextu 11">
            <a:extLst>
              <a:ext uri="{FF2B5EF4-FFF2-40B4-BE49-F238E27FC236}">
                <a16:creationId xmlns:a16="http://schemas.microsoft.com/office/drawing/2014/main" id="{E30A9A77-582E-4704-9744-D7BDCE19254F}"/>
              </a:ext>
            </a:extLst>
          </p:cNvPr>
          <p:cNvSpPr txBox="1"/>
          <p:nvPr/>
        </p:nvSpPr>
        <p:spPr>
          <a:xfrm>
            <a:off x="6570482" y="6324417"/>
            <a:ext cx="5038848" cy="369332"/>
          </a:xfrm>
          <a:prstGeom prst="rect">
            <a:avLst/>
          </a:prstGeom>
          <a:noFill/>
        </p:spPr>
        <p:txBody>
          <a:bodyPr wrap="square" rtlCol="0">
            <a:spAutoFit/>
          </a:bodyPr>
          <a:lstStyle/>
          <a:p>
            <a:r>
              <a:rPr lang="sk-SK" dirty="0" err="1">
                <a:solidFill>
                  <a:srgbClr val="002060"/>
                </a:solidFill>
                <a:latin typeface="Arial Black" panose="020B0A04020102020204" pitchFamily="34" charset="0"/>
              </a:rPr>
              <a:t>Botik</a:t>
            </a:r>
            <a:r>
              <a:rPr lang="sk-SK" dirty="0">
                <a:solidFill>
                  <a:srgbClr val="002060"/>
                </a:solidFill>
                <a:latin typeface="Arial Black" panose="020B0A04020102020204" pitchFamily="34" charset="0"/>
              </a:rPr>
              <a:t>, Ján: Slováci v Bulharsku (1994)</a:t>
            </a:r>
          </a:p>
        </p:txBody>
      </p:sp>
    </p:spTree>
    <p:extLst>
      <p:ext uri="{BB962C8B-B14F-4D97-AF65-F5344CB8AC3E}">
        <p14:creationId xmlns:p14="http://schemas.microsoft.com/office/powerpoint/2010/main" val="1723061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par>
                                <p:cTn id="22" presetID="53" presetClass="entr" presetSubtype="16"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animEffect transition="in" filter="fade">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ok 3" descr="Mapa zobrazuje región Vojvodina na severe Srbska, rozdelený na tri oblasti: Báčka (žltá), Banát (fialová) a Sriem (zelená). Na mape sú vyznačené hlavné rieky: Dunaj, Tisa, Sáva a Dráva. V oblasti Báčka sú označené mestá a obce ako Bačka Palanka, Selenča, Silbaš, Kulpin, Hložany, Nový Sad, Titel a ďalšie. V Banáte sú uvedené lokality Zrenjanin, Aradáč, Padina, Kovačica, Hajdušica, Janošík a Vojlovica. V Sreme sú označené miesta Stará Pazova, Dobanovce, Ľuba, Bingula a ďalšie. V dolnej časti mapy je vyznačené hlavné mesto Belehrad. Okolité štáty – Maďarsko, Rumunsko a Chorvátsko – sú naznačené na okrajoch mapy">
            <a:extLst>
              <a:ext uri="{FF2B5EF4-FFF2-40B4-BE49-F238E27FC236}">
                <a16:creationId xmlns:a16="http://schemas.microsoft.com/office/drawing/2014/main" id="{462B5CC3-E1D5-485F-9759-436395EB0867}"/>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t="14697" r="28532" b="3480"/>
          <a:stretch/>
        </p:blipFill>
        <p:spPr>
          <a:xfrm>
            <a:off x="0" y="0"/>
            <a:ext cx="12192000" cy="6814427"/>
          </a:xfrm>
          <a:prstGeom prst="rect">
            <a:avLst/>
          </a:prstGeom>
        </p:spPr>
      </p:pic>
      <p:sp>
        <p:nvSpPr>
          <p:cNvPr id="5" name="BlokTextu 4">
            <a:extLst>
              <a:ext uri="{FF2B5EF4-FFF2-40B4-BE49-F238E27FC236}">
                <a16:creationId xmlns:a16="http://schemas.microsoft.com/office/drawing/2014/main" id="{3199D2B4-890C-4837-8CA1-966FD6CA7E85}"/>
              </a:ext>
            </a:extLst>
          </p:cNvPr>
          <p:cNvSpPr txBox="1"/>
          <p:nvPr/>
        </p:nvSpPr>
        <p:spPr>
          <a:xfrm>
            <a:off x="0" y="6165130"/>
            <a:ext cx="4986779" cy="692870"/>
          </a:xfrm>
          <a:prstGeom prst="rect">
            <a:avLst/>
          </a:prstGeom>
          <a:solidFill>
            <a:schemeClr val="bg1"/>
          </a:solidFill>
        </p:spPr>
        <p:txBody>
          <a:bodyPr wrap="square" rtlCol="0">
            <a:spAutoFit/>
          </a:bodyPr>
          <a:lstStyle/>
          <a:p>
            <a:endParaRPr lang="sk-SK" dirty="0"/>
          </a:p>
        </p:txBody>
      </p:sp>
      <p:sp>
        <p:nvSpPr>
          <p:cNvPr id="11" name="Ovál 10" descr="červený bod ">
            <a:extLst>
              <a:ext uri="{FF2B5EF4-FFF2-40B4-BE49-F238E27FC236}">
                <a16:creationId xmlns:a16="http://schemas.microsoft.com/office/drawing/2014/main" id="{5BB1CC0D-4624-4755-B386-55C32D3F89E0}"/>
              </a:ext>
            </a:extLst>
          </p:cNvPr>
          <p:cNvSpPr/>
          <p:nvPr/>
        </p:nvSpPr>
        <p:spPr>
          <a:xfrm>
            <a:off x="8639666" y="4178086"/>
            <a:ext cx="273352" cy="24229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4" name="Ovál 13" descr="červený bod ">
            <a:extLst>
              <a:ext uri="{FF2B5EF4-FFF2-40B4-BE49-F238E27FC236}">
                <a16:creationId xmlns:a16="http://schemas.microsoft.com/office/drawing/2014/main" id="{B06083B0-0524-4494-8AD8-C50AC6073668}"/>
              </a:ext>
            </a:extLst>
          </p:cNvPr>
          <p:cNvSpPr/>
          <p:nvPr/>
        </p:nvSpPr>
        <p:spPr>
          <a:xfrm>
            <a:off x="9659332" y="4009016"/>
            <a:ext cx="273352" cy="24229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5" name="Ovál 14" descr="červený bod ">
            <a:extLst>
              <a:ext uri="{FF2B5EF4-FFF2-40B4-BE49-F238E27FC236}">
                <a16:creationId xmlns:a16="http://schemas.microsoft.com/office/drawing/2014/main" id="{E2F51009-9C23-4D9C-B952-85B5B8F9B5B9}"/>
              </a:ext>
            </a:extLst>
          </p:cNvPr>
          <p:cNvSpPr/>
          <p:nvPr/>
        </p:nvSpPr>
        <p:spPr>
          <a:xfrm>
            <a:off x="8207604" y="4299235"/>
            <a:ext cx="273352" cy="24229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6" name="Ovál 15" descr="červený bod ">
            <a:extLst>
              <a:ext uri="{FF2B5EF4-FFF2-40B4-BE49-F238E27FC236}">
                <a16:creationId xmlns:a16="http://schemas.microsoft.com/office/drawing/2014/main" id="{605DBD0E-374E-41EA-92C9-22AE78B4C979}"/>
              </a:ext>
            </a:extLst>
          </p:cNvPr>
          <p:cNvSpPr/>
          <p:nvPr/>
        </p:nvSpPr>
        <p:spPr>
          <a:xfrm>
            <a:off x="6710313" y="6269266"/>
            <a:ext cx="273352" cy="24229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7" name="Ovál 16" descr="červený bod ">
            <a:extLst>
              <a:ext uri="{FF2B5EF4-FFF2-40B4-BE49-F238E27FC236}">
                <a16:creationId xmlns:a16="http://schemas.microsoft.com/office/drawing/2014/main" id="{66405CF7-BD71-4D9A-B3D0-39D776DCFBDF}"/>
              </a:ext>
            </a:extLst>
          </p:cNvPr>
          <p:cNvSpPr/>
          <p:nvPr/>
        </p:nvSpPr>
        <p:spPr>
          <a:xfrm>
            <a:off x="6999351" y="3574942"/>
            <a:ext cx="273352" cy="24229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Tree>
    <p:extLst>
      <p:ext uri="{BB962C8B-B14F-4D97-AF65-F5344CB8AC3E}">
        <p14:creationId xmlns:p14="http://schemas.microsoft.com/office/powerpoint/2010/main" val="210132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5" grpId="0" animBg="1"/>
      <p:bldP spid="16" grpId="0" animBg="1"/>
      <p:bldP spid="1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pa Rumunska a jeho okolia zobrazuje susedné štáty: Maďarsko, Srbsko, Bulharsko, Moldavsko a Ukrajinu. Rumunsko je vyznačené sivou farbou, zatiaľ čo okolité krajiny sú svetlejšie. Na mape sú označené dve oblasti: Sedmihradské Rudohorie v severozápadnej časti Rumunska s lokalitou Nova Huta/Șinteu (vyznačené ružovým bodom) a oblasť Banát na juhozápade Rumunska s viacerými modrými bodmi. Nadlak je označený ružovým bodom pri hranici s Maďarskom. Východná časť mapy ukazuje pobrežie Čierneho mora.">
            <a:extLst>
              <a:ext uri="{FF2B5EF4-FFF2-40B4-BE49-F238E27FC236}">
                <a16:creationId xmlns:a16="http://schemas.microsoft.com/office/drawing/2014/main" id="{FBBFA772-AB19-4E7E-921C-1649AC7D1B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384" t="3458" r="2044" b="3579"/>
          <a:stretch/>
        </p:blipFill>
        <p:spPr bwMode="auto">
          <a:xfrm>
            <a:off x="386498" y="75034"/>
            <a:ext cx="11283885" cy="6707932"/>
          </a:xfrm>
          <a:prstGeom prst="rect">
            <a:avLst/>
          </a:prstGeom>
          <a:noFill/>
          <a:extLst>
            <a:ext uri="{909E8E84-426E-40DD-AFC4-6F175D3DCCD1}">
              <a14:hiddenFill xmlns:a14="http://schemas.microsoft.com/office/drawing/2010/main">
                <a:solidFill>
                  <a:srgbClr val="FFFFFF"/>
                </a:solidFill>
              </a14:hiddenFill>
            </a:ext>
          </a:extLst>
        </p:spPr>
      </p:pic>
      <p:sp>
        <p:nvSpPr>
          <p:cNvPr id="3" name="Ovál 2">
            <a:extLst>
              <a:ext uri="{FF2B5EF4-FFF2-40B4-BE49-F238E27FC236}">
                <a16:creationId xmlns:a16="http://schemas.microsoft.com/office/drawing/2014/main" id="{CED53700-4715-493D-AB49-CD127F7CACAF}"/>
              </a:ext>
            </a:extLst>
          </p:cNvPr>
          <p:cNvSpPr/>
          <p:nvPr/>
        </p:nvSpPr>
        <p:spPr>
          <a:xfrm>
            <a:off x="3077332" y="4296131"/>
            <a:ext cx="273352" cy="24229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5" name="BlokTextu 4" descr="červený obdĺžnik ">
            <a:extLst>
              <a:ext uri="{FF2B5EF4-FFF2-40B4-BE49-F238E27FC236}">
                <a16:creationId xmlns:a16="http://schemas.microsoft.com/office/drawing/2014/main" id="{013E73ED-3A0A-4931-ACFE-64D7A98A1D43}"/>
              </a:ext>
            </a:extLst>
          </p:cNvPr>
          <p:cNvSpPr txBox="1"/>
          <p:nvPr/>
        </p:nvSpPr>
        <p:spPr>
          <a:xfrm>
            <a:off x="3524533" y="3584323"/>
            <a:ext cx="3470156" cy="954107"/>
          </a:xfrm>
          <a:prstGeom prst="rect">
            <a:avLst/>
          </a:prstGeom>
          <a:solidFill>
            <a:srgbClr val="FF0000"/>
          </a:solidFill>
        </p:spPr>
        <p:txBody>
          <a:bodyPr wrap="square" rtlCol="0">
            <a:spAutoFit/>
          </a:bodyPr>
          <a:lstStyle/>
          <a:p>
            <a:pPr algn="ctr"/>
            <a:r>
              <a:rPr lang="sk-SK" sz="2800" b="1" dirty="0" err="1">
                <a:latin typeface="Times New Roman" panose="02020603050405020304" pitchFamily="18" charset="0"/>
                <a:cs typeface="Times New Roman" panose="02020603050405020304" pitchFamily="18" charset="0"/>
              </a:rPr>
              <a:t>Imriška</a:t>
            </a:r>
            <a:r>
              <a:rPr lang="sk-SK" sz="2800" b="1" dirty="0">
                <a:latin typeface="Times New Roman" panose="02020603050405020304" pitchFamily="18" charset="0"/>
                <a:cs typeface="Times New Roman" panose="02020603050405020304" pitchFamily="18" charset="0"/>
              </a:rPr>
              <a:t> (</a:t>
            </a:r>
            <a:r>
              <a:rPr lang="sk-SK" sz="2800" b="1" dirty="0" err="1">
                <a:latin typeface="Times New Roman" panose="02020603050405020304" pitchFamily="18" charset="0"/>
                <a:cs typeface="Times New Roman" panose="02020603050405020304" pitchFamily="18" charset="0"/>
              </a:rPr>
              <a:t>Imrefalva</a:t>
            </a:r>
            <a:r>
              <a:rPr lang="sk-SK" sz="2800" b="1" dirty="0">
                <a:latin typeface="Times New Roman" panose="02020603050405020304" pitchFamily="18" charset="0"/>
                <a:cs typeface="Times New Roman" panose="02020603050405020304" pitchFamily="18" charset="0"/>
              </a:rPr>
              <a:t>/</a:t>
            </a:r>
            <a:r>
              <a:rPr lang="sk-SK" sz="2800" b="1" dirty="0" err="1">
                <a:latin typeface="Times New Roman" panose="02020603050405020304" pitchFamily="18" charset="0"/>
                <a:cs typeface="Times New Roman" panose="02020603050405020304" pitchFamily="18" charset="0"/>
              </a:rPr>
              <a:t>Darova</a:t>
            </a:r>
            <a:r>
              <a:rPr lang="sk-SK" sz="28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039976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ok 1" descr="Mapa severného Bulharska zobrazuje oblasť okolo rieky Dunaj. Na mape sú vyznačené obce Vojvodovo, Gorna Mitropolija, Mrtvica, Brašljanica a Pleven, ako aj hlavné mesto Sofia v južnej časti mapy. Rieka Dunaj je znázornená modrou čiarou v hornej časti. Z oblasti rieky vedú tri oranžové šípky smerom k označeným obciam, čo naznačuje pohyb alebo migráciu. Pozadie mapy je svetlé, s jednoduchým zobrazením hraníc Bulharska.">
            <a:extLst>
              <a:ext uri="{FF2B5EF4-FFF2-40B4-BE49-F238E27FC236}">
                <a16:creationId xmlns:a16="http://schemas.microsoft.com/office/drawing/2014/main" id="{429339D1-4551-4FB4-A4CF-E135D85252EF}"/>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1000" contrast="-53000"/>
                    </a14:imgEffect>
                  </a14:imgLayer>
                </a14:imgProps>
              </a:ext>
              <a:ext uri="{28A0092B-C50C-407E-A947-70E740481C1C}">
                <a14:useLocalDpi xmlns:a14="http://schemas.microsoft.com/office/drawing/2010/main" val="0"/>
              </a:ext>
            </a:extLst>
          </a:blip>
          <a:srcRect l="64416" t="67110" r="-1" b="662"/>
          <a:stretch/>
        </p:blipFill>
        <p:spPr>
          <a:xfrm>
            <a:off x="1" y="139045"/>
            <a:ext cx="6212264" cy="5859210"/>
          </a:xfrm>
          <a:prstGeom prst="rect">
            <a:avLst/>
          </a:prstGeom>
          <a:solidFill>
            <a:schemeClr val="bg1"/>
          </a:solidFill>
          <a:effectLst/>
        </p:spPr>
      </p:pic>
      <p:sp>
        <p:nvSpPr>
          <p:cNvPr id="3" name="BlokTextu 2">
            <a:extLst>
              <a:ext uri="{FF2B5EF4-FFF2-40B4-BE49-F238E27FC236}">
                <a16:creationId xmlns:a16="http://schemas.microsoft.com/office/drawing/2014/main" id="{AB40B347-2F3D-4AC2-AADE-EF63BBD3018A}"/>
              </a:ext>
            </a:extLst>
          </p:cNvPr>
          <p:cNvSpPr txBox="1"/>
          <p:nvPr/>
        </p:nvSpPr>
        <p:spPr>
          <a:xfrm>
            <a:off x="4807670" y="139045"/>
            <a:ext cx="7252590" cy="5324535"/>
          </a:xfrm>
          <a:prstGeom prst="rect">
            <a:avLst/>
          </a:prstGeom>
          <a:solidFill>
            <a:schemeClr val="accent4">
              <a:lumMod val="40000"/>
              <a:lumOff val="60000"/>
            </a:schemeClr>
          </a:solidFill>
          <a:ln>
            <a:solidFill>
              <a:schemeClr val="accent4">
                <a:lumMod val="50000"/>
              </a:schemeClr>
            </a:solidFill>
            <a:prstDash val="dash"/>
          </a:ln>
        </p:spPr>
        <p:txBody>
          <a:bodyPr wrap="square" rtlCol="0">
            <a:spAutoFit/>
          </a:bodyPr>
          <a:lstStyle/>
          <a:p>
            <a:pPr algn="ctr"/>
            <a:r>
              <a:rPr lang="sk-SK" sz="2000" b="1" dirty="0" err="1">
                <a:latin typeface="Times New Roman" panose="02020603050405020304" pitchFamily="18" charset="0"/>
                <a:cs typeface="Times New Roman" panose="02020603050405020304" pitchFamily="18" charset="0"/>
              </a:rPr>
              <a:t>Gorna</a:t>
            </a:r>
            <a:r>
              <a:rPr lang="sk-SK" sz="2000" b="1" dirty="0">
                <a:latin typeface="Times New Roman" panose="02020603050405020304" pitchFamily="18" charset="0"/>
                <a:cs typeface="Times New Roman" panose="02020603050405020304" pitchFamily="18" charset="0"/>
              </a:rPr>
              <a:t> </a:t>
            </a:r>
            <a:r>
              <a:rPr lang="sk-SK" sz="2000" b="1" dirty="0" err="1">
                <a:latin typeface="Times New Roman" panose="02020603050405020304" pitchFamily="18" charset="0"/>
                <a:cs typeface="Times New Roman" panose="02020603050405020304" pitchFamily="18" charset="0"/>
              </a:rPr>
              <a:t>Mitropolija</a:t>
            </a:r>
            <a:r>
              <a:rPr lang="sk-SK" sz="2000" b="1" dirty="0">
                <a:latin typeface="Times New Roman" panose="02020603050405020304" pitchFamily="18" charset="0"/>
                <a:cs typeface="Times New Roman" panose="02020603050405020304" pitchFamily="18" charset="0"/>
              </a:rPr>
              <a:t>                    </a:t>
            </a:r>
            <a:r>
              <a:rPr lang="sk-SK" sz="2000" b="1" dirty="0" err="1">
                <a:latin typeface="Times New Roman" panose="02020603050405020304" pitchFamily="18" charset="0"/>
                <a:cs typeface="Times New Roman" panose="02020603050405020304" pitchFamily="18" charset="0"/>
              </a:rPr>
              <a:t>Brašljanica</a:t>
            </a:r>
            <a:endParaRPr lang="sk-SK" sz="2000" b="1" dirty="0">
              <a:latin typeface="Times New Roman" panose="02020603050405020304" pitchFamily="18" charset="0"/>
              <a:cs typeface="Times New Roman" panose="02020603050405020304" pitchFamily="18" charset="0"/>
            </a:endParaRPr>
          </a:p>
          <a:p>
            <a:pPr algn="ctr"/>
            <a:endParaRPr lang="sk-SK" sz="2000" b="1" dirty="0">
              <a:latin typeface="Times New Roman" panose="02020603050405020304" pitchFamily="18" charset="0"/>
              <a:cs typeface="Times New Roman" panose="02020603050405020304" pitchFamily="18" charset="0"/>
            </a:endParaRPr>
          </a:p>
          <a:p>
            <a:r>
              <a:rPr lang="sk-SK" sz="2000" b="1" dirty="0">
                <a:latin typeface="Times New Roman" panose="02020603050405020304" pitchFamily="18" charset="0"/>
                <a:cs typeface="Times New Roman" panose="02020603050405020304" pitchFamily="18" charset="0"/>
              </a:rPr>
              <a:t>Ján </a:t>
            </a:r>
            <a:r>
              <a:rPr lang="sk-SK" sz="2000" b="1" dirty="0" err="1">
                <a:latin typeface="Times New Roman" panose="02020603050405020304" pitchFamily="18" charset="0"/>
                <a:cs typeface="Times New Roman" panose="02020603050405020304" pitchFamily="18" charset="0"/>
              </a:rPr>
              <a:t>Černoš</a:t>
            </a:r>
            <a:r>
              <a:rPr lang="sk-SK" sz="2000" b="1" dirty="0">
                <a:latin typeface="Times New Roman" panose="02020603050405020304" pitchFamily="18" charset="0"/>
                <a:cs typeface="Times New Roman" panose="02020603050405020304" pitchFamily="18" charset="0"/>
              </a:rPr>
              <a:t> – 1924 – 3 duše</a:t>
            </a:r>
          </a:p>
          <a:p>
            <a:r>
              <a:rPr lang="sk-SK" sz="2000" b="1" dirty="0">
                <a:latin typeface="Times New Roman" panose="02020603050405020304" pitchFamily="18" charset="0"/>
                <a:cs typeface="Times New Roman" panose="02020603050405020304" pitchFamily="18" charset="0"/>
              </a:rPr>
              <a:t>			1928 Argentína – 3 duše</a:t>
            </a:r>
          </a:p>
          <a:p>
            <a:r>
              <a:rPr lang="sk-SK" sz="2000" b="1" dirty="0">
                <a:latin typeface="Times New Roman" panose="02020603050405020304" pitchFamily="18" charset="0"/>
                <a:cs typeface="Times New Roman" panose="02020603050405020304" pitchFamily="18" charset="0"/>
              </a:rPr>
              <a:t>Martin </a:t>
            </a:r>
            <a:r>
              <a:rPr lang="sk-SK" sz="2000" b="1" dirty="0" err="1">
                <a:latin typeface="Times New Roman" panose="02020603050405020304" pitchFamily="18" charset="0"/>
                <a:cs typeface="Times New Roman" panose="02020603050405020304" pitchFamily="18" charset="0"/>
              </a:rPr>
              <a:t>Černoš</a:t>
            </a:r>
            <a:r>
              <a:rPr lang="sk-SK" sz="2000" b="1" dirty="0">
                <a:latin typeface="Times New Roman" panose="02020603050405020304" pitchFamily="18" charset="0"/>
                <a:cs typeface="Times New Roman" panose="02020603050405020304" pitchFamily="18" charset="0"/>
              </a:rPr>
              <a:t> – 1905 – 2 duše</a:t>
            </a:r>
          </a:p>
          <a:p>
            <a:r>
              <a:rPr lang="sk-SK" sz="2000" b="1" dirty="0">
                <a:latin typeface="Times New Roman" panose="02020603050405020304" pitchFamily="18" charset="0"/>
                <a:cs typeface="Times New Roman" panose="02020603050405020304" pitchFamily="18" charset="0"/>
              </a:rPr>
              <a:t>			1915 </a:t>
            </a:r>
            <a:r>
              <a:rPr lang="sk-SK" sz="2000" b="1" dirty="0" err="1">
                <a:latin typeface="Times New Roman" panose="02020603050405020304" pitchFamily="18" charset="0"/>
                <a:cs typeface="Times New Roman" panose="02020603050405020304" pitchFamily="18" charset="0"/>
              </a:rPr>
              <a:t>Gorna</a:t>
            </a:r>
            <a:r>
              <a:rPr lang="sk-SK" sz="2000" b="1" dirty="0">
                <a:latin typeface="Times New Roman" panose="02020603050405020304" pitchFamily="18" charset="0"/>
                <a:cs typeface="Times New Roman" panose="02020603050405020304" pitchFamily="18" charset="0"/>
              </a:rPr>
              <a:t> </a:t>
            </a:r>
            <a:r>
              <a:rPr lang="sk-SK" sz="2000" b="1" dirty="0" err="1">
                <a:latin typeface="Times New Roman" panose="02020603050405020304" pitchFamily="18" charset="0"/>
                <a:cs typeface="Times New Roman" panose="02020603050405020304" pitchFamily="18" charset="0"/>
              </a:rPr>
              <a:t>Mitropolija</a:t>
            </a:r>
            <a:r>
              <a:rPr lang="sk-SK" sz="2000" b="1" dirty="0">
                <a:latin typeface="Times New Roman" panose="02020603050405020304" pitchFamily="18" charset="0"/>
                <a:cs typeface="Times New Roman" panose="02020603050405020304" pitchFamily="18" charset="0"/>
              </a:rPr>
              <a:t> – 6 duší</a:t>
            </a:r>
          </a:p>
          <a:p>
            <a:r>
              <a:rPr lang="sk-SK" sz="2000" b="1" dirty="0">
                <a:latin typeface="Times New Roman" panose="02020603050405020304" pitchFamily="18" charset="0"/>
                <a:cs typeface="Times New Roman" panose="02020603050405020304" pitchFamily="18" charset="0"/>
              </a:rPr>
              <a:t>Jozef Klátik (roľník) – 1924 – 2 duše</a:t>
            </a:r>
          </a:p>
          <a:p>
            <a:r>
              <a:rPr lang="sk-SK" sz="2000" b="1" dirty="0">
                <a:latin typeface="Times New Roman" panose="02020603050405020304" pitchFamily="18" charset="0"/>
                <a:cs typeface="Times New Roman" panose="02020603050405020304" pitchFamily="18" charset="0"/>
              </a:rPr>
              <a:t>Ján Kupec – 1909 – 1 duša </a:t>
            </a:r>
          </a:p>
          <a:p>
            <a:r>
              <a:rPr lang="sk-SK" sz="2000" b="1" dirty="0">
                <a:latin typeface="Times New Roman" panose="02020603050405020304" pitchFamily="18" charset="0"/>
                <a:cs typeface="Times New Roman" panose="02020603050405020304" pitchFamily="18" charset="0"/>
              </a:rPr>
              <a:t>			1928 Argentína – 3 duše</a:t>
            </a:r>
          </a:p>
          <a:p>
            <a:r>
              <a:rPr lang="sk-SK" sz="2000" b="1" dirty="0">
                <a:latin typeface="Times New Roman" panose="02020603050405020304" pitchFamily="18" charset="0"/>
                <a:cs typeface="Times New Roman" panose="02020603050405020304" pitchFamily="18" charset="0"/>
              </a:rPr>
              <a:t>Ondrej </a:t>
            </a:r>
            <a:r>
              <a:rPr lang="sk-SK" sz="2000" b="1" dirty="0" err="1">
                <a:latin typeface="Times New Roman" panose="02020603050405020304" pitchFamily="18" charset="0"/>
                <a:cs typeface="Times New Roman" panose="02020603050405020304" pitchFamily="18" charset="0"/>
              </a:rPr>
              <a:t>Lóci</a:t>
            </a:r>
            <a:r>
              <a:rPr lang="sk-SK" sz="2000" b="1" dirty="0">
                <a:latin typeface="Times New Roman" panose="02020603050405020304" pitchFamily="18" charset="0"/>
                <a:cs typeface="Times New Roman" panose="02020603050405020304" pitchFamily="18" charset="0"/>
              </a:rPr>
              <a:t> – 1909 – 3 duše</a:t>
            </a:r>
          </a:p>
          <a:p>
            <a:r>
              <a:rPr lang="sk-SK" sz="2000" b="1" dirty="0">
                <a:latin typeface="Times New Roman" panose="02020603050405020304" pitchFamily="18" charset="0"/>
                <a:cs typeface="Times New Roman" panose="02020603050405020304" pitchFamily="18" charset="0"/>
              </a:rPr>
              <a:t>			1915 „</a:t>
            </a:r>
            <a:r>
              <a:rPr lang="sk-SK" sz="2000" b="1" dirty="0" err="1">
                <a:latin typeface="Times New Roman" panose="02020603050405020304" pitchFamily="18" charset="0"/>
                <a:cs typeface="Times New Roman" panose="02020603050405020304" pitchFamily="18" charset="0"/>
              </a:rPr>
              <a:t>Austria</a:t>
            </a:r>
            <a:r>
              <a:rPr lang="sk-SK" sz="2000" b="1" dirty="0">
                <a:latin typeface="Times New Roman" panose="02020603050405020304" pitchFamily="18" charset="0"/>
                <a:cs typeface="Times New Roman" panose="02020603050405020304" pitchFamily="18" charset="0"/>
              </a:rPr>
              <a:t>“ – 3 duše</a:t>
            </a:r>
          </a:p>
          <a:p>
            <a:r>
              <a:rPr lang="sk-SK" sz="2000" b="1" dirty="0">
                <a:latin typeface="Times New Roman" panose="02020603050405020304" pitchFamily="18" charset="0"/>
                <a:cs typeface="Times New Roman" panose="02020603050405020304" pitchFamily="18" charset="0"/>
              </a:rPr>
              <a:t>Ján Majer (robotník) – 1932 (</a:t>
            </a:r>
            <a:r>
              <a:rPr lang="sk-SK" sz="2000" b="1" dirty="0" err="1">
                <a:latin typeface="Times New Roman" panose="02020603050405020304" pitchFamily="18" charset="0"/>
                <a:cs typeface="Times New Roman" panose="02020603050405020304" pitchFamily="18" charset="0"/>
              </a:rPr>
              <a:t>Burgas</a:t>
            </a:r>
            <a:r>
              <a:rPr lang="sk-SK" sz="2000" b="1" dirty="0">
                <a:latin typeface="Times New Roman" panose="02020603050405020304" pitchFamily="18" charset="0"/>
                <a:cs typeface="Times New Roman" panose="02020603050405020304" pitchFamily="18" charset="0"/>
              </a:rPr>
              <a:t>) </a:t>
            </a:r>
            <a:r>
              <a:rPr lang="sk-SK" sz="2000" b="1" dirty="0" err="1">
                <a:latin typeface="Times New Roman" panose="02020603050405020304" pitchFamily="18" charset="0"/>
                <a:cs typeface="Times New Roman" panose="02020603050405020304" pitchFamily="18" charset="0"/>
              </a:rPr>
              <a:t>Gorna</a:t>
            </a:r>
            <a:r>
              <a:rPr lang="sk-SK" sz="2000" b="1" dirty="0">
                <a:latin typeface="Times New Roman" panose="02020603050405020304" pitchFamily="18" charset="0"/>
                <a:cs typeface="Times New Roman" panose="02020603050405020304" pitchFamily="18" charset="0"/>
              </a:rPr>
              <a:t> </a:t>
            </a:r>
            <a:r>
              <a:rPr lang="sk-SK" sz="2000" b="1" dirty="0" err="1">
                <a:latin typeface="Times New Roman" panose="02020603050405020304" pitchFamily="18" charset="0"/>
                <a:cs typeface="Times New Roman" panose="02020603050405020304" pitchFamily="18" charset="0"/>
              </a:rPr>
              <a:t>Mitropolija</a:t>
            </a:r>
            <a:r>
              <a:rPr lang="sk-SK" sz="2000" b="1" dirty="0">
                <a:latin typeface="Times New Roman" panose="02020603050405020304" pitchFamily="18" charset="0"/>
                <a:cs typeface="Times New Roman" panose="02020603050405020304" pitchFamily="18" charset="0"/>
              </a:rPr>
              <a:t> – 6 duší</a:t>
            </a:r>
          </a:p>
          <a:p>
            <a:endParaRPr lang="sk-SK" sz="2000" b="1" dirty="0">
              <a:latin typeface="Times New Roman" panose="02020603050405020304" pitchFamily="18" charset="0"/>
              <a:cs typeface="Times New Roman" panose="02020603050405020304" pitchFamily="18" charset="0"/>
            </a:endParaRPr>
          </a:p>
          <a:p>
            <a:r>
              <a:rPr lang="sk-SK" sz="2000" b="1" dirty="0">
                <a:latin typeface="Times New Roman" panose="02020603050405020304" pitchFamily="18" charset="0"/>
                <a:cs typeface="Times New Roman" panose="02020603050405020304" pitchFamily="18" charset="0"/>
              </a:rPr>
              <a:t>		</a:t>
            </a:r>
            <a:r>
              <a:rPr lang="sk-SK" sz="2000" b="1" dirty="0" err="1">
                <a:latin typeface="Times New Roman" panose="02020603050405020304" pitchFamily="18" charset="0"/>
                <a:cs typeface="Times New Roman" panose="02020603050405020304" pitchFamily="18" charset="0"/>
              </a:rPr>
              <a:t>Mrtvica</a:t>
            </a:r>
            <a:r>
              <a:rPr lang="sk-SK" sz="2000" b="1" dirty="0">
                <a:latin typeface="Times New Roman" panose="02020603050405020304" pitchFamily="18" charset="0"/>
                <a:cs typeface="Times New Roman" panose="02020603050405020304" pitchFamily="18" charset="0"/>
              </a:rPr>
              <a:t>    	    </a:t>
            </a:r>
            <a:r>
              <a:rPr lang="sk-SK" sz="2000" b="1" dirty="0" err="1">
                <a:latin typeface="Times New Roman" panose="02020603050405020304" pitchFamily="18" charset="0"/>
                <a:cs typeface="Times New Roman" panose="02020603050405020304" pitchFamily="18" charset="0"/>
              </a:rPr>
              <a:t>Brašljanica</a:t>
            </a:r>
            <a:endParaRPr lang="sk-SK" sz="2000" b="1" dirty="0">
              <a:latin typeface="Times New Roman" panose="02020603050405020304" pitchFamily="18" charset="0"/>
              <a:cs typeface="Times New Roman" panose="02020603050405020304" pitchFamily="18" charset="0"/>
            </a:endParaRPr>
          </a:p>
          <a:p>
            <a:r>
              <a:rPr lang="sk-SK" sz="2000" b="1" dirty="0">
                <a:latin typeface="Times New Roman" panose="02020603050405020304" pitchFamily="18" charset="0"/>
                <a:cs typeface="Times New Roman" panose="02020603050405020304" pitchFamily="18" charset="0"/>
              </a:rPr>
              <a:t>Ján </a:t>
            </a:r>
            <a:r>
              <a:rPr lang="sk-SK" sz="2000" b="1" dirty="0" err="1">
                <a:latin typeface="Times New Roman" panose="02020603050405020304" pitchFamily="18" charset="0"/>
                <a:cs typeface="Times New Roman" panose="02020603050405020304" pitchFamily="18" charset="0"/>
              </a:rPr>
              <a:t>Mrenica</a:t>
            </a:r>
            <a:r>
              <a:rPr lang="sk-SK" sz="2000" b="1" dirty="0">
                <a:latin typeface="Times New Roman" panose="02020603050405020304" pitchFamily="18" charset="0"/>
                <a:cs typeface="Times New Roman" panose="02020603050405020304" pitchFamily="18" charset="0"/>
              </a:rPr>
              <a:t> – 1920 – 1 duša</a:t>
            </a:r>
          </a:p>
          <a:p>
            <a:r>
              <a:rPr lang="sk-SK" sz="2000" b="1" dirty="0">
                <a:latin typeface="Times New Roman" panose="02020603050405020304" pitchFamily="18" charset="0"/>
                <a:cs typeface="Times New Roman" panose="02020603050405020304" pitchFamily="18" charset="0"/>
              </a:rPr>
              <a:t>			1935 </a:t>
            </a:r>
            <a:r>
              <a:rPr lang="sk-SK" sz="2000" b="1" dirty="0" err="1">
                <a:latin typeface="Times New Roman" panose="02020603050405020304" pitchFamily="18" charset="0"/>
                <a:cs typeface="Times New Roman" panose="02020603050405020304" pitchFamily="18" charset="0"/>
              </a:rPr>
              <a:t>Mrtvica</a:t>
            </a:r>
            <a:r>
              <a:rPr lang="sk-SK" sz="2000" b="1" dirty="0">
                <a:latin typeface="Times New Roman" panose="02020603050405020304" pitchFamily="18" charset="0"/>
                <a:cs typeface="Times New Roman" panose="02020603050405020304" pitchFamily="18" charset="0"/>
              </a:rPr>
              <a:t> – 6 duší</a:t>
            </a:r>
          </a:p>
          <a:p>
            <a:r>
              <a:rPr lang="sk-SK" sz="2000" b="1" dirty="0">
                <a:latin typeface="Times New Roman" panose="02020603050405020304" pitchFamily="18" charset="0"/>
                <a:cs typeface="Times New Roman" panose="02020603050405020304" pitchFamily="18" charset="0"/>
              </a:rPr>
              <a:t>Martin </a:t>
            </a:r>
            <a:r>
              <a:rPr lang="sk-SK" sz="2000" b="1" dirty="0" err="1">
                <a:latin typeface="Times New Roman" panose="02020603050405020304" pitchFamily="18" charset="0"/>
                <a:cs typeface="Times New Roman" panose="02020603050405020304" pitchFamily="18" charset="0"/>
              </a:rPr>
              <a:t>Mrenica</a:t>
            </a:r>
            <a:r>
              <a:rPr lang="sk-SK" sz="2000" b="1" dirty="0">
                <a:latin typeface="Times New Roman" panose="02020603050405020304" pitchFamily="18" charset="0"/>
                <a:cs typeface="Times New Roman" panose="02020603050405020304" pitchFamily="18" charset="0"/>
              </a:rPr>
              <a:t> – 1919 – 1 duša</a:t>
            </a:r>
          </a:p>
        </p:txBody>
      </p:sp>
      <p:sp>
        <p:nvSpPr>
          <p:cNvPr id="6" name="Ovál 5" descr="červený bod ">
            <a:extLst>
              <a:ext uri="{FF2B5EF4-FFF2-40B4-BE49-F238E27FC236}">
                <a16:creationId xmlns:a16="http://schemas.microsoft.com/office/drawing/2014/main" id="{86ADF3AF-77BB-46C8-BD3C-643E698A702A}"/>
              </a:ext>
            </a:extLst>
          </p:cNvPr>
          <p:cNvSpPr/>
          <p:nvPr/>
        </p:nvSpPr>
        <p:spPr>
          <a:xfrm>
            <a:off x="3334440" y="1844323"/>
            <a:ext cx="273352" cy="242299"/>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7" name="Šípka: doprava s prúžkami 6" descr="červená šípka ">
            <a:extLst>
              <a:ext uri="{FF2B5EF4-FFF2-40B4-BE49-F238E27FC236}">
                <a16:creationId xmlns:a16="http://schemas.microsoft.com/office/drawing/2014/main" id="{B733982B-3261-487B-B8C7-D50AFCF638CC}"/>
              </a:ext>
            </a:extLst>
          </p:cNvPr>
          <p:cNvSpPr/>
          <p:nvPr/>
        </p:nvSpPr>
        <p:spPr>
          <a:xfrm>
            <a:off x="8314533" y="139045"/>
            <a:ext cx="1028700" cy="417957"/>
          </a:xfrm>
          <a:prstGeom prst="strip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8" name="Šípka: doprava s prúžkami 7" descr="červená šípka ">
            <a:extLst>
              <a:ext uri="{FF2B5EF4-FFF2-40B4-BE49-F238E27FC236}">
                <a16:creationId xmlns:a16="http://schemas.microsoft.com/office/drawing/2014/main" id="{166BECA4-0813-4CC6-ADBF-448A9A36A39B}"/>
              </a:ext>
            </a:extLst>
          </p:cNvPr>
          <p:cNvSpPr/>
          <p:nvPr/>
        </p:nvSpPr>
        <p:spPr>
          <a:xfrm>
            <a:off x="7684509" y="4123209"/>
            <a:ext cx="1028700" cy="417957"/>
          </a:xfrm>
          <a:prstGeom prst="strip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Tree>
    <p:extLst>
      <p:ext uri="{BB962C8B-B14F-4D97-AF65-F5344CB8AC3E}">
        <p14:creationId xmlns:p14="http://schemas.microsoft.com/office/powerpoint/2010/main" val="667455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left)">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left)">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left)">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wipe(left)">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wipe(left)">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wipe(left)">
                                      <p:cBhvr>
                                        <p:cTn id="42" dur="500"/>
                                        <p:tgtEl>
                                          <p:spTgt spid="3">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wipe(left)">
                                      <p:cBhvr>
                                        <p:cTn id="47" dur="500"/>
                                        <p:tgtEl>
                                          <p:spTgt spid="3">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3">
                                            <p:txEl>
                                              <p:pRg st="10" end="10"/>
                                            </p:txEl>
                                          </p:spTgt>
                                        </p:tgtEl>
                                        <p:attrNameLst>
                                          <p:attrName>style.visibility</p:attrName>
                                        </p:attrNameLst>
                                      </p:cBhvr>
                                      <p:to>
                                        <p:strVal val="visible"/>
                                      </p:to>
                                    </p:set>
                                    <p:animEffect transition="in" filter="wipe(left)">
                                      <p:cBhvr>
                                        <p:cTn id="52" dur="500"/>
                                        <p:tgtEl>
                                          <p:spTgt spid="3">
                                            <p:txEl>
                                              <p:pRg st="10" end="1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3">
                                            <p:txEl>
                                              <p:pRg st="11" end="11"/>
                                            </p:txEl>
                                          </p:spTgt>
                                        </p:tgtEl>
                                        <p:attrNameLst>
                                          <p:attrName>style.visibility</p:attrName>
                                        </p:attrNameLst>
                                      </p:cBhvr>
                                      <p:to>
                                        <p:strVal val="visible"/>
                                      </p:to>
                                    </p:set>
                                    <p:animEffect transition="in" filter="wipe(left)">
                                      <p:cBhvr>
                                        <p:cTn id="57" dur="500"/>
                                        <p:tgtEl>
                                          <p:spTgt spid="3">
                                            <p:txEl>
                                              <p:pRg st="11" end="1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3">
                                            <p:txEl>
                                              <p:pRg st="13" end="13"/>
                                            </p:txEl>
                                          </p:spTgt>
                                        </p:tgtEl>
                                        <p:attrNameLst>
                                          <p:attrName>style.visibility</p:attrName>
                                        </p:attrNameLst>
                                      </p:cBhvr>
                                      <p:to>
                                        <p:strVal val="visible"/>
                                      </p:to>
                                    </p:set>
                                    <p:animEffect transition="in" filter="wipe(left)">
                                      <p:cBhvr>
                                        <p:cTn id="62" dur="500"/>
                                        <p:tgtEl>
                                          <p:spTgt spid="3">
                                            <p:txEl>
                                              <p:pRg st="13" end="13"/>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3">
                                            <p:txEl>
                                              <p:pRg st="14" end="14"/>
                                            </p:txEl>
                                          </p:spTgt>
                                        </p:tgtEl>
                                        <p:attrNameLst>
                                          <p:attrName>style.visibility</p:attrName>
                                        </p:attrNameLst>
                                      </p:cBhvr>
                                      <p:to>
                                        <p:strVal val="visible"/>
                                      </p:to>
                                    </p:set>
                                    <p:animEffect transition="in" filter="wipe(left)">
                                      <p:cBhvr>
                                        <p:cTn id="67" dur="500"/>
                                        <p:tgtEl>
                                          <p:spTgt spid="3">
                                            <p:txEl>
                                              <p:pRg st="14" end="14"/>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3">
                                            <p:txEl>
                                              <p:pRg st="15" end="15"/>
                                            </p:txEl>
                                          </p:spTgt>
                                        </p:tgtEl>
                                        <p:attrNameLst>
                                          <p:attrName>style.visibility</p:attrName>
                                        </p:attrNameLst>
                                      </p:cBhvr>
                                      <p:to>
                                        <p:strVal val="visible"/>
                                      </p:to>
                                    </p:set>
                                    <p:animEffect transition="in" filter="wipe(left)">
                                      <p:cBhvr>
                                        <p:cTn id="72" dur="500"/>
                                        <p:tgtEl>
                                          <p:spTgt spid="3">
                                            <p:txEl>
                                              <p:pRg st="15" end="15"/>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3">
                                            <p:txEl>
                                              <p:pRg st="16" end="16"/>
                                            </p:txEl>
                                          </p:spTgt>
                                        </p:tgtEl>
                                        <p:attrNameLst>
                                          <p:attrName>style.visibility</p:attrName>
                                        </p:attrNameLst>
                                      </p:cBhvr>
                                      <p:to>
                                        <p:strVal val="visible"/>
                                      </p:to>
                                    </p:set>
                                    <p:animEffect transition="in" filter="wipe(left)">
                                      <p:cBhvr>
                                        <p:cTn id="77" dur="500"/>
                                        <p:tgtEl>
                                          <p:spTgt spid="3">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ok 1" descr="Mapa zobrazuje severnú časť Bulharska a okolité regióny. Na mape sú vyznačené mestá ako Sofia, Plovdiv, Pleven, Vraca, Vidin, Ruse, Slatina a ďalšie. V hornej časti je viditeľná hranica s Rumunskom, kde sa nachádza Bukurešť. Východná časť mapy ukazuje pobrežie Čierneho mora s mestami Varna a Burgas. V strede mapy je červený značkovací bod, ktorý označuje konkrétne miesto v severozápadnej časti Bulharska, blízko miest Vraca a Pleven. Pozadie mapy je zelené, naznačujúce horské a lesné oblasti, s jemne vyznačenými cestami a hranicami štátov.">
            <a:extLst>
              <a:ext uri="{FF2B5EF4-FFF2-40B4-BE49-F238E27FC236}">
                <a16:creationId xmlns:a16="http://schemas.microsoft.com/office/drawing/2014/main" id="{7E8E8D59-7E76-47FB-8926-9927CEB6FB63}"/>
              </a:ext>
            </a:extLst>
          </p:cNvPr>
          <p:cNvPicPr>
            <a:picLocks noChangeAspect="1"/>
          </p:cNvPicPr>
          <p:nvPr/>
        </p:nvPicPr>
        <p:blipFill>
          <a:blip r:embed="rId2"/>
          <a:stretch>
            <a:fillRect/>
          </a:stretch>
        </p:blipFill>
        <p:spPr>
          <a:xfrm>
            <a:off x="1684256" y="130445"/>
            <a:ext cx="8823487" cy="6597110"/>
          </a:xfrm>
          <a:prstGeom prst="rect">
            <a:avLst/>
          </a:prstGeom>
        </p:spPr>
      </p:pic>
      <p:pic>
        <p:nvPicPr>
          <p:cNvPr id="4" name="Obrázok 3" descr="červené označenie bodu">
            <a:extLst>
              <a:ext uri="{FF2B5EF4-FFF2-40B4-BE49-F238E27FC236}">
                <a16:creationId xmlns:a16="http://schemas.microsoft.com/office/drawing/2014/main" id="{9E5D720C-7D4F-4133-B045-6D59528EBD2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21492" t="19433" r="73166" b="69993"/>
          <a:stretch/>
        </p:blipFill>
        <p:spPr>
          <a:xfrm>
            <a:off x="9030878" y="3525624"/>
            <a:ext cx="471341" cy="697584"/>
          </a:xfrm>
          <a:prstGeom prst="rect">
            <a:avLst/>
          </a:prstGeom>
        </p:spPr>
      </p:pic>
      <p:sp>
        <p:nvSpPr>
          <p:cNvPr id="5" name="BlokTextu 4" descr="červený obdĺžnik s názvom Dolno Ezerovo">
            <a:extLst>
              <a:ext uri="{FF2B5EF4-FFF2-40B4-BE49-F238E27FC236}">
                <a16:creationId xmlns:a16="http://schemas.microsoft.com/office/drawing/2014/main" id="{66FDF25B-B6D4-490A-B8B2-051F7F658F76}"/>
              </a:ext>
            </a:extLst>
          </p:cNvPr>
          <p:cNvSpPr txBox="1"/>
          <p:nvPr/>
        </p:nvSpPr>
        <p:spPr>
          <a:xfrm>
            <a:off x="8009853" y="3002404"/>
            <a:ext cx="2513390" cy="523220"/>
          </a:xfrm>
          <a:prstGeom prst="rect">
            <a:avLst/>
          </a:prstGeom>
          <a:solidFill>
            <a:srgbClr val="FF0000"/>
          </a:solidFill>
        </p:spPr>
        <p:txBody>
          <a:bodyPr wrap="square" rtlCol="0">
            <a:spAutoFit/>
          </a:bodyPr>
          <a:lstStyle/>
          <a:p>
            <a:pPr algn="ctr"/>
            <a:r>
              <a:rPr lang="sk-SK" sz="2800" b="1" dirty="0" err="1">
                <a:latin typeface="Times New Roman" panose="02020603050405020304" pitchFamily="18" charset="0"/>
                <a:cs typeface="Times New Roman" panose="02020603050405020304" pitchFamily="18" charset="0"/>
              </a:rPr>
              <a:t>Dolno</a:t>
            </a:r>
            <a:r>
              <a:rPr lang="sk-SK" sz="2800" b="1" dirty="0">
                <a:latin typeface="Times New Roman" panose="02020603050405020304" pitchFamily="18" charset="0"/>
                <a:cs typeface="Times New Roman" panose="02020603050405020304" pitchFamily="18" charset="0"/>
              </a:rPr>
              <a:t> </a:t>
            </a:r>
            <a:r>
              <a:rPr lang="sk-SK" sz="2800" b="1" dirty="0" err="1">
                <a:latin typeface="Times New Roman" panose="02020603050405020304" pitchFamily="18" charset="0"/>
                <a:cs typeface="Times New Roman" panose="02020603050405020304" pitchFamily="18" charset="0"/>
              </a:rPr>
              <a:t>Ezerovo</a:t>
            </a:r>
            <a:endParaRPr lang="sk-SK" sz="2800" b="1" dirty="0">
              <a:latin typeface="Times New Roman" panose="02020603050405020304" pitchFamily="18" charset="0"/>
              <a:cs typeface="Times New Roman" panose="02020603050405020304" pitchFamily="18" charset="0"/>
            </a:endParaRPr>
          </a:p>
        </p:txBody>
      </p:sp>
      <p:sp>
        <p:nvSpPr>
          <p:cNvPr id="6" name="BlokTextu 5" descr="červený obdĺžnik s názvom Pišurka">
            <a:extLst>
              <a:ext uri="{FF2B5EF4-FFF2-40B4-BE49-F238E27FC236}">
                <a16:creationId xmlns:a16="http://schemas.microsoft.com/office/drawing/2014/main" id="{2159FF6B-AE87-41A6-904D-CD8A8757D488}"/>
              </a:ext>
            </a:extLst>
          </p:cNvPr>
          <p:cNvSpPr txBox="1"/>
          <p:nvPr/>
        </p:nvSpPr>
        <p:spPr>
          <a:xfrm>
            <a:off x="1028053" y="1872759"/>
            <a:ext cx="2513390" cy="523220"/>
          </a:xfrm>
          <a:prstGeom prst="rect">
            <a:avLst/>
          </a:prstGeom>
          <a:solidFill>
            <a:srgbClr val="FF0000"/>
          </a:solidFill>
        </p:spPr>
        <p:txBody>
          <a:bodyPr wrap="square" rtlCol="0">
            <a:spAutoFit/>
          </a:bodyPr>
          <a:lstStyle/>
          <a:p>
            <a:pPr algn="ctr"/>
            <a:r>
              <a:rPr lang="sk-SK" sz="2800" b="1" dirty="0" err="1">
                <a:latin typeface="Times New Roman" panose="02020603050405020304" pitchFamily="18" charset="0"/>
                <a:cs typeface="Times New Roman" panose="02020603050405020304" pitchFamily="18" charset="0"/>
              </a:rPr>
              <a:t>Pišurka</a:t>
            </a:r>
            <a:endParaRPr lang="sk-SK" sz="2800" b="1" dirty="0">
              <a:latin typeface="Times New Roman" panose="02020603050405020304" pitchFamily="18" charset="0"/>
              <a:cs typeface="Times New Roman" panose="02020603050405020304" pitchFamily="18" charset="0"/>
            </a:endParaRPr>
          </a:p>
        </p:txBody>
      </p:sp>
      <p:sp>
        <p:nvSpPr>
          <p:cNvPr id="7" name="Ovál 6" descr="červený kruh">
            <a:extLst>
              <a:ext uri="{FF2B5EF4-FFF2-40B4-BE49-F238E27FC236}">
                <a16:creationId xmlns:a16="http://schemas.microsoft.com/office/drawing/2014/main" id="{89997DDB-BEE2-4AA5-82B0-669BB7533553}"/>
              </a:ext>
            </a:extLst>
          </p:cNvPr>
          <p:cNvSpPr/>
          <p:nvPr/>
        </p:nvSpPr>
        <p:spPr>
          <a:xfrm>
            <a:off x="5179817" y="2215299"/>
            <a:ext cx="697584" cy="59388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8" name="Šípka: doprava s prúžkami 7" descr="červená šípka">
            <a:extLst>
              <a:ext uri="{FF2B5EF4-FFF2-40B4-BE49-F238E27FC236}">
                <a16:creationId xmlns:a16="http://schemas.microsoft.com/office/drawing/2014/main" id="{7E5F43FA-8CB2-4550-8E9B-DB8714C23703}"/>
              </a:ext>
            </a:extLst>
          </p:cNvPr>
          <p:cNvSpPr/>
          <p:nvPr/>
        </p:nvSpPr>
        <p:spPr>
          <a:xfrm rot="1529907">
            <a:off x="5623239" y="2992558"/>
            <a:ext cx="3450727" cy="597634"/>
          </a:xfrm>
          <a:prstGeom prst="striped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9" name="Šípka: doprava s prúžkami 8" descr="červená šípka">
            <a:extLst>
              <a:ext uri="{FF2B5EF4-FFF2-40B4-BE49-F238E27FC236}">
                <a16:creationId xmlns:a16="http://schemas.microsoft.com/office/drawing/2014/main" id="{D1FBDEC6-B8DF-47E0-A2DA-896C68C6B23B}"/>
              </a:ext>
            </a:extLst>
          </p:cNvPr>
          <p:cNvSpPr/>
          <p:nvPr/>
        </p:nvSpPr>
        <p:spPr>
          <a:xfrm rot="11898402">
            <a:off x="3878408" y="1980099"/>
            <a:ext cx="1596747" cy="597634"/>
          </a:xfrm>
          <a:prstGeom prst="striped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pic>
        <p:nvPicPr>
          <p:cNvPr id="10" name="Obrázok 9" descr="červené označenie bodu">
            <a:extLst>
              <a:ext uri="{FF2B5EF4-FFF2-40B4-BE49-F238E27FC236}">
                <a16:creationId xmlns:a16="http://schemas.microsoft.com/office/drawing/2014/main" id="{7A2E71CB-B69E-41CF-A237-C5D14CA0F6F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21492" t="19433" r="73166" b="69993"/>
          <a:stretch/>
        </p:blipFill>
        <p:spPr>
          <a:xfrm>
            <a:off x="4319047" y="1264254"/>
            <a:ext cx="471341" cy="697584"/>
          </a:xfrm>
          <a:prstGeom prst="rect">
            <a:avLst/>
          </a:prstGeom>
        </p:spPr>
      </p:pic>
      <p:sp>
        <p:nvSpPr>
          <p:cNvPr id="11" name="BlokTextu 10" descr="červený obdĺžnik s názvom Orjachovo">
            <a:extLst>
              <a:ext uri="{FF2B5EF4-FFF2-40B4-BE49-F238E27FC236}">
                <a16:creationId xmlns:a16="http://schemas.microsoft.com/office/drawing/2014/main" id="{08BB6D55-1CD0-4B3E-AB0B-048ECAC1FEF5}"/>
              </a:ext>
            </a:extLst>
          </p:cNvPr>
          <p:cNvSpPr txBox="1"/>
          <p:nvPr/>
        </p:nvSpPr>
        <p:spPr>
          <a:xfrm>
            <a:off x="4911789" y="1527650"/>
            <a:ext cx="2513390" cy="523220"/>
          </a:xfrm>
          <a:prstGeom prst="rect">
            <a:avLst/>
          </a:prstGeom>
          <a:solidFill>
            <a:srgbClr val="FF0000"/>
          </a:solidFill>
        </p:spPr>
        <p:txBody>
          <a:bodyPr wrap="square" rtlCol="0">
            <a:spAutoFit/>
          </a:bodyPr>
          <a:lstStyle/>
          <a:p>
            <a:pPr algn="ctr"/>
            <a:r>
              <a:rPr lang="sk-SK" sz="2800" b="1" dirty="0" err="1">
                <a:latin typeface="Times New Roman" panose="02020603050405020304" pitchFamily="18" charset="0"/>
                <a:cs typeface="Times New Roman" panose="02020603050405020304" pitchFamily="18" charset="0"/>
              </a:rPr>
              <a:t>Orjachovo</a:t>
            </a:r>
            <a:endParaRPr lang="sk-SK" sz="2800" b="1" dirty="0">
              <a:latin typeface="Times New Roman" panose="02020603050405020304" pitchFamily="18" charset="0"/>
              <a:cs typeface="Times New Roman" panose="02020603050405020304" pitchFamily="18" charset="0"/>
            </a:endParaRPr>
          </a:p>
        </p:txBody>
      </p:sp>
      <p:pic>
        <p:nvPicPr>
          <p:cNvPr id="12" name="Obrázok 11" descr="červené označenie bodu">
            <a:extLst>
              <a:ext uri="{FF2B5EF4-FFF2-40B4-BE49-F238E27FC236}">
                <a16:creationId xmlns:a16="http://schemas.microsoft.com/office/drawing/2014/main" id="{682B0D5F-0DF0-42BA-B82E-32E8854C6F5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21492" t="19433" r="73166" b="69993"/>
          <a:stretch/>
        </p:blipFill>
        <p:spPr>
          <a:xfrm>
            <a:off x="3624622" y="1091676"/>
            <a:ext cx="471341" cy="697584"/>
          </a:xfrm>
          <a:prstGeom prst="rect">
            <a:avLst/>
          </a:prstGeom>
        </p:spPr>
      </p:pic>
      <p:sp>
        <p:nvSpPr>
          <p:cNvPr id="13" name="BlokTextu 12" descr="červený obdĺžnik s názvom Lom">
            <a:extLst>
              <a:ext uri="{FF2B5EF4-FFF2-40B4-BE49-F238E27FC236}">
                <a16:creationId xmlns:a16="http://schemas.microsoft.com/office/drawing/2014/main" id="{8D3BE846-5E90-4A22-B748-D22C1CEC515D}"/>
              </a:ext>
            </a:extLst>
          </p:cNvPr>
          <p:cNvSpPr txBox="1"/>
          <p:nvPr/>
        </p:nvSpPr>
        <p:spPr>
          <a:xfrm>
            <a:off x="1028053" y="1002644"/>
            <a:ext cx="2513390" cy="523220"/>
          </a:xfrm>
          <a:prstGeom prst="rect">
            <a:avLst/>
          </a:prstGeom>
          <a:solidFill>
            <a:srgbClr val="FF0000"/>
          </a:solidFill>
        </p:spPr>
        <p:txBody>
          <a:bodyPr wrap="square" rtlCol="0">
            <a:spAutoFit/>
          </a:bodyPr>
          <a:lstStyle/>
          <a:p>
            <a:pPr algn="ctr"/>
            <a:r>
              <a:rPr lang="sk-SK" sz="2800" b="1" dirty="0">
                <a:latin typeface="Times New Roman" panose="02020603050405020304" pitchFamily="18" charset="0"/>
                <a:cs typeface="Times New Roman" panose="02020603050405020304" pitchFamily="18" charset="0"/>
              </a:rPr>
              <a:t>Lom</a:t>
            </a:r>
          </a:p>
        </p:txBody>
      </p:sp>
    </p:spTree>
    <p:extLst>
      <p:ext uri="{BB962C8B-B14F-4D97-AF65-F5344CB8AC3E}">
        <p14:creationId xmlns:p14="http://schemas.microsoft.com/office/powerpoint/2010/main" val="2924064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1000"/>
                                        <p:tgtEl>
                                          <p:spTgt spid="12"/>
                                        </p:tgtEl>
                                      </p:cBhvr>
                                    </p:animEffect>
                                    <p:anim calcmode="lin" valueType="num">
                                      <p:cBhvr>
                                        <p:cTn id="47" dur="1000" fill="hold"/>
                                        <p:tgtEl>
                                          <p:spTgt spid="12"/>
                                        </p:tgtEl>
                                        <p:attrNameLst>
                                          <p:attrName>ppt_x</p:attrName>
                                        </p:attrNameLst>
                                      </p:cBhvr>
                                      <p:tavLst>
                                        <p:tav tm="0">
                                          <p:val>
                                            <p:strVal val="#ppt_x"/>
                                          </p:val>
                                        </p:tav>
                                        <p:tav tm="100000">
                                          <p:val>
                                            <p:strVal val="#ppt_x"/>
                                          </p:val>
                                        </p:tav>
                                      </p:tavLst>
                                    </p:anim>
                                    <p:anim calcmode="lin" valueType="num">
                                      <p:cBhvr>
                                        <p:cTn id="48" dur="1000" fill="hold"/>
                                        <p:tgtEl>
                                          <p:spTgt spid="12"/>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1000"/>
                                        <p:tgtEl>
                                          <p:spTgt spid="13"/>
                                        </p:tgtEl>
                                      </p:cBhvr>
                                    </p:animEffect>
                                    <p:anim calcmode="lin" valueType="num">
                                      <p:cBhvr>
                                        <p:cTn id="52" dur="1000" fill="hold"/>
                                        <p:tgtEl>
                                          <p:spTgt spid="13"/>
                                        </p:tgtEl>
                                        <p:attrNameLst>
                                          <p:attrName>ppt_x</p:attrName>
                                        </p:attrNameLst>
                                      </p:cBhvr>
                                      <p:tavLst>
                                        <p:tav tm="0">
                                          <p:val>
                                            <p:strVal val="#ppt_x"/>
                                          </p:val>
                                        </p:tav>
                                        <p:tav tm="100000">
                                          <p:val>
                                            <p:strVal val="#ppt_x"/>
                                          </p:val>
                                        </p:tav>
                                      </p:tavLst>
                                    </p:anim>
                                    <p:anim calcmode="lin" valueType="num">
                                      <p:cBhvr>
                                        <p:cTn id="5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fade">
                                      <p:cBhvr>
                                        <p:cTn id="58" dur="1000"/>
                                        <p:tgtEl>
                                          <p:spTgt spid="6"/>
                                        </p:tgtEl>
                                      </p:cBhvr>
                                    </p:animEffect>
                                    <p:anim calcmode="lin" valueType="num">
                                      <p:cBhvr>
                                        <p:cTn id="59" dur="1000" fill="hold"/>
                                        <p:tgtEl>
                                          <p:spTgt spid="6"/>
                                        </p:tgtEl>
                                        <p:attrNameLst>
                                          <p:attrName>ppt_x</p:attrName>
                                        </p:attrNameLst>
                                      </p:cBhvr>
                                      <p:tavLst>
                                        <p:tav tm="0">
                                          <p:val>
                                            <p:strVal val="#ppt_x"/>
                                          </p:val>
                                        </p:tav>
                                        <p:tav tm="100000">
                                          <p:val>
                                            <p:strVal val="#ppt_x"/>
                                          </p:val>
                                        </p:tav>
                                      </p:tavLst>
                                    </p:anim>
                                    <p:anim calcmode="lin" valueType="num">
                                      <p:cBhvr>
                                        <p:cTn id="6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1" grpId="0" animBg="1"/>
      <p:bldP spid="1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ok 1" descr="Tabuľka obsahuje zoznam osôb s údajmi o pôvode, roku narodenia, roku presídlenia, mieste presídlenia a poznámkami.">
            <a:extLst>
              <a:ext uri="{FF2B5EF4-FFF2-40B4-BE49-F238E27FC236}">
                <a16:creationId xmlns:a16="http://schemas.microsoft.com/office/drawing/2014/main" id="{64A7D2EB-CD8F-4216-8255-05FBFBBC4C25}"/>
              </a:ext>
            </a:extLst>
          </p:cNvPr>
          <p:cNvPicPr>
            <a:picLocks noChangeAspect="1"/>
          </p:cNvPicPr>
          <p:nvPr/>
        </p:nvPicPr>
        <p:blipFill rotWithShape="1">
          <a:blip r:embed="rId2"/>
          <a:srcRect l="9907" t="2520" b="2442"/>
          <a:stretch/>
        </p:blipFill>
        <p:spPr>
          <a:xfrm>
            <a:off x="182439" y="707606"/>
            <a:ext cx="4864231" cy="6027389"/>
          </a:xfrm>
          <a:prstGeom prst="rect">
            <a:avLst/>
          </a:prstGeom>
          <a:ln w="28575">
            <a:solidFill>
              <a:srgbClr val="002060"/>
            </a:solidFill>
          </a:ln>
        </p:spPr>
      </p:pic>
      <p:sp>
        <p:nvSpPr>
          <p:cNvPr id="3" name="BlokTextu 2">
            <a:extLst>
              <a:ext uri="{FF2B5EF4-FFF2-40B4-BE49-F238E27FC236}">
                <a16:creationId xmlns:a16="http://schemas.microsoft.com/office/drawing/2014/main" id="{55B2F46D-A9C7-4CCB-8539-CF809B0AC537}"/>
              </a:ext>
            </a:extLst>
          </p:cNvPr>
          <p:cNvSpPr txBox="1"/>
          <p:nvPr/>
        </p:nvSpPr>
        <p:spPr>
          <a:xfrm>
            <a:off x="182439" y="57017"/>
            <a:ext cx="4716732" cy="646331"/>
          </a:xfrm>
          <a:prstGeom prst="rect">
            <a:avLst/>
          </a:prstGeom>
          <a:noFill/>
        </p:spPr>
        <p:txBody>
          <a:bodyPr wrap="square" rtlCol="0">
            <a:spAutoFit/>
          </a:bodyPr>
          <a:lstStyle/>
          <a:p>
            <a:pPr algn="ctr"/>
            <a:r>
              <a:rPr lang="sk-SK" sz="3600" b="1" dirty="0" err="1">
                <a:solidFill>
                  <a:srgbClr val="002060"/>
                </a:solidFill>
                <a:latin typeface="Times New Roman" panose="02020603050405020304" pitchFamily="18" charset="0"/>
                <a:cs typeface="Times New Roman" panose="02020603050405020304" pitchFamily="18" charset="0"/>
              </a:rPr>
              <a:t>Dolno</a:t>
            </a:r>
            <a:r>
              <a:rPr lang="sk-SK" sz="3600" b="1" dirty="0">
                <a:solidFill>
                  <a:srgbClr val="002060"/>
                </a:solidFill>
                <a:latin typeface="Times New Roman" panose="02020603050405020304" pitchFamily="18" charset="0"/>
                <a:cs typeface="Times New Roman" panose="02020603050405020304" pitchFamily="18" charset="0"/>
              </a:rPr>
              <a:t> </a:t>
            </a:r>
            <a:r>
              <a:rPr lang="sk-SK" sz="3600" b="1" dirty="0" err="1">
                <a:solidFill>
                  <a:srgbClr val="002060"/>
                </a:solidFill>
                <a:latin typeface="Times New Roman" panose="02020603050405020304" pitchFamily="18" charset="0"/>
                <a:cs typeface="Times New Roman" panose="02020603050405020304" pitchFamily="18" charset="0"/>
              </a:rPr>
              <a:t>Ezerovo</a:t>
            </a:r>
            <a:endParaRPr lang="sk-SK" sz="3600" b="1" dirty="0">
              <a:solidFill>
                <a:srgbClr val="002060"/>
              </a:solidFill>
              <a:latin typeface="Times New Roman" panose="02020603050405020304" pitchFamily="18" charset="0"/>
              <a:cs typeface="Times New Roman" panose="02020603050405020304" pitchFamily="18" charset="0"/>
            </a:endParaRPr>
          </a:p>
        </p:txBody>
      </p:sp>
      <p:pic>
        <p:nvPicPr>
          <p:cNvPr id="4" name="Obrázok 3" descr="Tabuľka obsahuje zoznam osôb s údajmi o pôvode, roku narodenia, roku presídlenia, mieste presídlenia a poznámkami.">
            <a:extLst>
              <a:ext uri="{FF2B5EF4-FFF2-40B4-BE49-F238E27FC236}">
                <a16:creationId xmlns:a16="http://schemas.microsoft.com/office/drawing/2014/main" id="{E885CAD8-23B6-48BD-8A33-B72C00ACE4DB}"/>
              </a:ext>
            </a:extLst>
          </p:cNvPr>
          <p:cNvPicPr>
            <a:picLocks noChangeAspect="1"/>
          </p:cNvPicPr>
          <p:nvPr/>
        </p:nvPicPr>
        <p:blipFill>
          <a:blip r:embed="rId3"/>
          <a:stretch>
            <a:fillRect/>
          </a:stretch>
        </p:blipFill>
        <p:spPr>
          <a:xfrm>
            <a:off x="6364465" y="703347"/>
            <a:ext cx="4815489" cy="6027388"/>
          </a:xfrm>
          <a:prstGeom prst="rect">
            <a:avLst/>
          </a:prstGeom>
          <a:ln w="28575">
            <a:solidFill>
              <a:srgbClr val="002060"/>
            </a:solidFill>
          </a:ln>
        </p:spPr>
      </p:pic>
      <p:sp>
        <p:nvSpPr>
          <p:cNvPr id="5" name="BlokTextu 4">
            <a:extLst>
              <a:ext uri="{FF2B5EF4-FFF2-40B4-BE49-F238E27FC236}">
                <a16:creationId xmlns:a16="http://schemas.microsoft.com/office/drawing/2014/main" id="{B7773129-CA07-471C-B87A-E9197CEA9D0C}"/>
              </a:ext>
            </a:extLst>
          </p:cNvPr>
          <p:cNvSpPr txBox="1"/>
          <p:nvPr/>
        </p:nvSpPr>
        <p:spPr>
          <a:xfrm>
            <a:off x="6413843" y="57016"/>
            <a:ext cx="4716732" cy="646331"/>
          </a:xfrm>
          <a:prstGeom prst="rect">
            <a:avLst/>
          </a:prstGeom>
          <a:noFill/>
        </p:spPr>
        <p:txBody>
          <a:bodyPr wrap="square" rtlCol="0">
            <a:spAutoFit/>
          </a:bodyPr>
          <a:lstStyle/>
          <a:p>
            <a:pPr algn="ctr"/>
            <a:r>
              <a:rPr lang="sk-SK" sz="3600" b="1" dirty="0" err="1">
                <a:solidFill>
                  <a:srgbClr val="002060"/>
                </a:solidFill>
                <a:latin typeface="Times New Roman" panose="02020603050405020304" pitchFamily="18" charset="0"/>
                <a:cs typeface="Times New Roman" panose="02020603050405020304" pitchFamily="18" charset="0"/>
              </a:rPr>
              <a:t>Pišurka</a:t>
            </a:r>
            <a:endParaRPr lang="sk-SK" sz="3600" b="1" dirty="0">
              <a:solidFill>
                <a:srgbClr val="002060"/>
              </a:solidFill>
              <a:latin typeface="Times New Roman" panose="02020603050405020304" pitchFamily="18" charset="0"/>
              <a:cs typeface="Times New Roman" panose="02020603050405020304" pitchFamily="18" charset="0"/>
            </a:endParaRPr>
          </a:p>
        </p:txBody>
      </p:sp>
      <p:sp>
        <p:nvSpPr>
          <p:cNvPr id="6" name="Obdĺžnik: zaoblené rohy 5">
            <a:extLst>
              <a:ext uri="{FF2B5EF4-FFF2-40B4-BE49-F238E27FC236}">
                <a16:creationId xmlns:a16="http://schemas.microsoft.com/office/drawing/2014/main" id="{9D6A0B20-C294-414B-8F5A-BD9CE1FA531F}"/>
              </a:ext>
            </a:extLst>
          </p:cNvPr>
          <p:cNvSpPr/>
          <p:nvPr/>
        </p:nvSpPr>
        <p:spPr>
          <a:xfrm>
            <a:off x="182439" y="2884602"/>
            <a:ext cx="3748538" cy="1234912"/>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pic>
        <p:nvPicPr>
          <p:cNvPr id="7" name="Obrázok 6" descr="Tabuľka obsahuje zoznam osôb s údajmi o pôvode, roku narodenia, roku presídlenia, mieste presídlenia a poznámkami.">
            <a:extLst>
              <a:ext uri="{FF2B5EF4-FFF2-40B4-BE49-F238E27FC236}">
                <a16:creationId xmlns:a16="http://schemas.microsoft.com/office/drawing/2014/main" id="{5946311B-28D4-4952-979C-62644923E143}"/>
              </a:ext>
            </a:extLst>
          </p:cNvPr>
          <p:cNvPicPr>
            <a:picLocks noChangeAspect="1"/>
          </p:cNvPicPr>
          <p:nvPr/>
        </p:nvPicPr>
        <p:blipFill rotWithShape="1">
          <a:blip r:embed="rId2"/>
          <a:srcRect l="9907" t="37267" b="43261"/>
          <a:stretch/>
        </p:blipFill>
        <p:spPr>
          <a:xfrm>
            <a:off x="64040" y="1875935"/>
            <a:ext cx="11526992" cy="2926428"/>
          </a:xfrm>
          <a:prstGeom prst="rect">
            <a:avLst/>
          </a:prstGeom>
          <a:ln w="28575">
            <a:solidFill>
              <a:srgbClr val="002060"/>
            </a:solidFill>
          </a:ln>
        </p:spPr>
      </p:pic>
    </p:spTree>
    <p:extLst>
      <p:ext uri="{BB962C8B-B14F-4D97-AF65-F5344CB8AC3E}">
        <p14:creationId xmlns:p14="http://schemas.microsoft.com/office/powerpoint/2010/main" val="3382399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ok 2" descr="Mapa juhovýchodnej Európy zobrazuje štáty Maďarsko, Rumunsko, Srbsko, Bulharsko, Bosnu a Hercegovinu, Čiernu Horu, Kosovo, Severné Macedónsko a Moldavsko. Na mape sú vyznačené hlavné mestá a významné mestá, napríklad Budapešť, Bukurešť, Belehrad, Sofia, Sarajevo, Záhreb, Varna a ďalšie. Viditeľné sú štátne hranice, názvy krajín a mestá označené bodkami. Pozadie mapy je zelené s naznačenými horskými pásmami a riekami.">
            <a:extLst>
              <a:ext uri="{FF2B5EF4-FFF2-40B4-BE49-F238E27FC236}">
                <a16:creationId xmlns:a16="http://schemas.microsoft.com/office/drawing/2014/main" id="{9E142666-BB9E-461E-A813-CBFAFD478A54}"/>
              </a:ext>
            </a:extLst>
          </p:cNvPr>
          <p:cNvPicPr>
            <a:picLocks noChangeAspect="1"/>
          </p:cNvPicPr>
          <p:nvPr/>
        </p:nvPicPr>
        <p:blipFill>
          <a:blip r:embed="rId2"/>
          <a:stretch>
            <a:fillRect/>
          </a:stretch>
        </p:blipFill>
        <p:spPr>
          <a:xfrm>
            <a:off x="805543" y="-1102"/>
            <a:ext cx="9056914" cy="6859102"/>
          </a:xfrm>
          <a:prstGeom prst="rect">
            <a:avLst/>
          </a:prstGeom>
        </p:spPr>
      </p:pic>
      <p:sp>
        <p:nvSpPr>
          <p:cNvPr id="4" name="Ovál 3" descr="červený kruh ">
            <a:extLst>
              <a:ext uri="{FF2B5EF4-FFF2-40B4-BE49-F238E27FC236}">
                <a16:creationId xmlns:a16="http://schemas.microsoft.com/office/drawing/2014/main" id="{194F1112-D534-4C85-B38E-9C1761E675FF}"/>
              </a:ext>
            </a:extLst>
          </p:cNvPr>
          <p:cNvSpPr/>
          <p:nvPr/>
        </p:nvSpPr>
        <p:spPr>
          <a:xfrm>
            <a:off x="3928533" y="1564730"/>
            <a:ext cx="273352" cy="242299"/>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5" name="Ovál 4" descr="červený kruh">
            <a:extLst>
              <a:ext uri="{FF2B5EF4-FFF2-40B4-BE49-F238E27FC236}">
                <a16:creationId xmlns:a16="http://schemas.microsoft.com/office/drawing/2014/main" id="{2D696AD9-456A-4592-AE9D-ED7BAF384990}"/>
              </a:ext>
            </a:extLst>
          </p:cNvPr>
          <p:cNvSpPr/>
          <p:nvPr/>
        </p:nvSpPr>
        <p:spPr>
          <a:xfrm>
            <a:off x="4065208" y="1923958"/>
            <a:ext cx="273352" cy="242299"/>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6" name="BlokTextu 5" descr="červený obdĺžnik s názvom Sarvaš">
            <a:extLst>
              <a:ext uri="{FF2B5EF4-FFF2-40B4-BE49-F238E27FC236}">
                <a16:creationId xmlns:a16="http://schemas.microsoft.com/office/drawing/2014/main" id="{C2F66026-D6A0-4772-98F4-7EC89379AB28}"/>
              </a:ext>
            </a:extLst>
          </p:cNvPr>
          <p:cNvSpPr txBox="1"/>
          <p:nvPr/>
        </p:nvSpPr>
        <p:spPr>
          <a:xfrm>
            <a:off x="4065208" y="1041510"/>
            <a:ext cx="1371600" cy="523220"/>
          </a:xfrm>
          <a:prstGeom prst="rect">
            <a:avLst/>
          </a:prstGeom>
          <a:solidFill>
            <a:srgbClr val="FF0000"/>
          </a:solidFill>
        </p:spPr>
        <p:txBody>
          <a:bodyPr wrap="square" rtlCol="0">
            <a:spAutoFit/>
          </a:bodyPr>
          <a:lstStyle/>
          <a:p>
            <a:pPr algn="ctr"/>
            <a:r>
              <a:rPr lang="sk-SK" sz="2800" b="1" dirty="0" err="1">
                <a:latin typeface="Times New Roman" panose="02020603050405020304" pitchFamily="18" charset="0"/>
                <a:cs typeface="Times New Roman" panose="02020603050405020304" pitchFamily="18" charset="0"/>
              </a:rPr>
              <a:t>Sarvaš</a:t>
            </a:r>
            <a:endParaRPr lang="sk-SK" sz="2800" b="1" dirty="0">
              <a:latin typeface="Times New Roman" panose="02020603050405020304" pitchFamily="18" charset="0"/>
              <a:cs typeface="Times New Roman" panose="02020603050405020304" pitchFamily="18" charset="0"/>
            </a:endParaRPr>
          </a:p>
        </p:txBody>
      </p:sp>
      <p:sp>
        <p:nvSpPr>
          <p:cNvPr id="7" name="BlokTextu 6" descr="červený obdĺžnik s názvom Slovenský Banhedeš">
            <a:extLst>
              <a:ext uri="{FF2B5EF4-FFF2-40B4-BE49-F238E27FC236}">
                <a16:creationId xmlns:a16="http://schemas.microsoft.com/office/drawing/2014/main" id="{00E1B339-1B7D-4253-A2CC-205FEA642CB9}"/>
              </a:ext>
            </a:extLst>
          </p:cNvPr>
          <p:cNvSpPr txBox="1"/>
          <p:nvPr/>
        </p:nvSpPr>
        <p:spPr>
          <a:xfrm>
            <a:off x="4467980" y="1685879"/>
            <a:ext cx="2993570" cy="461665"/>
          </a:xfrm>
          <a:prstGeom prst="rect">
            <a:avLst/>
          </a:prstGeom>
          <a:solidFill>
            <a:srgbClr val="FF0000"/>
          </a:solidFill>
        </p:spPr>
        <p:txBody>
          <a:bodyPr wrap="square" rtlCol="0">
            <a:spAutoFit/>
          </a:bodyPr>
          <a:lstStyle/>
          <a:p>
            <a:pPr algn="ctr"/>
            <a:r>
              <a:rPr lang="sk-SK" sz="2400" b="1" dirty="0">
                <a:latin typeface="Times New Roman" panose="02020603050405020304" pitchFamily="18" charset="0"/>
                <a:cs typeface="Times New Roman" panose="02020603050405020304" pitchFamily="18" charset="0"/>
              </a:rPr>
              <a:t>Slovenský </a:t>
            </a:r>
            <a:r>
              <a:rPr lang="sk-SK" sz="2400" b="1" dirty="0" err="1">
                <a:latin typeface="Times New Roman" panose="02020603050405020304" pitchFamily="18" charset="0"/>
                <a:cs typeface="Times New Roman" panose="02020603050405020304" pitchFamily="18" charset="0"/>
              </a:rPr>
              <a:t>Banhedeš</a:t>
            </a:r>
            <a:endParaRPr lang="sk-SK" sz="2400" b="1" dirty="0">
              <a:latin typeface="Times New Roman" panose="02020603050405020304" pitchFamily="18" charset="0"/>
              <a:cs typeface="Times New Roman" panose="02020603050405020304" pitchFamily="18" charset="0"/>
            </a:endParaRPr>
          </a:p>
        </p:txBody>
      </p:sp>
      <p:sp>
        <p:nvSpPr>
          <p:cNvPr id="8" name="Ovál 7" descr="červený kruh">
            <a:extLst>
              <a:ext uri="{FF2B5EF4-FFF2-40B4-BE49-F238E27FC236}">
                <a16:creationId xmlns:a16="http://schemas.microsoft.com/office/drawing/2014/main" id="{26716EEF-0910-49F6-92A6-F97AF8FCE24E}"/>
              </a:ext>
            </a:extLst>
          </p:cNvPr>
          <p:cNvSpPr/>
          <p:nvPr/>
        </p:nvSpPr>
        <p:spPr>
          <a:xfrm>
            <a:off x="8467876" y="5635988"/>
            <a:ext cx="273352" cy="242299"/>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9" name="Šípka: doprava s prúžkami 8" descr="červená šípka ">
            <a:extLst>
              <a:ext uri="{FF2B5EF4-FFF2-40B4-BE49-F238E27FC236}">
                <a16:creationId xmlns:a16="http://schemas.microsoft.com/office/drawing/2014/main" id="{BAD3C083-01BA-428C-AD3D-19CC459455B2}"/>
              </a:ext>
            </a:extLst>
          </p:cNvPr>
          <p:cNvSpPr/>
          <p:nvPr/>
        </p:nvSpPr>
        <p:spPr>
          <a:xfrm rot="2217876">
            <a:off x="3853217" y="3590363"/>
            <a:ext cx="5257422" cy="597634"/>
          </a:xfrm>
          <a:prstGeom prst="striped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0" name="BlokTextu 9" descr="červený obdĺžnik s názvom Dolno Ezerovo">
            <a:extLst>
              <a:ext uri="{FF2B5EF4-FFF2-40B4-BE49-F238E27FC236}">
                <a16:creationId xmlns:a16="http://schemas.microsoft.com/office/drawing/2014/main" id="{C4C578B5-42E4-4D60-9B92-14B938BE9409}"/>
              </a:ext>
            </a:extLst>
          </p:cNvPr>
          <p:cNvSpPr txBox="1"/>
          <p:nvPr/>
        </p:nvSpPr>
        <p:spPr>
          <a:xfrm>
            <a:off x="7074504" y="6021709"/>
            <a:ext cx="2513390" cy="523220"/>
          </a:xfrm>
          <a:prstGeom prst="rect">
            <a:avLst/>
          </a:prstGeom>
          <a:solidFill>
            <a:srgbClr val="FF0000"/>
          </a:solidFill>
        </p:spPr>
        <p:txBody>
          <a:bodyPr wrap="square" rtlCol="0">
            <a:spAutoFit/>
          </a:bodyPr>
          <a:lstStyle/>
          <a:p>
            <a:pPr algn="ctr"/>
            <a:r>
              <a:rPr lang="sk-SK" sz="2800" b="1" dirty="0" err="1">
                <a:latin typeface="Times New Roman" panose="02020603050405020304" pitchFamily="18" charset="0"/>
                <a:cs typeface="Times New Roman" panose="02020603050405020304" pitchFamily="18" charset="0"/>
              </a:rPr>
              <a:t>Dolno</a:t>
            </a:r>
            <a:r>
              <a:rPr lang="sk-SK" sz="2800" b="1" dirty="0">
                <a:latin typeface="Times New Roman" panose="02020603050405020304" pitchFamily="18" charset="0"/>
                <a:cs typeface="Times New Roman" panose="02020603050405020304" pitchFamily="18" charset="0"/>
              </a:rPr>
              <a:t> </a:t>
            </a:r>
            <a:r>
              <a:rPr lang="sk-SK" sz="2800" b="1" dirty="0" err="1">
                <a:latin typeface="Times New Roman" panose="02020603050405020304" pitchFamily="18" charset="0"/>
                <a:cs typeface="Times New Roman" panose="02020603050405020304" pitchFamily="18" charset="0"/>
              </a:rPr>
              <a:t>Ezerovo</a:t>
            </a:r>
            <a:endParaRPr lang="sk-SK" sz="2800" b="1" dirty="0">
              <a:latin typeface="Times New Roman" panose="02020603050405020304" pitchFamily="18" charset="0"/>
              <a:cs typeface="Times New Roman" panose="02020603050405020304" pitchFamily="18" charset="0"/>
            </a:endParaRPr>
          </a:p>
        </p:txBody>
      </p:sp>
      <p:sp>
        <p:nvSpPr>
          <p:cNvPr id="11" name="BlokTextu 10">
            <a:extLst>
              <a:ext uri="{FF2B5EF4-FFF2-40B4-BE49-F238E27FC236}">
                <a16:creationId xmlns:a16="http://schemas.microsoft.com/office/drawing/2014/main" id="{E493ED8A-85FC-48FD-988F-E99B6E0D7EC3}"/>
              </a:ext>
            </a:extLst>
          </p:cNvPr>
          <p:cNvSpPr txBox="1"/>
          <p:nvPr/>
        </p:nvSpPr>
        <p:spPr>
          <a:xfrm>
            <a:off x="7515192" y="188421"/>
            <a:ext cx="4560090" cy="1687963"/>
          </a:xfrm>
          <a:prstGeom prst="rect">
            <a:avLst/>
          </a:prstGeom>
          <a:solidFill>
            <a:schemeClr val="accent4">
              <a:lumMod val="40000"/>
              <a:lumOff val="60000"/>
            </a:schemeClr>
          </a:solidFill>
          <a:ln>
            <a:solidFill>
              <a:schemeClr val="accent4">
                <a:lumMod val="50000"/>
              </a:schemeClr>
            </a:solidFill>
            <a:prstDash val="dash"/>
          </a:ln>
        </p:spPr>
        <p:txBody>
          <a:bodyPr wrap="square" rtlCol="0">
            <a:spAutoFit/>
          </a:bodyPr>
          <a:lstStyle/>
          <a:p>
            <a:pPr>
              <a:lnSpc>
                <a:spcPct val="150000"/>
              </a:lnSpc>
            </a:pPr>
            <a:r>
              <a:rPr lang="sk-SK" sz="2400" b="1" dirty="0">
                <a:latin typeface="Times New Roman" panose="02020603050405020304" pitchFamily="18" charset="0"/>
                <a:cs typeface="Times New Roman" panose="02020603050405020304" pitchFamily="18" charset="0"/>
              </a:rPr>
              <a:t>Pavel </a:t>
            </a:r>
            <a:r>
              <a:rPr lang="sk-SK" sz="2400" b="1" dirty="0" err="1">
                <a:latin typeface="Times New Roman" panose="02020603050405020304" pitchFamily="18" charset="0"/>
                <a:cs typeface="Times New Roman" panose="02020603050405020304" pitchFamily="18" charset="0"/>
              </a:rPr>
              <a:t>Benčík</a:t>
            </a:r>
            <a:r>
              <a:rPr lang="sk-SK" sz="2400" b="1" dirty="0">
                <a:latin typeface="Times New Roman" panose="02020603050405020304" pitchFamily="18" charset="0"/>
                <a:cs typeface="Times New Roman" panose="02020603050405020304" pitchFamily="18" charset="0"/>
              </a:rPr>
              <a:t> zo </a:t>
            </a:r>
            <a:r>
              <a:rPr lang="sk-SK" sz="2400" b="1" dirty="0" err="1">
                <a:latin typeface="Times New Roman" panose="02020603050405020304" pitchFamily="18" charset="0"/>
                <a:cs typeface="Times New Roman" panose="02020603050405020304" pitchFamily="18" charset="0"/>
              </a:rPr>
              <a:t>Sarvaša</a:t>
            </a:r>
            <a:r>
              <a:rPr lang="sk-SK" sz="2400" b="1" dirty="0">
                <a:latin typeface="Times New Roman" panose="02020603050405020304" pitchFamily="18" charset="0"/>
                <a:cs typeface="Times New Roman" panose="02020603050405020304" pitchFamily="18" charset="0"/>
              </a:rPr>
              <a:t> – 1903</a:t>
            </a:r>
          </a:p>
          <a:p>
            <a:pPr>
              <a:lnSpc>
                <a:spcPct val="150000"/>
              </a:lnSpc>
            </a:pPr>
            <a:r>
              <a:rPr lang="sk-SK" sz="2400" b="1" dirty="0">
                <a:latin typeface="Times New Roman" panose="02020603050405020304" pitchFamily="18" charset="0"/>
                <a:cs typeface="Times New Roman" panose="02020603050405020304" pitchFamily="18" charset="0"/>
              </a:rPr>
              <a:t>		1913 </a:t>
            </a:r>
            <a:r>
              <a:rPr lang="sk-SK" sz="2400" b="1" dirty="0" err="1">
                <a:latin typeface="Times New Roman" panose="02020603050405020304" pitchFamily="18" charset="0"/>
                <a:cs typeface="Times New Roman" panose="02020603050405020304" pitchFamily="18" charset="0"/>
              </a:rPr>
              <a:t>Šumen</a:t>
            </a:r>
            <a:endParaRPr lang="sk-SK" sz="2400" b="1" dirty="0">
              <a:latin typeface="Times New Roman" panose="02020603050405020304" pitchFamily="18" charset="0"/>
              <a:cs typeface="Times New Roman" panose="02020603050405020304" pitchFamily="18" charset="0"/>
            </a:endParaRPr>
          </a:p>
          <a:p>
            <a:pPr>
              <a:lnSpc>
                <a:spcPct val="150000"/>
              </a:lnSpc>
            </a:pPr>
            <a:r>
              <a:rPr lang="sk-SK" sz="2400" b="1" dirty="0">
                <a:latin typeface="Times New Roman" panose="02020603050405020304" pitchFamily="18" charset="0"/>
                <a:cs typeface="Times New Roman" panose="02020603050405020304" pitchFamily="18" charset="0"/>
              </a:rPr>
              <a:t>Maco </a:t>
            </a:r>
            <a:r>
              <a:rPr lang="sk-SK" sz="2400" b="1" dirty="0" err="1">
                <a:latin typeface="Times New Roman" panose="02020603050405020304" pitchFamily="18" charset="0"/>
                <a:cs typeface="Times New Roman" panose="02020603050405020304" pitchFamily="18" charset="0"/>
              </a:rPr>
              <a:t>Dancík</a:t>
            </a:r>
            <a:r>
              <a:rPr lang="sk-SK" sz="2400" b="1" dirty="0">
                <a:latin typeface="Times New Roman" panose="02020603050405020304" pitchFamily="18" charset="0"/>
                <a:cs typeface="Times New Roman" panose="02020603050405020304" pitchFamily="18" charset="0"/>
              </a:rPr>
              <a:t> z </a:t>
            </a:r>
            <a:r>
              <a:rPr lang="sk-SK" sz="2400" b="1" dirty="0" err="1">
                <a:latin typeface="Times New Roman" panose="02020603050405020304" pitchFamily="18" charset="0"/>
                <a:cs typeface="Times New Roman" panose="02020603050405020304" pitchFamily="18" charset="0"/>
              </a:rPr>
              <a:t>Banhédešu</a:t>
            </a:r>
            <a:r>
              <a:rPr lang="sk-SK" sz="2400" b="1" dirty="0">
                <a:latin typeface="Times New Roman" panose="02020603050405020304" pitchFamily="18" charset="0"/>
                <a:cs typeface="Times New Roman" panose="02020603050405020304" pitchFamily="18" charset="0"/>
              </a:rPr>
              <a:t> – 1912</a:t>
            </a:r>
          </a:p>
        </p:txBody>
      </p:sp>
    </p:spTree>
    <p:extLst>
      <p:ext uri="{BB962C8B-B14F-4D97-AF65-F5344CB8AC3E}">
        <p14:creationId xmlns:p14="http://schemas.microsoft.com/office/powerpoint/2010/main" val="4251840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1">
                                            <p:txEl>
                                              <p:pRg st="0" end="0"/>
                                            </p:txEl>
                                          </p:spTgt>
                                        </p:tgtEl>
                                        <p:attrNameLst>
                                          <p:attrName>style.visibility</p:attrName>
                                        </p:attrNameLst>
                                      </p:cBhvr>
                                      <p:to>
                                        <p:strVal val="visible"/>
                                      </p:to>
                                    </p:set>
                                    <p:animEffect transition="in" filter="wipe(left)">
                                      <p:cBhvr>
                                        <p:cTn id="16" dur="500"/>
                                        <p:tgtEl>
                                          <p:spTgt spid="11">
                                            <p:txEl>
                                              <p:pRg st="0" end="0"/>
                                            </p:txEl>
                                          </p:spTgt>
                                        </p:tgtEl>
                                      </p:cBhvr>
                                    </p:animEffect>
                                  </p:childTnLst>
                                </p:cTn>
                              </p:par>
                              <p:par>
                                <p:cTn id="17" presetID="22" presetClass="entr" presetSubtype="8" fill="hold" nodeType="with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animEffect transition="in" filter="wipe(left)">
                                      <p:cBhvr>
                                        <p:cTn id="19" dur="500"/>
                                        <p:tgtEl>
                                          <p:spTgt spid="11">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1">
                                            <p:txEl>
                                              <p:pRg st="2" end="2"/>
                                            </p:txEl>
                                          </p:spTgt>
                                        </p:tgtEl>
                                        <p:attrNameLst>
                                          <p:attrName>style.visibility</p:attrName>
                                        </p:attrNameLst>
                                      </p:cBhvr>
                                      <p:to>
                                        <p:strVal val="visible"/>
                                      </p:to>
                                    </p:set>
                                    <p:animEffect transition="in" filter="wipe(left)">
                                      <p:cBhvr>
                                        <p:cTn id="24"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Obrázok 13" descr="Koláčový graf zobrazuje rozdelenie počtu rodín v štyroch obciach. Najväčší sivý segment predstavuje Gorna Mitropolija s hodnotou 149, modrý segment označuje Mrtvica s 72, oranžový segment zobrazuje Brašljanica s 56 a najmenší žltý segment patrí Vojvodovo s 30. Každý segment je farebne odlíšený a popísaný názvom obce a číselnou hodnotou.">
            <a:extLst>
              <a:ext uri="{FF2B5EF4-FFF2-40B4-BE49-F238E27FC236}">
                <a16:creationId xmlns:a16="http://schemas.microsoft.com/office/drawing/2014/main" id="{3A908A52-EAB4-4856-8AEF-02050FCB4D85}"/>
              </a:ext>
            </a:extLst>
          </p:cNvPr>
          <p:cNvPicPr>
            <a:picLocks noChangeAspect="1"/>
          </p:cNvPicPr>
          <p:nvPr/>
        </p:nvPicPr>
        <p:blipFill>
          <a:blip r:embed="rId3"/>
          <a:stretch>
            <a:fillRect/>
          </a:stretch>
        </p:blipFill>
        <p:spPr>
          <a:xfrm>
            <a:off x="103123" y="0"/>
            <a:ext cx="11982860" cy="6814342"/>
          </a:xfrm>
          <a:prstGeom prst="rect">
            <a:avLst/>
          </a:prstGeom>
        </p:spPr>
      </p:pic>
      <p:sp>
        <p:nvSpPr>
          <p:cNvPr id="15" name="Obdĺžnik 14">
            <a:extLst>
              <a:ext uri="{FF2B5EF4-FFF2-40B4-BE49-F238E27FC236}">
                <a16:creationId xmlns:a16="http://schemas.microsoft.com/office/drawing/2014/main" id="{A347DCD3-E7D8-4E9B-AC0B-00C8C7695D01}"/>
              </a:ext>
            </a:extLst>
          </p:cNvPr>
          <p:cNvSpPr/>
          <p:nvPr/>
        </p:nvSpPr>
        <p:spPr>
          <a:xfrm>
            <a:off x="0" y="6427275"/>
            <a:ext cx="12192000" cy="426463"/>
          </a:xfrm>
          <a:prstGeom prst="rect">
            <a:avLst/>
          </a:prstGeom>
          <a:solidFill>
            <a:schemeClr val="accent4">
              <a:lumMod val="60000"/>
              <a:lumOff val="40000"/>
            </a:schemeClr>
          </a:solidFill>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sk-SK" sz="2000" b="1" i="0" u="none" strike="noStrike" kern="1200" cap="none" spc="0" normalizeH="0" baseline="0" noProof="0" dirty="0">
                <a:ln>
                  <a:noFill/>
                </a:ln>
                <a:effectLst/>
                <a:uLnTx/>
                <a:uFillTx/>
                <a:latin typeface="Book Antiqua" panose="02040602050305030304" pitchFamily="18" charset="0"/>
                <a:ea typeface="Calibri" panose="020F0502020204030204" pitchFamily="34" charset="0"/>
                <a:cs typeface="Times New Roman" panose="02020603050405020304" pitchFamily="18" charset="0"/>
              </a:rPr>
              <a:t>Počet slovenských rodín do roku 1900. Ku koncu roku 1935 žilo v Bulharsku okolo 1 600 Slovákov </a:t>
            </a:r>
          </a:p>
        </p:txBody>
      </p:sp>
      <p:sp>
        <p:nvSpPr>
          <p:cNvPr id="16" name="BlokTextu 15">
            <a:extLst>
              <a:ext uri="{FF2B5EF4-FFF2-40B4-BE49-F238E27FC236}">
                <a16:creationId xmlns:a16="http://schemas.microsoft.com/office/drawing/2014/main" id="{15759215-9B36-484D-9E3F-4DA997573FE7}"/>
              </a:ext>
            </a:extLst>
          </p:cNvPr>
          <p:cNvSpPr txBox="1"/>
          <p:nvPr/>
        </p:nvSpPr>
        <p:spPr>
          <a:xfrm>
            <a:off x="6415548" y="1543665"/>
            <a:ext cx="146500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2800" b="1" i="0" u="none" strike="noStrike" kern="1200" cap="none" spc="0" normalizeH="0" baseline="0" noProof="0" dirty="0">
                <a:ln>
                  <a:noFill/>
                </a:ln>
                <a:solidFill>
                  <a:prstClr val="black"/>
                </a:solidFill>
                <a:effectLst/>
                <a:uLnTx/>
                <a:uFillTx/>
                <a:latin typeface="Calibri" panose="020F0502020204030204"/>
                <a:ea typeface="+mn-ea"/>
                <a:cs typeface="+mn-cs"/>
              </a:rPr>
              <a:t>297 ľudí</a:t>
            </a:r>
          </a:p>
        </p:txBody>
      </p:sp>
      <p:sp>
        <p:nvSpPr>
          <p:cNvPr id="17" name="BlokTextu 16">
            <a:extLst>
              <a:ext uri="{FF2B5EF4-FFF2-40B4-BE49-F238E27FC236}">
                <a16:creationId xmlns:a16="http://schemas.microsoft.com/office/drawing/2014/main" id="{97213520-5299-4198-B2E3-5A9670227B6E}"/>
              </a:ext>
            </a:extLst>
          </p:cNvPr>
          <p:cNvSpPr txBox="1"/>
          <p:nvPr/>
        </p:nvSpPr>
        <p:spPr>
          <a:xfrm>
            <a:off x="4395020" y="3107300"/>
            <a:ext cx="146500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2800" b="1" i="0" u="none" strike="noStrike" kern="1200" cap="none" spc="0" normalizeH="0" baseline="0" noProof="0" dirty="0">
                <a:ln>
                  <a:noFill/>
                </a:ln>
                <a:solidFill>
                  <a:prstClr val="black"/>
                </a:solidFill>
                <a:effectLst/>
                <a:uLnTx/>
                <a:uFillTx/>
                <a:latin typeface="Calibri" panose="020F0502020204030204"/>
                <a:ea typeface="+mn-ea"/>
                <a:cs typeface="+mn-cs"/>
              </a:rPr>
              <a:t>619 ľudí</a:t>
            </a:r>
          </a:p>
        </p:txBody>
      </p:sp>
      <p:sp>
        <p:nvSpPr>
          <p:cNvPr id="18" name="BlokTextu 17">
            <a:extLst>
              <a:ext uri="{FF2B5EF4-FFF2-40B4-BE49-F238E27FC236}">
                <a16:creationId xmlns:a16="http://schemas.microsoft.com/office/drawing/2014/main" id="{92AAC7E7-9960-46EA-87E3-9066601E6CD9}"/>
              </a:ext>
            </a:extLst>
          </p:cNvPr>
          <p:cNvSpPr txBox="1"/>
          <p:nvPr/>
        </p:nvSpPr>
        <p:spPr>
          <a:xfrm>
            <a:off x="6656440" y="2972770"/>
            <a:ext cx="146500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2800" b="1" i="0" u="none" strike="noStrike" kern="1200" cap="none" spc="0" normalizeH="0" baseline="0" noProof="0" dirty="0">
                <a:ln>
                  <a:noFill/>
                </a:ln>
                <a:solidFill>
                  <a:prstClr val="black"/>
                </a:solidFill>
                <a:effectLst/>
                <a:uLnTx/>
                <a:uFillTx/>
                <a:latin typeface="Calibri" panose="020F0502020204030204"/>
                <a:ea typeface="+mn-ea"/>
                <a:cs typeface="+mn-cs"/>
              </a:rPr>
              <a:t>232 ľudí</a:t>
            </a:r>
          </a:p>
        </p:txBody>
      </p:sp>
      <p:sp>
        <p:nvSpPr>
          <p:cNvPr id="19" name="BlokTextu 18">
            <a:extLst>
              <a:ext uri="{FF2B5EF4-FFF2-40B4-BE49-F238E27FC236}">
                <a16:creationId xmlns:a16="http://schemas.microsoft.com/office/drawing/2014/main" id="{74667773-5D98-4129-9B67-DC4C09EA0FD7}"/>
              </a:ext>
            </a:extLst>
          </p:cNvPr>
          <p:cNvSpPr txBox="1"/>
          <p:nvPr/>
        </p:nvSpPr>
        <p:spPr>
          <a:xfrm>
            <a:off x="5127523" y="980143"/>
            <a:ext cx="12880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2000" b="1" i="0" u="none" strike="noStrike" kern="1200" cap="none" spc="0" normalizeH="0" baseline="0" noProof="0" dirty="0">
                <a:ln>
                  <a:noFill/>
                </a:ln>
                <a:solidFill>
                  <a:prstClr val="black"/>
                </a:solidFill>
                <a:effectLst/>
                <a:uLnTx/>
                <a:uFillTx/>
                <a:latin typeface="Calibri" panose="020F0502020204030204"/>
                <a:ea typeface="+mn-ea"/>
                <a:cs typeface="+mn-cs"/>
              </a:rPr>
              <a:t>104 ľudí</a:t>
            </a:r>
          </a:p>
        </p:txBody>
      </p:sp>
    </p:spTree>
    <p:extLst>
      <p:ext uri="{BB962C8B-B14F-4D97-AF65-F5344CB8AC3E}">
        <p14:creationId xmlns:p14="http://schemas.microsoft.com/office/powerpoint/2010/main" val="2218123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7" grpId="0"/>
      <p:bldP spid="18" grpId="0"/>
      <p:bldP spid="1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lokTextu 2">
            <a:extLst>
              <a:ext uri="{FF2B5EF4-FFF2-40B4-BE49-F238E27FC236}">
                <a16:creationId xmlns:a16="http://schemas.microsoft.com/office/drawing/2014/main" id="{1AECCEAF-2A87-4182-B450-90A4752F935A}"/>
              </a:ext>
            </a:extLst>
          </p:cNvPr>
          <p:cNvSpPr txBox="1"/>
          <p:nvPr/>
        </p:nvSpPr>
        <p:spPr>
          <a:xfrm>
            <a:off x="235395" y="90488"/>
            <a:ext cx="2530475" cy="1446212"/>
          </a:xfrm>
          <a:prstGeom prst="rect">
            <a:avLst/>
          </a:prstGeom>
          <a:solidFill>
            <a:schemeClr val="accent4">
              <a:lumMod val="60000"/>
              <a:lumOff val="40000"/>
            </a:schemeClr>
          </a:solidFill>
        </p:spPr>
        <p:style>
          <a:lnRef idx="0">
            <a:schemeClr val="accent2"/>
          </a:lnRef>
          <a:fillRef idx="3">
            <a:schemeClr val="accent2"/>
          </a:fillRef>
          <a:effectRef idx="3">
            <a:schemeClr val="accent2"/>
          </a:effectRef>
          <a:fontRef idx="minor">
            <a:schemeClr val="lt1"/>
          </a:fontRef>
        </p:style>
        <p:txBody>
          <a:bodyPr>
            <a:spAutoFit/>
          </a:bodyPr>
          <a:lstStyle/>
          <a:p>
            <a:pPr fontAlgn="auto">
              <a:spcBef>
                <a:spcPts val="0"/>
              </a:spcBef>
              <a:spcAft>
                <a:spcPts val="0"/>
              </a:spcAft>
              <a:defRPr/>
            </a:pPr>
            <a:r>
              <a:rPr lang="sk-SK" sz="8800" b="1" dirty="0">
                <a:solidFill>
                  <a:schemeClr val="bg1"/>
                </a:solidFill>
                <a:latin typeface="Times New Roman" panose="02020603050405020304" pitchFamily="18" charset="0"/>
                <a:cs typeface="Times New Roman" panose="02020603050405020304" pitchFamily="18" charset="0"/>
              </a:rPr>
              <a:t>1922</a:t>
            </a:r>
          </a:p>
        </p:txBody>
      </p:sp>
      <p:pic>
        <p:nvPicPr>
          <p:cNvPr id="4100" name="Picture 4" descr="Mapa Argentíny rozdelená na jednotlivé provincie. V severnej časti krajiny je červenou čiarou zvýraznená oblasť zahŕňajúca provincie Santiago del Estero, Chaco a časť susedných oblastí. Okolie je zobrazené v svetlej farbe, zatiaľ čo zvýraznená oblasť je ohraničená výrazným červeným obrysom. Na mape sú označené názvy provincií, napríklad Buenos Aires, Córdoba, Mendoza, La Pampa, Santa Fe, Salta a ďalšie. Východná časť mapy ukazuje pobrežie Atlantického oceánu, južná časť siaha až po Ohňovú zem.">
            <a:extLst>
              <a:ext uri="{FF2B5EF4-FFF2-40B4-BE49-F238E27FC236}">
                <a16:creationId xmlns:a16="http://schemas.microsoft.com/office/drawing/2014/main" id="{AA544912-EA16-4FC2-BD9B-E942D4826B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44756" y="1274763"/>
            <a:ext cx="3711848" cy="5403128"/>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Lst>
        </p:spPr>
      </p:pic>
      <p:sp>
        <p:nvSpPr>
          <p:cNvPr id="7" name="BlokTextu 6">
            <a:extLst>
              <a:ext uri="{FF2B5EF4-FFF2-40B4-BE49-F238E27FC236}">
                <a16:creationId xmlns:a16="http://schemas.microsoft.com/office/drawing/2014/main" id="{3B27C2D6-9DB5-4F78-BC7A-0C8FA821641B}"/>
              </a:ext>
            </a:extLst>
          </p:cNvPr>
          <p:cNvSpPr txBox="1"/>
          <p:nvPr/>
        </p:nvSpPr>
        <p:spPr>
          <a:xfrm>
            <a:off x="2765870" y="151874"/>
            <a:ext cx="9426129" cy="707886"/>
          </a:xfrm>
          <a:prstGeom prst="rect">
            <a:avLst/>
          </a:prstGeom>
          <a:solidFill>
            <a:schemeClr val="bg1">
              <a:alpha val="77000"/>
            </a:schemeClr>
          </a:solidFill>
        </p:spPr>
        <p:txBody>
          <a:bodyPr wrap="square">
            <a:spAutoFit/>
          </a:bodyPr>
          <a:lstStyle/>
          <a:p>
            <a:pPr algn="ctr" fontAlgn="auto">
              <a:spcBef>
                <a:spcPts val="0"/>
              </a:spcBef>
              <a:spcAft>
                <a:spcPts val="0"/>
              </a:spcAft>
              <a:defRPr/>
            </a:pPr>
            <a:r>
              <a:rPr lang="sk-SK" sz="4000" spc="600" dirty="0">
                <a:solidFill>
                  <a:srgbClr val="002060"/>
                </a:solidFill>
                <a:effectLst>
                  <a:outerShdw blurRad="38100" dist="38100" dir="2700000" algn="tl">
                    <a:srgbClr val="000000">
                      <a:alpha val="43137"/>
                    </a:srgbClr>
                  </a:outerShdw>
                </a:effectLst>
              </a:rPr>
              <a:t>Sťahovanie do Argentíny</a:t>
            </a:r>
          </a:p>
        </p:txBody>
      </p:sp>
      <p:pic>
        <p:nvPicPr>
          <p:cNvPr id="6" name="Obrázok 5" descr="Historická čiernobiela fotografia zobrazuje skupinu ľudí usporiadaných do dvoch radov, pózujúcich pred budovou alebo stenou. V prednom rade sú deti a niekoľko dospelých sediacich na stoličkách, zatiaľ čo zadný rad tvorí skupina stojacich osôb. Väčšina osôb má na odeve pripnuté odznaky alebo štítky. V dolnej časti fotografie je viditeľný text: Norddeutscher Lloyd F. Missler, Bremen, čo naznačuje súvislosť s lodnou spoločnosťou alebo migráciou. Oblečenie je dobové, formálne, niektoré osoby majú klobúky.">
            <a:extLst>
              <a:ext uri="{FF2B5EF4-FFF2-40B4-BE49-F238E27FC236}">
                <a16:creationId xmlns:a16="http://schemas.microsoft.com/office/drawing/2014/main" id="{98C9DADC-C7BF-41AB-ABC4-7578A926E609}"/>
              </a:ext>
            </a:extLst>
          </p:cNvPr>
          <p:cNvPicPr>
            <a:picLocks noChangeAspect="1"/>
          </p:cNvPicPr>
          <p:nvPr/>
        </p:nvPicPr>
        <p:blipFill rotWithShape="1">
          <a:blip r:embed="rId3"/>
          <a:srcRect l="44000" t="28267" r="5300" b="14311"/>
          <a:stretch/>
        </p:blipFill>
        <p:spPr>
          <a:xfrm>
            <a:off x="235395" y="1689745"/>
            <a:ext cx="7559213" cy="4815830"/>
          </a:xfrm>
          <a:prstGeom prst="rect">
            <a:avLst/>
          </a:prstGeom>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8" name="BlokTextu 7">
            <a:extLst>
              <a:ext uri="{FF2B5EF4-FFF2-40B4-BE49-F238E27FC236}">
                <a16:creationId xmlns:a16="http://schemas.microsoft.com/office/drawing/2014/main" id="{45A3849A-A5A9-410E-81B2-F6EB443DD63A}"/>
              </a:ext>
            </a:extLst>
          </p:cNvPr>
          <p:cNvSpPr txBox="1"/>
          <p:nvPr/>
        </p:nvSpPr>
        <p:spPr>
          <a:xfrm>
            <a:off x="0" y="6369271"/>
            <a:ext cx="12192000" cy="400110"/>
          </a:xfrm>
          <a:prstGeom prst="rect">
            <a:avLst/>
          </a:prstGeom>
          <a:solidFill>
            <a:schemeClr val="accent4">
              <a:lumMod val="60000"/>
              <a:lumOff val="40000"/>
            </a:schemeClr>
          </a:solidFill>
          <a:ln>
            <a:noFill/>
          </a:ln>
          <a:effectLst>
            <a:outerShdw blurRad="190500" dist="228600" dir="2700000" algn="ctr">
              <a:srgbClr val="000000">
                <a:alpha val="30000"/>
              </a:srgbClr>
            </a:outerShdw>
          </a:effectLst>
        </p:spPr>
        <p:txBody>
          <a:bodyPr wrap="square" rtlCol="0">
            <a:spAutoFit/>
          </a:bodyPr>
          <a:lstStyle/>
          <a:p>
            <a:pPr algn="ctr"/>
            <a:r>
              <a:rPr lang="sk-SK" sz="2000" b="1" dirty="0" err="1">
                <a:latin typeface="Book Antiqua" panose="02040602050305030304" pitchFamily="18" charset="0"/>
              </a:rPr>
              <a:t>Mrtvičania</a:t>
            </a:r>
            <a:r>
              <a:rPr lang="sk-SK" sz="2000" b="1" dirty="0">
                <a:latin typeface="Book Antiqua" panose="02040602050305030304" pitchFamily="18" charset="0"/>
              </a:rPr>
              <a:t> pred vyplávaním do Argentíny (1928)</a:t>
            </a:r>
          </a:p>
        </p:txBody>
      </p:sp>
    </p:spTree>
    <p:extLst>
      <p:ext uri="{BB962C8B-B14F-4D97-AF65-F5344CB8AC3E}">
        <p14:creationId xmlns:p14="http://schemas.microsoft.com/office/powerpoint/2010/main" val="274915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10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apa regiónov Vojvodiny v Srbsku rozdelená do štyroch farebných oblastí: Bačka (modrá), Banát (ružová), Syrmia/Srem (žltá) a Mačva (svetlozelená). Na mape sú vyznačené hranice, rieky a názvy miest, napríklad Novi Sad, Zrenjanin, Subotica, Pančevo. Zvýraznená je oblasť Božurná.">
            <a:extLst>
              <a:ext uri="{FF2B5EF4-FFF2-40B4-BE49-F238E27FC236}">
                <a16:creationId xmlns:a16="http://schemas.microsoft.com/office/drawing/2014/main" id="{F53C2C24-AC5B-4500-A0FB-46473E7A198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3194"/>
          <a:stretch/>
        </p:blipFill>
        <p:spPr bwMode="auto">
          <a:xfrm>
            <a:off x="0" y="0"/>
            <a:ext cx="8686920" cy="6861034"/>
          </a:xfrm>
          <a:prstGeom prst="rect">
            <a:avLst/>
          </a:prstGeom>
          <a:noFill/>
          <a:extLst>
            <a:ext uri="{909E8E84-426E-40DD-AFC4-6F175D3DCCD1}">
              <a14:hiddenFill xmlns:a14="http://schemas.microsoft.com/office/drawing/2010/main">
                <a:solidFill>
                  <a:srgbClr val="FFFFFF"/>
                </a:solidFill>
              </a14:hiddenFill>
            </a:ext>
          </a:extLst>
        </p:spPr>
      </p:pic>
      <p:sp>
        <p:nvSpPr>
          <p:cNvPr id="5" name="BlokTextu 4">
            <a:extLst>
              <a:ext uri="{FF2B5EF4-FFF2-40B4-BE49-F238E27FC236}">
                <a16:creationId xmlns:a16="http://schemas.microsoft.com/office/drawing/2014/main" id="{E0BF7BCE-318B-499E-B14E-8BC63F087DAC}"/>
              </a:ext>
            </a:extLst>
          </p:cNvPr>
          <p:cNvSpPr txBox="1"/>
          <p:nvPr/>
        </p:nvSpPr>
        <p:spPr>
          <a:xfrm>
            <a:off x="6505575" y="82077"/>
            <a:ext cx="5559620" cy="5632311"/>
          </a:xfrm>
          <a:prstGeom prst="rect">
            <a:avLst/>
          </a:prstGeom>
          <a:solidFill>
            <a:schemeClr val="accent4">
              <a:lumMod val="40000"/>
              <a:lumOff val="60000"/>
            </a:schemeClr>
          </a:solidFill>
          <a:ln>
            <a:solidFill>
              <a:schemeClr val="accent4">
                <a:lumMod val="50000"/>
              </a:schemeClr>
            </a:solidFill>
            <a:prstDash val="dash"/>
          </a:ln>
        </p:spPr>
        <p:txBody>
          <a:bodyPr wrap="square" rtlCol="0">
            <a:spAutoFit/>
          </a:bodyPr>
          <a:lstStyle/>
          <a:p>
            <a:pPr algn="ctr"/>
            <a:r>
              <a:rPr lang="sk-SK" sz="2000" b="1" dirty="0">
                <a:latin typeface="Times New Roman" panose="02020603050405020304" pitchFamily="18" charset="0"/>
                <a:cs typeface="Times New Roman" panose="02020603050405020304" pitchFamily="18" charset="0"/>
              </a:rPr>
              <a:t>Vojvodina                    </a:t>
            </a:r>
            <a:r>
              <a:rPr lang="sk-SK" sz="2000" b="1" dirty="0" err="1">
                <a:latin typeface="Times New Roman" panose="02020603050405020304" pitchFamily="18" charset="0"/>
                <a:cs typeface="Times New Roman" panose="02020603050405020304" pitchFamily="18" charset="0"/>
              </a:rPr>
              <a:t>Mrtvica</a:t>
            </a:r>
            <a:endParaRPr lang="sk-SK" sz="2000" b="1" dirty="0">
              <a:latin typeface="Times New Roman" panose="02020603050405020304" pitchFamily="18" charset="0"/>
              <a:cs typeface="Times New Roman" panose="02020603050405020304" pitchFamily="18" charset="0"/>
            </a:endParaRPr>
          </a:p>
          <a:p>
            <a:r>
              <a:rPr lang="sk-SK" sz="2000" b="1" dirty="0" err="1">
                <a:latin typeface="Times New Roman" panose="02020603050405020304" pitchFamily="18" charset="0"/>
                <a:cs typeface="Times New Roman" panose="02020603050405020304" pitchFamily="18" charset="0"/>
              </a:rPr>
              <a:t>Božurná</a:t>
            </a:r>
            <a:endParaRPr lang="sk-SK" sz="2000" b="1" dirty="0">
              <a:latin typeface="Times New Roman" panose="02020603050405020304" pitchFamily="18" charset="0"/>
              <a:cs typeface="Times New Roman" panose="02020603050405020304" pitchFamily="18" charset="0"/>
            </a:endParaRPr>
          </a:p>
          <a:p>
            <a:endParaRPr lang="sk-SK" sz="2000" b="1" dirty="0">
              <a:latin typeface="Times New Roman" panose="02020603050405020304" pitchFamily="18" charset="0"/>
              <a:cs typeface="Times New Roman" panose="02020603050405020304" pitchFamily="18" charset="0"/>
            </a:endParaRPr>
          </a:p>
          <a:p>
            <a:r>
              <a:rPr lang="sk-SK" sz="2000" b="1" dirty="0">
                <a:latin typeface="Times New Roman" panose="02020603050405020304" pitchFamily="18" charset="0"/>
                <a:cs typeface="Times New Roman" panose="02020603050405020304" pitchFamily="18" charset="0"/>
              </a:rPr>
              <a:t>Ondrej Benka – 1884 – 4 duše</a:t>
            </a:r>
          </a:p>
          <a:p>
            <a:r>
              <a:rPr lang="sk-SK" sz="2000" b="1" dirty="0">
                <a:latin typeface="Times New Roman" panose="02020603050405020304" pitchFamily="18" charset="0"/>
                <a:cs typeface="Times New Roman" panose="02020603050405020304" pitchFamily="18" charset="0"/>
              </a:rPr>
              <a:t>Martin </a:t>
            </a:r>
            <a:r>
              <a:rPr lang="sk-SK" sz="2000" b="1" dirty="0" err="1">
                <a:latin typeface="Times New Roman" panose="02020603050405020304" pitchFamily="18" charset="0"/>
                <a:cs typeface="Times New Roman" panose="02020603050405020304" pitchFamily="18" charset="0"/>
              </a:rPr>
              <a:t>Beška</a:t>
            </a:r>
            <a:r>
              <a:rPr lang="sk-SK" sz="2000" b="1" dirty="0">
                <a:latin typeface="Times New Roman" panose="02020603050405020304" pitchFamily="18" charset="0"/>
                <a:cs typeface="Times New Roman" panose="02020603050405020304" pitchFamily="18" charset="0"/>
              </a:rPr>
              <a:t> – 1884 – 4 duše</a:t>
            </a:r>
          </a:p>
          <a:p>
            <a:r>
              <a:rPr lang="sk-SK" sz="2000" b="1" dirty="0">
                <a:latin typeface="Times New Roman" panose="02020603050405020304" pitchFamily="18" charset="0"/>
                <a:cs typeface="Times New Roman" panose="02020603050405020304" pitchFamily="18" charset="0"/>
              </a:rPr>
              <a:t>Ján </a:t>
            </a:r>
            <a:r>
              <a:rPr lang="sk-SK" sz="2000" b="1" dirty="0" err="1">
                <a:latin typeface="Times New Roman" panose="02020603050405020304" pitchFamily="18" charset="0"/>
                <a:cs typeface="Times New Roman" panose="02020603050405020304" pitchFamily="18" charset="0"/>
              </a:rPr>
              <a:t>Hučka</a:t>
            </a:r>
            <a:r>
              <a:rPr lang="sk-SK" sz="2000" b="1" dirty="0">
                <a:latin typeface="Times New Roman" panose="02020603050405020304" pitchFamily="18" charset="0"/>
                <a:cs typeface="Times New Roman" panose="02020603050405020304" pitchFamily="18" charset="0"/>
              </a:rPr>
              <a:t> – 1884 – 5 duší</a:t>
            </a:r>
          </a:p>
          <a:p>
            <a:r>
              <a:rPr lang="sk-SK" sz="2000" b="1" dirty="0">
                <a:latin typeface="Times New Roman" panose="02020603050405020304" pitchFamily="18" charset="0"/>
                <a:cs typeface="Times New Roman" panose="02020603050405020304" pitchFamily="18" charset="0"/>
              </a:rPr>
              <a:t>Samuel </a:t>
            </a:r>
            <a:r>
              <a:rPr lang="sk-SK" sz="2000" b="1" dirty="0" err="1">
                <a:latin typeface="Times New Roman" panose="02020603050405020304" pitchFamily="18" charset="0"/>
                <a:cs typeface="Times New Roman" panose="02020603050405020304" pitchFamily="18" charset="0"/>
              </a:rPr>
              <a:t>Hulka</a:t>
            </a:r>
            <a:r>
              <a:rPr lang="sk-SK" sz="2000" b="1" dirty="0">
                <a:latin typeface="Times New Roman" panose="02020603050405020304" pitchFamily="18" charset="0"/>
                <a:cs typeface="Times New Roman" panose="02020603050405020304" pitchFamily="18" charset="0"/>
              </a:rPr>
              <a:t> – 1884 – 4 duše</a:t>
            </a:r>
          </a:p>
          <a:p>
            <a:r>
              <a:rPr lang="sk-SK" sz="2000" b="1" dirty="0">
                <a:latin typeface="Times New Roman" panose="02020603050405020304" pitchFamily="18" charset="0"/>
                <a:cs typeface="Times New Roman" panose="02020603050405020304" pitchFamily="18" charset="0"/>
              </a:rPr>
              <a:t>Mišo Kolárik – 1884 – 4 duše</a:t>
            </a:r>
          </a:p>
          <a:p>
            <a:r>
              <a:rPr lang="sk-SK" sz="2000" b="1" dirty="0">
                <a:latin typeface="Times New Roman" panose="02020603050405020304" pitchFamily="18" charset="0"/>
                <a:cs typeface="Times New Roman" panose="02020603050405020304" pitchFamily="18" charset="0"/>
              </a:rPr>
              <a:t>Michal Mareček – 1884 – 8 duší</a:t>
            </a:r>
          </a:p>
          <a:p>
            <a:r>
              <a:rPr lang="sk-SK" sz="2000" b="1" dirty="0">
                <a:latin typeface="Times New Roman" panose="02020603050405020304" pitchFamily="18" charset="0"/>
                <a:cs typeface="Times New Roman" panose="02020603050405020304" pitchFamily="18" charset="0"/>
              </a:rPr>
              <a:t>Ján </a:t>
            </a:r>
            <a:r>
              <a:rPr lang="sk-SK" sz="2000" b="1" dirty="0" err="1">
                <a:latin typeface="Times New Roman" panose="02020603050405020304" pitchFamily="18" charset="0"/>
                <a:cs typeface="Times New Roman" panose="02020603050405020304" pitchFamily="18" charset="0"/>
              </a:rPr>
              <a:t>Markuš</a:t>
            </a:r>
            <a:r>
              <a:rPr lang="sk-SK" sz="2000" b="1" dirty="0">
                <a:latin typeface="Times New Roman" panose="02020603050405020304" pitchFamily="18" charset="0"/>
                <a:cs typeface="Times New Roman" panose="02020603050405020304" pitchFamily="18" charset="0"/>
              </a:rPr>
              <a:t> – 1884 – 4 duše</a:t>
            </a:r>
          </a:p>
          <a:p>
            <a:r>
              <a:rPr lang="sk-SK" sz="2000" b="1" dirty="0">
                <a:latin typeface="Times New Roman" panose="02020603050405020304" pitchFamily="18" charset="0"/>
                <a:cs typeface="Times New Roman" panose="02020603050405020304" pitchFamily="18" charset="0"/>
              </a:rPr>
              <a:t>Michal Adam </a:t>
            </a:r>
            <a:r>
              <a:rPr lang="sk-SK" sz="2000" b="1" dirty="0" err="1">
                <a:latin typeface="Times New Roman" panose="02020603050405020304" pitchFamily="18" charset="0"/>
                <a:cs typeface="Times New Roman" panose="02020603050405020304" pitchFamily="18" charset="0"/>
              </a:rPr>
              <a:t>Mokran</a:t>
            </a:r>
            <a:r>
              <a:rPr lang="sk-SK" sz="2000" b="1" dirty="0">
                <a:latin typeface="Times New Roman" panose="02020603050405020304" pitchFamily="18" charset="0"/>
                <a:cs typeface="Times New Roman" panose="02020603050405020304" pitchFamily="18" charset="0"/>
              </a:rPr>
              <a:t> (robotník) – 1884 – 3 duše</a:t>
            </a:r>
          </a:p>
          <a:p>
            <a:r>
              <a:rPr lang="sk-SK" sz="2000" b="1" dirty="0">
                <a:latin typeface="Times New Roman" panose="02020603050405020304" pitchFamily="18" charset="0"/>
                <a:cs typeface="Times New Roman" panose="02020603050405020304" pitchFamily="18" charset="0"/>
              </a:rPr>
              <a:t>Ondrej </a:t>
            </a:r>
            <a:r>
              <a:rPr lang="sk-SK" sz="2000" b="1" dirty="0" err="1">
                <a:latin typeface="Times New Roman" panose="02020603050405020304" pitchFamily="18" charset="0"/>
                <a:cs typeface="Times New Roman" panose="02020603050405020304" pitchFamily="18" charset="0"/>
              </a:rPr>
              <a:t>Mrenica</a:t>
            </a:r>
            <a:r>
              <a:rPr lang="sk-SK" sz="2000" b="1" dirty="0">
                <a:latin typeface="Times New Roman" panose="02020603050405020304" pitchFamily="18" charset="0"/>
                <a:cs typeface="Times New Roman" panose="02020603050405020304" pitchFamily="18" charset="0"/>
              </a:rPr>
              <a:t> (roľník) – 1884 – 12 duší</a:t>
            </a:r>
          </a:p>
          <a:p>
            <a:r>
              <a:rPr lang="sk-SK" sz="2000" b="1" dirty="0">
                <a:latin typeface="Times New Roman" panose="02020603050405020304" pitchFamily="18" charset="0"/>
                <a:cs typeface="Times New Roman" panose="02020603050405020304" pitchFamily="18" charset="0"/>
              </a:rPr>
              <a:t>Pavel Pavlovič – 1884 – 2 duše</a:t>
            </a:r>
          </a:p>
          <a:p>
            <a:r>
              <a:rPr lang="sk-SK" sz="2000" b="1" dirty="0">
                <a:latin typeface="Times New Roman" panose="02020603050405020304" pitchFamily="18" charset="0"/>
                <a:cs typeface="Times New Roman" panose="02020603050405020304" pitchFamily="18" charset="0"/>
              </a:rPr>
              <a:t>Michal </a:t>
            </a:r>
            <a:r>
              <a:rPr lang="sk-SK" sz="2000" b="1" dirty="0" err="1">
                <a:latin typeface="Times New Roman" panose="02020603050405020304" pitchFamily="18" charset="0"/>
                <a:cs typeface="Times New Roman" panose="02020603050405020304" pitchFamily="18" charset="0"/>
              </a:rPr>
              <a:t>Plvan</a:t>
            </a:r>
            <a:r>
              <a:rPr lang="sk-SK" sz="2000" b="1" dirty="0">
                <a:latin typeface="Times New Roman" panose="02020603050405020304" pitchFamily="18" charset="0"/>
                <a:cs typeface="Times New Roman" panose="02020603050405020304" pitchFamily="18" charset="0"/>
              </a:rPr>
              <a:t> – 1884 – 4 duše</a:t>
            </a:r>
          </a:p>
          <a:p>
            <a:r>
              <a:rPr lang="sk-SK" sz="2000" b="1" dirty="0">
                <a:latin typeface="Times New Roman" panose="02020603050405020304" pitchFamily="18" charset="0"/>
                <a:cs typeface="Times New Roman" panose="02020603050405020304" pitchFamily="18" charset="0"/>
              </a:rPr>
              <a:t>Ďuro </a:t>
            </a:r>
            <a:r>
              <a:rPr lang="sk-SK" sz="2000" b="1" dirty="0" err="1">
                <a:latin typeface="Times New Roman" panose="02020603050405020304" pitchFamily="18" charset="0"/>
                <a:cs typeface="Times New Roman" panose="02020603050405020304" pitchFamily="18" charset="0"/>
              </a:rPr>
              <a:t>Severin</a:t>
            </a:r>
            <a:r>
              <a:rPr lang="sk-SK" sz="2000" b="1" dirty="0">
                <a:latin typeface="Times New Roman" panose="02020603050405020304" pitchFamily="18" charset="0"/>
                <a:cs typeface="Times New Roman" panose="02020603050405020304" pitchFamily="18" charset="0"/>
              </a:rPr>
              <a:t> – 1884 – 4 duše</a:t>
            </a:r>
          </a:p>
          <a:p>
            <a:r>
              <a:rPr lang="sk-SK" sz="2000" b="1" dirty="0">
                <a:latin typeface="Times New Roman" panose="02020603050405020304" pitchFamily="18" charset="0"/>
                <a:cs typeface="Times New Roman" panose="02020603050405020304" pitchFamily="18" charset="0"/>
              </a:rPr>
              <a:t>Pavel </a:t>
            </a:r>
            <a:r>
              <a:rPr lang="sk-SK" sz="2000" b="1" dirty="0" err="1">
                <a:latin typeface="Times New Roman" panose="02020603050405020304" pitchFamily="18" charset="0"/>
                <a:cs typeface="Times New Roman" panose="02020603050405020304" pitchFamily="18" charset="0"/>
              </a:rPr>
              <a:t>Strakúšek</a:t>
            </a:r>
            <a:r>
              <a:rPr lang="sk-SK" sz="2000" b="1" dirty="0">
                <a:latin typeface="Times New Roman" panose="02020603050405020304" pitchFamily="18" charset="0"/>
                <a:cs typeface="Times New Roman" panose="02020603050405020304" pitchFamily="18" charset="0"/>
              </a:rPr>
              <a:t> – 1884 – 6 duší</a:t>
            </a:r>
          </a:p>
          <a:p>
            <a:r>
              <a:rPr lang="sk-SK" sz="2000" b="1" dirty="0">
                <a:latin typeface="Times New Roman" panose="02020603050405020304" pitchFamily="18" charset="0"/>
                <a:cs typeface="Times New Roman" panose="02020603050405020304" pitchFamily="18" charset="0"/>
              </a:rPr>
              <a:t>Ján </a:t>
            </a:r>
            <a:r>
              <a:rPr lang="sk-SK" sz="2000" b="1" dirty="0" err="1">
                <a:latin typeface="Times New Roman" panose="02020603050405020304" pitchFamily="18" charset="0"/>
                <a:cs typeface="Times New Roman" panose="02020603050405020304" pitchFamily="18" charset="0"/>
              </a:rPr>
              <a:t>Tordaj</a:t>
            </a:r>
            <a:r>
              <a:rPr lang="sk-SK" sz="2000" b="1" dirty="0">
                <a:latin typeface="Times New Roman" panose="02020603050405020304" pitchFamily="18" charset="0"/>
                <a:cs typeface="Times New Roman" panose="02020603050405020304" pitchFamily="18" charset="0"/>
              </a:rPr>
              <a:t> – 1884 – 6 duší</a:t>
            </a:r>
          </a:p>
          <a:p>
            <a:r>
              <a:rPr lang="sk-SK" sz="2000" b="1" dirty="0">
                <a:latin typeface="Times New Roman" panose="02020603050405020304" pitchFamily="18" charset="0"/>
                <a:cs typeface="Times New Roman" panose="02020603050405020304" pitchFamily="18" charset="0"/>
              </a:rPr>
              <a:t>		1928 Argentína – 1 duša</a:t>
            </a:r>
          </a:p>
        </p:txBody>
      </p:sp>
      <p:sp>
        <p:nvSpPr>
          <p:cNvPr id="6" name="Ovál 5" descr="červený bod">
            <a:extLst>
              <a:ext uri="{FF2B5EF4-FFF2-40B4-BE49-F238E27FC236}">
                <a16:creationId xmlns:a16="http://schemas.microsoft.com/office/drawing/2014/main" id="{28BB3AB7-2083-45DA-ADDE-5C40B15797D6}"/>
              </a:ext>
            </a:extLst>
          </p:cNvPr>
          <p:cNvSpPr/>
          <p:nvPr/>
        </p:nvSpPr>
        <p:spPr>
          <a:xfrm>
            <a:off x="5747808" y="5193879"/>
            <a:ext cx="273352" cy="242299"/>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7" name="BlokTextu 6" descr="červený obdĺžnik">
            <a:extLst>
              <a:ext uri="{FF2B5EF4-FFF2-40B4-BE49-F238E27FC236}">
                <a16:creationId xmlns:a16="http://schemas.microsoft.com/office/drawing/2014/main" id="{176BE702-2963-4D4B-82BE-8334C41CD084}"/>
              </a:ext>
            </a:extLst>
          </p:cNvPr>
          <p:cNvSpPr txBox="1"/>
          <p:nvPr/>
        </p:nvSpPr>
        <p:spPr>
          <a:xfrm>
            <a:off x="5747808" y="5902990"/>
            <a:ext cx="1791306" cy="523220"/>
          </a:xfrm>
          <a:prstGeom prst="rect">
            <a:avLst/>
          </a:prstGeom>
          <a:solidFill>
            <a:srgbClr val="FF0000"/>
          </a:solidFill>
        </p:spPr>
        <p:txBody>
          <a:bodyPr wrap="square" rtlCol="0">
            <a:spAutoFit/>
          </a:bodyPr>
          <a:lstStyle/>
          <a:p>
            <a:pPr algn="ctr"/>
            <a:r>
              <a:rPr lang="sk-SK" sz="2800" b="1" dirty="0" err="1">
                <a:latin typeface="Times New Roman" panose="02020603050405020304" pitchFamily="18" charset="0"/>
                <a:cs typeface="Times New Roman" panose="02020603050405020304" pitchFamily="18" charset="0"/>
              </a:rPr>
              <a:t>Božurná</a:t>
            </a:r>
            <a:endParaRPr lang="sk-SK" sz="2800" b="1" dirty="0">
              <a:latin typeface="Times New Roman" panose="02020603050405020304" pitchFamily="18" charset="0"/>
              <a:cs typeface="Times New Roman" panose="02020603050405020304" pitchFamily="18" charset="0"/>
            </a:endParaRPr>
          </a:p>
        </p:txBody>
      </p:sp>
      <p:sp>
        <p:nvSpPr>
          <p:cNvPr id="2" name="Šípka: doprava s prúžkami 1" descr="červená šípka">
            <a:extLst>
              <a:ext uri="{FF2B5EF4-FFF2-40B4-BE49-F238E27FC236}">
                <a16:creationId xmlns:a16="http://schemas.microsoft.com/office/drawing/2014/main" id="{BB546534-5739-445A-B8A2-D977646701B5}"/>
              </a:ext>
            </a:extLst>
          </p:cNvPr>
          <p:cNvSpPr/>
          <p:nvPr/>
        </p:nvSpPr>
        <p:spPr>
          <a:xfrm>
            <a:off x="8833007" y="82077"/>
            <a:ext cx="1028700" cy="443345"/>
          </a:xfrm>
          <a:prstGeom prst="strip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3" name="Obdĺžnik: zaoblené rohy 2" descr="červené obdĺžnikové orámovanie">
            <a:extLst>
              <a:ext uri="{FF2B5EF4-FFF2-40B4-BE49-F238E27FC236}">
                <a16:creationId xmlns:a16="http://schemas.microsoft.com/office/drawing/2014/main" id="{4C8C7B43-358D-4495-934C-5AE4CE933CDA}"/>
              </a:ext>
            </a:extLst>
          </p:cNvPr>
          <p:cNvSpPr/>
          <p:nvPr/>
        </p:nvSpPr>
        <p:spPr>
          <a:xfrm>
            <a:off x="6505575" y="3148445"/>
            <a:ext cx="5559620" cy="363682"/>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Tree>
    <p:extLst>
      <p:ext uri="{BB962C8B-B14F-4D97-AF65-F5344CB8AC3E}">
        <p14:creationId xmlns:p14="http://schemas.microsoft.com/office/powerpoint/2010/main" val="1077009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Effect transition="in" filter="wipe(left)">
                                      <p:cBhvr>
                                        <p:cTn id="16" dur="5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Effect transition="in" filter="wipe(left)">
                                      <p:cBhvr>
                                        <p:cTn id="21" dur="500"/>
                                        <p:tgtEl>
                                          <p:spTgt spid="5">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animEffect transition="in" filter="wipe(left)">
                                      <p:cBhvr>
                                        <p:cTn id="26" dur="500"/>
                                        <p:tgtEl>
                                          <p:spTgt spid="5">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animEffect transition="in" filter="wipe(left)">
                                      <p:cBhvr>
                                        <p:cTn id="31" dur="500"/>
                                        <p:tgtEl>
                                          <p:spTgt spid="5">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5">
                                            <p:txEl>
                                              <p:pRg st="6" end="6"/>
                                            </p:txEl>
                                          </p:spTgt>
                                        </p:tgtEl>
                                        <p:attrNameLst>
                                          <p:attrName>style.visibility</p:attrName>
                                        </p:attrNameLst>
                                      </p:cBhvr>
                                      <p:to>
                                        <p:strVal val="visible"/>
                                      </p:to>
                                    </p:set>
                                    <p:animEffect transition="in" filter="wipe(left)">
                                      <p:cBhvr>
                                        <p:cTn id="36" dur="500"/>
                                        <p:tgtEl>
                                          <p:spTgt spid="5">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5">
                                            <p:txEl>
                                              <p:pRg st="7" end="7"/>
                                            </p:txEl>
                                          </p:spTgt>
                                        </p:tgtEl>
                                        <p:attrNameLst>
                                          <p:attrName>style.visibility</p:attrName>
                                        </p:attrNameLst>
                                      </p:cBhvr>
                                      <p:to>
                                        <p:strVal val="visible"/>
                                      </p:to>
                                    </p:set>
                                    <p:animEffect transition="in" filter="wipe(left)">
                                      <p:cBhvr>
                                        <p:cTn id="41" dur="500"/>
                                        <p:tgtEl>
                                          <p:spTgt spid="5">
                                            <p:txEl>
                                              <p:pRg st="7" end="7"/>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5">
                                            <p:txEl>
                                              <p:pRg st="8" end="8"/>
                                            </p:txEl>
                                          </p:spTgt>
                                        </p:tgtEl>
                                        <p:attrNameLst>
                                          <p:attrName>style.visibility</p:attrName>
                                        </p:attrNameLst>
                                      </p:cBhvr>
                                      <p:to>
                                        <p:strVal val="visible"/>
                                      </p:to>
                                    </p:set>
                                    <p:animEffect transition="in" filter="wipe(left)">
                                      <p:cBhvr>
                                        <p:cTn id="46" dur="500"/>
                                        <p:tgtEl>
                                          <p:spTgt spid="5">
                                            <p:txEl>
                                              <p:pRg st="8" end="8"/>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5">
                                            <p:txEl>
                                              <p:pRg st="9" end="9"/>
                                            </p:txEl>
                                          </p:spTgt>
                                        </p:tgtEl>
                                        <p:attrNameLst>
                                          <p:attrName>style.visibility</p:attrName>
                                        </p:attrNameLst>
                                      </p:cBhvr>
                                      <p:to>
                                        <p:strVal val="visible"/>
                                      </p:to>
                                    </p:set>
                                    <p:animEffect transition="in" filter="wipe(left)">
                                      <p:cBhvr>
                                        <p:cTn id="51" dur="500"/>
                                        <p:tgtEl>
                                          <p:spTgt spid="5">
                                            <p:txEl>
                                              <p:pRg st="9" end="9"/>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5">
                                            <p:txEl>
                                              <p:pRg st="10" end="10"/>
                                            </p:txEl>
                                          </p:spTgt>
                                        </p:tgtEl>
                                        <p:attrNameLst>
                                          <p:attrName>style.visibility</p:attrName>
                                        </p:attrNameLst>
                                      </p:cBhvr>
                                      <p:to>
                                        <p:strVal val="visible"/>
                                      </p:to>
                                    </p:set>
                                    <p:animEffect transition="in" filter="wipe(left)">
                                      <p:cBhvr>
                                        <p:cTn id="56" dur="500"/>
                                        <p:tgtEl>
                                          <p:spTgt spid="5">
                                            <p:txEl>
                                              <p:pRg st="10" end="1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5">
                                            <p:txEl>
                                              <p:pRg st="11" end="11"/>
                                            </p:txEl>
                                          </p:spTgt>
                                        </p:tgtEl>
                                        <p:attrNameLst>
                                          <p:attrName>style.visibility</p:attrName>
                                        </p:attrNameLst>
                                      </p:cBhvr>
                                      <p:to>
                                        <p:strVal val="visible"/>
                                      </p:to>
                                    </p:set>
                                    <p:animEffect transition="in" filter="wipe(left)">
                                      <p:cBhvr>
                                        <p:cTn id="61" dur="500"/>
                                        <p:tgtEl>
                                          <p:spTgt spid="5">
                                            <p:txEl>
                                              <p:pRg st="11" end="11"/>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5">
                                            <p:txEl>
                                              <p:pRg st="12" end="12"/>
                                            </p:txEl>
                                          </p:spTgt>
                                        </p:tgtEl>
                                        <p:attrNameLst>
                                          <p:attrName>style.visibility</p:attrName>
                                        </p:attrNameLst>
                                      </p:cBhvr>
                                      <p:to>
                                        <p:strVal val="visible"/>
                                      </p:to>
                                    </p:set>
                                    <p:animEffect transition="in" filter="wipe(left)">
                                      <p:cBhvr>
                                        <p:cTn id="66" dur="500"/>
                                        <p:tgtEl>
                                          <p:spTgt spid="5">
                                            <p:txEl>
                                              <p:pRg st="12" end="12"/>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5">
                                            <p:txEl>
                                              <p:pRg st="13" end="13"/>
                                            </p:txEl>
                                          </p:spTgt>
                                        </p:tgtEl>
                                        <p:attrNameLst>
                                          <p:attrName>style.visibility</p:attrName>
                                        </p:attrNameLst>
                                      </p:cBhvr>
                                      <p:to>
                                        <p:strVal val="visible"/>
                                      </p:to>
                                    </p:set>
                                    <p:animEffect transition="in" filter="wipe(left)">
                                      <p:cBhvr>
                                        <p:cTn id="71" dur="500"/>
                                        <p:tgtEl>
                                          <p:spTgt spid="5">
                                            <p:txEl>
                                              <p:pRg st="13" end="13"/>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5">
                                            <p:txEl>
                                              <p:pRg st="14" end="14"/>
                                            </p:txEl>
                                          </p:spTgt>
                                        </p:tgtEl>
                                        <p:attrNameLst>
                                          <p:attrName>style.visibility</p:attrName>
                                        </p:attrNameLst>
                                      </p:cBhvr>
                                      <p:to>
                                        <p:strVal val="visible"/>
                                      </p:to>
                                    </p:set>
                                    <p:animEffect transition="in" filter="wipe(left)">
                                      <p:cBhvr>
                                        <p:cTn id="76" dur="500"/>
                                        <p:tgtEl>
                                          <p:spTgt spid="5">
                                            <p:txEl>
                                              <p:pRg st="14" end="14"/>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nodeType="clickEffect">
                                  <p:stCondLst>
                                    <p:cond delay="0"/>
                                  </p:stCondLst>
                                  <p:childTnLst>
                                    <p:set>
                                      <p:cBhvr>
                                        <p:cTn id="80" dur="1" fill="hold">
                                          <p:stCondLst>
                                            <p:cond delay="0"/>
                                          </p:stCondLst>
                                        </p:cTn>
                                        <p:tgtEl>
                                          <p:spTgt spid="5">
                                            <p:txEl>
                                              <p:pRg st="15" end="15"/>
                                            </p:txEl>
                                          </p:spTgt>
                                        </p:tgtEl>
                                        <p:attrNameLst>
                                          <p:attrName>style.visibility</p:attrName>
                                        </p:attrNameLst>
                                      </p:cBhvr>
                                      <p:to>
                                        <p:strVal val="visible"/>
                                      </p:to>
                                    </p:set>
                                    <p:animEffect transition="in" filter="wipe(left)">
                                      <p:cBhvr>
                                        <p:cTn id="81" dur="500"/>
                                        <p:tgtEl>
                                          <p:spTgt spid="5">
                                            <p:txEl>
                                              <p:pRg st="15" end="15"/>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nodeType="clickEffect">
                                  <p:stCondLst>
                                    <p:cond delay="0"/>
                                  </p:stCondLst>
                                  <p:childTnLst>
                                    <p:set>
                                      <p:cBhvr>
                                        <p:cTn id="85" dur="1" fill="hold">
                                          <p:stCondLst>
                                            <p:cond delay="0"/>
                                          </p:stCondLst>
                                        </p:cTn>
                                        <p:tgtEl>
                                          <p:spTgt spid="5">
                                            <p:txEl>
                                              <p:pRg st="16" end="16"/>
                                            </p:txEl>
                                          </p:spTgt>
                                        </p:tgtEl>
                                        <p:attrNameLst>
                                          <p:attrName>style.visibility</p:attrName>
                                        </p:attrNameLst>
                                      </p:cBhvr>
                                      <p:to>
                                        <p:strVal val="visible"/>
                                      </p:to>
                                    </p:set>
                                    <p:animEffect transition="in" filter="wipe(left)">
                                      <p:cBhvr>
                                        <p:cTn id="86" dur="500"/>
                                        <p:tgtEl>
                                          <p:spTgt spid="5">
                                            <p:txEl>
                                              <p:pRg st="16" end="16"/>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8" fill="hold" nodeType="clickEffect">
                                  <p:stCondLst>
                                    <p:cond delay="0"/>
                                  </p:stCondLst>
                                  <p:childTnLst>
                                    <p:set>
                                      <p:cBhvr>
                                        <p:cTn id="90" dur="1" fill="hold">
                                          <p:stCondLst>
                                            <p:cond delay="0"/>
                                          </p:stCondLst>
                                        </p:cTn>
                                        <p:tgtEl>
                                          <p:spTgt spid="5">
                                            <p:txEl>
                                              <p:pRg st="17" end="17"/>
                                            </p:txEl>
                                          </p:spTgt>
                                        </p:tgtEl>
                                        <p:attrNameLst>
                                          <p:attrName>style.visibility</p:attrName>
                                        </p:attrNameLst>
                                      </p:cBhvr>
                                      <p:to>
                                        <p:strVal val="visible"/>
                                      </p:to>
                                    </p:set>
                                    <p:animEffect transition="in" filter="wipe(left)">
                                      <p:cBhvr>
                                        <p:cTn id="91" dur="500"/>
                                        <p:tgtEl>
                                          <p:spTgt spid="5">
                                            <p:txEl>
                                              <p:pRg st="17" end="17"/>
                                            </p:txEl>
                                          </p:spTgt>
                                        </p:tgtEl>
                                      </p:cBhvr>
                                    </p:animEffect>
                                  </p:childTnLst>
                                </p:cTn>
                              </p:par>
                            </p:childTnLst>
                          </p:cTn>
                        </p:par>
                      </p:childTnLst>
                    </p:cTn>
                  </p:par>
                  <p:par>
                    <p:cTn id="92" fill="hold">
                      <p:stCondLst>
                        <p:cond delay="indefinite"/>
                      </p:stCondLst>
                      <p:childTnLst>
                        <p:par>
                          <p:cTn id="93" fill="hold">
                            <p:stCondLst>
                              <p:cond delay="0"/>
                            </p:stCondLst>
                            <p:childTnLst>
                              <p:par>
                                <p:cTn id="94" presetID="16" presetClass="entr" presetSubtype="21" fill="hold" grpId="0" nodeType="clickEffect">
                                  <p:stCondLst>
                                    <p:cond delay="0"/>
                                  </p:stCondLst>
                                  <p:childTnLst>
                                    <p:set>
                                      <p:cBhvr>
                                        <p:cTn id="95" dur="1" fill="hold">
                                          <p:stCondLst>
                                            <p:cond delay="0"/>
                                          </p:stCondLst>
                                        </p:cTn>
                                        <p:tgtEl>
                                          <p:spTgt spid="3"/>
                                        </p:tgtEl>
                                        <p:attrNameLst>
                                          <p:attrName>style.visibility</p:attrName>
                                        </p:attrNameLst>
                                      </p:cBhvr>
                                      <p:to>
                                        <p:strVal val="visible"/>
                                      </p:to>
                                    </p:set>
                                    <p:animEffect transition="in" filter="barn(inVertical)">
                                      <p:cBhvr>
                                        <p:cTn id="9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Obdĺžnik 5">
            <a:extLst>
              <a:ext uri="{FF2B5EF4-FFF2-40B4-BE49-F238E27FC236}">
                <a16:creationId xmlns:a16="http://schemas.microsoft.com/office/drawing/2014/main" id="{E9A74B62-500B-460F-90D7-4F65DDC8C0A1}"/>
              </a:ext>
            </a:extLst>
          </p:cNvPr>
          <p:cNvSpPr>
            <a:spLocks noChangeArrowheads="1"/>
          </p:cNvSpPr>
          <p:nvPr/>
        </p:nvSpPr>
        <p:spPr bwMode="auto">
          <a:xfrm>
            <a:off x="0" y="6378575"/>
            <a:ext cx="12192000" cy="482600"/>
          </a:xfrm>
          <a:prstGeom prst="rect">
            <a:avLst/>
          </a:prstGeom>
          <a:solidFill>
            <a:schemeClr val="accent4">
              <a:lumMod val="60000"/>
              <a:lumOff val="40000"/>
            </a:schemeClr>
          </a:solid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a:lnSpc>
                <a:spcPct val="115000"/>
              </a:lnSpc>
            </a:pPr>
            <a:r>
              <a:rPr lang="sk-SK" altLang="sk-SK" sz="2400" b="1" dirty="0">
                <a:latin typeface="Times New Roman" panose="02020603050405020304" pitchFamily="18" charset="0"/>
                <a:ea typeface="Calibri" panose="020F0502020204030204" pitchFamily="34" charset="0"/>
                <a:cs typeface="Times New Roman" panose="02020603050405020304" pitchFamily="18" charset="0"/>
              </a:rPr>
              <a:t>Počet slovenských rodín do roku 1920 a vysťahovanie do Argentíny v roku 1922</a:t>
            </a:r>
          </a:p>
        </p:txBody>
      </p:sp>
      <p:pic>
        <p:nvPicPr>
          <p:cNvPr id="14339" name="Obrázok 9" descr="Stĺpcový graf porovnáva počet rodín v roku 1920 a počet rodín, ktoré sa vysťahovali do Argentíny v roku 1922, v štyroch obciach.   ">
            <a:extLst>
              <a:ext uri="{FF2B5EF4-FFF2-40B4-BE49-F238E27FC236}">
                <a16:creationId xmlns:a16="http://schemas.microsoft.com/office/drawing/2014/main" id="{03477480-6E1E-4EB1-9EC3-3C74B2CCB78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5350" y="141288"/>
            <a:ext cx="10401300" cy="623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04337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lokTextu 1"/>
          <p:cNvSpPr txBox="1"/>
          <p:nvPr/>
        </p:nvSpPr>
        <p:spPr>
          <a:xfrm>
            <a:off x="4450819" y="637697"/>
            <a:ext cx="3007555" cy="1828386"/>
          </a:xfrm>
          <a:prstGeom prst="rect">
            <a:avLst/>
          </a:prstGeom>
          <a:noFill/>
        </p:spPr>
        <p:txBody>
          <a:bodyPr wrap="none" rtlCol="0">
            <a:spAutoFit/>
          </a:bodyPr>
          <a:lstStyle/>
          <a:p>
            <a:pPr>
              <a:lnSpc>
                <a:spcPct val="150000"/>
              </a:lnSpc>
            </a:pPr>
            <a:r>
              <a:rPr lang="sk-SK" sz="4000" b="1" dirty="0">
                <a:solidFill>
                  <a:srgbClr val="002060"/>
                </a:solidFill>
                <a:latin typeface="Times New Roman" panose="02020603050405020304" pitchFamily="18" charset="0"/>
                <a:cs typeface="Times New Roman" panose="02020603050405020304" pitchFamily="18" charset="0"/>
              </a:rPr>
              <a:t>Reemigrácia</a:t>
            </a:r>
          </a:p>
          <a:p>
            <a:pPr>
              <a:lnSpc>
                <a:spcPct val="150000"/>
              </a:lnSpc>
            </a:pPr>
            <a:r>
              <a:rPr lang="sk-SK" sz="4000" b="1" dirty="0">
                <a:solidFill>
                  <a:srgbClr val="002060"/>
                </a:solidFill>
                <a:latin typeface="Times New Roman" panose="02020603050405020304" pitchFamily="18" charset="0"/>
                <a:cs typeface="Times New Roman" panose="02020603050405020304" pitchFamily="18" charset="0"/>
              </a:rPr>
              <a:t> (1945-1970)</a:t>
            </a:r>
          </a:p>
        </p:txBody>
      </p:sp>
      <p:pic>
        <p:nvPicPr>
          <p:cNvPr id="3" name="Picture 2" descr="Obrázok zobrazuje tri poštové známky z obdobia Československa. Každá známka má nápis ČESKOSLOVENSKO v spodnej časti">
            <a:extLst>
              <a:ext uri="{FF2B5EF4-FFF2-40B4-BE49-F238E27FC236}">
                <a16:creationId xmlns:a16="http://schemas.microsoft.com/office/drawing/2014/main" id="{E986127C-8A09-480F-8579-6C7002FA31E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6678" y="2963270"/>
            <a:ext cx="11018644" cy="2857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4193650"/>
      </p:ext>
    </p:extLst>
  </p:cSld>
  <p:clrMapOvr>
    <a:masterClrMapping/>
  </p:clrMapOvr>
  <p:transition>
    <p:pull dir="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lokTextu 1"/>
          <p:cNvSpPr txBox="1"/>
          <p:nvPr/>
        </p:nvSpPr>
        <p:spPr>
          <a:xfrm>
            <a:off x="2851695" y="68069"/>
            <a:ext cx="7301999" cy="3246530"/>
          </a:xfrm>
          <a:prstGeom prst="rect">
            <a:avLst/>
          </a:prstGeom>
          <a:noFill/>
        </p:spPr>
        <p:txBody>
          <a:bodyPr wrap="none" rtlCol="0">
            <a:spAutoFit/>
          </a:bodyPr>
          <a:lstStyle/>
          <a:p>
            <a:pPr algn="ctr">
              <a:lnSpc>
                <a:spcPct val="150000"/>
              </a:lnSpc>
            </a:pPr>
            <a:r>
              <a:rPr lang="sk-SK" sz="2800" b="1" dirty="0">
                <a:solidFill>
                  <a:srgbClr val="002060"/>
                </a:solidFill>
                <a:latin typeface="Times New Roman" panose="02020603050405020304" pitchFamily="18" charset="0"/>
                <a:cs typeface="Times New Roman" panose="02020603050405020304" pitchFamily="18" charset="0"/>
              </a:rPr>
              <a:t>Príčiny odchodu Slovákov z Dolnej zeme</a:t>
            </a:r>
          </a:p>
          <a:p>
            <a:pPr marL="514350" indent="-514350" algn="ctr">
              <a:lnSpc>
                <a:spcPct val="150000"/>
              </a:lnSpc>
              <a:buAutoNum type="arabicPeriod"/>
            </a:pPr>
            <a:r>
              <a:rPr lang="sk-SK" sz="2800" dirty="0">
                <a:solidFill>
                  <a:srgbClr val="002060"/>
                </a:solidFill>
                <a:latin typeface="Times New Roman" panose="02020603050405020304" pitchFamily="18" charset="0"/>
                <a:cs typeface="Times New Roman" panose="02020603050405020304" pitchFamily="18" charset="0"/>
              </a:rPr>
              <a:t>Hospodárska situácia</a:t>
            </a:r>
          </a:p>
          <a:p>
            <a:pPr marL="514350" indent="-514350" algn="ctr">
              <a:lnSpc>
                <a:spcPct val="150000"/>
              </a:lnSpc>
              <a:buAutoNum type="arabicPeriod"/>
            </a:pPr>
            <a:r>
              <a:rPr lang="sk-SK" sz="2800" dirty="0">
                <a:solidFill>
                  <a:srgbClr val="002060"/>
                </a:solidFill>
                <a:latin typeface="Times New Roman" panose="02020603050405020304" pitchFamily="18" charset="0"/>
                <a:cs typeface="Times New Roman" panose="02020603050405020304" pitchFamily="18" charset="0"/>
              </a:rPr>
              <a:t>Strata národnej identity a následnej asimilácie</a:t>
            </a:r>
          </a:p>
          <a:p>
            <a:pPr marL="514350" indent="-514350" algn="ctr">
              <a:lnSpc>
                <a:spcPct val="150000"/>
              </a:lnSpc>
              <a:buAutoNum type="arabicPeriod"/>
            </a:pPr>
            <a:r>
              <a:rPr lang="sk-SK" sz="2800" dirty="0">
                <a:solidFill>
                  <a:srgbClr val="002060"/>
                </a:solidFill>
                <a:latin typeface="Times New Roman" panose="02020603050405020304" pitchFamily="18" charset="0"/>
                <a:cs typeface="Times New Roman" panose="02020603050405020304" pitchFamily="18" charset="0"/>
              </a:rPr>
              <a:t>Vyspelejšie prostredie</a:t>
            </a:r>
          </a:p>
          <a:p>
            <a:pPr marL="514350" indent="-514350" algn="ctr">
              <a:lnSpc>
                <a:spcPct val="150000"/>
              </a:lnSpc>
              <a:buAutoNum type="arabicPeriod"/>
            </a:pPr>
            <a:r>
              <a:rPr lang="sk-SK" sz="2800" dirty="0">
                <a:solidFill>
                  <a:srgbClr val="002060"/>
                </a:solidFill>
                <a:latin typeface="Times New Roman" panose="02020603050405020304" pitchFamily="18" charset="0"/>
                <a:cs typeface="Times New Roman" panose="02020603050405020304" pitchFamily="18" charset="0"/>
              </a:rPr>
              <a:t>Obavy z degenerácie</a:t>
            </a:r>
          </a:p>
        </p:txBody>
      </p:sp>
      <p:pic>
        <p:nvPicPr>
          <p:cNvPr id="1026" name="Picture 2" descr="Obrázok zobrazuje tri poštové známky z obdobia Československa. Každá známka má nápis ČESKOSLOVENSKO v spodnej čast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83560" y="4376429"/>
            <a:ext cx="7641789" cy="1981628"/>
          </a:xfrm>
          <a:prstGeom prst="rect">
            <a:avLst/>
          </a:prstGeom>
          <a:noFill/>
          <a:extLst>
            <a:ext uri="{909E8E84-426E-40DD-AFC4-6F175D3DCCD1}">
              <a14:hiddenFill xmlns:a14="http://schemas.microsoft.com/office/drawing/2010/main">
                <a:solidFill>
                  <a:srgbClr val="FFFFFF"/>
                </a:solidFill>
              </a14:hiddenFill>
            </a:ext>
          </a:extLst>
        </p:spPr>
      </p:pic>
      <p:sp>
        <p:nvSpPr>
          <p:cNvPr id="4" name="BlokTextu 3"/>
          <p:cNvSpPr txBox="1"/>
          <p:nvPr/>
        </p:nvSpPr>
        <p:spPr>
          <a:xfrm>
            <a:off x="824396" y="3745486"/>
            <a:ext cx="10960116" cy="461665"/>
          </a:xfrm>
          <a:prstGeom prst="rect">
            <a:avLst/>
          </a:prstGeom>
          <a:noFill/>
        </p:spPr>
        <p:txBody>
          <a:bodyPr wrap="none" rtlCol="0">
            <a:spAutoFit/>
          </a:bodyPr>
          <a:lstStyle/>
          <a:p>
            <a:r>
              <a:rPr lang="sk-SK" sz="2400" b="1" dirty="0">
                <a:solidFill>
                  <a:srgbClr val="002060"/>
                </a:solidFill>
                <a:latin typeface="Times New Roman" pitchFamily="18" charset="0"/>
                <a:cs typeface="Times New Roman" pitchFamily="18" charset="0"/>
              </a:rPr>
              <a:t>V roku 1946 Československá pošta vydala sériu známok „Návrat </a:t>
            </a:r>
            <a:r>
              <a:rPr lang="sk-SK" sz="2400" b="1" dirty="0" err="1">
                <a:solidFill>
                  <a:srgbClr val="002060"/>
                </a:solidFill>
                <a:latin typeface="Times New Roman" pitchFamily="18" charset="0"/>
                <a:cs typeface="Times New Roman" pitchFamily="18" charset="0"/>
              </a:rPr>
              <a:t>Čechů</a:t>
            </a:r>
            <a:r>
              <a:rPr lang="sk-SK" sz="2400" b="1" dirty="0">
                <a:solidFill>
                  <a:srgbClr val="002060"/>
                </a:solidFill>
                <a:latin typeface="Times New Roman" pitchFamily="18" charset="0"/>
                <a:cs typeface="Times New Roman" pitchFamily="18" charset="0"/>
              </a:rPr>
              <a:t> a </a:t>
            </a:r>
            <a:r>
              <a:rPr lang="sk-SK" sz="2400" b="1" dirty="0" err="1">
                <a:solidFill>
                  <a:srgbClr val="002060"/>
                </a:solidFill>
                <a:latin typeface="Times New Roman" pitchFamily="18" charset="0"/>
                <a:cs typeface="Times New Roman" pitchFamily="18" charset="0"/>
              </a:rPr>
              <a:t>Slováků</a:t>
            </a:r>
            <a:endParaRPr lang="sk-SK" sz="2400" b="1" dirty="0">
              <a:solidFill>
                <a:srgbClr val="002060"/>
              </a:solidFill>
              <a:latin typeface="Times New Roman" pitchFamily="18" charset="0"/>
              <a:cs typeface="Times New Roman" pitchFamily="18" charset="0"/>
            </a:endParaRPr>
          </a:p>
        </p:txBody>
      </p:sp>
      <p:sp>
        <p:nvSpPr>
          <p:cNvPr id="5" name="BlokTextu 4"/>
          <p:cNvSpPr txBox="1"/>
          <p:nvPr/>
        </p:nvSpPr>
        <p:spPr>
          <a:xfrm>
            <a:off x="2207570" y="6358057"/>
            <a:ext cx="7785804" cy="400110"/>
          </a:xfrm>
          <a:prstGeom prst="rect">
            <a:avLst/>
          </a:prstGeom>
          <a:noFill/>
        </p:spPr>
        <p:txBody>
          <a:bodyPr wrap="square" rtlCol="0">
            <a:spAutoFit/>
          </a:bodyPr>
          <a:lstStyle/>
          <a:p>
            <a:r>
              <a:rPr lang="sk-SK" sz="2000" b="1" dirty="0">
                <a:solidFill>
                  <a:srgbClr val="002060"/>
                </a:solidFill>
                <a:latin typeface="Times New Roman" pitchFamily="18" charset="0"/>
                <a:cs typeface="Times New Roman" pitchFamily="18" charset="0"/>
              </a:rPr>
              <a:t>         ODIŠLI STE           ZOSTALI STE NAŠI        VRÁTILI STE SA</a:t>
            </a:r>
          </a:p>
        </p:txBody>
      </p:sp>
    </p:spTree>
    <p:extLst>
      <p:ext uri="{BB962C8B-B14F-4D97-AF65-F5344CB8AC3E}">
        <p14:creationId xmlns:p14="http://schemas.microsoft.com/office/powerpoint/2010/main" val="4111417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wipe(left)">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wipe(left)">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wipe(left)">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wipe(left)">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ppt_x"/>
                                          </p:val>
                                        </p:tav>
                                        <p:tav tm="100000">
                                          <p:val>
                                            <p:strVal val="#ppt_x"/>
                                          </p:val>
                                        </p:tav>
                                      </p:tavLst>
                                    </p:anim>
                                    <p:anim calcmode="lin" valueType="num">
                                      <p:cBhvr additive="base">
                                        <p:cTn id="3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Koláčový graf s názvom Percentuálne zastúpenie presídlencov do ČSR zobrazuje tri časové obdobia. Najväčší modrý segment predstavuje roky 1946 – 1948 s podielom 49 %, červený segment označuje rok 1949 s podielom 33 % a zelený segment zobrazuje obdobie 1950 – 1970 s podielom 18 %. Graf vizuálne porovnáva podiely presídlencov v jednotlivých obdobiach.">
            <a:extLst>
              <a:ext uri="{FF2B5EF4-FFF2-40B4-BE49-F238E27FC236}">
                <a16:creationId xmlns:a16="http://schemas.microsoft.com/office/drawing/2014/main" id="{AC1FE0A8-EBB0-43BB-8781-083E08F31D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9395" y="527902"/>
            <a:ext cx="9543922" cy="5868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bdĺžnik 2">
            <a:extLst>
              <a:ext uri="{FF2B5EF4-FFF2-40B4-BE49-F238E27FC236}">
                <a16:creationId xmlns:a16="http://schemas.microsoft.com/office/drawing/2014/main" id="{A293389B-319C-4853-B180-5D70C0E77078}"/>
              </a:ext>
            </a:extLst>
          </p:cNvPr>
          <p:cNvSpPr/>
          <p:nvPr/>
        </p:nvSpPr>
        <p:spPr>
          <a:xfrm>
            <a:off x="85763" y="131447"/>
            <a:ext cx="3543557" cy="6555641"/>
          </a:xfrm>
          <a:prstGeom prst="rect">
            <a:avLst/>
          </a:prstGeom>
          <a:solidFill>
            <a:schemeClr val="bg1"/>
          </a:solidFill>
        </p:spPr>
        <p:txBody>
          <a:bodyPr wrap="square">
            <a:spAutoFit/>
          </a:bodyPr>
          <a:lstStyle/>
          <a:p>
            <a:pPr algn="ctr"/>
            <a:r>
              <a:rPr lang="sk-SK" sz="2800" b="1" dirty="0">
                <a:solidFill>
                  <a:srgbClr val="002060"/>
                </a:solidFill>
                <a:latin typeface="Times New Roman" panose="02020603050405020304" pitchFamily="18" charset="0"/>
                <a:cs typeface="Times New Roman" panose="02020603050405020304" pitchFamily="18" charset="0"/>
              </a:rPr>
              <a:t>Po skončení II. svetovej vojny</a:t>
            </a:r>
          </a:p>
          <a:p>
            <a:pPr algn="ctr"/>
            <a:endParaRPr lang="sk-SK" sz="2800" dirty="0">
              <a:solidFill>
                <a:srgbClr val="002060"/>
              </a:solidFill>
              <a:latin typeface="Times New Roman" panose="02020603050405020304" pitchFamily="18" charset="0"/>
              <a:cs typeface="Times New Roman" panose="02020603050405020304" pitchFamily="18" charset="0"/>
            </a:endParaRPr>
          </a:p>
          <a:p>
            <a:pPr algn="ctr"/>
            <a:endParaRPr lang="sk-SK" sz="2800" dirty="0">
              <a:solidFill>
                <a:srgbClr val="002060"/>
              </a:solidFill>
              <a:latin typeface="Times New Roman" panose="02020603050405020304" pitchFamily="18" charset="0"/>
              <a:cs typeface="Times New Roman" panose="02020603050405020304" pitchFamily="18" charset="0"/>
            </a:endParaRPr>
          </a:p>
          <a:p>
            <a:pPr algn="ctr"/>
            <a:r>
              <a:rPr lang="sk-SK" sz="2800" b="1" dirty="0">
                <a:solidFill>
                  <a:srgbClr val="002060"/>
                </a:solidFill>
                <a:latin typeface="Times New Roman" panose="02020603050405020304" pitchFamily="18" charset="0"/>
                <a:cs typeface="Times New Roman" panose="02020603050405020304" pitchFamily="18" charset="0"/>
              </a:rPr>
              <a:t>1945</a:t>
            </a:r>
            <a:r>
              <a:rPr lang="sk-SK" sz="2800" dirty="0">
                <a:solidFill>
                  <a:srgbClr val="002060"/>
                </a:solidFill>
                <a:latin typeface="Times New Roman" panose="02020603050405020304" pitchFamily="18" charset="0"/>
                <a:cs typeface="Times New Roman" panose="02020603050405020304" pitchFamily="18" charset="0"/>
              </a:rPr>
              <a:t>  </a:t>
            </a:r>
          </a:p>
          <a:p>
            <a:pPr algn="ctr"/>
            <a:r>
              <a:rPr lang="sk-SK" sz="2800" dirty="0">
                <a:solidFill>
                  <a:srgbClr val="002060"/>
                </a:solidFill>
                <a:latin typeface="Times New Roman" panose="02020603050405020304" pitchFamily="18" charset="0"/>
                <a:cs typeface="Times New Roman" panose="02020603050405020304" pitchFamily="18" charset="0"/>
              </a:rPr>
              <a:t>individuálne príchody</a:t>
            </a:r>
          </a:p>
          <a:p>
            <a:pPr algn="ctr"/>
            <a:r>
              <a:rPr lang="sk-SK" sz="2800" b="1" dirty="0">
                <a:solidFill>
                  <a:srgbClr val="002060"/>
                </a:solidFill>
                <a:latin typeface="Times New Roman" panose="02020603050405020304" pitchFamily="18" charset="0"/>
                <a:cs typeface="Times New Roman" panose="02020603050405020304" pitchFamily="18" charset="0"/>
              </a:rPr>
              <a:t>1946</a:t>
            </a:r>
            <a:r>
              <a:rPr lang="sk-SK" sz="2800" dirty="0">
                <a:solidFill>
                  <a:srgbClr val="002060"/>
                </a:solidFill>
                <a:latin typeface="Times New Roman" panose="02020603050405020304" pitchFamily="18" charset="0"/>
                <a:cs typeface="Times New Roman" panose="02020603050405020304" pitchFamily="18" charset="0"/>
              </a:rPr>
              <a:t> </a:t>
            </a:r>
          </a:p>
          <a:p>
            <a:pPr algn="ctr"/>
            <a:r>
              <a:rPr lang="sk-SK" sz="2800" dirty="0">
                <a:solidFill>
                  <a:srgbClr val="002060"/>
                </a:solidFill>
                <a:latin typeface="Times New Roman" panose="02020603050405020304" pitchFamily="18" charset="0"/>
                <a:cs typeface="Times New Roman" panose="02020603050405020304" pitchFamily="18" charset="0"/>
              </a:rPr>
              <a:t>dohoda o najímaní pracovnej sily</a:t>
            </a:r>
          </a:p>
          <a:p>
            <a:pPr algn="ctr"/>
            <a:r>
              <a:rPr lang="sk-SK" sz="2800" b="1" dirty="0">
                <a:solidFill>
                  <a:srgbClr val="002060"/>
                </a:solidFill>
                <a:latin typeface="Times New Roman" panose="02020603050405020304" pitchFamily="18" charset="0"/>
                <a:cs typeface="Times New Roman" panose="02020603050405020304" pitchFamily="18" charset="0"/>
              </a:rPr>
              <a:t>1947</a:t>
            </a:r>
            <a:r>
              <a:rPr lang="sk-SK" sz="2800" dirty="0">
                <a:solidFill>
                  <a:srgbClr val="002060"/>
                </a:solidFill>
                <a:latin typeface="Times New Roman" panose="02020603050405020304" pitchFamily="18" charset="0"/>
                <a:cs typeface="Times New Roman" panose="02020603050405020304" pitchFamily="18" charset="0"/>
              </a:rPr>
              <a:t> </a:t>
            </a:r>
          </a:p>
          <a:p>
            <a:pPr algn="ctr"/>
            <a:r>
              <a:rPr lang="sk-SK" sz="2800" dirty="0">
                <a:solidFill>
                  <a:srgbClr val="002060"/>
                </a:solidFill>
                <a:latin typeface="Times New Roman" panose="02020603050405020304" pitchFamily="18" charset="0"/>
                <a:cs typeface="Times New Roman" panose="02020603050405020304" pitchFamily="18" charset="0"/>
              </a:rPr>
              <a:t>dohoda medzi Bulharskom a ČSR </a:t>
            </a:r>
          </a:p>
          <a:p>
            <a:pPr algn="ctr"/>
            <a:r>
              <a:rPr lang="sk-SK" sz="2800" b="1" dirty="0">
                <a:solidFill>
                  <a:srgbClr val="002060"/>
                </a:solidFill>
                <a:latin typeface="Times New Roman" panose="02020603050405020304" pitchFamily="18" charset="0"/>
                <a:cs typeface="Times New Roman" panose="02020603050405020304" pitchFamily="18" charset="0"/>
              </a:rPr>
              <a:t>1949</a:t>
            </a:r>
            <a:r>
              <a:rPr lang="sk-SK" sz="2800" dirty="0">
                <a:solidFill>
                  <a:srgbClr val="002060"/>
                </a:solidFill>
                <a:latin typeface="Times New Roman" panose="02020603050405020304" pitchFamily="18" charset="0"/>
                <a:cs typeface="Times New Roman" panose="02020603050405020304" pitchFamily="18" charset="0"/>
              </a:rPr>
              <a:t>  </a:t>
            </a:r>
          </a:p>
          <a:p>
            <a:pPr algn="ctr"/>
            <a:r>
              <a:rPr lang="sk-SK" sz="2800" dirty="0" err="1">
                <a:solidFill>
                  <a:srgbClr val="002060"/>
                </a:solidFill>
                <a:latin typeface="Times New Roman" panose="02020603050405020304" pitchFamily="18" charset="0"/>
                <a:cs typeface="Times New Roman" panose="02020603050405020304" pitchFamily="18" charset="0"/>
              </a:rPr>
              <a:t>reemigračná</a:t>
            </a:r>
            <a:r>
              <a:rPr lang="sk-SK" sz="2800" dirty="0">
                <a:solidFill>
                  <a:srgbClr val="002060"/>
                </a:solidFill>
                <a:latin typeface="Times New Roman" panose="02020603050405020304" pitchFamily="18" charset="0"/>
                <a:cs typeface="Times New Roman" panose="02020603050405020304" pitchFamily="18" charset="0"/>
              </a:rPr>
              <a:t> zmluva</a:t>
            </a:r>
          </a:p>
          <a:p>
            <a:pPr algn="ctr"/>
            <a:endParaRPr lang="sk-SK" sz="2800" dirty="0">
              <a:solidFill>
                <a:srgbClr val="002060"/>
              </a:solidFill>
              <a:latin typeface="Times New Roman" panose="02020603050405020304" pitchFamily="18" charset="0"/>
              <a:cs typeface="Times New Roman" panose="02020603050405020304" pitchFamily="18" charset="0"/>
            </a:endParaRPr>
          </a:p>
        </p:txBody>
      </p:sp>
      <p:sp>
        <p:nvSpPr>
          <p:cNvPr id="10" name="BlokTextu 9">
            <a:extLst>
              <a:ext uri="{FF2B5EF4-FFF2-40B4-BE49-F238E27FC236}">
                <a16:creationId xmlns:a16="http://schemas.microsoft.com/office/drawing/2014/main" id="{E3F292F4-6C8B-4AD0-899F-79DFFBE8C793}"/>
              </a:ext>
            </a:extLst>
          </p:cNvPr>
          <p:cNvSpPr txBox="1"/>
          <p:nvPr/>
        </p:nvSpPr>
        <p:spPr>
          <a:xfrm>
            <a:off x="3300303" y="6396805"/>
            <a:ext cx="8358432" cy="400110"/>
          </a:xfrm>
          <a:prstGeom prst="rect">
            <a:avLst/>
          </a:prstGeom>
          <a:noFill/>
        </p:spPr>
        <p:txBody>
          <a:bodyPr wrap="square" rtlCol="0">
            <a:spAutoFit/>
          </a:bodyPr>
          <a:lstStyle/>
          <a:p>
            <a:pPr algn="ctr"/>
            <a:r>
              <a:rPr lang="sk-SK" sz="2000" b="1" dirty="0">
                <a:solidFill>
                  <a:srgbClr val="002060"/>
                </a:solidFill>
              </a:rPr>
              <a:t>Súhrnné hodnotenie štatistického prehľadu 803 presídlencov (J. Ďuriš, 2000)</a:t>
            </a:r>
          </a:p>
        </p:txBody>
      </p:sp>
    </p:spTree>
    <p:extLst>
      <p:ext uri="{BB962C8B-B14F-4D97-AF65-F5344CB8AC3E}">
        <p14:creationId xmlns:p14="http://schemas.microsoft.com/office/powerpoint/2010/main" val="3950922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Effect transition="in" filter="wipe(left)">
                                      <p:cBhvr>
                                        <p:cTn id="11" dur="500"/>
                                        <p:tgtEl>
                                          <p:spTgt spid="3">
                                            <p:txEl>
                                              <p:pRg st="3" end="3"/>
                                            </p:txEl>
                                          </p:spTgt>
                                        </p:tgtEl>
                                      </p:cBhvr>
                                    </p:animEffect>
                                  </p:childTnLst>
                                </p:cTn>
                              </p:par>
                              <p:par>
                                <p:cTn id="12" presetID="22" presetClass="entr" presetSubtype="8" fill="hold" nodeType="with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wipe(left)">
                                      <p:cBhvr>
                                        <p:cTn id="14" dur="500"/>
                                        <p:tgtEl>
                                          <p:spTgt spid="3">
                                            <p:txEl>
                                              <p:pRg st="4" end="4"/>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wipe(left)">
                                      <p:cBhvr>
                                        <p:cTn id="19" dur="500"/>
                                        <p:tgtEl>
                                          <p:spTgt spid="3">
                                            <p:txEl>
                                              <p:pRg st="5" end="5"/>
                                            </p:txEl>
                                          </p:spTgt>
                                        </p:tgtEl>
                                      </p:cBhvr>
                                    </p:animEffect>
                                  </p:childTnLst>
                                </p:cTn>
                              </p:par>
                              <p:par>
                                <p:cTn id="20" presetID="22" presetClass="entr" presetSubtype="8" fill="hold"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wipe(left)">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wipe(left)">
                                      <p:cBhvr>
                                        <p:cTn id="27" dur="500"/>
                                        <p:tgtEl>
                                          <p:spTgt spid="3">
                                            <p:txEl>
                                              <p:pRg st="7" end="7"/>
                                            </p:txEl>
                                          </p:spTgt>
                                        </p:tgtEl>
                                      </p:cBhvr>
                                    </p:animEffect>
                                  </p:childTnLst>
                                </p:cTn>
                              </p:par>
                              <p:par>
                                <p:cTn id="28" presetID="22" presetClass="entr" presetSubtype="8" fill="hold" nodeType="with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wipe(left)">
                                      <p:cBhvr>
                                        <p:cTn id="30" dur="500"/>
                                        <p:tgtEl>
                                          <p:spTgt spid="3">
                                            <p:txEl>
                                              <p:pRg st="8" end="8"/>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Effect transition="in" filter="wipe(left)">
                                      <p:cBhvr>
                                        <p:cTn id="35" dur="500"/>
                                        <p:tgtEl>
                                          <p:spTgt spid="3">
                                            <p:txEl>
                                              <p:pRg st="9" end="9"/>
                                            </p:txEl>
                                          </p:spTgt>
                                        </p:tgtEl>
                                      </p:cBhvr>
                                    </p:animEffect>
                                  </p:childTnLst>
                                </p:cTn>
                              </p:par>
                              <p:par>
                                <p:cTn id="36" presetID="22" presetClass="entr" presetSubtype="8" fill="hold" nodeType="withEffect">
                                  <p:stCondLst>
                                    <p:cond delay="0"/>
                                  </p:stCondLst>
                                  <p:childTnLst>
                                    <p:set>
                                      <p:cBhvr>
                                        <p:cTn id="37" dur="1" fill="hold">
                                          <p:stCondLst>
                                            <p:cond delay="0"/>
                                          </p:stCondLst>
                                        </p:cTn>
                                        <p:tgtEl>
                                          <p:spTgt spid="3">
                                            <p:txEl>
                                              <p:pRg st="10" end="10"/>
                                            </p:txEl>
                                          </p:spTgt>
                                        </p:tgtEl>
                                        <p:attrNameLst>
                                          <p:attrName>style.visibility</p:attrName>
                                        </p:attrNameLst>
                                      </p:cBhvr>
                                      <p:to>
                                        <p:strVal val="visible"/>
                                      </p:to>
                                    </p:set>
                                    <p:animEffect transition="in" filter="wipe(left)">
                                      <p:cBhvr>
                                        <p:cTn id="38" dur="500"/>
                                        <p:tgtEl>
                                          <p:spTgt spid="3">
                                            <p:txEl>
                                              <p:pRg st="10" end="1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500" fill="hold"/>
                                        <p:tgtEl>
                                          <p:spTgt spid="8"/>
                                        </p:tgtEl>
                                        <p:attrNameLst>
                                          <p:attrName>ppt_w</p:attrName>
                                        </p:attrNameLst>
                                      </p:cBhvr>
                                      <p:tavLst>
                                        <p:tav tm="0">
                                          <p:val>
                                            <p:fltVal val="0"/>
                                          </p:val>
                                        </p:tav>
                                        <p:tav tm="100000">
                                          <p:val>
                                            <p:strVal val="#ppt_w"/>
                                          </p:val>
                                        </p:tav>
                                      </p:tavLst>
                                    </p:anim>
                                    <p:anim calcmode="lin" valueType="num">
                                      <p:cBhvr>
                                        <p:cTn id="44" dur="500" fill="hold"/>
                                        <p:tgtEl>
                                          <p:spTgt spid="8"/>
                                        </p:tgtEl>
                                        <p:attrNameLst>
                                          <p:attrName>ppt_h</p:attrName>
                                        </p:attrNameLst>
                                      </p:cBhvr>
                                      <p:tavLst>
                                        <p:tav tm="0">
                                          <p:val>
                                            <p:fltVal val="0"/>
                                          </p:val>
                                        </p:tav>
                                        <p:tav tm="100000">
                                          <p:val>
                                            <p:strVal val="#ppt_h"/>
                                          </p:val>
                                        </p:tav>
                                      </p:tavLst>
                                    </p:anim>
                                    <p:animEffect transition="in" filter="fade">
                                      <p:cBhvr>
                                        <p:cTn id="45" dur="500"/>
                                        <p:tgtEl>
                                          <p:spTgt spid="8"/>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 calcmode="lin" valueType="num">
                                      <p:cBhvr additive="base">
                                        <p:cTn id="50" dur="500" fill="hold"/>
                                        <p:tgtEl>
                                          <p:spTgt spid="10"/>
                                        </p:tgtEl>
                                        <p:attrNameLst>
                                          <p:attrName>ppt_x</p:attrName>
                                        </p:attrNameLst>
                                      </p:cBhvr>
                                      <p:tavLst>
                                        <p:tav tm="0">
                                          <p:val>
                                            <p:strVal val="#ppt_x"/>
                                          </p:val>
                                        </p:tav>
                                        <p:tav tm="100000">
                                          <p:val>
                                            <p:strVal val="#ppt_x"/>
                                          </p:val>
                                        </p:tav>
                                      </p:tavLst>
                                    </p:anim>
                                    <p:anim calcmode="lin" valueType="num">
                                      <p:cBhvr additive="base">
                                        <p:cTn id="5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98" name="Picture 2" descr="Čiernobiela fotografia zachytáva skupinu ľudí odpočívajúcich na otvorenom poli. Viacerí sedia na zemi v rade, vedľa seba majú bicykle a vedrá, čo naznačuje, že prišli na bicykloch a pravdepodobne pracovali na poli. Niektorí majú na hlavách šatky, oblečenie je jednoduché, pracovné. V popredí sú viditeľné kovové vedrá a nádoby, v pozadí stojí vozík a ďalšia osoba. Krajina je rovinatá, s nízkymi kopcami na horizonte"/>
          <p:cNvPicPr>
            <a:picLocks noChangeAspect="1" noChangeArrowheads="1"/>
          </p:cNvPicPr>
          <p:nvPr/>
        </p:nvPicPr>
        <p:blipFill>
          <a:blip r:embed="rId2"/>
          <a:srcRect/>
          <a:stretch>
            <a:fillRect/>
          </a:stretch>
        </p:blipFill>
        <p:spPr bwMode="auto">
          <a:xfrm>
            <a:off x="334912" y="325577"/>
            <a:ext cx="5579541" cy="4095594"/>
          </a:xfrm>
          <a:prstGeom prst="rect">
            <a:avLst/>
          </a:prstGeom>
          <a:noFill/>
          <a:ln w="9525">
            <a:noFill/>
            <a:miter lim="800000"/>
            <a:headEnd/>
            <a:tailEnd/>
          </a:ln>
          <a:effectLst/>
        </p:spPr>
      </p:pic>
      <p:pic>
        <p:nvPicPr>
          <p:cNvPr id="4100" name="Picture 4" descr="Staršia, zažltnutá fotografia zobrazuje skupinu ľudí stojacich pred jednoduchou drevenou stavbou so strechou z prírodných materiálov, podopretou hrubými drevenými stĺpmi. Pred stavbou je usporiadaných približne dvadsať osôb, vrátane detí a dospelých, oblečených v dobovom odeve. V popredí stojí dieťa a vedľa neho osoba v tmavých šatách, pred ktorými je dekorácia z kvetov. Okolie pôsobí vidiecky, s otvoreným priestranstvom a niekoľkými stromami v pozadí."/>
          <p:cNvPicPr>
            <a:picLocks noChangeAspect="1" noChangeArrowheads="1"/>
          </p:cNvPicPr>
          <p:nvPr/>
        </p:nvPicPr>
        <p:blipFill>
          <a:blip r:embed="rId3" cstate="print"/>
          <a:srcRect/>
          <a:stretch>
            <a:fillRect/>
          </a:stretch>
        </p:blipFill>
        <p:spPr bwMode="auto">
          <a:xfrm>
            <a:off x="6096000" y="325577"/>
            <a:ext cx="5820397" cy="4095594"/>
          </a:xfrm>
          <a:prstGeom prst="rect">
            <a:avLst/>
          </a:prstGeom>
          <a:noFill/>
          <a:ln w="9525">
            <a:noFill/>
            <a:miter lim="800000"/>
            <a:headEnd/>
            <a:tailEnd/>
          </a:ln>
          <a:effectLst/>
        </p:spPr>
      </p:pic>
      <p:sp>
        <p:nvSpPr>
          <p:cNvPr id="6" name="BlokTextu 5"/>
          <p:cNvSpPr txBox="1"/>
          <p:nvPr/>
        </p:nvSpPr>
        <p:spPr>
          <a:xfrm>
            <a:off x="777994" y="4575027"/>
            <a:ext cx="4461478" cy="369332"/>
          </a:xfrm>
          <a:prstGeom prst="rect">
            <a:avLst/>
          </a:prstGeom>
          <a:noFill/>
        </p:spPr>
        <p:txBody>
          <a:bodyPr wrap="none" rtlCol="0">
            <a:spAutoFit/>
          </a:bodyPr>
          <a:lstStyle/>
          <a:p>
            <a:r>
              <a:rPr lang="sk-SK" b="1" dirty="0">
                <a:solidFill>
                  <a:srgbClr val="002060"/>
                </a:solidFill>
                <a:latin typeface="Times New Roman" pitchFamily="18" charset="0"/>
                <a:cs typeface="Times New Roman" pitchFamily="18" charset="0"/>
              </a:rPr>
              <a:t>Reemigranti z Bulharska na južnej Morave</a:t>
            </a:r>
          </a:p>
        </p:txBody>
      </p:sp>
      <p:sp>
        <p:nvSpPr>
          <p:cNvPr id="7" name="BlokTextu 6"/>
          <p:cNvSpPr txBox="1"/>
          <p:nvPr/>
        </p:nvSpPr>
        <p:spPr>
          <a:xfrm>
            <a:off x="7386444" y="4575027"/>
            <a:ext cx="3627981" cy="369332"/>
          </a:xfrm>
          <a:prstGeom prst="rect">
            <a:avLst/>
          </a:prstGeom>
          <a:noFill/>
        </p:spPr>
        <p:txBody>
          <a:bodyPr wrap="none" rtlCol="0">
            <a:spAutoFit/>
          </a:bodyPr>
          <a:lstStyle/>
          <a:p>
            <a:r>
              <a:rPr lang="sk-SK" b="1" dirty="0">
                <a:solidFill>
                  <a:srgbClr val="002060"/>
                </a:solidFill>
                <a:latin typeface="Times New Roman" pitchFamily="18" charset="0"/>
                <a:cs typeface="Times New Roman" pitchFamily="18" charset="0"/>
              </a:rPr>
              <a:t>Prvé obydlie Jána </a:t>
            </a:r>
            <a:r>
              <a:rPr lang="sk-SK" b="1" dirty="0" err="1">
                <a:solidFill>
                  <a:srgbClr val="002060"/>
                </a:solidFill>
                <a:latin typeface="Times New Roman" pitchFamily="18" charset="0"/>
                <a:cs typeface="Times New Roman" pitchFamily="18" charset="0"/>
              </a:rPr>
              <a:t>Beňu</a:t>
            </a:r>
            <a:r>
              <a:rPr lang="sk-SK" b="1" dirty="0">
                <a:solidFill>
                  <a:srgbClr val="002060"/>
                </a:solidFill>
                <a:latin typeface="Times New Roman" pitchFamily="18" charset="0"/>
                <a:cs typeface="Times New Roman" pitchFamily="18" charset="0"/>
              </a:rPr>
              <a:t>, Argentína</a:t>
            </a:r>
          </a:p>
        </p:txBody>
      </p:sp>
    </p:spTree>
    <p:extLst>
      <p:ext uri="{BB962C8B-B14F-4D97-AF65-F5344CB8AC3E}">
        <p14:creationId xmlns:p14="http://schemas.microsoft.com/office/powerpoint/2010/main" val="14020887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descr="Graf s názvom Počet duší z roku 1947 zobrazuje porovnanie počtu obyvateľov v troch obciach. Na osi X je počet duší (obyvateľov) od 0 do 400, na osi Y sú názvy obcí: Brašljanica, Podem a Gorná Mitropolija. Hodnoty sú znázornené modrými kužeľovitými tvarmi smerujúcimi doprava. Brašljanica má 200 obyvateľov, Podem 300 obyvateľov a Gorná Mitropolija 400 obyvateľo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2382" y="188640"/>
            <a:ext cx="8716783" cy="5616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BlokTextu 6"/>
          <p:cNvSpPr txBox="1"/>
          <p:nvPr/>
        </p:nvSpPr>
        <p:spPr>
          <a:xfrm>
            <a:off x="2279578" y="5733257"/>
            <a:ext cx="7704855" cy="1200329"/>
          </a:xfrm>
          <a:prstGeom prst="rect">
            <a:avLst/>
          </a:prstGeom>
          <a:noFill/>
        </p:spPr>
        <p:txBody>
          <a:bodyPr wrap="square" rtlCol="0">
            <a:spAutoFit/>
          </a:bodyPr>
          <a:lstStyle/>
          <a:p>
            <a:pPr algn="ctr"/>
            <a:r>
              <a:rPr lang="sk-SK" sz="2400" b="1" dirty="0">
                <a:solidFill>
                  <a:srgbClr val="002060"/>
                </a:solidFill>
              </a:rPr>
              <a:t>Správa Dr. </a:t>
            </a:r>
            <a:r>
              <a:rPr lang="sk-SK" sz="2400" b="1" dirty="0" err="1">
                <a:solidFill>
                  <a:srgbClr val="002060"/>
                </a:solidFill>
              </a:rPr>
              <a:t>Juskoviča</a:t>
            </a:r>
            <a:r>
              <a:rPr lang="sk-SK" sz="2400" b="1" dirty="0">
                <a:solidFill>
                  <a:srgbClr val="002060"/>
                </a:solidFill>
              </a:rPr>
              <a:t>  o vtedajšom hospodárskom a sociálnom rozvrstvení Čechov a Slovákov </a:t>
            </a:r>
          </a:p>
          <a:p>
            <a:pPr algn="ctr"/>
            <a:r>
              <a:rPr lang="sk-SK" sz="2400" b="1" dirty="0">
                <a:solidFill>
                  <a:srgbClr val="002060"/>
                </a:solidFill>
              </a:rPr>
              <a:t>(J. Ďuriš, 2000)</a:t>
            </a:r>
          </a:p>
        </p:txBody>
      </p:sp>
    </p:spTree>
    <p:extLst>
      <p:ext uri="{BB962C8B-B14F-4D97-AF65-F5344CB8AC3E}">
        <p14:creationId xmlns:p14="http://schemas.microsoft.com/office/powerpoint/2010/main" val="37732757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598169" y="0"/>
            <a:ext cx="8995659" cy="1143000"/>
          </a:xfrm>
          <a:noFill/>
          <a:ln>
            <a:noFill/>
          </a:ln>
        </p:spPr>
        <p:style>
          <a:lnRef idx="1">
            <a:schemeClr val="dk1"/>
          </a:lnRef>
          <a:fillRef idx="2">
            <a:schemeClr val="dk1"/>
          </a:fillRef>
          <a:effectRef idx="1">
            <a:schemeClr val="dk1"/>
          </a:effectRef>
          <a:fontRef idx="minor">
            <a:schemeClr val="dk1"/>
          </a:fontRef>
        </p:style>
        <p:txBody>
          <a:bodyPr>
            <a:normAutofit fontScale="90000"/>
          </a:bodyPr>
          <a:lstStyle/>
          <a:p>
            <a:r>
              <a:rPr lang="sk-SK" sz="5400" b="1" dirty="0">
                <a:solidFill>
                  <a:srgbClr val="002060"/>
                </a:solidFill>
                <a:latin typeface="Times New Roman" panose="02020603050405020304" pitchFamily="18" charset="0"/>
                <a:cs typeface="Times New Roman" panose="02020603050405020304" pitchFamily="18" charset="0"/>
              </a:rPr>
              <a:t>Nový domov na Južnej Morave</a:t>
            </a:r>
          </a:p>
        </p:txBody>
      </p:sp>
      <p:pic>
        <p:nvPicPr>
          <p:cNvPr id="3" name="Picture 4" descr="Čiernobiela fotografia zachytáva veľkú skupinu ľudí stojacich pred budovou s dvoma veľkými oknami. Skupina je usporiadaná v niekoľkých radoch – vpredu stoja deti v svetlom oblečení, za nimi dospelí v tmavších odevoch, niektorí držia knihy. Pozadie tvorí fasáda budovy s viditeľnými rámami okien a poličkami s knihami vo vnútri.">
            <a:extLst>
              <a:ext uri="{FF2B5EF4-FFF2-40B4-BE49-F238E27FC236}">
                <a16:creationId xmlns:a16="http://schemas.microsoft.com/office/drawing/2014/main" id="{F234C835-F09D-4B97-BD9E-C7248AB22EDB}"/>
              </a:ext>
            </a:extLst>
          </p:cNvPr>
          <p:cNvPicPr>
            <a:picLocks noChangeAspect="1" noChangeArrowheads="1"/>
          </p:cNvPicPr>
          <p:nvPr/>
        </p:nvPicPr>
        <p:blipFill>
          <a:blip r:embed="rId2"/>
          <a:srcRect/>
          <a:stretch>
            <a:fillRect/>
          </a:stretch>
        </p:blipFill>
        <p:spPr bwMode="auto">
          <a:xfrm>
            <a:off x="1598169" y="945601"/>
            <a:ext cx="8944016" cy="4966797"/>
          </a:xfrm>
          <a:prstGeom prst="rect">
            <a:avLst/>
          </a:prstGeom>
          <a:noFill/>
        </p:spPr>
      </p:pic>
      <p:sp>
        <p:nvSpPr>
          <p:cNvPr id="4" name="BlokTextu 3">
            <a:extLst>
              <a:ext uri="{FF2B5EF4-FFF2-40B4-BE49-F238E27FC236}">
                <a16:creationId xmlns:a16="http://schemas.microsoft.com/office/drawing/2014/main" id="{66907658-8461-4F58-A6B0-52CF1D90C849}"/>
              </a:ext>
            </a:extLst>
          </p:cNvPr>
          <p:cNvSpPr txBox="1"/>
          <p:nvPr/>
        </p:nvSpPr>
        <p:spPr>
          <a:xfrm>
            <a:off x="1598169" y="5912398"/>
            <a:ext cx="8944016" cy="830997"/>
          </a:xfrm>
          <a:prstGeom prst="rect">
            <a:avLst/>
          </a:prstGeom>
          <a:noFill/>
        </p:spPr>
        <p:txBody>
          <a:bodyPr wrap="square" rtlCol="0">
            <a:spAutoFit/>
          </a:bodyPr>
          <a:lstStyle/>
          <a:p>
            <a:pPr algn="ctr"/>
            <a:r>
              <a:rPr lang="sk-SK" sz="2400" b="1" dirty="0">
                <a:solidFill>
                  <a:srgbClr val="002060"/>
                </a:solidFill>
                <a:latin typeface="Times New Roman" panose="02020603050405020304" pitchFamily="18" charset="0"/>
                <a:cs typeface="Times New Roman" panose="02020603050405020304" pitchFamily="18" charset="0"/>
              </a:rPr>
              <a:t>Reemigranti z Bulharska pred evanjelickou modlitebňou</a:t>
            </a:r>
          </a:p>
          <a:p>
            <a:pPr algn="ctr"/>
            <a:r>
              <a:rPr lang="sk-SK" sz="2400" b="1" dirty="0" err="1">
                <a:solidFill>
                  <a:srgbClr val="002060"/>
                </a:solidFill>
                <a:latin typeface="Times New Roman" panose="02020603050405020304" pitchFamily="18" charset="0"/>
                <a:cs typeface="Times New Roman" panose="02020603050405020304" pitchFamily="18" charset="0"/>
              </a:rPr>
              <a:t>Jevišovka</a:t>
            </a:r>
            <a:r>
              <a:rPr lang="sk-SK" sz="2400" b="1" dirty="0">
                <a:solidFill>
                  <a:srgbClr val="002060"/>
                </a:solidFill>
                <a:latin typeface="Times New Roman" panose="02020603050405020304" pitchFamily="18" charset="0"/>
                <a:cs typeface="Times New Roman" panose="02020603050405020304" pitchFamily="18" charset="0"/>
              </a:rPr>
              <a:t> 1958 (Konečne doma, 2000)</a:t>
            </a:r>
          </a:p>
        </p:txBody>
      </p:sp>
    </p:spTree>
    <p:extLst>
      <p:ext uri="{BB962C8B-B14F-4D97-AF65-F5344CB8AC3E}">
        <p14:creationId xmlns:p14="http://schemas.microsoft.com/office/powerpoint/2010/main" val="1512574464"/>
      </p:ext>
    </p:extLst>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pa strednej a juhovýchodnej Európy zobrazuje štáty vrátane Česka, Slovenska, Rakúska, Maďarska, Rumunska, Moldavska, Bulharska, Srbska, Chorvátska, Bosny a Hercegoviny, Čiernej Hory, Kosova, Severného Macedónska, Albánska a časti Talianska. Na mape sú vyznačené hlavné mestá ako Praha, Bratislava, Viedeň, Budapešť, Bukurešť, Sofia, Záhreb, Sarajevo a ďalšie významné mestá. Viditeľné sú hranice štátov, názvy krajín a mestá označené bodkami, pričom mapa obsahuje aj geografické prvky ako rieky a horské oblasti"/>
          <p:cNvPicPr>
            <a:picLocks noChangeAspect="1" noChangeArrowheads="1"/>
          </p:cNvPicPr>
          <p:nvPr/>
        </p:nvPicPr>
        <p:blipFill>
          <a:blip r:embed="rId2"/>
          <a:srcRect l="33963" t="20126" r="22640" b="16141"/>
          <a:stretch>
            <a:fillRect/>
          </a:stretch>
        </p:blipFill>
        <p:spPr bwMode="auto">
          <a:xfrm>
            <a:off x="2230858" y="-24"/>
            <a:ext cx="7865670" cy="6497727"/>
          </a:xfrm>
          <a:prstGeom prst="rect">
            <a:avLst/>
          </a:prstGeom>
          <a:noFill/>
          <a:ln w="9525">
            <a:noFill/>
            <a:miter lim="800000"/>
            <a:headEnd/>
            <a:tailEnd/>
          </a:ln>
          <a:effectLst/>
        </p:spPr>
      </p:pic>
      <p:sp>
        <p:nvSpPr>
          <p:cNvPr id="3" name="Ovál 2"/>
          <p:cNvSpPr/>
          <p:nvPr/>
        </p:nvSpPr>
        <p:spPr>
          <a:xfrm>
            <a:off x="4238612" y="1428736"/>
            <a:ext cx="285752" cy="21431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4" name="Ovál 3"/>
          <p:cNvSpPr/>
          <p:nvPr/>
        </p:nvSpPr>
        <p:spPr>
          <a:xfrm>
            <a:off x="7667636" y="4929198"/>
            <a:ext cx="71438" cy="714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5" name="BlokTextu 4"/>
          <p:cNvSpPr txBox="1"/>
          <p:nvPr/>
        </p:nvSpPr>
        <p:spPr>
          <a:xfrm>
            <a:off x="7667636" y="4786322"/>
            <a:ext cx="857256" cy="369332"/>
          </a:xfrm>
          <a:prstGeom prst="rect">
            <a:avLst/>
          </a:prstGeom>
          <a:noFill/>
        </p:spPr>
        <p:txBody>
          <a:bodyPr wrap="square" rtlCol="0">
            <a:spAutoFit/>
          </a:bodyPr>
          <a:lstStyle/>
          <a:p>
            <a:r>
              <a:rPr lang="sk-SK" dirty="0"/>
              <a:t> </a:t>
            </a:r>
            <a:r>
              <a:rPr lang="sk-SK" dirty="0" err="1">
                <a:solidFill>
                  <a:srgbClr val="FF0000"/>
                </a:solidFill>
              </a:rPr>
              <a:t>Pleven</a:t>
            </a:r>
            <a:endParaRPr lang="sk-SK" dirty="0">
              <a:solidFill>
                <a:srgbClr val="FF0000"/>
              </a:solidFill>
            </a:endParaRPr>
          </a:p>
        </p:txBody>
      </p:sp>
      <p:cxnSp>
        <p:nvCxnSpPr>
          <p:cNvPr id="7" name="Rovná spojovacia šípka 6"/>
          <p:cNvCxnSpPr/>
          <p:nvPr/>
        </p:nvCxnSpPr>
        <p:spPr>
          <a:xfrm rot="16200000" flipV="1">
            <a:off x="4381488" y="1643048"/>
            <a:ext cx="3357586" cy="3214714"/>
          </a:xfrm>
          <a:prstGeom prst="straightConnector1">
            <a:avLst/>
          </a:prstGeom>
          <a:ln w="5715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4" name="Rovná spojovacia šípka 13"/>
          <p:cNvCxnSpPr/>
          <p:nvPr/>
        </p:nvCxnSpPr>
        <p:spPr>
          <a:xfrm rot="16200000" flipH="1">
            <a:off x="4345769" y="1607331"/>
            <a:ext cx="357190" cy="285752"/>
          </a:xfrm>
          <a:prstGeom prst="straightConnector1">
            <a:avLst/>
          </a:prstGeom>
          <a:ln w="762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25" name="BlokTextu 24"/>
          <p:cNvSpPr txBox="1"/>
          <p:nvPr/>
        </p:nvSpPr>
        <p:spPr>
          <a:xfrm>
            <a:off x="4452927" y="1285861"/>
            <a:ext cx="1061701" cy="276999"/>
          </a:xfrm>
          <a:prstGeom prst="rect">
            <a:avLst/>
          </a:prstGeom>
          <a:noFill/>
          <a:ln>
            <a:noFill/>
          </a:ln>
        </p:spPr>
        <p:txBody>
          <a:bodyPr wrap="none" rtlCol="0">
            <a:spAutoFit/>
          </a:bodyPr>
          <a:lstStyle/>
          <a:p>
            <a:r>
              <a:rPr lang="sk-SK" sz="1200" b="1" dirty="0">
                <a:solidFill>
                  <a:srgbClr val="FF0000"/>
                </a:solidFill>
              </a:rPr>
              <a:t>Južná Morava</a:t>
            </a:r>
          </a:p>
        </p:txBody>
      </p:sp>
      <p:pic>
        <p:nvPicPr>
          <p:cNvPr id="13" name="Picture 2">
            <a:extLst>
              <a:ext uri="{FF2B5EF4-FFF2-40B4-BE49-F238E27FC236}">
                <a16:creationId xmlns:a16="http://schemas.microsoft.com/office/drawing/2014/main" id="{BC48E1AC-B3C1-4438-986C-C366829D5F9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825" t="21292" b="23003"/>
          <a:stretch/>
        </p:blipFill>
        <p:spPr bwMode="auto">
          <a:xfrm>
            <a:off x="2564091" y="245096"/>
            <a:ext cx="6598764" cy="4038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Ovál 14">
            <a:extLst>
              <a:ext uri="{FF2B5EF4-FFF2-40B4-BE49-F238E27FC236}">
                <a16:creationId xmlns:a16="http://schemas.microsoft.com/office/drawing/2014/main" id="{5F7D44C4-7E41-45E6-BD67-E9F42E731194}"/>
              </a:ext>
            </a:extLst>
          </p:cNvPr>
          <p:cNvSpPr/>
          <p:nvPr/>
        </p:nvSpPr>
        <p:spPr>
          <a:xfrm>
            <a:off x="3881284" y="2657476"/>
            <a:ext cx="143144" cy="14267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6" name="Ovál 15">
            <a:extLst>
              <a:ext uri="{FF2B5EF4-FFF2-40B4-BE49-F238E27FC236}">
                <a16:creationId xmlns:a16="http://schemas.microsoft.com/office/drawing/2014/main" id="{10FE4E0D-3D71-4DFD-8B84-5ED43BC8E9C5}"/>
              </a:ext>
            </a:extLst>
          </p:cNvPr>
          <p:cNvSpPr/>
          <p:nvPr/>
        </p:nvSpPr>
        <p:spPr>
          <a:xfrm>
            <a:off x="4024160" y="2514600"/>
            <a:ext cx="143144" cy="14267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7" name="Ovál 16">
            <a:extLst>
              <a:ext uri="{FF2B5EF4-FFF2-40B4-BE49-F238E27FC236}">
                <a16:creationId xmlns:a16="http://schemas.microsoft.com/office/drawing/2014/main" id="{65AECE1D-05D0-44F5-B808-17C4035E4B75}"/>
              </a:ext>
            </a:extLst>
          </p:cNvPr>
          <p:cNvSpPr/>
          <p:nvPr/>
        </p:nvSpPr>
        <p:spPr>
          <a:xfrm>
            <a:off x="4306492" y="2540014"/>
            <a:ext cx="143144" cy="14267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8" name="Ovál 17">
            <a:extLst>
              <a:ext uri="{FF2B5EF4-FFF2-40B4-BE49-F238E27FC236}">
                <a16:creationId xmlns:a16="http://schemas.microsoft.com/office/drawing/2014/main" id="{43246EEB-FE98-477E-B3FA-26F77EDE0B9E}"/>
              </a:ext>
            </a:extLst>
          </p:cNvPr>
          <p:cNvSpPr/>
          <p:nvPr/>
        </p:nvSpPr>
        <p:spPr>
          <a:xfrm>
            <a:off x="4167036" y="2728914"/>
            <a:ext cx="143144" cy="14267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pic>
        <p:nvPicPr>
          <p:cNvPr id="19" name="Picture 2" descr="Mapa strednej Európy zobrazuje časť Česka, Slovenska, Rakúska a Maďarska. Na mape sú vyznačené mestá ako Brno, Olomouc, Zlín, Bratislava, Trnava, Nitra, Košice, Prešov, Viedeň, Budapešť a ďalšie. Viditeľné sú hlavné cestné komunikácie označené číslami (napr. E65, E58, E75) a hranice štátov. ">
            <a:extLst>
              <a:ext uri="{FF2B5EF4-FFF2-40B4-BE49-F238E27FC236}">
                <a16:creationId xmlns:a16="http://schemas.microsoft.com/office/drawing/2014/main" id="{4A856E4A-C3E6-46D0-B540-F09467F11BB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416" t="39386" r="3652" b="13310"/>
          <a:stretch/>
        </p:blipFill>
        <p:spPr bwMode="auto">
          <a:xfrm>
            <a:off x="301656" y="301658"/>
            <a:ext cx="11509481" cy="51941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Ovál 19" descr="červený kruh">
            <a:extLst>
              <a:ext uri="{FF2B5EF4-FFF2-40B4-BE49-F238E27FC236}">
                <a16:creationId xmlns:a16="http://schemas.microsoft.com/office/drawing/2014/main" id="{48568E90-0B3E-4E0F-AC9E-225684447824}"/>
              </a:ext>
            </a:extLst>
          </p:cNvPr>
          <p:cNvSpPr/>
          <p:nvPr/>
        </p:nvSpPr>
        <p:spPr>
          <a:xfrm>
            <a:off x="5247045" y="3165763"/>
            <a:ext cx="170765" cy="21681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21" name="Ovál 20" descr="červený kruh">
            <a:extLst>
              <a:ext uri="{FF2B5EF4-FFF2-40B4-BE49-F238E27FC236}">
                <a16:creationId xmlns:a16="http://schemas.microsoft.com/office/drawing/2014/main" id="{F9DEAE4F-B80F-43CF-BBE9-61358FCCBEAA}"/>
              </a:ext>
            </a:extLst>
          </p:cNvPr>
          <p:cNvSpPr/>
          <p:nvPr/>
        </p:nvSpPr>
        <p:spPr>
          <a:xfrm>
            <a:off x="5332428" y="3429034"/>
            <a:ext cx="170765" cy="21681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22" name="Ovál 21" descr="červený kruh">
            <a:extLst>
              <a:ext uri="{FF2B5EF4-FFF2-40B4-BE49-F238E27FC236}">
                <a16:creationId xmlns:a16="http://schemas.microsoft.com/office/drawing/2014/main" id="{4DC90C1F-4A3E-491B-BFFF-A18B5386C3E4}"/>
              </a:ext>
            </a:extLst>
          </p:cNvPr>
          <p:cNvSpPr/>
          <p:nvPr/>
        </p:nvSpPr>
        <p:spPr>
          <a:xfrm>
            <a:off x="5625755" y="2362377"/>
            <a:ext cx="170765" cy="21681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23" name="Ovál 22" descr="červený kruh">
            <a:extLst>
              <a:ext uri="{FF2B5EF4-FFF2-40B4-BE49-F238E27FC236}">
                <a16:creationId xmlns:a16="http://schemas.microsoft.com/office/drawing/2014/main" id="{04DF8180-546E-4E5A-AB9D-1A2F16946E4C}"/>
              </a:ext>
            </a:extLst>
          </p:cNvPr>
          <p:cNvSpPr/>
          <p:nvPr/>
        </p:nvSpPr>
        <p:spPr>
          <a:xfrm>
            <a:off x="5971013" y="3026688"/>
            <a:ext cx="170765" cy="21681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p:cTn id="32" dur="500" fill="hold"/>
                                        <p:tgtEl>
                                          <p:spTgt spid="18"/>
                                        </p:tgtEl>
                                        <p:attrNameLst>
                                          <p:attrName>ppt_w</p:attrName>
                                        </p:attrNameLst>
                                      </p:cBhvr>
                                      <p:tavLst>
                                        <p:tav tm="0">
                                          <p:val>
                                            <p:fltVal val="0"/>
                                          </p:val>
                                        </p:tav>
                                        <p:tav tm="100000">
                                          <p:val>
                                            <p:strVal val="#ppt_w"/>
                                          </p:val>
                                        </p:tav>
                                      </p:tavLst>
                                    </p:anim>
                                    <p:anim calcmode="lin" valueType="num">
                                      <p:cBhvr>
                                        <p:cTn id="33" dur="500" fill="hold"/>
                                        <p:tgtEl>
                                          <p:spTgt spid="18"/>
                                        </p:tgtEl>
                                        <p:attrNameLst>
                                          <p:attrName>ppt_h</p:attrName>
                                        </p:attrNameLst>
                                      </p:cBhvr>
                                      <p:tavLst>
                                        <p:tav tm="0">
                                          <p:val>
                                            <p:fltVal val="0"/>
                                          </p:val>
                                        </p:tav>
                                        <p:tav tm="100000">
                                          <p:val>
                                            <p:strVal val="#ppt_h"/>
                                          </p:val>
                                        </p:tav>
                                      </p:tavLst>
                                    </p:anim>
                                    <p:animEffect transition="in" filter="fade">
                                      <p:cBhvr>
                                        <p:cTn id="34" dur="500"/>
                                        <p:tgtEl>
                                          <p:spTgt spid="18"/>
                                        </p:tgtEl>
                                      </p:cBhvr>
                                    </p:animEffect>
                                  </p:childTnLst>
                                </p:cTn>
                              </p:par>
                              <p:par>
                                <p:cTn id="35" presetID="53" presetClass="entr" presetSubtype="16"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22"/>
                                        </p:tgtEl>
                                        <p:attrNameLst>
                                          <p:attrName>style.visibility</p:attrName>
                                        </p:attrNameLst>
                                      </p:cBhvr>
                                      <p:to>
                                        <p:strVal val="visible"/>
                                      </p:to>
                                    </p:set>
                                    <p:anim calcmode="lin" valueType="num">
                                      <p:cBhvr>
                                        <p:cTn id="44" dur="500" fill="hold"/>
                                        <p:tgtEl>
                                          <p:spTgt spid="22"/>
                                        </p:tgtEl>
                                        <p:attrNameLst>
                                          <p:attrName>ppt_w</p:attrName>
                                        </p:attrNameLst>
                                      </p:cBhvr>
                                      <p:tavLst>
                                        <p:tav tm="0">
                                          <p:val>
                                            <p:fltVal val="0"/>
                                          </p:val>
                                        </p:tav>
                                        <p:tav tm="100000">
                                          <p:val>
                                            <p:strVal val="#ppt_w"/>
                                          </p:val>
                                        </p:tav>
                                      </p:tavLst>
                                    </p:anim>
                                    <p:anim calcmode="lin" valueType="num">
                                      <p:cBhvr>
                                        <p:cTn id="45" dur="500" fill="hold"/>
                                        <p:tgtEl>
                                          <p:spTgt spid="22"/>
                                        </p:tgtEl>
                                        <p:attrNameLst>
                                          <p:attrName>ppt_h</p:attrName>
                                        </p:attrNameLst>
                                      </p:cBhvr>
                                      <p:tavLst>
                                        <p:tav tm="0">
                                          <p:val>
                                            <p:fltVal val="0"/>
                                          </p:val>
                                        </p:tav>
                                        <p:tav tm="100000">
                                          <p:val>
                                            <p:strVal val="#ppt_h"/>
                                          </p:val>
                                        </p:tav>
                                      </p:tavLst>
                                    </p:anim>
                                    <p:animEffect transition="in" filter="fade">
                                      <p:cBhvr>
                                        <p:cTn id="46" dur="500"/>
                                        <p:tgtEl>
                                          <p:spTgt spid="22"/>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p:cTn id="49" dur="500" fill="hold"/>
                                        <p:tgtEl>
                                          <p:spTgt spid="23"/>
                                        </p:tgtEl>
                                        <p:attrNameLst>
                                          <p:attrName>ppt_w</p:attrName>
                                        </p:attrNameLst>
                                      </p:cBhvr>
                                      <p:tavLst>
                                        <p:tav tm="0">
                                          <p:val>
                                            <p:fltVal val="0"/>
                                          </p:val>
                                        </p:tav>
                                        <p:tav tm="100000">
                                          <p:val>
                                            <p:strVal val="#ppt_w"/>
                                          </p:val>
                                        </p:tav>
                                      </p:tavLst>
                                    </p:anim>
                                    <p:anim calcmode="lin" valueType="num">
                                      <p:cBhvr>
                                        <p:cTn id="50" dur="500" fill="hold"/>
                                        <p:tgtEl>
                                          <p:spTgt spid="23"/>
                                        </p:tgtEl>
                                        <p:attrNameLst>
                                          <p:attrName>ppt_h</p:attrName>
                                        </p:attrNameLst>
                                      </p:cBhvr>
                                      <p:tavLst>
                                        <p:tav tm="0">
                                          <p:val>
                                            <p:fltVal val="0"/>
                                          </p:val>
                                        </p:tav>
                                        <p:tav tm="100000">
                                          <p:val>
                                            <p:strVal val="#ppt_h"/>
                                          </p:val>
                                        </p:tav>
                                      </p:tavLst>
                                    </p:anim>
                                    <p:animEffect transition="in" filter="fade">
                                      <p:cBhvr>
                                        <p:cTn id="51" dur="500"/>
                                        <p:tgtEl>
                                          <p:spTgt spid="23"/>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20"/>
                                        </p:tgtEl>
                                        <p:attrNameLst>
                                          <p:attrName>style.visibility</p:attrName>
                                        </p:attrNameLst>
                                      </p:cBhvr>
                                      <p:to>
                                        <p:strVal val="visible"/>
                                      </p:to>
                                    </p:set>
                                    <p:anim calcmode="lin" valueType="num">
                                      <p:cBhvr>
                                        <p:cTn id="54" dur="500" fill="hold"/>
                                        <p:tgtEl>
                                          <p:spTgt spid="20"/>
                                        </p:tgtEl>
                                        <p:attrNameLst>
                                          <p:attrName>ppt_w</p:attrName>
                                        </p:attrNameLst>
                                      </p:cBhvr>
                                      <p:tavLst>
                                        <p:tav tm="0">
                                          <p:val>
                                            <p:fltVal val="0"/>
                                          </p:val>
                                        </p:tav>
                                        <p:tav tm="100000">
                                          <p:val>
                                            <p:strVal val="#ppt_w"/>
                                          </p:val>
                                        </p:tav>
                                      </p:tavLst>
                                    </p:anim>
                                    <p:anim calcmode="lin" valueType="num">
                                      <p:cBhvr>
                                        <p:cTn id="55" dur="500" fill="hold"/>
                                        <p:tgtEl>
                                          <p:spTgt spid="20"/>
                                        </p:tgtEl>
                                        <p:attrNameLst>
                                          <p:attrName>ppt_h</p:attrName>
                                        </p:attrNameLst>
                                      </p:cBhvr>
                                      <p:tavLst>
                                        <p:tav tm="0">
                                          <p:val>
                                            <p:fltVal val="0"/>
                                          </p:val>
                                        </p:tav>
                                        <p:tav tm="100000">
                                          <p:val>
                                            <p:strVal val="#ppt_h"/>
                                          </p:val>
                                        </p:tav>
                                      </p:tavLst>
                                    </p:anim>
                                    <p:animEffect transition="in" filter="fade">
                                      <p:cBhvr>
                                        <p:cTn id="56" dur="500"/>
                                        <p:tgtEl>
                                          <p:spTgt spid="20"/>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21"/>
                                        </p:tgtEl>
                                        <p:attrNameLst>
                                          <p:attrName>style.visibility</p:attrName>
                                        </p:attrNameLst>
                                      </p:cBhvr>
                                      <p:to>
                                        <p:strVal val="visible"/>
                                      </p:to>
                                    </p:set>
                                    <p:anim calcmode="lin" valueType="num">
                                      <p:cBhvr>
                                        <p:cTn id="59" dur="500" fill="hold"/>
                                        <p:tgtEl>
                                          <p:spTgt spid="21"/>
                                        </p:tgtEl>
                                        <p:attrNameLst>
                                          <p:attrName>ppt_w</p:attrName>
                                        </p:attrNameLst>
                                      </p:cBhvr>
                                      <p:tavLst>
                                        <p:tav tm="0">
                                          <p:val>
                                            <p:fltVal val="0"/>
                                          </p:val>
                                        </p:tav>
                                        <p:tav tm="100000">
                                          <p:val>
                                            <p:strVal val="#ppt_w"/>
                                          </p:val>
                                        </p:tav>
                                      </p:tavLst>
                                    </p:anim>
                                    <p:anim calcmode="lin" valueType="num">
                                      <p:cBhvr>
                                        <p:cTn id="60" dur="500" fill="hold"/>
                                        <p:tgtEl>
                                          <p:spTgt spid="21"/>
                                        </p:tgtEl>
                                        <p:attrNameLst>
                                          <p:attrName>ppt_h</p:attrName>
                                        </p:attrNameLst>
                                      </p:cBhvr>
                                      <p:tavLst>
                                        <p:tav tm="0">
                                          <p:val>
                                            <p:fltVal val="0"/>
                                          </p:val>
                                        </p:tav>
                                        <p:tav tm="100000">
                                          <p:val>
                                            <p:strVal val="#ppt_h"/>
                                          </p:val>
                                        </p:tav>
                                      </p:tavLst>
                                    </p:anim>
                                    <p:animEffect transition="in" filter="fade">
                                      <p:cBhvr>
                                        <p:cTn id="61" dur="500"/>
                                        <p:tgtEl>
                                          <p:spTgt spid="21"/>
                                        </p:tgtEl>
                                      </p:cBhvr>
                                    </p:animEffect>
                                  </p:childTnLst>
                                </p:cTn>
                              </p:par>
                              <p:par>
                                <p:cTn id="62" presetID="53" presetClass="entr" presetSubtype="16"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500" fill="hold"/>
                                        <p:tgtEl>
                                          <p:spTgt spid="19"/>
                                        </p:tgtEl>
                                        <p:attrNameLst>
                                          <p:attrName>ppt_w</p:attrName>
                                        </p:attrNameLst>
                                      </p:cBhvr>
                                      <p:tavLst>
                                        <p:tav tm="0">
                                          <p:val>
                                            <p:fltVal val="0"/>
                                          </p:val>
                                        </p:tav>
                                        <p:tav tm="100000">
                                          <p:val>
                                            <p:strVal val="#ppt_w"/>
                                          </p:val>
                                        </p:tav>
                                      </p:tavLst>
                                    </p:anim>
                                    <p:anim calcmode="lin" valueType="num">
                                      <p:cBhvr>
                                        <p:cTn id="65" dur="500" fill="hold"/>
                                        <p:tgtEl>
                                          <p:spTgt spid="19"/>
                                        </p:tgtEl>
                                        <p:attrNameLst>
                                          <p:attrName>ppt_h</p:attrName>
                                        </p:attrNameLst>
                                      </p:cBhvr>
                                      <p:tavLst>
                                        <p:tav tm="0">
                                          <p:val>
                                            <p:fltVal val="0"/>
                                          </p:val>
                                        </p:tav>
                                        <p:tav tm="100000">
                                          <p:val>
                                            <p:strVal val="#ppt_h"/>
                                          </p:val>
                                        </p:tav>
                                      </p:tavLst>
                                    </p:anim>
                                    <p:animEffect transition="in" filter="fade">
                                      <p:cBhvr>
                                        <p:cTn id="6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20" grpId="0" animBg="1"/>
      <p:bldP spid="21" grpId="0" animBg="1"/>
      <p:bldP spid="22" grpId="0" animBg="1"/>
      <p:bldP spid="2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rojrozmerný stĺpcový graf s názvom Počet osôb zobrazuje porovnanie počtu osôb v troch regiónoch: Čechy (74 osôb), Morava (342 osôb) a Slovensko (378 osôb). Stĺpce majú valcovitý tvar, pričom Čechy sú najnižšie, Morava výrazne vyššia a Slovensko je najvyššie. Stĺpce pre Čechy a Moravu sú červené, Slovensko je modré. Na osi Y sú hodnoty od 0 do 4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512" y="260649"/>
            <a:ext cx="8744822" cy="5256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BlokTextu 2"/>
          <p:cNvSpPr txBox="1"/>
          <p:nvPr/>
        </p:nvSpPr>
        <p:spPr>
          <a:xfrm>
            <a:off x="4039115" y="5809626"/>
            <a:ext cx="4073616" cy="954107"/>
          </a:xfrm>
          <a:prstGeom prst="rect">
            <a:avLst/>
          </a:prstGeom>
          <a:noFill/>
        </p:spPr>
        <p:txBody>
          <a:bodyPr wrap="none" rtlCol="0">
            <a:spAutoFit/>
          </a:bodyPr>
          <a:lstStyle/>
          <a:p>
            <a:pPr algn="ctr"/>
            <a:r>
              <a:rPr lang="sk-SK" sz="2800" b="1" dirty="0">
                <a:solidFill>
                  <a:srgbClr val="002060"/>
                </a:solidFill>
              </a:rPr>
              <a:t>Prvé  miesto pobytu v ČSR</a:t>
            </a:r>
          </a:p>
          <a:p>
            <a:pPr algn="ctr"/>
            <a:r>
              <a:rPr lang="sk-SK" sz="2800" b="1" dirty="0">
                <a:solidFill>
                  <a:srgbClr val="002060"/>
                </a:solidFill>
              </a:rPr>
              <a:t>(J. Ďuriš, 2000)</a:t>
            </a:r>
          </a:p>
        </p:txBody>
      </p:sp>
    </p:spTree>
    <p:extLst>
      <p:ext uri="{BB962C8B-B14F-4D97-AF65-F5344CB8AC3E}">
        <p14:creationId xmlns:p14="http://schemas.microsoft.com/office/powerpoint/2010/main" val="34310388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Historická čiernobiela fotografia zachytáva skupinu osôb stojacich na poli. Sú oblečené v tradičnom vidieckom odeve – dlhé sukne, blúzy a šatky na hlavách. Každá osoba drží v rukách rastliny, pravdepodobne bylinky alebo kvety, a jedna z nich má v ruke kosák. V pozadí je viditeľná prírodná krajina s vegetáciou a nejasnými obrysmi budov."/>
          <p:cNvPicPr>
            <a:picLocks noChangeAspect="1" noChangeArrowheads="1"/>
          </p:cNvPicPr>
          <p:nvPr/>
        </p:nvPicPr>
        <p:blipFill>
          <a:blip r:embed="rId2" cstate="print"/>
          <a:srcRect/>
          <a:stretch>
            <a:fillRect/>
          </a:stretch>
        </p:blipFill>
        <p:spPr bwMode="auto">
          <a:xfrm>
            <a:off x="1678245" y="692696"/>
            <a:ext cx="5262151" cy="4286280"/>
          </a:xfrm>
          <a:prstGeom prst="rect">
            <a:avLst/>
          </a:prstGeom>
          <a:noFill/>
        </p:spPr>
      </p:pic>
      <p:sp>
        <p:nvSpPr>
          <p:cNvPr id="4" name="BlokTextu 3"/>
          <p:cNvSpPr txBox="1"/>
          <p:nvPr/>
        </p:nvSpPr>
        <p:spPr>
          <a:xfrm>
            <a:off x="1739462" y="5136877"/>
            <a:ext cx="5072098" cy="830997"/>
          </a:xfrm>
          <a:prstGeom prst="rect">
            <a:avLst/>
          </a:prstGeom>
          <a:noFill/>
        </p:spPr>
        <p:txBody>
          <a:bodyPr wrap="square" rtlCol="0">
            <a:spAutoFit/>
          </a:bodyPr>
          <a:lstStyle/>
          <a:p>
            <a:pPr algn="ctr"/>
            <a:r>
              <a:rPr lang="sk-SK" sz="2400" b="1" dirty="0" err="1"/>
              <a:t>Reemigrantky</a:t>
            </a:r>
            <a:r>
              <a:rPr lang="sk-SK" sz="2400" b="1" dirty="0"/>
              <a:t> z Bulharska, </a:t>
            </a:r>
            <a:r>
              <a:rPr lang="sk-SK" sz="2400" b="1" dirty="0" err="1"/>
              <a:t>Hrabětice</a:t>
            </a:r>
            <a:r>
              <a:rPr lang="sk-SK" sz="2400" b="1" dirty="0"/>
              <a:t> 1955 (Konečne doma, 2000)</a:t>
            </a:r>
          </a:p>
        </p:txBody>
      </p:sp>
      <p:pic>
        <p:nvPicPr>
          <p:cNvPr id="1027" name="Picture 3" descr="Čiernobiela historická fotografia zobrazuje dve osoby sediace vedľa seba na stoličkách vonku na tráve. Obe sú oblečené v tmavom odeve. Pozadie je jednoduché, svetlé, bez výrazných detailov, čo naznačuje, že snímka bola pravdepodobne urobená pred neutrálnym pozadím alebo stenou."/>
          <p:cNvPicPr>
            <a:picLocks noChangeAspect="1" noChangeArrowheads="1"/>
          </p:cNvPicPr>
          <p:nvPr/>
        </p:nvPicPr>
        <p:blipFill>
          <a:blip r:embed="rId3"/>
          <a:srcRect/>
          <a:stretch>
            <a:fillRect/>
          </a:stretch>
        </p:blipFill>
        <p:spPr bwMode="auto">
          <a:xfrm>
            <a:off x="6953256" y="142852"/>
            <a:ext cx="3571900" cy="5200878"/>
          </a:xfrm>
          <a:prstGeom prst="rect">
            <a:avLst/>
          </a:prstGeom>
          <a:noFill/>
        </p:spPr>
      </p:pic>
      <p:sp>
        <p:nvSpPr>
          <p:cNvPr id="6" name="BlokTextu 5"/>
          <p:cNvSpPr txBox="1"/>
          <p:nvPr/>
        </p:nvSpPr>
        <p:spPr>
          <a:xfrm>
            <a:off x="7096132" y="5229200"/>
            <a:ext cx="3357586" cy="1569660"/>
          </a:xfrm>
          <a:prstGeom prst="rect">
            <a:avLst/>
          </a:prstGeom>
          <a:noFill/>
        </p:spPr>
        <p:txBody>
          <a:bodyPr wrap="square" rtlCol="0">
            <a:spAutoFit/>
          </a:bodyPr>
          <a:lstStyle/>
          <a:p>
            <a:pPr algn="ctr"/>
            <a:r>
              <a:rPr lang="sk-SK" sz="2400" b="1" dirty="0"/>
              <a:t>Pavel a Zuzana </a:t>
            </a:r>
            <a:r>
              <a:rPr lang="sk-SK" sz="2400" b="1" dirty="0" err="1"/>
              <a:t>Klátikovci</a:t>
            </a:r>
            <a:r>
              <a:rPr lang="sk-SK" sz="2400" b="1" dirty="0"/>
              <a:t>, repatrianti z Bulharska v </a:t>
            </a:r>
            <a:r>
              <a:rPr lang="sk-SK" sz="2400" b="1" dirty="0" err="1"/>
              <a:t>Hevlíne</a:t>
            </a:r>
            <a:r>
              <a:rPr lang="sk-SK" sz="2400" b="1" dirty="0"/>
              <a:t> </a:t>
            </a:r>
          </a:p>
          <a:p>
            <a:pPr algn="ctr"/>
            <a:r>
              <a:rPr lang="sk-SK" sz="2400" b="1" dirty="0"/>
              <a:t>(Konečne doma, 2000)</a:t>
            </a:r>
          </a:p>
        </p:txBody>
      </p:sp>
    </p:spTree>
    <p:extLst>
      <p:ext uri="{BB962C8B-B14F-4D97-AF65-F5344CB8AC3E}">
        <p14:creationId xmlns:p14="http://schemas.microsoft.com/office/powerpoint/2010/main" val="1889152820"/>
      </p:ext>
    </p:extLst>
  </p:cSld>
  <p:clrMapOvr>
    <a:masterClrMapping/>
  </p:clrMapOvr>
  <p:transition>
    <p:dissolv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Mapa Slovenska s vyznačeným reliéfom krajiny. Zobrazené sú horské oblasti na severe a východe, nížiny na juhu a západe. Hranice štátu sú označené čiernou čiarou, bez názvov miest alebo regiónov.">
            <a:extLst>
              <a:ext uri="{FF2B5EF4-FFF2-40B4-BE49-F238E27FC236}">
                <a16:creationId xmlns:a16="http://schemas.microsoft.com/office/drawing/2014/main" id="{F7F75F44-28FC-4866-AAB9-D4FA49B56A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0" y="1081088"/>
            <a:ext cx="9525000" cy="4695825"/>
          </a:xfrm>
          <a:prstGeom prst="rect">
            <a:avLst/>
          </a:prstGeom>
          <a:noFill/>
          <a:ln w="19050">
            <a:solidFill>
              <a:srgbClr val="002060"/>
            </a:solidFill>
            <a:prstDash val="dash"/>
          </a:ln>
          <a:extLst>
            <a:ext uri="{909E8E84-426E-40DD-AFC4-6F175D3DCCD1}">
              <a14:hiddenFill xmlns:a14="http://schemas.microsoft.com/office/drawing/2010/main">
                <a:solidFill>
                  <a:srgbClr val="FFFFFF"/>
                </a:solidFill>
              </a14:hiddenFill>
            </a:ext>
          </a:extLst>
        </p:spPr>
      </p:pic>
      <p:sp>
        <p:nvSpPr>
          <p:cNvPr id="4" name="Ovál 3">
            <a:extLst>
              <a:ext uri="{FF2B5EF4-FFF2-40B4-BE49-F238E27FC236}">
                <a16:creationId xmlns:a16="http://schemas.microsoft.com/office/drawing/2014/main" id="{DDB300AA-3457-4262-8682-A49CFB4D77F6}"/>
              </a:ext>
            </a:extLst>
          </p:cNvPr>
          <p:cNvSpPr/>
          <p:nvPr/>
        </p:nvSpPr>
        <p:spPr>
          <a:xfrm>
            <a:off x="6591903" y="3321024"/>
            <a:ext cx="224533" cy="21595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5" name="BlokTextu 4">
            <a:extLst>
              <a:ext uri="{FF2B5EF4-FFF2-40B4-BE49-F238E27FC236}">
                <a16:creationId xmlns:a16="http://schemas.microsoft.com/office/drawing/2014/main" id="{704381FD-2BE6-4902-89C5-FB4924BBA25E}"/>
              </a:ext>
            </a:extLst>
          </p:cNvPr>
          <p:cNvSpPr txBox="1"/>
          <p:nvPr/>
        </p:nvSpPr>
        <p:spPr>
          <a:xfrm>
            <a:off x="5448820" y="2600060"/>
            <a:ext cx="2510698" cy="523220"/>
          </a:xfrm>
          <a:prstGeom prst="rect">
            <a:avLst/>
          </a:prstGeom>
          <a:solidFill>
            <a:srgbClr val="FF0000"/>
          </a:solidFill>
        </p:spPr>
        <p:txBody>
          <a:bodyPr wrap="square" rtlCol="0">
            <a:spAutoFit/>
          </a:bodyPr>
          <a:lstStyle/>
          <a:p>
            <a:pPr algn="ctr"/>
            <a:r>
              <a:rPr lang="sk-SK" sz="2800" b="1" dirty="0">
                <a:latin typeface="Times New Roman" panose="02020603050405020304" pitchFamily="18" charset="0"/>
                <a:cs typeface="Times New Roman" panose="02020603050405020304" pitchFamily="18" charset="0"/>
              </a:rPr>
              <a:t>Mokrá Lúka</a:t>
            </a:r>
          </a:p>
        </p:txBody>
      </p:sp>
      <p:sp>
        <p:nvSpPr>
          <p:cNvPr id="6" name="Ovál 5">
            <a:extLst>
              <a:ext uri="{FF2B5EF4-FFF2-40B4-BE49-F238E27FC236}">
                <a16:creationId xmlns:a16="http://schemas.microsoft.com/office/drawing/2014/main" id="{28EA8E69-EB07-43F6-AA40-FC3BE1F1F450}"/>
              </a:ext>
            </a:extLst>
          </p:cNvPr>
          <p:cNvSpPr/>
          <p:nvPr/>
        </p:nvSpPr>
        <p:spPr>
          <a:xfrm>
            <a:off x="5336553" y="2002433"/>
            <a:ext cx="224533" cy="21595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7" name="BlokTextu 6">
            <a:extLst>
              <a:ext uri="{FF2B5EF4-FFF2-40B4-BE49-F238E27FC236}">
                <a16:creationId xmlns:a16="http://schemas.microsoft.com/office/drawing/2014/main" id="{22B2CC00-C7EE-4EFE-914D-8A17BC1FAA23}"/>
              </a:ext>
            </a:extLst>
          </p:cNvPr>
          <p:cNvSpPr txBox="1"/>
          <p:nvPr/>
        </p:nvSpPr>
        <p:spPr>
          <a:xfrm>
            <a:off x="4193471" y="1280151"/>
            <a:ext cx="2510698" cy="523220"/>
          </a:xfrm>
          <a:prstGeom prst="rect">
            <a:avLst/>
          </a:prstGeom>
          <a:solidFill>
            <a:srgbClr val="FF0000"/>
          </a:solidFill>
        </p:spPr>
        <p:txBody>
          <a:bodyPr wrap="square" rtlCol="0">
            <a:spAutoFit/>
          </a:bodyPr>
          <a:lstStyle/>
          <a:p>
            <a:pPr algn="ctr"/>
            <a:r>
              <a:rPr lang="sk-SK" sz="2800" b="1" dirty="0">
                <a:latin typeface="Times New Roman" panose="02020603050405020304" pitchFamily="18" charset="0"/>
                <a:cs typeface="Times New Roman" panose="02020603050405020304" pitchFamily="18" charset="0"/>
              </a:rPr>
              <a:t>Mokraď</a:t>
            </a:r>
          </a:p>
        </p:txBody>
      </p:sp>
      <p:pic>
        <p:nvPicPr>
          <p:cNvPr id="11" name="Obrázok 10" descr="Mapa strednej a východnej Európy zobrazujúca Slovensko, Maďarsko, Rumunsko, Moldavsko, Srbsko, Bosnu a Hercegovinu a časť Ukrajiny. V strede je Rumunsko označené názvom, s červeným bodom Mocrea. Na mape sú vyznačené hranice štátov, mestá ako Bukurešť, Košice, Budapešť, Temešvár, Kluž a Kišiňov.">
            <a:extLst>
              <a:ext uri="{FF2B5EF4-FFF2-40B4-BE49-F238E27FC236}">
                <a16:creationId xmlns:a16="http://schemas.microsoft.com/office/drawing/2014/main" id="{22026605-B14F-4B94-8C8E-891C68F74882}"/>
              </a:ext>
            </a:extLst>
          </p:cNvPr>
          <p:cNvPicPr>
            <a:picLocks noChangeAspect="1"/>
          </p:cNvPicPr>
          <p:nvPr/>
        </p:nvPicPr>
        <p:blipFill rotWithShape="1">
          <a:blip r:embed="rId3"/>
          <a:srcRect l="4229" t="3574" r="19684" b="11101"/>
          <a:stretch/>
        </p:blipFill>
        <p:spPr>
          <a:xfrm>
            <a:off x="1816677" y="271742"/>
            <a:ext cx="8558645" cy="6314516"/>
          </a:xfrm>
          <a:prstGeom prst="rect">
            <a:avLst/>
          </a:prstGeom>
          <a:ln w="19050">
            <a:solidFill>
              <a:srgbClr val="002060"/>
            </a:solidFill>
            <a:prstDash val="dash"/>
          </a:ln>
        </p:spPr>
      </p:pic>
      <p:sp>
        <p:nvSpPr>
          <p:cNvPr id="12" name="Ovál 11" descr="červená bodka">
            <a:extLst>
              <a:ext uri="{FF2B5EF4-FFF2-40B4-BE49-F238E27FC236}">
                <a16:creationId xmlns:a16="http://schemas.microsoft.com/office/drawing/2014/main" id="{D7B96FF9-EF4B-4F12-94BD-A3289C0CE92D}"/>
              </a:ext>
            </a:extLst>
          </p:cNvPr>
          <p:cNvSpPr/>
          <p:nvPr/>
        </p:nvSpPr>
        <p:spPr>
          <a:xfrm>
            <a:off x="4638412" y="3213049"/>
            <a:ext cx="224533" cy="21595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3" name="BlokTextu 12" descr="červený obdĺžnik ">
            <a:extLst>
              <a:ext uri="{FF2B5EF4-FFF2-40B4-BE49-F238E27FC236}">
                <a16:creationId xmlns:a16="http://schemas.microsoft.com/office/drawing/2014/main" id="{0F596242-08EB-42A6-9F35-CC252BB1C11E}"/>
              </a:ext>
            </a:extLst>
          </p:cNvPr>
          <p:cNvSpPr txBox="1"/>
          <p:nvPr/>
        </p:nvSpPr>
        <p:spPr>
          <a:xfrm>
            <a:off x="3495329" y="2121815"/>
            <a:ext cx="2510698" cy="523220"/>
          </a:xfrm>
          <a:prstGeom prst="rect">
            <a:avLst/>
          </a:prstGeom>
          <a:solidFill>
            <a:srgbClr val="FF0000"/>
          </a:solidFill>
        </p:spPr>
        <p:txBody>
          <a:bodyPr wrap="square" rtlCol="0">
            <a:spAutoFit/>
          </a:bodyPr>
          <a:lstStyle/>
          <a:p>
            <a:pPr algn="ctr"/>
            <a:r>
              <a:rPr lang="sk-SK" sz="2800" b="1" dirty="0" err="1">
                <a:latin typeface="Times New Roman" panose="02020603050405020304" pitchFamily="18" charset="0"/>
                <a:cs typeface="Times New Roman" panose="02020603050405020304" pitchFamily="18" charset="0"/>
              </a:rPr>
              <a:t>Mocrea</a:t>
            </a:r>
            <a:endParaRPr lang="sk-SK"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84944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98" name="Picture 2" descr="Čiernobiela fotografia zobrazujúca tradičný drevený tkáčsky stav v interiéri. Na stroji sú napnuté nite a viditeľné mechanizmy na tkanie. V pozadí je jednoduchá stena a časť nábytku."/>
          <p:cNvPicPr>
            <a:picLocks noChangeAspect="1" noChangeArrowheads="1"/>
          </p:cNvPicPr>
          <p:nvPr/>
        </p:nvPicPr>
        <p:blipFill>
          <a:blip r:embed="rId2"/>
          <a:srcRect/>
          <a:stretch>
            <a:fillRect/>
          </a:stretch>
        </p:blipFill>
        <p:spPr bwMode="auto">
          <a:xfrm>
            <a:off x="1666844" y="142853"/>
            <a:ext cx="5029200" cy="3462337"/>
          </a:xfrm>
          <a:prstGeom prst="rect">
            <a:avLst/>
          </a:prstGeom>
          <a:noFill/>
        </p:spPr>
      </p:pic>
      <p:sp>
        <p:nvSpPr>
          <p:cNvPr id="3" name="BlokTextu 2"/>
          <p:cNvSpPr txBox="1"/>
          <p:nvPr/>
        </p:nvSpPr>
        <p:spPr>
          <a:xfrm>
            <a:off x="1738282" y="3789041"/>
            <a:ext cx="3786214" cy="1200329"/>
          </a:xfrm>
          <a:prstGeom prst="rect">
            <a:avLst/>
          </a:prstGeom>
          <a:noFill/>
        </p:spPr>
        <p:txBody>
          <a:bodyPr wrap="square" rtlCol="0">
            <a:spAutoFit/>
          </a:bodyPr>
          <a:lstStyle/>
          <a:p>
            <a:pPr algn="ctr"/>
            <a:r>
              <a:rPr lang="sk-SK" sz="2400" b="1" dirty="0" err="1"/>
              <a:t>Markušová</a:t>
            </a:r>
            <a:r>
              <a:rPr lang="sk-SK" sz="2400" b="1" dirty="0"/>
              <a:t> Mária pri tkaní „pokrovcov“, </a:t>
            </a:r>
            <a:r>
              <a:rPr lang="sk-SK" sz="2400" b="1" dirty="0" err="1"/>
              <a:t>Jevišovka</a:t>
            </a:r>
            <a:r>
              <a:rPr lang="sk-SK" sz="2400" b="1" dirty="0"/>
              <a:t> asi v roku 1975 (Ročenka, 1997)</a:t>
            </a:r>
          </a:p>
        </p:txBody>
      </p:sp>
      <p:pic>
        <p:nvPicPr>
          <p:cNvPr id="4099" name="Picture 3" descr="Čiernobiela fotografia zobrazujúca skupinu ľudí pri zabíjačke. "/>
          <p:cNvPicPr>
            <a:picLocks noChangeAspect="1" noChangeArrowheads="1"/>
          </p:cNvPicPr>
          <p:nvPr/>
        </p:nvPicPr>
        <p:blipFill>
          <a:blip r:embed="rId3" cstate="print"/>
          <a:srcRect/>
          <a:stretch>
            <a:fillRect/>
          </a:stretch>
        </p:blipFill>
        <p:spPr bwMode="auto">
          <a:xfrm>
            <a:off x="5667373" y="2714620"/>
            <a:ext cx="4835519" cy="3326666"/>
          </a:xfrm>
          <a:prstGeom prst="rect">
            <a:avLst/>
          </a:prstGeom>
          <a:noFill/>
        </p:spPr>
      </p:pic>
      <p:sp>
        <p:nvSpPr>
          <p:cNvPr id="5" name="BlokTextu 4"/>
          <p:cNvSpPr txBox="1"/>
          <p:nvPr/>
        </p:nvSpPr>
        <p:spPr>
          <a:xfrm>
            <a:off x="5667340" y="6021289"/>
            <a:ext cx="5000660" cy="830997"/>
          </a:xfrm>
          <a:prstGeom prst="rect">
            <a:avLst/>
          </a:prstGeom>
          <a:noFill/>
        </p:spPr>
        <p:txBody>
          <a:bodyPr wrap="square" rtlCol="0">
            <a:spAutoFit/>
          </a:bodyPr>
          <a:lstStyle/>
          <a:p>
            <a:pPr algn="ctr"/>
            <a:r>
              <a:rPr lang="sk-SK" sz="2400" b="1" dirty="0"/>
              <a:t>Prvý rok na Morave, zabíjačka u Ferkov, 1948 (Ročenka, 2001)</a:t>
            </a:r>
          </a:p>
        </p:txBody>
      </p:sp>
    </p:spTree>
  </p:cSld>
  <p:clrMapOvr>
    <a:masterClrMapping/>
  </p:clrMapOvr>
  <p:transition>
    <p:dissolv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tĺpcový graf zobrazujúci počet rodín v Bratislave podľa pôvodu: z Brašljanice 7 rodín, z Podemu 14 rodín a z Gornej Mitropoliji 30 rodín. Najvyšší stĺpec patrí Gornej Mitropolij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1504" y="44624"/>
            <a:ext cx="8856984" cy="3790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Bublina v tvare šípky nahor 2">
            <a:extLst>
              <a:ext uri="{C183D7F6-B498-43B3-948B-1728B52AA6E4}">
                <adec:decorative xmlns:adec="http://schemas.microsoft.com/office/drawing/2017/decorative" val="1"/>
              </a:ext>
            </a:extLst>
          </p:cNvPr>
          <p:cNvSpPr/>
          <p:nvPr/>
        </p:nvSpPr>
        <p:spPr>
          <a:xfrm>
            <a:off x="2351584" y="4042732"/>
            <a:ext cx="2304256" cy="2122572"/>
          </a:xfrm>
          <a:prstGeom prst="upArrowCallout">
            <a:avLst>
              <a:gd name="adj1" fmla="val 18231"/>
              <a:gd name="adj2" fmla="val 25000"/>
              <a:gd name="adj3" fmla="val 13493"/>
              <a:gd name="adj4" fmla="val 81052"/>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4" name="BlokTextu 3"/>
          <p:cNvSpPr txBox="1"/>
          <p:nvPr/>
        </p:nvSpPr>
        <p:spPr>
          <a:xfrm>
            <a:off x="2351584" y="4659031"/>
            <a:ext cx="2270878" cy="1200329"/>
          </a:xfrm>
          <a:prstGeom prst="rect">
            <a:avLst/>
          </a:prstGeom>
          <a:noFill/>
        </p:spPr>
        <p:txBody>
          <a:bodyPr wrap="none" rtlCol="0">
            <a:spAutoFit/>
          </a:bodyPr>
          <a:lstStyle/>
          <a:p>
            <a:r>
              <a:rPr lang="sk-SK" sz="2400" dirty="0"/>
              <a:t>Rodina </a:t>
            </a:r>
            <a:r>
              <a:rPr lang="sk-SK" sz="2400" dirty="0" err="1"/>
              <a:t>Heklová</a:t>
            </a:r>
            <a:endParaRPr lang="sk-SK" sz="2400" dirty="0"/>
          </a:p>
          <a:p>
            <a:r>
              <a:rPr lang="sk-SK" sz="2400" dirty="0"/>
              <a:t>Rodina </a:t>
            </a:r>
            <a:r>
              <a:rPr lang="sk-SK" sz="2400" dirty="0" err="1"/>
              <a:t>Nosáľová</a:t>
            </a:r>
            <a:endParaRPr lang="sk-SK" sz="2400" dirty="0"/>
          </a:p>
          <a:p>
            <a:r>
              <a:rPr lang="sk-SK" sz="2400" dirty="0"/>
              <a:t>Rodina </a:t>
            </a:r>
            <a:r>
              <a:rPr lang="sk-SK" sz="2400" dirty="0" err="1"/>
              <a:t>Vagová</a:t>
            </a:r>
            <a:endParaRPr lang="sk-SK" sz="2400" dirty="0"/>
          </a:p>
        </p:txBody>
      </p:sp>
      <p:sp>
        <p:nvSpPr>
          <p:cNvPr id="6" name="BlokTextu 5"/>
          <p:cNvSpPr txBox="1"/>
          <p:nvPr/>
        </p:nvSpPr>
        <p:spPr>
          <a:xfrm>
            <a:off x="4938334" y="4180344"/>
            <a:ext cx="2535502" cy="2677656"/>
          </a:xfrm>
          <a:prstGeom prst="rect">
            <a:avLst/>
          </a:prstGeom>
          <a:noFill/>
        </p:spPr>
        <p:txBody>
          <a:bodyPr wrap="none" rtlCol="0">
            <a:spAutoFit/>
          </a:bodyPr>
          <a:lstStyle/>
          <a:p>
            <a:r>
              <a:rPr lang="sk-SK" sz="2400" dirty="0"/>
              <a:t>Rodina Koláriková</a:t>
            </a:r>
          </a:p>
          <a:p>
            <a:r>
              <a:rPr lang="sk-SK" sz="2400" dirty="0"/>
              <a:t>Rodina </a:t>
            </a:r>
            <a:r>
              <a:rPr lang="sk-SK" sz="2400" dirty="0" err="1"/>
              <a:t>Melichová</a:t>
            </a:r>
            <a:endParaRPr lang="sk-SK" sz="2400" dirty="0"/>
          </a:p>
          <a:p>
            <a:r>
              <a:rPr lang="sk-SK" sz="2400" dirty="0"/>
              <a:t>Rodina </a:t>
            </a:r>
            <a:r>
              <a:rPr lang="sk-SK" sz="2400" dirty="0" err="1"/>
              <a:t>Marečková</a:t>
            </a:r>
            <a:endParaRPr lang="sk-SK" sz="2400" dirty="0"/>
          </a:p>
          <a:p>
            <a:r>
              <a:rPr lang="sk-SK" sz="2400" dirty="0"/>
              <a:t>Rodina </a:t>
            </a:r>
            <a:r>
              <a:rPr lang="sk-SK" sz="2400" dirty="0" err="1"/>
              <a:t>Jesenských</a:t>
            </a:r>
            <a:endParaRPr lang="sk-SK" sz="2400" dirty="0"/>
          </a:p>
          <a:p>
            <a:r>
              <a:rPr lang="sk-SK" sz="2400" dirty="0"/>
              <a:t>Rodina Mikulášová</a:t>
            </a:r>
          </a:p>
          <a:p>
            <a:r>
              <a:rPr lang="sk-SK" sz="2400" dirty="0"/>
              <a:t>Rodina </a:t>
            </a:r>
            <a:r>
              <a:rPr lang="sk-SK" sz="2400" dirty="0" err="1"/>
              <a:t>Mrenicová</a:t>
            </a:r>
            <a:endParaRPr lang="sk-SK" sz="2400" dirty="0"/>
          </a:p>
          <a:p>
            <a:r>
              <a:rPr lang="sk-SK" sz="2400" dirty="0"/>
              <a:t>Rodina </a:t>
            </a:r>
            <a:r>
              <a:rPr lang="sk-SK" sz="2400" dirty="0" err="1"/>
              <a:t>Mokráňová</a:t>
            </a:r>
            <a:endParaRPr lang="sk-SK" sz="2400" dirty="0"/>
          </a:p>
        </p:txBody>
      </p:sp>
      <p:sp>
        <p:nvSpPr>
          <p:cNvPr id="7" name="BlokTextu 6"/>
          <p:cNvSpPr txBox="1"/>
          <p:nvPr/>
        </p:nvSpPr>
        <p:spPr>
          <a:xfrm>
            <a:off x="7786989" y="4365010"/>
            <a:ext cx="2717219" cy="2308324"/>
          </a:xfrm>
          <a:prstGeom prst="rect">
            <a:avLst/>
          </a:prstGeom>
          <a:noFill/>
        </p:spPr>
        <p:txBody>
          <a:bodyPr wrap="none" rtlCol="0">
            <a:spAutoFit/>
          </a:bodyPr>
          <a:lstStyle/>
          <a:p>
            <a:r>
              <a:rPr lang="sk-SK" sz="2400" dirty="0"/>
              <a:t>Rodina </a:t>
            </a:r>
            <a:r>
              <a:rPr lang="sk-SK" sz="2400" dirty="0" err="1"/>
              <a:t>Červenáková</a:t>
            </a:r>
            <a:endParaRPr lang="sk-SK" sz="2400" dirty="0"/>
          </a:p>
          <a:p>
            <a:r>
              <a:rPr lang="sk-SK" sz="2400" dirty="0"/>
              <a:t>Rodina Ďurišová</a:t>
            </a:r>
          </a:p>
          <a:p>
            <a:r>
              <a:rPr lang="sk-SK" sz="2400" dirty="0"/>
              <a:t>Rodina Hrušková</a:t>
            </a:r>
          </a:p>
          <a:p>
            <a:r>
              <a:rPr lang="sk-SK" sz="2400" dirty="0"/>
              <a:t>Rodina </a:t>
            </a:r>
            <a:r>
              <a:rPr lang="sk-SK" sz="2400" dirty="0" err="1"/>
              <a:t>Čemanová</a:t>
            </a:r>
            <a:endParaRPr lang="sk-SK" sz="2400" dirty="0"/>
          </a:p>
          <a:p>
            <a:r>
              <a:rPr lang="sk-SK" sz="2400" dirty="0"/>
              <a:t>Rodina </a:t>
            </a:r>
            <a:r>
              <a:rPr lang="sk-SK" sz="2400" dirty="0" err="1"/>
              <a:t>Lavrovičová</a:t>
            </a:r>
            <a:endParaRPr lang="sk-SK" sz="2400" dirty="0"/>
          </a:p>
          <a:p>
            <a:r>
              <a:rPr lang="sk-SK" sz="2400" dirty="0"/>
              <a:t>Rodina Topoľská</a:t>
            </a:r>
          </a:p>
        </p:txBody>
      </p:sp>
      <p:sp>
        <p:nvSpPr>
          <p:cNvPr id="8" name="Bublina v tvare šípky nahor 7">
            <a:extLst>
              <a:ext uri="{C183D7F6-B498-43B3-948B-1728B52AA6E4}">
                <adec:decorative xmlns:adec="http://schemas.microsoft.com/office/drawing/2017/decorative" val="1"/>
              </a:ext>
            </a:extLst>
          </p:cNvPr>
          <p:cNvSpPr/>
          <p:nvPr/>
        </p:nvSpPr>
        <p:spPr>
          <a:xfrm>
            <a:off x="4938334" y="3858791"/>
            <a:ext cx="2535502" cy="2999209"/>
          </a:xfrm>
          <a:prstGeom prst="upArrowCallout">
            <a:avLst>
              <a:gd name="adj1" fmla="val 17103"/>
              <a:gd name="adj2" fmla="val 25000"/>
              <a:gd name="adj3" fmla="val 9545"/>
              <a:gd name="adj4" fmla="val 88333"/>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9" name="Bublina v tvare šípky nahor 8">
            <a:extLst>
              <a:ext uri="{C183D7F6-B498-43B3-948B-1728B52AA6E4}">
                <adec:decorative xmlns:adec="http://schemas.microsoft.com/office/drawing/2017/decorative" val="1"/>
              </a:ext>
            </a:extLst>
          </p:cNvPr>
          <p:cNvSpPr/>
          <p:nvPr/>
        </p:nvSpPr>
        <p:spPr>
          <a:xfrm>
            <a:off x="7802323" y="3858792"/>
            <a:ext cx="2701884" cy="2814543"/>
          </a:xfrm>
          <a:prstGeom prst="upArrowCallout">
            <a:avLst>
              <a:gd name="adj1" fmla="val 17103"/>
              <a:gd name="adj2" fmla="val 22474"/>
              <a:gd name="adj3" fmla="val 9545"/>
              <a:gd name="adj4" fmla="val 88333"/>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Tree>
    <p:extLst>
      <p:ext uri="{BB962C8B-B14F-4D97-AF65-F5344CB8AC3E}">
        <p14:creationId xmlns:p14="http://schemas.microsoft.com/office/powerpoint/2010/main" val="29173478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F7D39315-E437-44AF-94C5-434225BC3F75}"/>
              </a:ext>
              <a:ext uri="{C183D7F6-B498-43B3-948B-1728B52AA6E4}">
                <adec:decorative xmlns:adec="http://schemas.microsoft.com/office/drawing/2017/decorative" val="1"/>
              </a:ext>
            </a:extLst>
          </p:cNvPr>
          <p:cNvPicPr>
            <a:picLocks noChangeAspect="1" noChangeArrowheads="1"/>
          </p:cNvPicPr>
          <p:nvPr/>
        </p:nvPicPr>
        <p:blipFill rotWithShape="1">
          <a:blip r:embed="rId3">
            <a:duotone>
              <a:prstClr val="black"/>
              <a:schemeClr val="tx2">
                <a:tint val="45000"/>
                <a:satMod val="400000"/>
              </a:schemeClr>
            </a:duotone>
            <a:extLst>
              <a:ext uri="{28A0092B-C50C-407E-A947-70E740481C1C}">
                <a14:useLocalDpi xmlns:a14="http://schemas.microsoft.com/office/drawing/2010/main" val="0"/>
              </a:ext>
            </a:extLst>
          </a:blip>
          <a:srcRect b="12803"/>
          <a:stretch/>
        </p:blipFill>
        <p:spPr bwMode="auto">
          <a:xfrm>
            <a:off x="0" y="-2"/>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Obdĺžnik 4">
            <a:extLst>
              <a:ext uri="{FF2B5EF4-FFF2-40B4-BE49-F238E27FC236}">
                <a16:creationId xmlns:a16="http://schemas.microsoft.com/office/drawing/2014/main" id="{D0083574-60E9-478B-8C5A-0585071404D1}"/>
              </a:ext>
            </a:extLst>
          </p:cNvPr>
          <p:cNvSpPr/>
          <p:nvPr/>
        </p:nvSpPr>
        <p:spPr>
          <a:xfrm>
            <a:off x="256212" y="218211"/>
            <a:ext cx="11679575" cy="6432530"/>
          </a:xfrm>
          <a:prstGeom prst="rect">
            <a:avLst/>
          </a:prstGeom>
          <a:solidFill>
            <a:schemeClr val="bg1">
              <a:alpha val="81000"/>
            </a:schemeClr>
          </a:solidFill>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sk-SK" sz="4800" b="1" i="0" u="none" strike="noStrike" kern="1200" cap="none" spc="0" normalizeH="0" baseline="0" noProof="0" dirty="0">
                <a:ln>
                  <a:noFill/>
                </a:ln>
                <a:solidFill>
                  <a:srgbClr val="002060"/>
                </a:solidFill>
                <a:uLnTx/>
                <a:uFillTx/>
                <a:latin typeface="Book Antiqua" panose="02040602050305030304" pitchFamily="18" charset="0"/>
                <a:cs typeface="Times New Roman" panose="02020603050405020304" pitchFamily="18" charset="0"/>
              </a:rPr>
              <a:t>Záver</a:t>
            </a:r>
          </a:p>
          <a:p>
            <a:pPr marL="457200" indent="-457200" algn="just">
              <a:buFontTx/>
              <a:buAutoNum type="arabicPeriod"/>
              <a:defRPr/>
            </a:pPr>
            <a:r>
              <a:rPr lang="sk-SK" sz="2800" b="1" dirty="0">
                <a:solidFill>
                  <a:srgbClr val="002060"/>
                </a:solidFill>
                <a:latin typeface="Book Antiqua" panose="02040602050305030304" pitchFamily="18" charset="0"/>
                <a:cs typeface="Times New Roman" panose="02020603050405020304" pitchFamily="18" charset="0"/>
              </a:rPr>
              <a:t>Definovať príčiny migrácie Slovákov na Dolnú zem – </a:t>
            </a:r>
            <a:r>
              <a:rPr lang="sk-SK" sz="2800" dirty="0">
                <a:solidFill>
                  <a:srgbClr val="002060"/>
                </a:solidFill>
                <a:latin typeface="Book Antiqua" panose="02040602050305030304" pitchFamily="18" charset="0"/>
                <a:cs typeface="Times New Roman" panose="02020603050405020304" pitchFamily="18" charset="0"/>
              </a:rPr>
              <a:t>náboženská sloboda, h</a:t>
            </a:r>
            <a:r>
              <a:rPr lang="sk-SK" sz="2800" dirty="0">
                <a:solidFill>
                  <a:srgbClr val="002060"/>
                </a:solidFill>
                <a:latin typeface="Times New Roman" panose="02020603050405020304" pitchFamily="18" charset="0"/>
                <a:cs typeface="Times New Roman" panose="02020603050405020304" pitchFamily="18" charset="0"/>
              </a:rPr>
              <a:t>ospodárska situácia a </a:t>
            </a:r>
            <a:r>
              <a:rPr lang="sk-SK" sz="2800">
                <a:solidFill>
                  <a:srgbClr val="002060"/>
                </a:solidFill>
                <a:latin typeface="Times New Roman" panose="02020603050405020304" pitchFamily="18" charset="0"/>
                <a:cs typeface="Times New Roman" panose="02020603050405020304" pitchFamily="18" charset="0"/>
              </a:rPr>
              <a:t>zachovanie jazyka</a:t>
            </a:r>
            <a:endParaRPr lang="sk-SK" sz="2800" dirty="0">
              <a:solidFill>
                <a:srgbClr val="002060"/>
              </a:solidFill>
              <a:latin typeface="Times New Roman" panose="02020603050405020304" pitchFamily="18" charset="0"/>
              <a:cs typeface="Times New Roman" panose="02020603050405020304" pitchFamily="18" charset="0"/>
            </a:endParaRPr>
          </a:p>
          <a:p>
            <a:pPr marL="457200" indent="-457200" algn="just">
              <a:buFontTx/>
              <a:buAutoNum type="arabicPeriod"/>
              <a:defRPr/>
            </a:pPr>
            <a:endParaRPr lang="sk-SK" sz="2800" dirty="0">
              <a:solidFill>
                <a:srgbClr val="002060"/>
              </a:solidFill>
              <a:latin typeface="Times New Roman" panose="02020603050405020304" pitchFamily="18" charset="0"/>
              <a:cs typeface="Times New Roman" panose="02020603050405020304" pitchFamily="18" charset="0"/>
            </a:endParaRPr>
          </a:p>
          <a:p>
            <a:pPr marL="457200" marR="0" lvl="0" indent="-457200" algn="just" defTabSz="914400" rtl="0" eaLnBrk="1" fontAlgn="auto" latinLnBrk="0" hangingPunct="1">
              <a:spcBef>
                <a:spcPts val="0"/>
              </a:spcBef>
              <a:spcAft>
                <a:spcPts val="0"/>
              </a:spcAft>
              <a:buClrTx/>
              <a:buSzTx/>
              <a:buFontTx/>
              <a:buAutoNum type="arabicPeriod"/>
              <a:tabLst/>
              <a:defRPr/>
            </a:pPr>
            <a:r>
              <a:rPr kumimoji="0" lang="sk-SK" sz="2800" b="1" i="0" u="none" strike="noStrike" kern="1200" cap="none" spc="0" normalizeH="0" baseline="0" noProof="0" dirty="0">
                <a:ln>
                  <a:noFill/>
                </a:ln>
                <a:solidFill>
                  <a:srgbClr val="002060"/>
                </a:solidFill>
                <a:effectLst/>
                <a:uLnTx/>
                <a:uFillTx/>
                <a:latin typeface="Book Antiqua" panose="02040602050305030304" pitchFamily="18" charset="0"/>
                <a:cs typeface="Times New Roman" panose="02020603050405020304" pitchFamily="18" charset="0"/>
              </a:rPr>
              <a:t>Priblížiť pôvod </a:t>
            </a:r>
            <a:r>
              <a:rPr lang="sk-SK" sz="2800" b="1" dirty="0">
                <a:solidFill>
                  <a:srgbClr val="002060"/>
                </a:solidFill>
                <a:latin typeface="Book Antiqua" panose="02040602050305030304" pitchFamily="18" charset="0"/>
                <a:cs typeface="Times New Roman" panose="02020603050405020304" pitchFamily="18" charset="0"/>
              </a:rPr>
              <a:t>Slovákov z Bulharska – </a:t>
            </a:r>
            <a:r>
              <a:rPr lang="sk-SK" sz="2800" dirty="0">
                <a:solidFill>
                  <a:srgbClr val="002060"/>
                </a:solidFill>
                <a:latin typeface="Book Antiqua" panose="02040602050305030304" pitchFamily="18" charset="0"/>
                <a:cs typeface="Times New Roman" panose="02020603050405020304" pitchFamily="18" charset="0"/>
              </a:rPr>
              <a:t>Slováci z Bulharska sú potomkami Slovákov žijúcich na území dnešného Rumunska, Maďarska a bývalej Juhoslávie.</a:t>
            </a:r>
          </a:p>
          <a:p>
            <a:pPr marL="457200" marR="0" lvl="0" indent="-457200" algn="just" defTabSz="914400" rtl="0" eaLnBrk="1" fontAlgn="auto" latinLnBrk="0" hangingPunct="1">
              <a:spcBef>
                <a:spcPts val="0"/>
              </a:spcBef>
              <a:spcAft>
                <a:spcPts val="0"/>
              </a:spcAft>
              <a:buClrTx/>
              <a:buSzTx/>
              <a:buFontTx/>
              <a:buAutoNum type="arabicPeriod"/>
              <a:tabLst/>
              <a:defRPr/>
            </a:pPr>
            <a:endParaRPr kumimoji="0" lang="sk-SK" sz="2800" i="0" u="none" strike="noStrike" kern="1200" cap="none" spc="0" normalizeH="0" baseline="0" noProof="0" dirty="0">
              <a:ln>
                <a:noFill/>
              </a:ln>
              <a:solidFill>
                <a:srgbClr val="002060"/>
              </a:solidFill>
              <a:effectLst/>
              <a:uLnTx/>
              <a:uFillTx/>
              <a:latin typeface="Book Antiqua" panose="02040602050305030304" pitchFamily="18" charset="0"/>
              <a:cs typeface="Times New Roman" panose="02020603050405020304" pitchFamily="18" charset="0"/>
            </a:endParaRPr>
          </a:p>
          <a:p>
            <a:pPr marL="457200" lvl="0" indent="-457200" algn="just">
              <a:buFontTx/>
              <a:buAutoNum type="arabicPeriod"/>
              <a:defRPr/>
            </a:pPr>
            <a:r>
              <a:rPr lang="sk-SK" sz="2800" b="1" dirty="0">
                <a:solidFill>
                  <a:srgbClr val="002060"/>
                </a:solidFill>
                <a:latin typeface="Book Antiqua" panose="02040602050305030304" pitchFamily="18" charset="0"/>
                <a:cs typeface="Times New Roman" panose="02020603050405020304" pitchFamily="18" charset="0"/>
              </a:rPr>
              <a:t>Opísať niektoré rodové línie - </a:t>
            </a:r>
            <a:r>
              <a:rPr lang="sk-SK" sz="2800" dirty="0">
                <a:solidFill>
                  <a:srgbClr val="002060"/>
                </a:solidFill>
                <a:latin typeface="Book Antiqua" panose="02040602050305030304" pitchFamily="18" charset="0"/>
                <a:cs typeface="Times New Roman" panose="02020603050405020304" pitchFamily="18" charset="0"/>
              </a:rPr>
              <a:t>rodové línie Slovákov z Bulharska zachytávajú kontinuitu medzi generáciami a ukazujú, ako si rodiny v novej krajine uchovali svoje priezviská, pôvod a tradície.</a:t>
            </a:r>
          </a:p>
          <a:p>
            <a:pPr marL="457200" lvl="0" indent="-457200" algn="just">
              <a:buFontTx/>
              <a:buAutoNum type="arabicPeriod"/>
              <a:defRPr/>
            </a:pPr>
            <a:endParaRPr kumimoji="0" lang="sk-SK" sz="2800" i="0" u="none" strike="noStrike" kern="1200" cap="none" spc="0" normalizeH="0" baseline="0" noProof="0" dirty="0">
              <a:ln>
                <a:noFill/>
              </a:ln>
              <a:solidFill>
                <a:srgbClr val="002060"/>
              </a:solidFill>
              <a:effectLst/>
              <a:uLnTx/>
              <a:uFillTx/>
              <a:latin typeface="Book Antiqua" panose="02040602050305030304" pitchFamily="18" charset="0"/>
              <a:cs typeface="Times New Roman" panose="02020603050405020304" pitchFamily="18" charset="0"/>
            </a:endParaRPr>
          </a:p>
          <a:p>
            <a:pPr marL="514350" indent="-514350" algn="just">
              <a:buAutoNum type="arabicPeriod"/>
            </a:pPr>
            <a:r>
              <a:rPr lang="sk-SK" sz="2800" b="1" dirty="0">
                <a:solidFill>
                  <a:srgbClr val="002060"/>
                </a:solidFill>
                <a:latin typeface="Book Antiqua" panose="02040602050305030304" pitchFamily="18" charset="0"/>
                <a:cs typeface="Times New Roman" panose="02020603050405020304" pitchFamily="18" charset="0"/>
              </a:rPr>
              <a:t>Opísať príčiny reemigrácie späť do vtedajšieho ČSR - </a:t>
            </a:r>
            <a:r>
              <a:rPr lang="sk-SK" sz="2800" dirty="0">
                <a:solidFill>
                  <a:srgbClr val="002060"/>
                </a:solidFill>
                <a:latin typeface="Times New Roman" panose="02020603050405020304" pitchFamily="18" charset="0"/>
                <a:cs typeface="Times New Roman" panose="02020603050405020304" pitchFamily="18" charset="0"/>
              </a:rPr>
              <a:t>strata národnej identity a následnej asimilácie, vyspelejšie prostredie a obavy z degenerácie</a:t>
            </a:r>
            <a:endParaRPr kumimoji="0" lang="sk-SK" sz="2800" b="1" i="0" u="none" strike="noStrike" kern="1200" cap="none" spc="0" normalizeH="0" baseline="0" noProof="0" dirty="0">
              <a:ln>
                <a:noFill/>
              </a:ln>
              <a:solidFill>
                <a:srgbClr val="002060"/>
              </a:solidFill>
              <a:effectLst/>
              <a:uLnTx/>
              <a:uFillTx/>
              <a:latin typeface="Book Antiqua" panose="02040602050305030304" pitchFamily="18" charset="0"/>
              <a:cs typeface="Times New Roman" panose="02020603050405020304" pitchFamily="18" charset="0"/>
            </a:endParaRPr>
          </a:p>
        </p:txBody>
      </p:sp>
    </p:spTree>
    <p:extLst>
      <p:ext uri="{BB962C8B-B14F-4D97-AF65-F5344CB8AC3E}">
        <p14:creationId xmlns:p14="http://schemas.microsoft.com/office/powerpoint/2010/main" val="2129388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left)">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wipe(left)">
                                      <p:cBhvr>
                                        <p:cTn id="12" dur="500"/>
                                        <p:tgtEl>
                                          <p:spTgt spid="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animEffect transition="in" filter="wipe(left)">
                                      <p:cBhvr>
                                        <p:cTn id="17" dur="500"/>
                                        <p:tgtEl>
                                          <p:spTgt spid="5">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xEl>
                                              <p:pRg st="7" end="7"/>
                                            </p:txEl>
                                          </p:spTgt>
                                        </p:tgtEl>
                                        <p:attrNameLst>
                                          <p:attrName>style.visibility</p:attrName>
                                        </p:attrNameLst>
                                      </p:cBhvr>
                                      <p:to>
                                        <p:strVal val="visible"/>
                                      </p:to>
                                    </p:set>
                                    <p:animEffect transition="in" filter="wipe(left)">
                                      <p:cBhvr>
                                        <p:cTn id="22"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ĺžnik 4">
            <a:extLst>
              <a:ext uri="{FF2B5EF4-FFF2-40B4-BE49-F238E27FC236}">
                <a16:creationId xmlns:a16="http://schemas.microsoft.com/office/drawing/2014/main" id="{32288160-C985-4B46-8295-71D6F3FE04FA}"/>
              </a:ext>
            </a:extLst>
          </p:cNvPr>
          <p:cNvSpPr/>
          <p:nvPr/>
        </p:nvSpPr>
        <p:spPr>
          <a:xfrm>
            <a:off x="0" y="0"/>
            <a:ext cx="12192000" cy="6858000"/>
          </a:xfrm>
          <a:prstGeom prst="rect">
            <a:avLst/>
          </a:prstGeom>
          <a:solidFill>
            <a:schemeClr val="accent4">
              <a:lumMod val="20000"/>
              <a:lumOff val="80000"/>
              <a:alpha val="9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b="1" dirty="0">
              <a:solidFill>
                <a:srgbClr val="002060"/>
              </a:solidFill>
            </a:endParaRPr>
          </a:p>
        </p:txBody>
      </p:sp>
      <p:sp>
        <p:nvSpPr>
          <p:cNvPr id="7" name="BlokTextu 6">
            <a:extLst>
              <a:ext uri="{FF2B5EF4-FFF2-40B4-BE49-F238E27FC236}">
                <a16:creationId xmlns:a16="http://schemas.microsoft.com/office/drawing/2014/main" id="{CE310747-1106-45DC-B4BA-728C55DFB5AA}"/>
              </a:ext>
            </a:extLst>
          </p:cNvPr>
          <p:cNvSpPr txBox="1"/>
          <p:nvPr/>
        </p:nvSpPr>
        <p:spPr>
          <a:xfrm>
            <a:off x="113156" y="1392267"/>
            <a:ext cx="12192000" cy="769441"/>
          </a:xfrm>
          <a:prstGeom prst="rect">
            <a:avLst/>
          </a:prstGeom>
          <a:noFill/>
        </p:spPr>
        <p:txBody>
          <a:bodyPr wrap="square" rtlCol="0">
            <a:spAutoFit/>
          </a:bodyPr>
          <a:lstStyle/>
          <a:p>
            <a:pPr algn="ctr"/>
            <a:r>
              <a:rPr lang="sk-SK" sz="4400" b="1" dirty="0">
                <a:solidFill>
                  <a:srgbClr val="002060"/>
                </a:solidFill>
                <a:latin typeface="Arial Black" panose="020B0A04020102020204" pitchFamily="34" charset="0"/>
              </a:rPr>
              <a:t>Ďakujem za pozornosť</a:t>
            </a:r>
          </a:p>
        </p:txBody>
      </p:sp>
      <p:sp>
        <p:nvSpPr>
          <p:cNvPr id="8" name="BlokTextu 7">
            <a:extLst>
              <a:ext uri="{FF2B5EF4-FFF2-40B4-BE49-F238E27FC236}">
                <a16:creationId xmlns:a16="http://schemas.microsoft.com/office/drawing/2014/main" id="{A9AA2525-4359-48C7-97FA-262976CC83CA}"/>
              </a:ext>
            </a:extLst>
          </p:cNvPr>
          <p:cNvSpPr txBox="1"/>
          <p:nvPr/>
        </p:nvSpPr>
        <p:spPr>
          <a:xfrm>
            <a:off x="90054" y="174430"/>
            <a:ext cx="12011891" cy="769441"/>
          </a:xfrm>
          <a:prstGeom prst="rect">
            <a:avLst/>
          </a:prstGeom>
          <a:noFill/>
        </p:spPr>
        <p:txBody>
          <a:bodyPr wrap="square" rtlCol="0">
            <a:spAutoFit/>
          </a:bodyPr>
          <a:lstStyle/>
          <a:p>
            <a:pPr algn="ctr"/>
            <a:r>
              <a:rPr lang="sk-SK" sz="4400" dirty="0">
                <a:solidFill>
                  <a:srgbClr val="002060"/>
                </a:solidFill>
                <a:latin typeface="Gabriola" panose="04040605051002020D02" pitchFamily="82" charset="0"/>
              </a:rPr>
              <a:t>„Nezabúdajme, odkiaľ pochádzame – tam je naša sila i naša hrdosť.“</a:t>
            </a:r>
          </a:p>
        </p:txBody>
      </p:sp>
      <p:pic>
        <p:nvPicPr>
          <p:cNvPr id="11" name="Obrázok 10" descr="Historická čiernobiela fotografia skupiny ľudí sediacich na poli počas žatvy. Na zemi je rozložená slama, niektorí držia poľnohospodárske nástroje, ako kosy. V popredí sú klobúky položené na tráve.">
            <a:extLst>
              <a:ext uri="{FF2B5EF4-FFF2-40B4-BE49-F238E27FC236}">
                <a16:creationId xmlns:a16="http://schemas.microsoft.com/office/drawing/2014/main" id="{ED3BFE12-8CE6-44E8-BBB9-1750052340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8514" y="2610104"/>
            <a:ext cx="7241285" cy="4073466"/>
          </a:xfrm>
          <a:prstGeom prst="rect">
            <a:avLst/>
          </a:prstGeom>
          <a:ln w="9525">
            <a:solidFill>
              <a:srgbClr val="002060"/>
            </a:solidFill>
          </a:ln>
        </p:spPr>
      </p:pic>
    </p:spTree>
    <p:extLst>
      <p:ext uri="{BB962C8B-B14F-4D97-AF65-F5344CB8AC3E}">
        <p14:creationId xmlns:p14="http://schemas.microsoft.com/office/powerpoint/2010/main" val="2172022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98" name="Picture 2" descr="Mapa Maďarska a jeho susedných krajín so štátnymi vlajkami: Slovensko, Rakúsko, Chorvátsko, Srbsko, Rumunsko a Ukrajina. V strede je Maďarsko s označeným hlavným mestom Budapešť.">
            <a:extLst>
              <a:ext uri="{FF2B5EF4-FFF2-40B4-BE49-F238E27FC236}">
                <a16:creationId xmlns:a16="http://schemas.microsoft.com/office/drawing/2014/main" id="{65A6C490-6717-48DC-BC3F-ED5217F85D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4142" y="254871"/>
            <a:ext cx="8723487" cy="6407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095624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descr="https://www.postoj.sk/vendor/laravel-filemanager/images/Vojvodina_gradovi.png">
            <a:extLst>
              <a:ext uri="{FF2B5EF4-FFF2-40B4-BE49-F238E27FC236}">
                <a16:creationId xmlns:a16="http://schemas.microsoft.com/office/drawing/2014/main" id="{F53C2C24-AC5B-4500-A0FB-46473E7A198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3194"/>
          <a:stretch/>
        </p:blipFill>
        <p:spPr bwMode="auto">
          <a:xfrm>
            <a:off x="2158214" y="-3034"/>
            <a:ext cx="8686920" cy="686103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Mapa regiónu Báčka rozdeleného medzi Srbsko (modrá) a Maďarsko (žltá), s vyznačenými mestami ako Novi Sad, Subotica, Sombor a Baja.">
            <a:extLst>
              <a:ext uri="{FF2B5EF4-FFF2-40B4-BE49-F238E27FC236}">
                <a16:creationId xmlns:a16="http://schemas.microsoft.com/office/drawing/2014/main" id="{DF93D41B-225D-4C4E-AD55-F489D750A45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968"/>
          <a:stretch/>
        </p:blipFill>
        <p:spPr bwMode="auto">
          <a:xfrm>
            <a:off x="2079116" y="-3034"/>
            <a:ext cx="868692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0129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 calcmode="lin" valueType="num">
                                      <p:cBhvr>
                                        <p:cTn id="7" dur="500" fill="hold"/>
                                        <p:tgtEl>
                                          <p:spTgt spid="2054"/>
                                        </p:tgtEl>
                                        <p:attrNameLst>
                                          <p:attrName>ppt_w</p:attrName>
                                        </p:attrNameLst>
                                      </p:cBhvr>
                                      <p:tavLst>
                                        <p:tav tm="0">
                                          <p:val>
                                            <p:fltVal val="0"/>
                                          </p:val>
                                        </p:tav>
                                        <p:tav tm="100000">
                                          <p:val>
                                            <p:strVal val="#ppt_w"/>
                                          </p:val>
                                        </p:tav>
                                      </p:tavLst>
                                    </p:anim>
                                    <p:anim calcmode="lin" valueType="num">
                                      <p:cBhvr>
                                        <p:cTn id="8" dur="500" fill="hold"/>
                                        <p:tgtEl>
                                          <p:spTgt spid="2054"/>
                                        </p:tgtEl>
                                        <p:attrNameLst>
                                          <p:attrName>ppt_h</p:attrName>
                                        </p:attrNameLst>
                                      </p:cBhvr>
                                      <p:tavLst>
                                        <p:tav tm="0">
                                          <p:val>
                                            <p:fltVal val="0"/>
                                          </p:val>
                                        </p:tav>
                                        <p:tav tm="100000">
                                          <p:val>
                                            <p:strVal val="#ppt_h"/>
                                          </p:val>
                                        </p:tav>
                                      </p:tavLst>
                                    </p:anim>
                                    <p:animEffect transition="in" filter="fade">
                                      <p:cBhvr>
                                        <p:cTn id="9"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descr="https://www.postoj.sk/vendor/laravel-filemanager/images/Vojvodina_gradovi.png">
            <a:extLst>
              <a:ext uri="{FF2B5EF4-FFF2-40B4-BE49-F238E27FC236}">
                <a16:creationId xmlns:a16="http://schemas.microsoft.com/office/drawing/2014/main" id="{F53C2C24-AC5B-4500-A0FB-46473E7A198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3194"/>
          <a:stretch/>
        </p:blipFill>
        <p:spPr bwMode="auto">
          <a:xfrm>
            <a:off x="2158214" y="-3034"/>
            <a:ext cx="8686920" cy="6861034"/>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Mapa regiónu Banát rozdeleného medzi Srbsko (žltá), Rumunsko (modrá) a malú časť Maďarska (ružová), s vyznačenými mestami.">
            <a:extLst>
              <a:ext uri="{FF2B5EF4-FFF2-40B4-BE49-F238E27FC236}">
                <a16:creationId xmlns:a16="http://schemas.microsoft.com/office/drawing/2014/main" id="{F8487F7D-2837-4EC2-9257-2939B65B12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0285" y="0"/>
            <a:ext cx="883897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BlokTextu 1">
            <a:extLst>
              <a:ext uri="{FF2B5EF4-FFF2-40B4-BE49-F238E27FC236}">
                <a16:creationId xmlns:a16="http://schemas.microsoft.com/office/drawing/2014/main" id="{50CA920F-C7D8-415A-900D-4D42A01D63FC}"/>
              </a:ext>
            </a:extLst>
          </p:cNvPr>
          <p:cNvSpPr txBox="1"/>
          <p:nvPr/>
        </p:nvSpPr>
        <p:spPr>
          <a:xfrm>
            <a:off x="3559629" y="6433457"/>
            <a:ext cx="3331028" cy="369332"/>
          </a:xfrm>
          <a:prstGeom prst="rect">
            <a:avLst/>
          </a:prstGeom>
          <a:solidFill>
            <a:schemeClr val="bg1"/>
          </a:solidFill>
        </p:spPr>
        <p:txBody>
          <a:bodyPr wrap="square" rtlCol="0">
            <a:spAutoFit/>
          </a:bodyPr>
          <a:lstStyle/>
          <a:p>
            <a:endParaRPr lang="sk-SK" dirty="0"/>
          </a:p>
        </p:txBody>
      </p:sp>
    </p:spTree>
    <p:extLst>
      <p:ext uri="{BB962C8B-B14F-4D97-AF65-F5344CB8AC3E}">
        <p14:creationId xmlns:p14="http://schemas.microsoft.com/office/powerpoint/2010/main" val="1419772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p:cTn id="7" dur="500" fill="hold"/>
                                        <p:tgtEl>
                                          <p:spTgt spid="8194"/>
                                        </p:tgtEl>
                                        <p:attrNameLst>
                                          <p:attrName>ppt_w</p:attrName>
                                        </p:attrNameLst>
                                      </p:cBhvr>
                                      <p:tavLst>
                                        <p:tav tm="0">
                                          <p:val>
                                            <p:fltVal val="0"/>
                                          </p:val>
                                        </p:tav>
                                        <p:tav tm="100000">
                                          <p:val>
                                            <p:strVal val="#ppt_w"/>
                                          </p:val>
                                        </p:tav>
                                      </p:tavLst>
                                    </p:anim>
                                    <p:anim calcmode="lin" valueType="num">
                                      <p:cBhvr>
                                        <p:cTn id="8" dur="500" fill="hold"/>
                                        <p:tgtEl>
                                          <p:spTgt spid="8194"/>
                                        </p:tgtEl>
                                        <p:attrNameLst>
                                          <p:attrName>ppt_h</p:attrName>
                                        </p:attrNameLst>
                                      </p:cBhvr>
                                      <p:tavLst>
                                        <p:tav tm="0">
                                          <p:val>
                                            <p:fltVal val="0"/>
                                          </p:val>
                                        </p:tav>
                                        <p:tav tm="100000">
                                          <p:val>
                                            <p:strVal val="#ppt_h"/>
                                          </p:val>
                                        </p:tav>
                                      </p:tavLst>
                                    </p:anim>
                                    <p:animEffect transition="in" filter="fade">
                                      <p:cBhvr>
                                        <p:cTn id="9"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descr="https://www.postoj.sk/vendor/laravel-filemanager/images/Vojvodina_gradovi.png">
            <a:extLst>
              <a:ext uri="{FF2B5EF4-FFF2-40B4-BE49-F238E27FC236}">
                <a16:creationId xmlns:a16="http://schemas.microsoft.com/office/drawing/2014/main" id="{F53C2C24-AC5B-4500-A0FB-46473E7A198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3194"/>
          <a:stretch/>
        </p:blipFill>
        <p:spPr bwMode="auto">
          <a:xfrm>
            <a:off x="2158214" y="-3034"/>
            <a:ext cx="8686920" cy="6861034"/>
          </a:xfrm>
          <a:prstGeom prst="rect">
            <a:avLst/>
          </a:prstGeom>
          <a:noFill/>
          <a:extLst>
            <a:ext uri="{909E8E84-426E-40DD-AFC4-6F175D3DCCD1}">
              <a14:hiddenFill xmlns:a14="http://schemas.microsoft.com/office/drawing/2010/main">
                <a:solidFill>
                  <a:srgbClr val="FFFFFF"/>
                </a:solidFill>
              </a14:hiddenFill>
            </a:ext>
          </a:extLst>
        </p:spPr>
      </p:pic>
      <p:sp>
        <p:nvSpPr>
          <p:cNvPr id="2" name="BlokTextu 1">
            <a:extLst>
              <a:ext uri="{FF2B5EF4-FFF2-40B4-BE49-F238E27FC236}">
                <a16:creationId xmlns:a16="http://schemas.microsoft.com/office/drawing/2014/main" id="{50CA920F-C7D8-415A-900D-4D42A01D63FC}"/>
              </a:ext>
            </a:extLst>
          </p:cNvPr>
          <p:cNvSpPr txBox="1"/>
          <p:nvPr/>
        </p:nvSpPr>
        <p:spPr>
          <a:xfrm>
            <a:off x="3559629" y="6433457"/>
            <a:ext cx="3331028" cy="369332"/>
          </a:xfrm>
          <a:prstGeom prst="rect">
            <a:avLst/>
          </a:prstGeom>
          <a:solidFill>
            <a:schemeClr val="bg1"/>
          </a:solidFill>
        </p:spPr>
        <p:txBody>
          <a:bodyPr wrap="square" rtlCol="0">
            <a:spAutoFit/>
          </a:bodyPr>
          <a:lstStyle/>
          <a:p>
            <a:endParaRPr lang="sk-SK" dirty="0"/>
          </a:p>
        </p:txBody>
      </p:sp>
      <p:pic>
        <p:nvPicPr>
          <p:cNvPr id="10242" name="Picture 2" descr="Mapa regiónu Syrmia (Srem, Srijem) rozdelená na dve časti: chorvátsku časť označenú žltou farbou s názvom Croatian Syrmia (Srijem) a s mestami ako Vinkovci, Vukovar, Ilok, Otok a Županja; a srbskú časť označenú modrou farbou s názvom Serbian Syrmia (Srem), kde sú mestá ako Sremska Mitrovica, Ruma, Šid, Pećinci, Stara Pazova, Nova Pazova, Zemun, Batajnica, Surčin, Dobanovci, Petrovaradin, Sremski Karlovci, Beočin, Sremska Kamenica a Novi Beograd. ">
            <a:extLst>
              <a:ext uri="{FF2B5EF4-FFF2-40B4-BE49-F238E27FC236}">
                <a16:creationId xmlns:a16="http://schemas.microsoft.com/office/drawing/2014/main" id="{0D3EEAF4-37F4-4AF7-86E2-6C1EA1F7B1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2975" y="-3034"/>
            <a:ext cx="10306050" cy="6861034"/>
          </a:xfrm>
          <a:prstGeom prst="rect">
            <a:avLst/>
          </a:prstGeom>
          <a:noFill/>
          <a:extLst>
            <a:ext uri="{909E8E84-426E-40DD-AFC4-6F175D3DCCD1}">
              <a14:hiddenFill xmlns:a14="http://schemas.microsoft.com/office/drawing/2010/main">
                <a:solidFill>
                  <a:srgbClr val="FFFFFF"/>
                </a:solidFill>
              </a14:hiddenFill>
            </a:ext>
          </a:extLst>
        </p:spPr>
      </p:pic>
      <p:sp>
        <p:nvSpPr>
          <p:cNvPr id="3" name="BlokTextu 2">
            <a:extLst>
              <a:ext uri="{FF2B5EF4-FFF2-40B4-BE49-F238E27FC236}">
                <a16:creationId xmlns:a16="http://schemas.microsoft.com/office/drawing/2014/main" id="{86B80E20-E934-4640-A432-6DA8CC93A5BE}"/>
              </a:ext>
            </a:extLst>
          </p:cNvPr>
          <p:cNvSpPr txBox="1"/>
          <p:nvPr/>
        </p:nvSpPr>
        <p:spPr>
          <a:xfrm>
            <a:off x="2158214" y="5627914"/>
            <a:ext cx="3545900" cy="653143"/>
          </a:xfrm>
          <a:prstGeom prst="rect">
            <a:avLst/>
          </a:prstGeom>
          <a:solidFill>
            <a:schemeClr val="bg1"/>
          </a:solidFill>
        </p:spPr>
        <p:txBody>
          <a:bodyPr wrap="square" rtlCol="0">
            <a:spAutoFit/>
          </a:bodyPr>
          <a:lstStyle/>
          <a:p>
            <a:endParaRPr lang="sk-SK" dirty="0"/>
          </a:p>
        </p:txBody>
      </p:sp>
    </p:spTree>
    <p:extLst>
      <p:ext uri="{BB962C8B-B14F-4D97-AF65-F5344CB8AC3E}">
        <p14:creationId xmlns:p14="http://schemas.microsoft.com/office/powerpoint/2010/main" val="3401579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 calcmode="lin" valueType="num">
                                      <p:cBhvr>
                                        <p:cTn id="7" dur="500" fill="hold"/>
                                        <p:tgtEl>
                                          <p:spTgt spid="10242"/>
                                        </p:tgtEl>
                                        <p:attrNameLst>
                                          <p:attrName>ppt_w</p:attrName>
                                        </p:attrNameLst>
                                      </p:cBhvr>
                                      <p:tavLst>
                                        <p:tav tm="0">
                                          <p:val>
                                            <p:fltVal val="0"/>
                                          </p:val>
                                        </p:tav>
                                        <p:tav tm="100000">
                                          <p:val>
                                            <p:strVal val="#ppt_w"/>
                                          </p:val>
                                        </p:tav>
                                      </p:tavLst>
                                    </p:anim>
                                    <p:anim calcmode="lin" valueType="num">
                                      <p:cBhvr>
                                        <p:cTn id="8" dur="500" fill="hold"/>
                                        <p:tgtEl>
                                          <p:spTgt spid="10242"/>
                                        </p:tgtEl>
                                        <p:attrNameLst>
                                          <p:attrName>ppt_h</p:attrName>
                                        </p:attrNameLst>
                                      </p:cBhvr>
                                      <p:tavLst>
                                        <p:tav tm="0">
                                          <p:val>
                                            <p:fltVal val="0"/>
                                          </p:val>
                                        </p:tav>
                                        <p:tav tm="100000">
                                          <p:val>
                                            <p:strVal val="#ppt_h"/>
                                          </p:val>
                                        </p:tav>
                                      </p:tavLst>
                                    </p:anim>
                                    <p:animEffect transition="in" filter="fade">
                                      <p:cBhvr>
                                        <p:cTn id="9"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Obrázok 1" descr="Mapa Slovenska rozdelená na historické župy s názvami ako Trenčianska, Oravská, Liptovská, Turčianska, Zvolenská, Gemersko-Malohontská, Šarišská, Košice-Abovská, Turnianska a ďalšie. Každá župa je vyznačená odlišnou farbou. Na okrajoch mapy sú susedné štáty: Česko, Rakúsko, Poľsko, Maďarsko, Rumunsko a Ukrajina, spolu s mestami ako Bratislava, Brno, Viedeň, Budapešť, Olomouc a Nyíregyháza. V pozadí je biely podklad s modrými bodmi označujúcimi mestá.">
            <a:extLst>
              <a:ext uri="{FF2B5EF4-FFF2-40B4-BE49-F238E27FC236}">
                <a16:creationId xmlns:a16="http://schemas.microsoft.com/office/drawing/2014/main" id="{8BF0225D-FBBC-4060-9210-66729AC1BE81}"/>
              </a:ext>
            </a:extLst>
          </p:cNvPr>
          <p:cNvPicPr>
            <a:picLocks noChangeAspect="1"/>
          </p:cNvPicPr>
          <p:nvPr/>
        </p:nvPicPr>
        <p:blipFill>
          <a:blip r:embed="rId2">
            <a:extLst>
              <a:ext uri="{BEBA8EAE-BF5A-486C-A8C5-ECC9F3942E4B}">
                <a14:imgProps xmlns:a14="http://schemas.microsoft.com/office/drawing/2010/main">
                  <a14:imgLayer r:embed="rId3">
                    <a14:imgEffect>
                      <a14:saturation sat="33000"/>
                    </a14:imgEffect>
                  </a14:imgLayer>
                </a14:imgProps>
              </a:ext>
            </a:extLst>
          </a:blip>
          <a:stretch>
            <a:fillRect/>
          </a:stretch>
        </p:blipFill>
        <p:spPr>
          <a:xfrm>
            <a:off x="-19792" y="0"/>
            <a:ext cx="12211792" cy="6858000"/>
          </a:xfrm>
          <a:prstGeom prst="rect">
            <a:avLst/>
          </a:prstGeom>
        </p:spPr>
      </p:pic>
    </p:spTree>
    <p:extLst>
      <p:ext uri="{BB962C8B-B14F-4D97-AF65-F5344CB8AC3E}">
        <p14:creationId xmlns:p14="http://schemas.microsoft.com/office/powerpoint/2010/main" val="28914416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apa regiónov Vojvodiny v Srbsku rozdelená farebne na štyri oblasti: Bačka (modrá), Banát (ružová), Syrmia/Srem (žltá) a Mačva (svetlozelená). Na mape sú vyznačené hranice, rieky a názvy miest, napríklad Novi Sad, Subotica, Zrenjanin, Pančevo. Zvýraznené je práve mesto Pančevo.">
            <a:extLst>
              <a:ext uri="{FF2B5EF4-FFF2-40B4-BE49-F238E27FC236}">
                <a16:creationId xmlns:a16="http://schemas.microsoft.com/office/drawing/2014/main" id="{F53C2C24-AC5B-4500-A0FB-46473E7A198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3194"/>
          <a:stretch/>
        </p:blipFill>
        <p:spPr bwMode="auto">
          <a:xfrm>
            <a:off x="0" y="0"/>
            <a:ext cx="8686920" cy="6861034"/>
          </a:xfrm>
          <a:prstGeom prst="rect">
            <a:avLst/>
          </a:prstGeom>
          <a:noFill/>
          <a:extLst>
            <a:ext uri="{909E8E84-426E-40DD-AFC4-6F175D3DCCD1}">
              <a14:hiddenFill xmlns:a14="http://schemas.microsoft.com/office/drawing/2010/main">
                <a:solidFill>
                  <a:srgbClr val="FFFFFF"/>
                </a:solidFill>
              </a14:hiddenFill>
            </a:ext>
          </a:extLst>
        </p:spPr>
      </p:pic>
      <p:sp>
        <p:nvSpPr>
          <p:cNvPr id="5" name="BlokTextu 4">
            <a:extLst>
              <a:ext uri="{FF2B5EF4-FFF2-40B4-BE49-F238E27FC236}">
                <a16:creationId xmlns:a16="http://schemas.microsoft.com/office/drawing/2014/main" id="{E0BF7BCE-318B-499E-B14E-8BC63F087DAC}"/>
              </a:ext>
            </a:extLst>
          </p:cNvPr>
          <p:cNvSpPr txBox="1"/>
          <p:nvPr/>
        </p:nvSpPr>
        <p:spPr>
          <a:xfrm>
            <a:off x="6791325" y="82077"/>
            <a:ext cx="5273869" cy="1569660"/>
          </a:xfrm>
          <a:prstGeom prst="rect">
            <a:avLst/>
          </a:prstGeom>
          <a:solidFill>
            <a:schemeClr val="accent4">
              <a:lumMod val="40000"/>
              <a:lumOff val="60000"/>
            </a:schemeClr>
          </a:solidFill>
          <a:ln>
            <a:solidFill>
              <a:schemeClr val="accent4">
                <a:lumMod val="50000"/>
              </a:schemeClr>
            </a:solidFill>
            <a:prstDash val="dash"/>
          </a:ln>
        </p:spPr>
        <p:txBody>
          <a:bodyPr wrap="square" rtlCol="0">
            <a:spAutoFit/>
          </a:bodyPr>
          <a:lstStyle/>
          <a:p>
            <a:pPr algn="ctr"/>
            <a:r>
              <a:rPr lang="sk-SK" sz="2400" b="1" dirty="0">
                <a:latin typeface="Times New Roman" panose="02020603050405020304" pitchFamily="18" charset="0"/>
                <a:cs typeface="Times New Roman" panose="02020603050405020304" pitchFamily="18" charset="0"/>
              </a:rPr>
              <a:t>Vojvodina                    </a:t>
            </a:r>
            <a:r>
              <a:rPr lang="sk-SK" sz="2400" b="1" dirty="0" err="1">
                <a:latin typeface="Times New Roman" panose="02020603050405020304" pitchFamily="18" charset="0"/>
                <a:cs typeface="Times New Roman" panose="02020603050405020304" pitchFamily="18" charset="0"/>
              </a:rPr>
              <a:t>Mrtvica</a:t>
            </a:r>
            <a:endParaRPr lang="sk-SK" sz="2400" b="1" dirty="0">
              <a:latin typeface="Times New Roman" panose="02020603050405020304" pitchFamily="18" charset="0"/>
              <a:cs typeface="Times New Roman" panose="02020603050405020304" pitchFamily="18" charset="0"/>
            </a:endParaRPr>
          </a:p>
          <a:p>
            <a:pPr algn="ctr"/>
            <a:endParaRPr lang="sk-SK" sz="2400" b="1" dirty="0">
              <a:latin typeface="Times New Roman" panose="02020603050405020304" pitchFamily="18" charset="0"/>
              <a:cs typeface="Times New Roman" panose="02020603050405020304" pitchFamily="18" charset="0"/>
            </a:endParaRPr>
          </a:p>
          <a:p>
            <a:r>
              <a:rPr lang="sk-SK" sz="2400" b="1" dirty="0" err="1">
                <a:latin typeface="Times New Roman" panose="02020603050405020304" pitchFamily="18" charset="0"/>
                <a:cs typeface="Times New Roman" panose="02020603050405020304" pitchFamily="18" charset="0"/>
              </a:rPr>
              <a:t>Pančevo</a:t>
            </a:r>
            <a:endParaRPr lang="sk-SK" sz="2400" b="1" dirty="0">
              <a:latin typeface="Times New Roman" panose="02020603050405020304" pitchFamily="18" charset="0"/>
              <a:cs typeface="Times New Roman" panose="02020603050405020304" pitchFamily="18" charset="0"/>
            </a:endParaRPr>
          </a:p>
          <a:p>
            <a:r>
              <a:rPr lang="sk-SK" sz="2400" b="1" dirty="0">
                <a:latin typeface="Times New Roman" panose="02020603050405020304" pitchFamily="18" charset="0"/>
                <a:cs typeface="Times New Roman" panose="02020603050405020304" pitchFamily="18" charset="0"/>
              </a:rPr>
              <a:t>Jozef Baláž (roľník) - 1888 – 2 duše</a:t>
            </a:r>
          </a:p>
        </p:txBody>
      </p:sp>
      <p:sp>
        <p:nvSpPr>
          <p:cNvPr id="6" name="Ovál 5" descr="červený kruh ">
            <a:extLst>
              <a:ext uri="{FF2B5EF4-FFF2-40B4-BE49-F238E27FC236}">
                <a16:creationId xmlns:a16="http://schemas.microsoft.com/office/drawing/2014/main" id="{28BB3AB7-2083-45DA-ADDE-5C40B15797D6}"/>
              </a:ext>
            </a:extLst>
          </p:cNvPr>
          <p:cNvSpPr/>
          <p:nvPr/>
        </p:nvSpPr>
        <p:spPr>
          <a:xfrm>
            <a:off x="5747808" y="5567951"/>
            <a:ext cx="273352" cy="242299"/>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7" name="BlokTextu 6" descr="červený obdĺžnik">
            <a:extLst>
              <a:ext uri="{FF2B5EF4-FFF2-40B4-BE49-F238E27FC236}">
                <a16:creationId xmlns:a16="http://schemas.microsoft.com/office/drawing/2014/main" id="{176BE702-2963-4D4B-82BE-8334C41CD084}"/>
              </a:ext>
            </a:extLst>
          </p:cNvPr>
          <p:cNvSpPr txBox="1"/>
          <p:nvPr/>
        </p:nvSpPr>
        <p:spPr>
          <a:xfrm>
            <a:off x="5747808" y="5902990"/>
            <a:ext cx="1791306" cy="523220"/>
          </a:xfrm>
          <a:prstGeom prst="rect">
            <a:avLst/>
          </a:prstGeom>
          <a:solidFill>
            <a:srgbClr val="FF0000"/>
          </a:solidFill>
        </p:spPr>
        <p:txBody>
          <a:bodyPr wrap="square" rtlCol="0">
            <a:spAutoFit/>
          </a:bodyPr>
          <a:lstStyle/>
          <a:p>
            <a:pPr algn="ctr"/>
            <a:r>
              <a:rPr lang="sk-SK" sz="2800" b="1" dirty="0" err="1">
                <a:latin typeface="Times New Roman" panose="02020603050405020304" pitchFamily="18" charset="0"/>
                <a:cs typeface="Times New Roman" panose="02020603050405020304" pitchFamily="18" charset="0"/>
              </a:rPr>
              <a:t>Pančevo</a:t>
            </a:r>
            <a:endParaRPr lang="sk-SK" sz="2800" b="1" dirty="0">
              <a:latin typeface="Times New Roman" panose="02020603050405020304" pitchFamily="18" charset="0"/>
              <a:cs typeface="Times New Roman" panose="02020603050405020304" pitchFamily="18" charset="0"/>
            </a:endParaRPr>
          </a:p>
        </p:txBody>
      </p:sp>
      <p:sp>
        <p:nvSpPr>
          <p:cNvPr id="2" name="Šípka: doprava s prúžkami 1" descr="červená šípka ">
            <a:extLst>
              <a:ext uri="{FF2B5EF4-FFF2-40B4-BE49-F238E27FC236}">
                <a16:creationId xmlns:a16="http://schemas.microsoft.com/office/drawing/2014/main" id="{BB546534-5739-445A-B8A2-D977646701B5}"/>
              </a:ext>
            </a:extLst>
          </p:cNvPr>
          <p:cNvSpPr/>
          <p:nvPr/>
        </p:nvSpPr>
        <p:spPr>
          <a:xfrm>
            <a:off x="8915400" y="146338"/>
            <a:ext cx="1215736" cy="362816"/>
          </a:xfrm>
          <a:prstGeom prst="strip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Tree>
    <p:extLst>
      <p:ext uri="{BB962C8B-B14F-4D97-AF65-F5344CB8AC3E}">
        <p14:creationId xmlns:p14="http://schemas.microsoft.com/office/powerpoint/2010/main" val="3263834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wipe(left)">
                                      <p:cBhvr>
                                        <p:cTn id="16" dur="500"/>
                                        <p:tgtEl>
                                          <p:spTgt spid="5">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Effect transition="in" filter="wipe(left)">
                                      <p:cBhvr>
                                        <p:cTn id="21"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apa regiónov Vojvodiny v Srbsku rozdelená farebne na štyri oblasti: Bačka (modrá), Banát (ružová), Syrmia/Srem (žltá) a Mačva (svetlozelená). Na mape sú vyznačené hranice, rieky a názvy miest, napríklad Novi Sad, Subotica, Zrenjanin, Pančevo. Zvýraznená je oblasť Hertelenda (Vojlovica). ">
            <a:extLst>
              <a:ext uri="{FF2B5EF4-FFF2-40B4-BE49-F238E27FC236}">
                <a16:creationId xmlns:a16="http://schemas.microsoft.com/office/drawing/2014/main" id="{F53C2C24-AC5B-4500-A0FB-46473E7A198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3194"/>
          <a:stretch/>
        </p:blipFill>
        <p:spPr bwMode="auto">
          <a:xfrm>
            <a:off x="0" y="0"/>
            <a:ext cx="8686920" cy="6861034"/>
          </a:xfrm>
          <a:prstGeom prst="rect">
            <a:avLst/>
          </a:prstGeom>
          <a:noFill/>
          <a:extLst>
            <a:ext uri="{909E8E84-426E-40DD-AFC4-6F175D3DCCD1}">
              <a14:hiddenFill xmlns:a14="http://schemas.microsoft.com/office/drawing/2010/main">
                <a:solidFill>
                  <a:srgbClr val="FFFFFF"/>
                </a:solidFill>
              </a14:hiddenFill>
            </a:ext>
          </a:extLst>
        </p:spPr>
      </p:pic>
      <p:sp>
        <p:nvSpPr>
          <p:cNvPr id="5" name="BlokTextu 4">
            <a:extLst>
              <a:ext uri="{FF2B5EF4-FFF2-40B4-BE49-F238E27FC236}">
                <a16:creationId xmlns:a16="http://schemas.microsoft.com/office/drawing/2014/main" id="{E0BF7BCE-318B-499E-B14E-8BC63F087DAC}"/>
              </a:ext>
            </a:extLst>
          </p:cNvPr>
          <p:cNvSpPr txBox="1"/>
          <p:nvPr/>
        </p:nvSpPr>
        <p:spPr>
          <a:xfrm>
            <a:off x="6791325" y="82077"/>
            <a:ext cx="5273869" cy="1938992"/>
          </a:xfrm>
          <a:prstGeom prst="rect">
            <a:avLst/>
          </a:prstGeom>
          <a:solidFill>
            <a:schemeClr val="accent4">
              <a:lumMod val="40000"/>
              <a:lumOff val="60000"/>
            </a:schemeClr>
          </a:solidFill>
          <a:ln>
            <a:solidFill>
              <a:schemeClr val="accent4">
                <a:lumMod val="50000"/>
              </a:schemeClr>
            </a:solidFill>
            <a:prstDash val="dash"/>
          </a:ln>
        </p:spPr>
        <p:txBody>
          <a:bodyPr wrap="square" rtlCol="0">
            <a:spAutoFit/>
          </a:bodyPr>
          <a:lstStyle/>
          <a:p>
            <a:pPr algn="ctr"/>
            <a:r>
              <a:rPr lang="sk-SK" sz="2400" b="1" dirty="0">
                <a:latin typeface="Times New Roman" panose="02020603050405020304" pitchFamily="18" charset="0"/>
                <a:cs typeface="Times New Roman" panose="02020603050405020304" pitchFamily="18" charset="0"/>
              </a:rPr>
              <a:t>Vojvodina                    </a:t>
            </a:r>
            <a:r>
              <a:rPr lang="sk-SK" sz="2400" b="1" dirty="0" err="1">
                <a:latin typeface="Times New Roman" panose="02020603050405020304" pitchFamily="18" charset="0"/>
                <a:cs typeface="Times New Roman" panose="02020603050405020304" pitchFamily="18" charset="0"/>
              </a:rPr>
              <a:t>Mrtvica</a:t>
            </a:r>
            <a:endParaRPr lang="sk-SK" sz="2400" b="1" dirty="0">
              <a:latin typeface="Times New Roman" panose="02020603050405020304" pitchFamily="18" charset="0"/>
              <a:cs typeface="Times New Roman" panose="02020603050405020304" pitchFamily="18" charset="0"/>
            </a:endParaRPr>
          </a:p>
          <a:p>
            <a:pPr algn="ctr"/>
            <a:endParaRPr lang="sk-SK" sz="2400" b="1" dirty="0">
              <a:latin typeface="Times New Roman" panose="02020603050405020304" pitchFamily="18" charset="0"/>
              <a:cs typeface="Times New Roman" panose="02020603050405020304" pitchFamily="18" charset="0"/>
            </a:endParaRPr>
          </a:p>
          <a:p>
            <a:r>
              <a:rPr lang="sk-SK" sz="2400" b="1" dirty="0" err="1">
                <a:latin typeface="Times New Roman" panose="02020603050405020304" pitchFamily="18" charset="0"/>
                <a:cs typeface="Times New Roman" panose="02020603050405020304" pitchFamily="18" charset="0"/>
              </a:rPr>
              <a:t>Hertelenda</a:t>
            </a:r>
            <a:endParaRPr lang="sk-SK" sz="2400" b="1" dirty="0">
              <a:latin typeface="Times New Roman" panose="02020603050405020304" pitchFamily="18" charset="0"/>
              <a:cs typeface="Times New Roman" panose="02020603050405020304" pitchFamily="18" charset="0"/>
            </a:endParaRPr>
          </a:p>
          <a:p>
            <a:r>
              <a:rPr lang="sk-SK" sz="2400" b="1" dirty="0">
                <a:latin typeface="Times New Roman" panose="02020603050405020304" pitchFamily="18" charset="0"/>
                <a:cs typeface="Times New Roman" panose="02020603050405020304" pitchFamily="18" charset="0"/>
              </a:rPr>
              <a:t>Pavel Jahoda – 1888 – 3 duše</a:t>
            </a:r>
          </a:p>
          <a:p>
            <a:r>
              <a:rPr lang="sk-SK" sz="2400" b="1" dirty="0">
                <a:latin typeface="Times New Roman" panose="02020603050405020304" pitchFamily="18" charset="0"/>
                <a:cs typeface="Times New Roman" panose="02020603050405020304" pitchFamily="18" charset="0"/>
              </a:rPr>
              <a:t>Ján </a:t>
            </a:r>
            <a:r>
              <a:rPr lang="sk-SK" sz="2400" b="1" dirty="0" err="1">
                <a:latin typeface="Times New Roman" panose="02020603050405020304" pitchFamily="18" charset="0"/>
                <a:cs typeface="Times New Roman" panose="02020603050405020304" pitchFamily="18" charset="0"/>
              </a:rPr>
              <a:t>Melich</a:t>
            </a:r>
            <a:r>
              <a:rPr lang="sk-SK" sz="2400" b="1" dirty="0">
                <a:latin typeface="Times New Roman" panose="02020603050405020304" pitchFamily="18" charset="0"/>
                <a:cs typeface="Times New Roman" panose="02020603050405020304" pitchFamily="18" charset="0"/>
              </a:rPr>
              <a:t> – 1887 – 7 duší</a:t>
            </a:r>
          </a:p>
        </p:txBody>
      </p:sp>
      <p:sp>
        <p:nvSpPr>
          <p:cNvPr id="6" name="Ovál 5" descr="červený kruh">
            <a:extLst>
              <a:ext uri="{FF2B5EF4-FFF2-40B4-BE49-F238E27FC236}">
                <a16:creationId xmlns:a16="http://schemas.microsoft.com/office/drawing/2014/main" id="{28BB3AB7-2083-45DA-ADDE-5C40B15797D6}"/>
              </a:ext>
            </a:extLst>
          </p:cNvPr>
          <p:cNvSpPr/>
          <p:nvPr/>
        </p:nvSpPr>
        <p:spPr>
          <a:xfrm>
            <a:off x="5929050" y="5627721"/>
            <a:ext cx="273352" cy="242299"/>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7" name="BlokTextu 6" descr="červený obdĺžnik ">
            <a:extLst>
              <a:ext uri="{FF2B5EF4-FFF2-40B4-BE49-F238E27FC236}">
                <a16:creationId xmlns:a16="http://schemas.microsoft.com/office/drawing/2014/main" id="{176BE702-2963-4D4B-82BE-8334C41CD084}"/>
              </a:ext>
            </a:extLst>
          </p:cNvPr>
          <p:cNvSpPr txBox="1"/>
          <p:nvPr/>
        </p:nvSpPr>
        <p:spPr>
          <a:xfrm>
            <a:off x="6265987" y="5767724"/>
            <a:ext cx="3763838" cy="954107"/>
          </a:xfrm>
          <a:prstGeom prst="rect">
            <a:avLst/>
          </a:prstGeom>
          <a:solidFill>
            <a:srgbClr val="FF0000"/>
          </a:solidFill>
        </p:spPr>
        <p:txBody>
          <a:bodyPr wrap="square" rtlCol="0">
            <a:spAutoFit/>
          </a:bodyPr>
          <a:lstStyle/>
          <a:p>
            <a:pPr algn="ctr"/>
            <a:r>
              <a:rPr lang="sk-SK" sz="2800" b="1" dirty="0" err="1">
                <a:latin typeface="Times New Roman" panose="02020603050405020304" pitchFamily="18" charset="0"/>
                <a:cs typeface="Times New Roman" panose="02020603050405020304" pitchFamily="18" charset="0"/>
              </a:rPr>
              <a:t>Hertelenda</a:t>
            </a:r>
            <a:r>
              <a:rPr lang="sk-SK" sz="2800" b="1" dirty="0">
                <a:latin typeface="Times New Roman" panose="02020603050405020304" pitchFamily="18" charset="0"/>
                <a:cs typeface="Times New Roman" panose="02020603050405020304" pitchFamily="18" charset="0"/>
              </a:rPr>
              <a:t> (</a:t>
            </a:r>
            <a:r>
              <a:rPr lang="sk-SK" sz="2800" b="1" dirty="0" err="1">
                <a:latin typeface="Times New Roman" panose="02020603050405020304" pitchFamily="18" charset="0"/>
                <a:cs typeface="Times New Roman" panose="02020603050405020304" pitchFamily="18" charset="0"/>
              </a:rPr>
              <a:t>Vojlovica</a:t>
            </a:r>
            <a:r>
              <a:rPr lang="sk-SK" sz="2800" b="1" dirty="0">
                <a:latin typeface="Times New Roman" panose="02020603050405020304" pitchFamily="18" charset="0"/>
                <a:cs typeface="Times New Roman" panose="02020603050405020304" pitchFamily="18" charset="0"/>
              </a:rPr>
              <a:t>) 1869</a:t>
            </a:r>
          </a:p>
        </p:txBody>
      </p:sp>
      <p:sp>
        <p:nvSpPr>
          <p:cNvPr id="2" name="Šípka: doprava s prúžkami 1" descr="červená šípka">
            <a:extLst>
              <a:ext uri="{FF2B5EF4-FFF2-40B4-BE49-F238E27FC236}">
                <a16:creationId xmlns:a16="http://schemas.microsoft.com/office/drawing/2014/main" id="{BB546534-5739-445A-B8A2-D977646701B5}"/>
              </a:ext>
            </a:extLst>
          </p:cNvPr>
          <p:cNvSpPr/>
          <p:nvPr/>
        </p:nvSpPr>
        <p:spPr>
          <a:xfrm>
            <a:off x="9001125" y="136169"/>
            <a:ext cx="1181966" cy="435552"/>
          </a:xfrm>
          <a:prstGeom prst="strip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Tree>
    <p:extLst>
      <p:ext uri="{BB962C8B-B14F-4D97-AF65-F5344CB8AC3E}">
        <p14:creationId xmlns:p14="http://schemas.microsoft.com/office/powerpoint/2010/main" val="146618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wipe(left)">
                                      <p:cBhvr>
                                        <p:cTn id="16" dur="500"/>
                                        <p:tgtEl>
                                          <p:spTgt spid="5">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Effect transition="in" filter="wipe(left)">
                                      <p:cBhvr>
                                        <p:cTn id="21" dur="500"/>
                                        <p:tgtEl>
                                          <p:spTgt spid="5">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animEffect transition="in" filter="wipe(left)">
                                      <p:cBhvr>
                                        <p:cTn id="26"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apa regiónov Vojvodiny v Srbsku rozdelená farebne na štyri oblasti: Bačka (modrá), Banát (ružová), Syrmia/Srem (žltá) a Mačva (svetlozelená). Na mape sú vyznačené hranice, rieky a názvy miest, napríklad Novi Sad, Subotica, Zrenjanin, Pančevo. Zvýraznené je mesto Padina. ">
            <a:extLst>
              <a:ext uri="{FF2B5EF4-FFF2-40B4-BE49-F238E27FC236}">
                <a16:creationId xmlns:a16="http://schemas.microsoft.com/office/drawing/2014/main" id="{F53C2C24-AC5B-4500-A0FB-46473E7A198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3194"/>
          <a:stretch/>
        </p:blipFill>
        <p:spPr bwMode="auto">
          <a:xfrm>
            <a:off x="0" y="0"/>
            <a:ext cx="8686920" cy="6861034"/>
          </a:xfrm>
          <a:prstGeom prst="rect">
            <a:avLst/>
          </a:prstGeom>
          <a:noFill/>
          <a:extLst>
            <a:ext uri="{909E8E84-426E-40DD-AFC4-6F175D3DCCD1}">
              <a14:hiddenFill xmlns:a14="http://schemas.microsoft.com/office/drawing/2010/main">
                <a:solidFill>
                  <a:srgbClr val="FFFFFF"/>
                </a:solidFill>
              </a14:hiddenFill>
            </a:ext>
          </a:extLst>
        </p:spPr>
      </p:pic>
      <p:sp>
        <p:nvSpPr>
          <p:cNvPr id="5" name="BlokTextu 4">
            <a:extLst>
              <a:ext uri="{FF2B5EF4-FFF2-40B4-BE49-F238E27FC236}">
                <a16:creationId xmlns:a16="http://schemas.microsoft.com/office/drawing/2014/main" id="{E0BF7BCE-318B-499E-B14E-8BC63F087DAC}"/>
              </a:ext>
            </a:extLst>
          </p:cNvPr>
          <p:cNvSpPr txBox="1"/>
          <p:nvPr/>
        </p:nvSpPr>
        <p:spPr>
          <a:xfrm>
            <a:off x="6505575" y="82077"/>
            <a:ext cx="5559620" cy="3170099"/>
          </a:xfrm>
          <a:prstGeom prst="rect">
            <a:avLst/>
          </a:prstGeom>
          <a:solidFill>
            <a:schemeClr val="accent4">
              <a:lumMod val="40000"/>
              <a:lumOff val="60000"/>
            </a:schemeClr>
          </a:solidFill>
          <a:ln>
            <a:solidFill>
              <a:schemeClr val="accent4">
                <a:lumMod val="50000"/>
              </a:schemeClr>
            </a:solidFill>
            <a:prstDash val="dash"/>
          </a:ln>
        </p:spPr>
        <p:txBody>
          <a:bodyPr wrap="square" rtlCol="0">
            <a:spAutoFit/>
          </a:bodyPr>
          <a:lstStyle/>
          <a:p>
            <a:pPr algn="ctr"/>
            <a:r>
              <a:rPr lang="sk-SK" sz="2000" b="1" dirty="0">
                <a:latin typeface="Times New Roman" panose="02020603050405020304" pitchFamily="18" charset="0"/>
                <a:cs typeface="Times New Roman" panose="02020603050405020304" pitchFamily="18" charset="0"/>
              </a:rPr>
              <a:t>Vojvodina                    </a:t>
            </a:r>
            <a:r>
              <a:rPr lang="sk-SK" sz="2000" b="1" dirty="0" err="1">
                <a:latin typeface="Times New Roman" panose="02020603050405020304" pitchFamily="18" charset="0"/>
                <a:cs typeface="Times New Roman" panose="02020603050405020304" pitchFamily="18" charset="0"/>
              </a:rPr>
              <a:t>Mrtvica</a:t>
            </a:r>
            <a:endParaRPr lang="sk-SK" sz="2000" b="1" dirty="0">
              <a:latin typeface="Times New Roman" panose="02020603050405020304" pitchFamily="18" charset="0"/>
              <a:cs typeface="Times New Roman" panose="02020603050405020304" pitchFamily="18" charset="0"/>
            </a:endParaRPr>
          </a:p>
          <a:p>
            <a:r>
              <a:rPr lang="sk-SK" sz="2000" b="1" dirty="0" err="1">
                <a:latin typeface="Times New Roman" panose="02020603050405020304" pitchFamily="18" charset="0"/>
                <a:cs typeface="Times New Roman" panose="02020603050405020304" pitchFamily="18" charset="0"/>
              </a:rPr>
              <a:t>Padina</a:t>
            </a:r>
            <a:endParaRPr lang="sk-SK" sz="2000" b="1" dirty="0">
              <a:latin typeface="Times New Roman" panose="02020603050405020304" pitchFamily="18" charset="0"/>
              <a:cs typeface="Times New Roman" panose="02020603050405020304" pitchFamily="18" charset="0"/>
            </a:endParaRPr>
          </a:p>
          <a:p>
            <a:endParaRPr lang="sk-SK" sz="2000" b="1" dirty="0">
              <a:latin typeface="Times New Roman" panose="02020603050405020304" pitchFamily="18" charset="0"/>
              <a:cs typeface="Times New Roman" panose="02020603050405020304" pitchFamily="18" charset="0"/>
            </a:endParaRPr>
          </a:p>
          <a:p>
            <a:r>
              <a:rPr lang="sk-SK" sz="2000" b="1" dirty="0">
                <a:latin typeface="Times New Roman" panose="02020603050405020304" pitchFamily="18" charset="0"/>
                <a:cs typeface="Times New Roman" panose="02020603050405020304" pitchFamily="18" charset="0"/>
              </a:rPr>
              <a:t>Pavel </a:t>
            </a:r>
            <a:r>
              <a:rPr lang="sk-SK" sz="2000" b="1" dirty="0" err="1">
                <a:latin typeface="Times New Roman" panose="02020603050405020304" pitchFamily="18" charset="0"/>
                <a:cs typeface="Times New Roman" panose="02020603050405020304" pitchFamily="18" charset="0"/>
              </a:rPr>
              <a:t>Blažek</a:t>
            </a:r>
            <a:r>
              <a:rPr lang="sk-SK" sz="2000" b="1" dirty="0">
                <a:latin typeface="Times New Roman" panose="02020603050405020304" pitchFamily="18" charset="0"/>
                <a:cs typeface="Times New Roman" panose="02020603050405020304" pitchFamily="18" charset="0"/>
              </a:rPr>
              <a:t> – 1890 – 4 duše  </a:t>
            </a:r>
          </a:p>
          <a:p>
            <a:r>
              <a:rPr lang="sk-SK" sz="2000" b="1" dirty="0">
                <a:latin typeface="Times New Roman" panose="02020603050405020304" pitchFamily="18" charset="0"/>
                <a:cs typeface="Times New Roman" panose="02020603050405020304" pitchFamily="18" charset="0"/>
              </a:rPr>
              <a:t>Pavel Kupec – 1892 – 4 duše</a:t>
            </a:r>
          </a:p>
          <a:p>
            <a:r>
              <a:rPr lang="sk-SK" sz="2000" b="1" dirty="0">
                <a:latin typeface="Times New Roman" panose="02020603050405020304" pitchFamily="18" charset="0"/>
                <a:cs typeface="Times New Roman" panose="02020603050405020304" pitchFamily="18" charset="0"/>
              </a:rPr>
              <a:t>Ondrej Mikuláš (vdovec) – 1892 – 6 duší</a:t>
            </a:r>
          </a:p>
          <a:p>
            <a:r>
              <a:rPr lang="sk-SK" sz="2000" b="1" dirty="0">
                <a:latin typeface="Times New Roman" panose="02020603050405020304" pitchFamily="18" charset="0"/>
                <a:cs typeface="Times New Roman" panose="02020603050405020304" pitchFamily="18" charset="0"/>
              </a:rPr>
              <a:t>Pavel Omasta 1885 (roľník) – 1885 – 4 duše</a:t>
            </a:r>
          </a:p>
          <a:p>
            <a:r>
              <a:rPr lang="sk-SK" sz="2000" b="1" dirty="0">
                <a:latin typeface="Times New Roman" panose="02020603050405020304" pitchFamily="18" charset="0"/>
                <a:cs typeface="Times New Roman" panose="02020603050405020304" pitchFamily="18" charset="0"/>
              </a:rPr>
              <a:t>Pavel </a:t>
            </a:r>
            <a:r>
              <a:rPr lang="sk-SK" sz="2000" b="1" dirty="0" err="1">
                <a:latin typeface="Times New Roman" panose="02020603050405020304" pitchFamily="18" charset="0"/>
                <a:cs typeface="Times New Roman" panose="02020603050405020304" pitchFamily="18" charset="0"/>
              </a:rPr>
              <a:t>Plvan</a:t>
            </a:r>
            <a:r>
              <a:rPr lang="sk-SK" sz="2000" b="1" dirty="0">
                <a:latin typeface="Times New Roman" panose="02020603050405020304" pitchFamily="18" charset="0"/>
                <a:cs typeface="Times New Roman" panose="02020603050405020304" pitchFamily="18" charset="0"/>
              </a:rPr>
              <a:t> - 1885 – 2 duše</a:t>
            </a:r>
          </a:p>
          <a:p>
            <a:r>
              <a:rPr lang="sk-SK" sz="2000" b="1" dirty="0">
                <a:latin typeface="Times New Roman" panose="02020603050405020304" pitchFamily="18" charset="0"/>
                <a:cs typeface="Times New Roman" panose="02020603050405020304" pitchFamily="18" charset="0"/>
              </a:rPr>
              <a:t>Martin </a:t>
            </a:r>
            <a:r>
              <a:rPr lang="sk-SK" sz="2000" b="1" dirty="0" err="1">
                <a:latin typeface="Times New Roman" panose="02020603050405020304" pitchFamily="18" charset="0"/>
                <a:cs typeface="Times New Roman" panose="02020603050405020304" pitchFamily="18" charset="0"/>
              </a:rPr>
              <a:t>Vago</a:t>
            </a:r>
            <a:r>
              <a:rPr lang="sk-SK" sz="2000" b="1" dirty="0">
                <a:latin typeface="Times New Roman" panose="02020603050405020304" pitchFamily="18" charset="0"/>
                <a:cs typeface="Times New Roman" panose="02020603050405020304" pitchFamily="18" charset="0"/>
              </a:rPr>
              <a:t> - 1886 – 5 duší</a:t>
            </a:r>
          </a:p>
          <a:p>
            <a:r>
              <a:rPr lang="sk-SK" sz="2000" b="1" dirty="0">
                <a:latin typeface="Times New Roman" panose="02020603050405020304" pitchFamily="18" charset="0"/>
                <a:cs typeface="Times New Roman" panose="02020603050405020304" pitchFamily="18" charset="0"/>
              </a:rPr>
              <a:t>Pavel Vaňo (robotník) – 1892 – 5 duší</a:t>
            </a:r>
          </a:p>
        </p:txBody>
      </p:sp>
      <p:sp>
        <p:nvSpPr>
          <p:cNvPr id="7" name="BlokTextu 6" descr="červený obdĺžnik">
            <a:extLst>
              <a:ext uri="{FF2B5EF4-FFF2-40B4-BE49-F238E27FC236}">
                <a16:creationId xmlns:a16="http://schemas.microsoft.com/office/drawing/2014/main" id="{176BE702-2963-4D4B-82BE-8334C41CD084}"/>
              </a:ext>
            </a:extLst>
          </p:cNvPr>
          <p:cNvSpPr txBox="1"/>
          <p:nvPr/>
        </p:nvSpPr>
        <p:spPr>
          <a:xfrm>
            <a:off x="3749033" y="3699616"/>
            <a:ext cx="1791306" cy="954107"/>
          </a:xfrm>
          <a:prstGeom prst="rect">
            <a:avLst/>
          </a:prstGeom>
          <a:solidFill>
            <a:srgbClr val="FF0000"/>
          </a:solidFill>
        </p:spPr>
        <p:txBody>
          <a:bodyPr wrap="square" rtlCol="0">
            <a:spAutoFit/>
          </a:bodyPr>
          <a:lstStyle/>
          <a:p>
            <a:pPr algn="ctr"/>
            <a:r>
              <a:rPr lang="sk-SK" sz="2800" b="1" dirty="0" err="1">
                <a:latin typeface="Times New Roman" panose="02020603050405020304" pitchFamily="18" charset="0"/>
                <a:cs typeface="Times New Roman" panose="02020603050405020304" pitchFamily="18" charset="0"/>
              </a:rPr>
              <a:t>Padina</a:t>
            </a:r>
            <a:endParaRPr lang="sk-SK" sz="2800" b="1" dirty="0">
              <a:latin typeface="Times New Roman" panose="02020603050405020304" pitchFamily="18" charset="0"/>
              <a:cs typeface="Times New Roman" panose="02020603050405020304" pitchFamily="18" charset="0"/>
            </a:endParaRPr>
          </a:p>
          <a:p>
            <a:pPr algn="ctr"/>
            <a:r>
              <a:rPr lang="sk-SK" sz="2800" b="1" dirty="0">
                <a:latin typeface="Times New Roman" panose="02020603050405020304" pitchFamily="18" charset="0"/>
                <a:cs typeface="Times New Roman" panose="02020603050405020304" pitchFamily="18" charset="0"/>
              </a:rPr>
              <a:t>1806</a:t>
            </a:r>
          </a:p>
        </p:txBody>
      </p:sp>
      <p:sp>
        <p:nvSpPr>
          <p:cNvPr id="2" name="Šípka: doprava s prúžkami 1" descr="červená šípka ">
            <a:extLst>
              <a:ext uri="{FF2B5EF4-FFF2-40B4-BE49-F238E27FC236}">
                <a16:creationId xmlns:a16="http://schemas.microsoft.com/office/drawing/2014/main" id="{BB546534-5739-445A-B8A2-D977646701B5}"/>
              </a:ext>
            </a:extLst>
          </p:cNvPr>
          <p:cNvSpPr/>
          <p:nvPr/>
        </p:nvSpPr>
        <p:spPr>
          <a:xfrm>
            <a:off x="8884962" y="117763"/>
            <a:ext cx="1028700" cy="360218"/>
          </a:xfrm>
          <a:prstGeom prst="strip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8" name="Ovál 7" descr="červený kruh">
            <a:extLst>
              <a:ext uri="{FF2B5EF4-FFF2-40B4-BE49-F238E27FC236}">
                <a16:creationId xmlns:a16="http://schemas.microsoft.com/office/drawing/2014/main" id="{6951D678-AAF9-404E-A476-BC7E21D1978E}"/>
              </a:ext>
            </a:extLst>
          </p:cNvPr>
          <p:cNvSpPr/>
          <p:nvPr/>
        </p:nvSpPr>
        <p:spPr>
          <a:xfrm>
            <a:off x="5686426" y="4532574"/>
            <a:ext cx="273352" cy="242299"/>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Tree>
    <p:extLst>
      <p:ext uri="{BB962C8B-B14F-4D97-AF65-F5344CB8AC3E}">
        <p14:creationId xmlns:p14="http://schemas.microsoft.com/office/powerpoint/2010/main" val="2241945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wipe(left)">
                                      <p:cBhvr>
                                        <p:cTn id="15" dur="500"/>
                                        <p:tgtEl>
                                          <p:spTgt spid="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wipe(left)">
                                      <p:cBhvr>
                                        <p:cTn id="20" dur="500"/>
                                        <p:tgtEl>
                                          <p:spTgt spid="5">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Effect transition="in" filter="wipe(left)">
                                      <p:cBhvr>
                                        <p:cTn id="25" dur="500"/>
                                        <p:tgtEl>
                                          <p:spTgt spid="5">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5">
                                            <p:txEl>
                                              <p:pRg st="5" end="5"/>
                                            </p:txEl>
                                          </p:spTgt>
                                        </p:tgtEl>
                                        <p:attrNameLst>
                                          <p:attrName>style.visibility</p:attrName>
                                        </p:attrNameLst>
                                      </p:cBhvr>
                                      <p:to>
                                        <p:strVal val="visible"/>
                                      </p:to>
                                    </p:set>
                                    <p:animEffect transition="in" filter="wipe(left)">
                                      <p:cBhvr>
                                        <p:cTn id="30" dur="500"/>
                                        <p:tgtEl>
                                          <p:spTgt spid="5">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animEffect transition="in" filter="wipe(left)">
                                      <p:cBhvr>
                                        <p:cTn id="35" dur="500"/>
                                        <p:tgtEl>
                                          <p:spTgt spid="5">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5">
                                            <p:txEl>
                                              <p:pRg st="7" end="7"/>
                                            </p:txEl>
                                          </p:spTgt>
                                        </p:tgtEl>
                                        <p:attrNameLst>
                                          <p:attrName>style.visibility</p:attrName>
                                        </p:attrNameLst>
                                      </p:cBhvr>
                                      <p:to>
                                        <p:strVal val="visible"/>
                                      </p:to>
                                    </p:set>
                                    <p:animEffect transition="in" filter="wipe(left)">
                                      <p:cBhvr>
                                        <p:cTn id="40" dur="500"/>
                                        <p:tgtEl>
                                          <p:spTgt spid="5">
                                            <p:txEl>
                                              <p:pRg st="7" end="7"/>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5">
                                            <p:txEl>
                                              <p:pRg st="8" end="8"/>
                                            </p:txEl>
                                          </p:spTgt>
                                        </p:tgtEl>
                                        <p:attrNameLst>
                                          <p:attrName>style.visibility</p:attrName>
                                        </p:attrNameLst>
                                      </p:cBhvr>
                                      <p:to>
                                        <p:strVal val="visible"/>
                                      </p:to>
                                    </p:set>
                                    <p:animEffect transition="in" filter="wipe(left)">
                                      <p:cBhvr>
                                        <p:cTn id="45" dur="500"/>
                                        <p:tgtEl>
                                          <p:spTgt spid="5">
                                            <p:txEl>
                                              <p:pRg st="8" end="8"/>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5">
                                            <p:txEl>
                                              <p:pRg st="9" end="9"/>
                                            </p:txEl>
                                          </p:spTgt>
                                        </p:tgtEl>
                                        <p:attrNameLst>
                                          <p:attrName>style.visibility</p:attrName>
                                        </p:attrNameLst>
                                      </p:cBhvr>
                                      <p:to>
                                        <p:strVal val="visible"/>
                                      </p:to>
                                    </p:set>
                                    <p:animEffect transition="in" filter="wipe(left)">
                                      <p:cBhvr>
                                        <p:cTn id="50"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theme/theme1.xml><?xml version="1.0" encoding="utf-8"?>
<a:theme xmlns:a="http://schemas.openxmlformats.org/drawingml/2006/main" name="Motív balíka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ív balíka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acf32de-ce99-4715-9b70-b0fe3d623d8c">
      <Terms xmlns="http://schemas.microsoft.com/office/infopath/2007/PartnerControls"/>
    </lcf76f155ced4ddcb4097134ff3c332f>
    <TaxCatchAll xmlns="50fb61df-dc2a-41e7-b905-d9f0d2572401"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9EE013E43E82A443B58191B40C649420" ma:contentTypeVersion="15" ma:contentTypeDescription="Umožňuje vytvoriť nový dokument." ma:contentTypeScope="" ma:versionID="1b1ffd8e696b8fb7fcba7f572b7f0a6f">
  <xsd:schema xmlns:xsd="http://www.w3.org/2001/XMLSchema" xmlns:xs="http://www.w3.org/2001/XMLSchema" xmlns:p="http://schemas.microsoft.com/office/2006/metadata/properties" xmlns:ns2="7acf32de-ce99-4715-9b70-b0fe3d623d8c" xmlns:ns3="50fb61df-dc2a-41e7-b905-d9f0d2572401" targetNamespace="http://schemas.microsoft.com/office/2006/metadata/properties" ma:root="true" ma:fieldsID="a5748b605d5178e7217c27ab8e67cf9f" ns2:_="" ns3:_="">
    <xsd:import namespace="7acf32de-ce99-4715-9b70-b0fe3d623d8c"/>
    <xsd:import namespace="50fb61df-dc2a-41e7-b905-d9f0d257240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cf32de-ce99-4715-9b70-b0fe3d623d8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Značky obrázka" ma:readOnly="false" ma:fieldId="{5cf76f15-5ced-4ddc-b409-7134ff3c332f}" ma:taxonomyMulti="true" ma:sspId="3e489cff-7f36-47b2-aea3-388ec908363f"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0fb61df-dc2a-41e7-b905-d9f0d2572401"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380abad2-a49b-4647-8376-9fbf8da2ce99}" ma:internalName="TaxCatchAll" ma:showField="CatchAllData" ma:web="50fb61df-dc2a-41e7-b905-d9f0d2572401">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Zdieľa sa s"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Zdieľané s podrobnosťami"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4488A0E-4A2D-4242-978F-F3E9C1285934}">
  <ds:schemaRefs>
    <ds:schemaRef ds:uri="http://purl.org/dc/terms/"/>
    <ds:schemaRef ds:uri="http://purl.org/dc/elements/1.1/"/>
    <ds:schemaRef ds:uri="http://www.w3.org/XML/1998/namespace"/>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50fb61df-dc2a-41e7-b905-d9f0d2572401"/>
    <ds:schemaRef ds:uri="7acf32de-ce99-4715-9b70-b0fe3d623d8c"/>
    <ds:schemaRef ds:uri="http://schemas.microsoft.com/office/2006/metadata/properties"/>
  </ds:schemaRefs>
</ds:datastoreItem>
</file>

<file path=customXml/itemProps2.xml><?xml version="1.0" encoding="utf-8"?>
<ds:datastoreItem xmlns:ds="http://schemas.openxmlformats.org/officeDocument/2006/customXml" ds:itemID="{90767B71-8C26-46E2-B6B9-05423748FE33}">
  <ds:schemaRefs>
    <ds:schemaRef ds:uri="http://schemas.microsoft.com/sharepoint/v3/contenttype/forms"/>
  </ds:schemaRefs>
</ds:datastoreItem>
</file>

<file path=customXml/itemProps3.xml><?xml version="1.0" encoding="utf-8"?>
<ds:datastoreItem xmlns:ds="http://schemas.openxmlformats.org/officeDocument/2006/customXml" ds:itemID="{995BA112-D7AC-407D-A0E3-E2CDA4D6D13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acf32de-ce99-4715-9b70-b0fe3d623d8c"/>
    <ds:schemaRef ds:uri="50fb61df-dc2a-41e7-b905-d9f0d257240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9101</TotalTime>
  <Words>3105</Words>
  <Application>Microsoft Office PowerPoint</Application>
  <PresentationFormat>Širokouhlá</PresentationFormat>
  <Paragraphs>332</Paragraphs>
  <Slides>68</Slides>
  <Notes>11</Notes>
  <HiddenSlides>12</HiddenSlides>
  <MMClips>0</MMClips>
  <ScaleCrop>false</ScaleCrop>
  <HeadingPairs>
    <vt:vector size="6" baseType="variant">
      <vt:variant>
        <vt:lpstr>Použité písma</vt:lpstr>
      </vt:variant>
      <vt:variant>
        <vt:i4>7</vt:i4>
      </vt:variant>
      <vt:variant>
        <vt:lpstr>Motív</vt:lpstr>
      </vt:variant>
      <vt:variant>
        <vt:i4>1</vt:i4>
      </vt:variant>
      <vt:variant>
        <vt:lpstr>Nadpisy snímok</vt:lpstr>
      </vt:variant>
      <vt:variant>
        <vt:i4>68</vt:i4>
      </vt:variant>
    </vt:vector>
  </HeadingPairs>
  <TitlesOfParts>
    <vt:vector size="76" baseType="lpstr">
      <vt:lpstr>Arial</vt:lpstr>
      <vt:lpstr>Arial Black</vt:lpstr>
      <vt:lpstr>Book Antiqua</vt:lpstr>
      <vt:lpstr>Calibri</vt:lpstr>
      <vt:lpstr>Calibri Light</vt:lpstr>
      <vt:lpstr>Gabriola</vt:lpstr>
      <vt:lpstr>Times New Roman</vt:lpstr>
      <vt:lpstr>Motív balíka Office</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Nový domov na Južnej Morave</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Genealógia Slovákov v Bulharsku, pôvod, migrácia a rodové línie</dc:title>
  <dc:creator>Koňariková Katarína</dc:creator>
  <cp:keywords>genealógia, Bulharsko, rodové línie </cp:keywords>
  <cp:lastModifiedBy>Stážisti</cp:lastModifiedBy>
  <cp:revision>28</cp:revision>
  <dcterms:created xsi:type="dcterms:W3CDTF">2025-09-16T20:04:06Z</dcterms:created>
  <dcterms:modified xsi:type="dcterms:W3CDTF">2025-11-13T10:48:21Z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0x0101009EE013E43E82A443B58191B40C649420</vt:lpwstr>
  </property>
  <property fmtid="{D5CDD505-2E9C-101B-9397-08002B2CF9AE}" pid="3" name="MediaServiceImageTags">
    <vt:lpwstr/>
  </property>
</Properties>
</file>