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355" r:id="rId5"/>
    <p:sldId id="358" r:id="rId6"/>
    <p:sldId id="367" r:id="rId7"/>
    <p:sldId id="368" r:id="rId8"/>
    <p:sldId id="369" r:id="rId9"/>
    <p:sldId id="371" r:id="rId10"/>
    <p:sldId id="3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3792" userDrawn="1">
          <p15:clr>
            <a:srgbClr val="A4A3A4"/>
          </p15:clr>
        </p15:guide>
        <p15:guide id="3" pos="528" userDrawn="1">
          <p15:clr>
            <a:srgbClr val="A4A3A4"/>
          </p15:clr>
        </p15:guide>
        <p15:guide id="4" pos="7128" userDrawn="1">
          <p15:clr>
            <a:srgbClr val="A4A3A4"/>
          </p15:clr>
        </p15:guide>
        <p15:guide id="5" orient="horz" pos="2808" userDrawn="1">
          <p15:clr>
            <a:srgbClr val="A4A3A4"/>
          </p15:clr>
        </p15:guide>
        <p15:guide id="6" pos="2976" userDrawn="1">
          <p15:clr>
            <a:srgbClr val="A4A3A4"/>
          </p15:clr>
        </p15:guide>
        <p15:guide id="7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B2A48C-5695-4F37-83F7-64821A73E4CE}" v="2" dt="2025-11-11T13:45:02.623"/>
  </p1510:revLst>
</p1510:revInfo>
</file>

<file path=ppt/tableStyles.xml><?xml version="1.0" encoding="utf-8"?>
<a:tblStyleLst xmlns:a="http://schemas.openxmlformats.org/drawingml/2006/main" def="{68D230F3-CF80-4859-8CE7-A43EE81993B5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0"/>
    <p:restoredTop sz="94651"/>
  </p:normalViewPr>
  <p:slideViewPr>
    <p:cSldViewPr snapToGrid="0">
      <p:cViewPr varScale="1">
        <p:scale>
          <a:sx n="98" d="100"/>
          <a:sy n="98" d="100"/>
        </p:scale>
        <p:origin x="102" y="234"/>
      </p:cViewPr>
      <p:guideLst>
        <p:guide orient="horz" pos="3792"/>
        <p:guide pos="528"/>
        <p:guide pos="7128"/>
        <p:guide orient="horz" pos="2808"/>
        <p:guide pos="2976"/>
        <p:guide orient="horz" pos="9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ážisti" userId="6c3dd6a6-2efb-4d77-87e3-0808df15d025" providerId="ADAL" clId="{5705E858-399F-43E2-9340-287617AEF6D7}"/>
    <pc:docChg chg="modSld">
      <pc:chgData name="Stážisti" userId="6c3dd6a6-2efb-4d77-87e3-0808df15d025" providerId="ADAL" clId="{5705E858-399F-43E2-9340-287617AEF6D7}" dt="2025-11-11T13:37:20.668" v="428" actId="962"/>
      <pc:docMkLst>
        <pc:docMk/>
      </pc:docMkLst>
      <pc:sldChg chg="modSp mod">
        <pc:chgData name="Stážisti" userId="6c3dd6a6-2efb-4d77-87e3-0808df15d025" providerId="ADAL" clId="{5705E858-399F-43E2-9340-287617AEF6D7}" dt="2025-11-11T12:54:01.441" v="192" actId="1076"/>
        <pc:sldMkLst>
          <pc:docMk/>
          <pc:sldMk cId="4043894187" sldId="358"/>
        </pc:sldMkLst>
        <pc:picChg chg="mod">
          <ac:chgData name="Stážisti" userId="6c3dd6a6-2efb-4d77-87e3-0808df15d025" providerId="ADAL" clId="{5705E858-399F-43E2-9340-287617AEF6D7}" dt="2025-11-11T12:53:04.585" v="180" actId="1076"/>
          <ac:picMkLst>
            <pc:docMk/>
            <pc:sldMk cId="4043894187" sldId="358"/>
            <ac:picMk id="3" creationId="{ECE34484-801B-E441-A47A-DAABA35E8FF5}"/>
          </ac:picMkLst>
        </pc:picChg>
        <pc:picChg chg="mod">
          <ac:chgData name="Stážisti" userId="6c3dd6a6-2efb-4d77-87e3-0808df15d025" providerId="ADAL" clId="{5705E858-399F-43E2-9340-287617AEF6D7}" dt="2025-11-11T12:40:38.501" v="63" actId="962"/>
          <ac:picMkLst>
            <pc:docMk/>
            <pc:sldMk cId="4043894187" sldId="358"/>
            <ac:picMk id="9" creationId="{AE0DDCD8-DA7A-944D-8567-4B8A35667320}"/>
          </ac:picMkLst>
        </pc:picChg>
        <pc:picChg chg="mod">
          <ac:chgData name="Stážisti" userId="6c3dd6a6-2efb-4d77-87e3-0808df15d025" providerId="ADAL" clId="{5705E858-399F-43E2-9340-287617AEF6D7}" dt="2025-11-11T12:43:54.525" v="79" actId="962"/>
          <ac:picMkLst>
            <pc:docMk/>
            <pc:sldMk cId="4043894187" sldId="358"/>
            <ac:picMk id="11" creationId="{8310E6F9-0465-0748-86BE-8B840DAEE7FD}"/>
          </ac:picMkLst>
        </pc:picChg>
        <pc:picChg chg="mod">
          <ac:chgData name="Stážisti" userId="6c3dd6a6-2efb-4d77-87e3-0808df15d025" providerId="ADAL" clId="{5705E858-399F-43E2-9340-287617AEF6D7}" dt="2025-11-11T12:45:45.206" v="92" actId="962"/>
          <ac:picMkLst>
            <pc:docMk/>
            <pc:sldMk cId="4043894187" sldId="358"/>
            <ac:picMk id="13" creationId="{C54D247C-CC55-BF47-AF02-D2CE9C5463FA}"/>
          </ac:picMkLst>
        </pc:picChg>
        <pc:picChg chg="mod">
          <ac:chgData name="Stážisti" userId="6c3dd6a6-2efb-4d77-87e3-0808df15d025" providerId="ADAL" clId="{5705E858-399F-43E2-9340-287617AEF6D7}" dt="2025-11-11T12:42:50.114" v="72" actId="962"/>
          <ac:picMkLst>
            <pc:docMk/>
            <pc:sldMk cId="4043894187" sldId="358"/>
            <ac:picMk id="19" creationId="{531C6437-D467-0F46-8136-8B8C65A6C6BE}"/>
          </ac:picMkLst>
        </pc:picChg>
        <pc:picChg chg="mod">
          <ac:chgData name="Stážisti" userId="6c3dd6a6-2efb-4d77-87e3-0808df15d025" providerId="ADAL" clId="{5705E858-399F-43E2-9340-287617AEF6D7}" dt="2025-11-11T12:54:01.441" v="192" actId="1076"/>
          <ac:picMkLst>
            <pc:docMk/>
            <pc:sldMk cId="4043894187" sldId="358"/>
            <ac:picMk id="21" creationId="{175ECA36-5E99-504D-B05B-3194CC0F1993}"/>
          </ac:picMkLst>
        </pc:picChg>
        <pc:picChg chg="mod">
          <ac:chgData name="Stážisti" userId="6c3dd6a6-2efb-4d77-87e3-0808df15d025" providerId="ADAL" clId="{5705E858-399F-43E2-9340-287617AEF6D7}" dt="2025-11-11T12:42:09.849" v="69" actId="962"/>
          <ac:picMkLst>
            <pc:docMk/>
            <pc:sldMk cId="4043894187" sldId="358"/>
            <ac:picMk id="23" creationId="{12D88330-E0FF-2D45-8F18-4A64AC47C060}"/>
          </ac:picMkLst>
        </pc:picChg>
        <pc:picChg chg="mod">
          <ac:chgData name="Stážisti" userId="6c3dd6a6-2efb-4d77-87e3-0808df15d025" providerId="ADAL" clId="{5705E858-399F-43E2-9340-287617AEF6D7}" dt="2025-11-11T12:41:22.465" v="66" actId="962"/>
          <ac:picMkLst>
            <pc:docMk/>
            <pc:sldMk cId="4043894187" sldId="358"/>
            <ac:picMk id="24" creationId="{3F4F995B-6BD6-544B-BBA8-A21D2AF21110}"/>
          </ac:picMkLst>
        </pc:picChg>
        <pc:picChg chg="mod">
          <ac:chgData name="Stážisti" userId="6c3dd6a6-2efb-4d77-87e3-0808df15d025" providerId="ADAL" clId="{5705E858-399F-43E2-9340-287617AEF6D7}" dt="2025-11-11T12:47:54.401" v="149" actId="962"/>
          <ac:picMkLst>
            <pc:docMk/>
            <pc:sldMk cId="4043894187" sldId="358"/>
            <ac:picMk id="27" creationId="{2ADB01D2-D8EF-A748-B94C-8026D8F611CD}"/>
          </ac:picMkLst>
        </pc:picChg>
        <pc:picChg chg="mod">
          <ac:chgData name="Stážisti" userId="6c3dd6a6-2efb-4d77-87e3-0808df15d025" providerId="ADAL" clId="{5705E858-399F-43E2-9340-287617AEF6D7}" dt="2025-11-11T12:44:39.143" v="83" actId="962"/>
          <ac:picMkLst>
            <pc:docMk/>
            <pc:sldMk cId="4043894187" sldId="358"/>
            <ac:picMk id="33" creationId="{42D95CD9-52A5-E84F-A8EC-0D05235AE1C3}"/>
          </ac:picMkLst>
        </pc:picChg>
        <pc:picChg chg="mod">
          <ac:chgData name="Stážisti" userId="6c3dd6a6-2efb-4d77-87e3-0808df15d025" providerId="ADAL" clId="{5705E858-399F-43E2-9340-287617AEF6D7}" dt="2025-11-11T12:53:18.377" v="185" actId="1076"/>
          <ac:picMkLst>
            <pc:docMk/>
            <pc:sldMk cId="4043894187" sldId="358"/>
            <ac:picMk id="37" creationId="{1C8CAAAA-A2E6-AE47-B105-D11818FBCF2C}"/>
          </ac:picMkLst>
        </pc:picChg>
        <pc:picChg chg="mod">
          <ac:chgData name="Stážisti" userId="6c3dd6a6-2efb-4d77-87e3-0808df15d025" providerId="ADAL" clId="{5705E858-399F-43E2-9340-287617AEF6D7}" dt="2025-11-11T12:53:20.211" v="186" actId="1076"/>
          <ac:picMkLst>
            <pc:docMk/>
            <pc:sldMk cId="4043894187" sldId="358"/>
            <ac:picMk id="38" creationId="{347A6EDC-1082-5443-9DB0-DF4134F1DF13}"/>
          </ac:picMkLst>
        </pc:picChg>
        <pc:picChg chg="mod">
          <ac:chgData name="Stážisti" userId="6c3dd6a6-2efb-4d77-87e3-0808df15d025" providerId="ADAL" clId="{5705E858-399F-43E2-9340-287617AEF6D7}" dt="2025-11-11T12:53:00.625" v="178" actId="1076"/>
          <ac:picMkLst>
            <pc:docMk/>
            <pc:sldMk cId="4043894187" sldId="358"/>
            <ac:picMk id="40" creationId="{F5D58609-C3E2-464F-8A97-4FEA05EFA693}"/>
          </ac:picMkLst>
        </pc:picChg>
        <pc:picChg chg="mod">
          <ac:chgData name="Stážisti" userId="6c3dd6a6-2efb-4d77-87e3-0808df15d025" providerId="ADAL" clId="{5705E858-399F-43E2-9340-287617AEF6D7}" dt="2025-11-11T12:53:02.528" v="179" actId="1076"/>
          <ac:picMkLst>
            <pc:docMk/>
            <pc:sldMk cId="4043894187" sldId="358"/>
            <ac:picMk id="42" creationId="{E390FB39-BFE6-6E44-8D95-EFC9ED650C9F}"/>
          </ac:picMkLst>
        </pc:picChg>
        <pc:picChg chg="mod">
          <ac:chgData name="Stážisti" userId="6c3dd6a6-2efb-4d77-87e3-0808df15d025" providerId="ADAL" clId="{5705E858-399F-43E2-9340-287617AEF6D7}" dt="2025-11-11T12:53:22.555" v="187" actId="1076"/>
          <ac:picMkLst>
            <pc:docMk/>
            <pc:sldMk cId="4043894187" sldId="358"/>
            <ac:picMk id="44" creationId="{904BBEC2-F563-0540-9B85-5B77D71B7A24}"/>
          </ac:picMkLst>
        </pc:picChg>
        <pc:picChg chg="mod">
          <ac:chgData name="Stážisti" userId="6c3dd6a6-2efb-4d77-87e3-0808df15d025" providerId="ADAL" clId="{5705E858-399F-43E2-9340-287617AEF6D7}" dt="2025-11-11T12:53:57.169" v="191" actId="1076"/>
          <ac:picMkLst>
            <pc:docMk/>
            <pc:sldMk cId="4043894187" sldId="358"/>
            <ac:picMk id="46" creationId="{56EEB554-0966-C843-B4AA-063AD368DBF3}"/>
          </ac:picMkLst>
        </pc:picChg>
      </pc:sldChg>
      <pc:sldChg chg="modSp mod">
        <pc:chgData name="Stážisti" userId="6c3dd6a6-2efb-4d77-87e3-0808df15d025" providerId="ADAL" clId="{5705E858-399F-43E2-9340-287617AEF6D7}" dt="2025-11-11T08:12:59.709" v="1" actId="962"/>
        <pc:sldMkLst>
          <pc:docMk/>
          <pc:sldMk cId="2341894949" sldId="367"/>
        </pc:sldMkLst>
        <pc:picChg chg="mod">
          <ac:chgData name="Stážisti" userId="6c3dd6a6-2efb-4d77-87e3-0808df15d025" providerId="ADAL" clId="{5705E858-399F-43E2-9340-287617AEF6D7}" dt="2025-11-11T08:12:59.709" v="1" actId="962"/>
          <ac:picMkLst>
            <pc:docMk/>
            <pc:sldMk cId="2341894949" sldId="367"/>
            <ac:picMk id="12" creationId="{B98C8429-6C3D-7147-9B44-D9B08C8AF57E}"/>
          </ac:picMkLst>
        </pc:picChg>
      </pc:sldChg>
      <pc:sldChg chg="modSp mod">
        <pc:chgData name="Stážisti" userId="6c3dd6a6-2efb-4d77-87e3-0808df15d025" providerId="ADAL" clId="{5705E858-399F-43E2-9340-287617AEF6D7}" dt="2025-11-11T08:15:11.339" v="29" actId="962"/>
        <pc:sldMkLst>
          <pc:docMk/>
          <pc:sldMk cId="2225224551" sldId="368"/>
        </pc:sldMkLst>
        <pc:picChg chg="mod">
          <ac:chgData name="Stážisti" userId="6c3dd6a6-2efb-4d77-87e3-0808df15d025" providerId="ADAL" clId="{5705E858-399F-43E2-9340-287617AEF6D7}" dt="2025-11-11T08:13:47.274" v="17" actId="962"/>
          <ac:picMkLst>
            <pc:docMk/>
            <pc:sldMk cId="2225224551" sldId="368"/>
            <ac:picMk id="3" creationId="{8BD027B2-E5CE-B143-8A2D-6D213A735459}"/>
          </ac:picMkLst>
        </pc:picChg>
        <pc:picChg chg="mod">
          <ac:chgData name="Stážisti" userId="6c3dd6a6-2efb-4d77-87e3-0808df15d025" providerId="ADAL" clId="{5705E858-399F-43E2-9340-287617AEF6D7}" dt="2025-11-11T08:15:11.339" v="29" actId="962"/>
          <ac:picMkLst>
            <pc:docMk/>
            <pc:sldMk cId="2225224551" sldId="368"/>
            <ac:picMk id="8" creationId="{B8375FC3-30E9-7146-82F1-BC7894AD7C3A}"/>
          </ac:picMkLst>
        </pc:picChg>
      </pc:sldChg>
      <pc:sldChg chg="modSp mod">
        <pc:chgData name="Stážisti" userId="6c3dd6a6-2efb-4d77-87e3-0808df15d025" providerId="ADAL" clId="{5705E858-399F-43E2-9340-287617AEF6D7}" dt="2025-11-11T13:10:05.517" v="306" actId="962"/>
        <pc:sldMkLst>
          <pc:docMk/>
          <pc:sldMk cId="4212874892" sldId="369"/>
        </pc:sldMkLst>
        <pc:picChg chg="mod">
          <ac:chgData name="Stážisti" userId="6c3dd6a6-2efb-4d77-87e3-0808df15d025" providerId="ADAL" clId="{5705E858-399F-43E2-9340-287617AEF6D7}" dt="2025-11-11T12:56:52.950" v="228" actId="962"/>
          <ac:picMkLst>
            <pc:docMk/>
            <pc:sldMk cId="4212874892" sldId="369"/>
            <ac:picMk id="3" creationId="{205DD923-432A-1F43-9066-F4DBD25DE932}"/>
          </ac:picMkLst>
        </pc:picChg>
        <pc:picChg chg="mod">
          <ac:chgData name="Stážisti" userId="6c3dd6a6-2efb-4d77-87e3-0808df15d025" providerId="ADAL" clId="{5705E858-399F-43E2-9340-287617AEF6D7}" dt="2025-11-11T13:10:05.517" v="306" actId="962"/>
          <ac:picMkLst>
            <pc:docMk/>
            <pc:sldMk cId="4212874892" sldId="369"/>
            <ac:picMk id="4" creationId="{180F5DCA-EBE1-A746-BCE0-D94CD3F84BF5}"/>
          </ac:picMkLst>
        </pc:picChg>
        <pc:picChg chg="mod">
          <ac:chgData name="Stážisti" userId="6c3dd6a6-2efb-4d77-87e3-0808df15d025" providerId="ADAL" clId="{5705E858-399F-43E2-9340-287617AEF6D7}" dt="2025-11-11T12:55:29.931" v="213" actId="962"/>
          <ac:picMkLst>
            <pc:docMk/>
            <pc:sldMk cId="4212874892" sldId="369"/>
            <ac:picMk id="5" creationId="{1742CD2A-C4FB-BD4F-A161-AD1EFDCF2821}"/>
          </ac:picMkLst>
        </pc:picChg>
        <pc:picChg chg="mod">
          <ac:chgData name="Stážisti" userId="6c3dd6a6-2efb-4d77-87e3-0808df15d025" providerId="ADAL" clId="{5705E858-399F-43E2-9340-287617AEF6D7}" dt="2025-11-11T12:56:03.777" v="217" actId="962"/>
          <ac:picMkLst>
            <pc:docMk/>
            <pc:sldMk cId="4212874892" sldId="369"/>
            <ac:picMk id="8" creationId="{0F169138-F656-0C43-B7BF-C5262D6FE1C5}"/>
          </ac:picMkLst>
        </pc:picChg>
        <pc:picChg chg="mod">
          <ac:chgData name="Stážisti" userId="6c3dd6a6-2efb-4d77-87e3-0808df15d025" providerId="ADAL" clId="{5705E858-399F-43E2-9340-287617AEF6D7}" dt="2025-11-11T12:58:37.262" v="236" actId="962"/>
          <ac:picMkLst>
            <pc:docMk/>
            <pc:sldMk cId="4212874892" sldId="369"/>
            <ac:picMk id="10" creationId="{170E02BF-084B-2846-A0D4-85CF675BAD9F}"/>
          </ac:picMkLst>
        </pc:picChg>
        <pc:picChg chg="mod">
          <ac:chgData name="Stážisti" userId="6c3dd6a6-2efb-4d77-87e3-0808df15d025" providerId="ADAL" clId="{5705E858-399F-43E2-9340-287617AEF6D7}" dt="2025-11-11T13:01:21.731" v="257" actId="1076"/>
          <ac:picMkLst>
            <pc:docMk/>
            <pc:sldMk cId="4212874892" sldId="369"/>
            <ac:picMk id="11" creationId="{96C72914-9A14-9040-8023-75FF4DED42D1}"/>
          </ac:picMkLst>
        </pc:picChg>
        <pc:picChg chg="mod">
          <ac:chgData name="Stážisti" userId="6c3dd6a6-2efb-4d77-87e3-0808df15d025" providerId="ADAL" clId="{5705E858-399F-43E2-9340-287617AEF6D7}" dt="2025-11-11T13:01:59.163" v="262" actId="962"/>
          <ac:picMkLst>
            <pc:docMk/>
            <pc:sldMk cId="4212874892" sldId="369"/>
            <ac:picMk id="13" creationId="{E92FCE30-F874-D145-B5D7-AFC9CB7446FB}"/>
          </ac:picMkLst>
        </pc:picChg>
        <pc:picChg chg="mod">
          <ac:chgData name="Stážisti" userId="6c3dd6a6-2efb-4d77-87e3-0808df15d025" providerId="ADAL" clId="{5705E858-399F-43E2-9340-287617AEF6D7}" dt="2025-11-11T12:57:39.719" v="231" actId="962"/>
          <ac:picMkLst>
            <pc:docMk/>
            <pc:sldMk cId="4212874892" sldId="369"/>
            <ac:picMk id="17" creationId="{08346516-001D-8F4A-AB83-5AA4DF9C1F72}"/>
          </ac:picMkLst>
        </pc:picChg>
        <pc:picChg chg="mod">
          <ac:chgData name="Stážisti" userId="6c3dd6a6-2efb-4d77-87e3-0808df15d025" providerId="ADAL" clId="{5705E858-399F-43E2-9340-287617AEF6D7}" dt="2025-11-11T13:06:22.902" v="288" actId="962"/>
          <ac:picMkLst>
            <pc:docMk/>
            <pc:sldMk cId="4212874892" sldId="369"/>
            <ac:picMk id="18" creationId="{3D7D6A87-353E-EF4F-B3BD-6082CB2D9CB0}"/>
          </ac:picMkLst>
        </pc:picChg>
        <pc:picChg chg="mod">
          <ac:chgData name="Stážisti" userId="6c3dd6a6-2efb-4d77-87e3-0808df15d025" providerId="ADAL" clId="{5705E858-399F-43E2-9340-287617AEF6D7}" dt="2025-11-11T13:04:28.948" v="276" actId="1076"/>
          <ac:picMkLst>
            <pc:docMk/>
            <pc:sldMk cId="4212874892" sldId="369"/>
            <ac:picMk id="19" creationId="{0A9F67A6-1007-EB4A-8154-947BA05CF2DC}"/>
          </ac:picMkLst>
        </pc:picChg>
        <pc:picChg chg="mod">
          <ac:chgData name="Stážisti" userId="6c3dd6a6-2efb-4d77-87e3-0808df15d025" providerId="ADAL" clId="{5705E858-399F-43E2-9340-287617AEF6D7}" dt="2025-11-11T13:05:39.219" v="286" actId="962"/>
          <ac:picMkLst>
            <pc:docMk/>
            <pc:sldMk cId="4212874892" sldId="369"/>
            <ac:picMk id="20" creationId="{C3B9A9F3-1B8A-544F-ADA7-54556A3BD3A7}"/>
          </ac:picMkLst>
        </pc:picChg>
        <pc:picChg chg="mod">
          <ac:chgData name="Stážisti" userId="6c3dd6a6-2efb-4d77-87e3-0808df15d025" providerId="ADAL" clId="{5705E858-399F-43E2-9340-287617AEF6D7}" dt="2025-11-11T13:02:29.105" v="265" actId="962"/>
          <ac:picMkLst>
            <pc:docMk/>
            <pc:sldMk cId="4212874892" sldId="369"/>
            <ac:picMk id="22" creationId="{1F237C5B-8648-A14C-9984-68513C280737}"/>
          </ac:picMkLst>
        </pc:picChg>
        <pc:picChg chg="mod">
          <ac:chgData name="Stážisti" userId="6c3dd6a6-2efb-4d77-87e3-0808df15d025" providerId="ADAL" clId="{5705E858-399F-43E2-9340-287617AEF6D7}" dt="2025-11-11T13:01:11.083" v="256" actId="962"/>
          <ac:picMkLst>
            <pc:docMk/>
            <pc:sldMk cId="4212874892" sldId="369"/>
            <ac:picMk id="24" creationId="{1B4A0568-CA47-114C-8513-320E091EE8FF}"/>
          </ac:picMkLst>
        </pc:picChg>
        <pc:picChg chg="mod">
          <ac:chgData name="Stážisti" userId="6c3dd6a6-2efb-4d77-87e3-0808df15d025" providerId="ADAL" clId="{5705E858-399F-43E2-9340-287617AEF6D7}" dt="2025-11-11T13:03:31.113" v="272" actId="962"/>
          <ac:picMkLst>
            <pc:docMk/>
            <pc:sldMk cId="4212874892" sldId="369"/>
            <ac:picMk id="26" creationId="{AD1AE59C-7944-EC4E-ACB9-734032145730}"/>
          </ac:picMkLst>
        </pc:picChg>
        <pc:picChg chg="mod">
          <ac:chgData name="Stážisti" userId="6c3dd6a6-2efb-4d77-87e3-0808df15d025" providerId="ADAL" clId="{5705E858-399F-43E2-9340-287617AEF6D7}" dt="2025-11-11T13:08:05.073" v="296" actId="962"/>
          <ac:picMkLst>
            <pc:docMk/>
            <pc:sldMk cId="4212874892" sldId="369"/>
            <ac:picMk id="28" creationId="{A59AF564-BA7E-AB4B-83DD-FA529ACFDEDA}"/>
          </ac:picMkLst>
        </pc:picChg>
        <pc:picChg chg="mod">
          <ac:chgData name="Stážisti" userId="6c3dd6a6-2efb-4d77-87e3-0808df15d025" providerId="ADAL" clId="{5705E858-399F-43E2-9340-287617AEF6D7}" dt="2025-11-11T13:08:44.222" v="301" actId="962"/>
          <ac:picMkLst>
            <pc:docMk/>
            <pc:sldMk cId="4212874892" sldId="369"/>
            <ac:picMk id="29" creationId="{17187A7D-E523-F84B-BE57-9B05D4B13B9C}"/>
          </ac:picMkLst>
        </pc:picChg>
        <pc:picChg chg="mod">
          <ac:chgData name="Stážisti" userId="6c3dd6a6-2efb-4d77-87e3-0808df15d025" providerId="ADAL" clId="{5705E858-399F-43E2-9340-287617AEF6D7}" dt="2025-11-11T13:07:12.695" v="291" actId="962"/>
          <ac:picMkLst>
            <pc:docMk/>
            <pc:sldMk cId="4212874892" sldId="369"/>
            <ac:picMk id="31" creationId="{4E9D1219-033A-D944-8BFA-E03485FC0046}"/>
          </ac:picMkLst>
        </pc:picChg>
        <pc:picChg chg="mod">
          <ac:chgData name="Stážisti" userId="6c3dd6a6-2efb-4d77-87e3-0808df15d025" providerId="ADAL" clId="{5705E858-399F-43E2-9340-287617AEF6D7}" dt="2025-11-11T13:09:20.772" v="303" actId="962"/>
          <ac:picMkLst>
            <pc:docMk/>
            <pc:sldMk cId="4212874892" sldId="369"/>
            <ac:picMk id="32" creationId="{40C614FC-EBB3-E948-9CCB-B9CAF7DA3DFC}"/>
          </ac:picMkLst>
        </pc:picChg>
      </pc:sldChg>
      <pc:sldChg chg="modSp mod">
        <pc:chgData name="Stážisti" userId="6c3dd6a6-2efb-4d77-87e3-0808df15d025" providerId="ADAL" clId="{5705E858-399F-43E2-9340-287617AEF6D7}" dt="2025-11-11T13:37:20.668" v="428" actId="962"/>
        <pc:sldMkLst>
          <pc:docMk/>
          <pc:sldMk cId="2630811118" sldId="371"/>
        </pc:sldMkLst>
        <pc:picChg chg="mod">
          <ac:chgData name="Stážisti" userId="6c3dd6a6-2efb-4d77-87e3-0808df15d025" providerId="ADAL" clId="{5705E858-399F-43E2-9340-287617AEF6D7}" dt="2025-11-11T13:13:26.474" v="337" actId="962"/>
          <ac:picMkLst>
            <pc:docMk/>
            <pc:sldMk cId="2630811118" sldId="371"/>
            <ac:picMk id="4" creationId="{36930013-A552-DB4B-991F-F455AB9BC185}"/>
          </ac:picMkLst>
        </pc:picChg>
        <pc:picChg chg="mod">
          <ac:chgData name="Stážisti" userId="6c3dd6a6-2efb-4d77-87e3-0808df15d025" providerId="ADAL" clId="{5705E858-399F-43E2-9340-287617AEF6D7}" dt="2025-11-11T13:14:13.196" v="340" actId="962"/>
          <ac:picMkLst>
            <pc:docMk/>
            <pc:sldMk cId="2630811118" sldId="371"/>
            <ac:picMk id="14" creationId="{654228F9-9899-FA4C-ABE5-4FC60CFAC9FC}"/>
          </ac:picMkLst>
        </pc:picChg>
        <pc:picChg chg="mod">
          <ac:chgData name="Stážisti" userId="6c3dd6a6-2efb-4d77-87e3-0808df15d025" providerId="ADAL" clId="{5705E858-399F-43E2-9340-287617AEF6D7}" dt="2025-11-11T13:15:12.391" v="344" actId="962"/>
          <ac:picMkLst>
            <pc:docMk/>
            <pc:sldMk cId="2630811118" sldId="371"/>
            <ac:picMk id="18" creationId="{F39826E8-A2B1-AF43-A35A-C4B803D23BA8}"/>
          </ac:picMkLst>
        </pc:picChg>
        <pc:picChg chg="mod">
          <ac:chgData name="Stážisti" userId="6c3dd6a6-2efb-4d77-87e3-0808df15d025" providerId="ADAL" clId="{5705E858-399F-43E2-9340-287617AEF6D7}" dt="2025-11-11T13:15:45.638" v="347" actId="962"/>
          <ac:picMkLst>
            <pc:docMk/>
            <pc:sldMk cId="2630811118" sldId="371"/>
            <ac:picMk id="24" creationId="{2B086941-CD21-F541-8AA7-FD403A82613A}"/>
          </ac:picMkLst>
        </pc:picChg>
        <pc:picChg chg="mod">
          <ac:chgData name="Stážisti" userId="6c3dd6a6-2efb-4d77-87e3-0808df15d025" providerId="ADAL" clId="{5705E858-399F-43E2-9340-287617AEF6D7}" dt="2025-11-11T13:16:23.731" v="351" actId="1076"/>
          <ac:picMkLst>
            <pc:docMk/>
            <pc:sldMk cId="2630811118" sldId="371"/>
            <ac:picMk id="25" creationId="{B30E9BC4-400A-4D40-B4A7-C3FDD873D73E}"/>
          </ac:picMkLst>
        </pc:picChg>
        <pc:picChg chg="mod">
          <ac:chgData name="Stážisti" userId="6c3dd6a6-2efb-4d77-87e3-0808df15d025" providerId="ADAL" clId="{5705E858-399F-43E2-9340-287617AEF6D7}" dt="2025-11-11T13:18:12.685" v="365" actId="962"/>
          <ac:picMkLst>
            <pc:docMk/>
            <pc:sldMk cId="2630811118" sldId="371"/>
            <ac:picMk id="32" creationId="{BB51B15E-C530-9E47-82B6-6D1361B87599}"/>
          </ac:picMkLst>
        </pc:picChg>
        <pc:picChg chg="mod">
          <ac:chgData name="Stážisti" userId="6c3dd6a6-2efb-4d77-87e3-0808df15d025" providerId="ADAL" clId="{5705E858-399F-43E2-9340-287617AEF6D7}" dt="2025-11-11T13:17:47.739" v="363" actId="962"/>
          <ac:picMkLst>
            <pc:docMk/>
            <pc:sldMk cId="2630811118" sldId="371"/>
            <ac:picMk id="34" creationId="{1FEDA025-2E66-2047-9369-7D1C7693445E}"/>
          </ac:picMkLst>
        </pc:picChg>
        <pc:picChg chg="mod">
          <ac:chgData name="Stážisti" userId="6c3dd6a6-2efb-4d77-87e3-0808df15d025" providerId="ADAL" clId="{5705E858-399F-43E2-9340-287617AEF6D7}" dt="2025-11-11T13:18:43.271" v="367" actId="962"/>
          <ac:picMkLst>
            <pc:docMk/>
            <pc:sldMk cId="2630811118" sldId="371"/>
            <ac:picMk id="36" creationId="{E543EEDA-DE38-2A44-AF96-2E1440ADF75F}"/>
          </ac:picMkLst>
        </pc:picChg>
        <pc:picChg chg="mod">
          <ac:chgData name="Stážisti" userId="6c3dd6a6-2efb-4d77-87e3-0808df15d025" providerId="ADAL" clId="{5705E858-399F-43E2-9340-287617AEF6D7}" dt="2025-11-11T13:19:41.442" v="371" actId="962"/>
          <ac:picMkLst>
            <pc:docMk/>
            <pc:sldMk cId="2630811118" sldId="371"/>
            <ac:picMk id="40" creationId="{FB0F3956-CC32-5545-9774-F4AFEED7E413}"/>
          </ac:picMkLst>
        </pc:picChg>
        <pc:picChg chg="mod">
          <ac:chgData name="Stážisti" userId="6c3dd6a6-2efb-4d77-87e3-0808df15d025" providerId="ADAL" clId="{5705E858-399F-43E2-9340-287617AEF6D7}" dt="2025-11-11T13:20:13.547" v="373" actId="962"/>
          <ac:picMkLst>
            <pc:docMk/>
            <pc:sldMk cId="2630811118" sldId="371"/>
            <ac:picMk id="41" creationId="{5156E508-18C6-7B4C-B393-202A9ABEAF68}"/>
          </ac:picMkLst>
        </pc:picChg>
        <pc:picChg chg="mod">
          <ac:chgData name="Stážisti" userId="6c3dd6a6-2efb-4d77-87e3-0808df15d025" providerId="ADAL" clId="{5705E858-399F-43E2-9340-287617AEF6D7}" dt="2025-11-11T13:25:38.095" v="390" actId="962"/>
          <ac:picMkLst>
            <pc:docMk/>
            <pc:sldMk cId="2630811118" sldId="371"/>
            <ac:picMk id="42" creationId="{B242880F-3C2F-1249-A418-84D75B75E7B1}"/>
          </ac:picMkLst>
        </pc:picChg>
        <pc:picChg chg="mod">
          <ac:chgData name="Stážisti" userId="6c3dd6a6-2efb-4d77-87e3-0808df15d025" providerId="ADAL" clId="{5705E858-399F-43E2-9340-287617AEF6D7}" dt="2025-11-11T13:22:22.109" v="383" actId="962"/>
          <ac:picMkLst>
            <pc:docMk/>
            <pc:sldMk cId="2630811118" sldId="371"/>
            <ac:picMk id="43" creationId="{383BEDE2-724A-0D42-8D9E-37F754110670}"/>
          </ac:picMkLst>
        </pc:picChg>
        <pc:picChg chg="mod">
          <ac:chgData name="Stážisti" userId="6c3dd6a6-2efb-4d77-87e3-0808df15d025" providerId="ADAL" clId="{5705E858-399F-43E2-9340-287617AEF6D7}" dt="2025-11-11T13:26:50.442" v="393" actId="962"/>
          <ac:picMkLst>
            <pc:docMk/>
            <pc:sldMk cId="2630811118" sldId="371"/>
            <ac:picMk id="44" creationId="{36A368FE-BF35-7D43-8FE7-52C950A7847E}"/>
          </ac:picMkLst>
        </pc:picChg>
        <pc:picChg chg="mod">
          <ac:chgData name="Stážisti" userId="6c3dd6a6-2efb-4d77-87e3-0808df15d025" providerId="ADAL" clId="{5705E858-399F-43E2-9340-287617AEF6D7}" dt="2025-11-11T13:28:41.976" v="402" actId="962"/>
          <ac:picMkLst>
            <pc:docMk/>
            <pc:sldMk cId="2630811118" sldId="371"/>
            <ac:picMk id="45" creationId="{DB3C94BF-EE1E-3D46-9FEB-F1E08ECEC286}"/>
          </ac:picMkLst>
        </pc:picChg>
        <pc:picChg chg="mod">
          <ac:chgData name="Stážisti" userId="6c3dd6a6-2efb-4d77-87e3-0808df15d025" providerId="ADAL" clId="{5705E858-399F-43E2-9340-287617AEF6D7}" dt="2025-11-11T13:27:23.445" v="396" actId="962"/>
          <ac:picMkLst>
            <pc:docMk/>
            <pc:sldMk cId="2630811118" sldId="371"/>
            <ac:picMk id="46" creationId="{8B70E8D6-EEDE-1540-984F-2C8971890A11}"/>
          </ac:picMkLst>
        </pc:picChg>
        <pc:picChg chg="mod">
          <ac:chgData name="Stážisti" userId="6c3dd6a6-2efb-4d77-87e3-0808df15d025" providerId="ADAL" clId="{5705E858-399F-43E2-9340-287617AEF6D7}" dt="2025-11-11T13:28:06.355" v="400" actId="962"/>
          <ac:picMkLst>
            <pc:docMk/>
            <pc:sldMk cId="2630811118" sldId="371"/>
            <ac:picMk id="47" creationId="{D87AB06A-9A8C-E940-8095-EBC3ABF43364}"/>
          </ac:picMkLst>
        </pc:picChg>
        <pc:picChg chg="mod">
          <ac:chgData name="Stážisti" userId="6c3dd6a6-2efb-4d77-87e3-0808df15d025" providerId="ADAL" clId="{5705E858-399F-43E2-9340-287617AEF6D7}" dt="2025-11-11T13:31:53.813" v="412" actId="1076"/>
          <ac:picMkLst>
            <pc:docMk/>
            <pc:sldMk cId="2630811118" sldId="371"/>
            <ac:picMk id="48" creationId="{840B5FA3-9E79-C04C-87F5-9268DCF48AAC}"/>
          </ac:picMkLst>
        </pc:picChg>
        <pc:picChg chg="mod">
          <ac:chgData name="Stážisti" userId="6c3dd6a6-2efb-4d77-87e3-0808df15d025" providerId="ADAL" clId="{5705E858-399F-43E2-9340-287617AEF6D7}" dt="2025-11-11T13:31:41.617" v="410" actId="962"/>
          <ac:picMkLst>
            <pc:docMk/>
            <pc:sldMk cId="2630811118" sldId="371"/>
            <ac:picMk id="49" creationId="{5692ACB7-627B-EB4E-AFEA-C82C805D1300}"/>
          </ac:picMkLst>
        </pc:picChg>
        <pc:picChg chg="mod">
          <ac:chgData name="Stážisti" userId="6c3dd6a6-2efb-4d77-87e3-0808df15d025" providerId="ADAL" clId="{5705E858-399F-43E2-9340-287617AEF6D7}" dt="2025-11-11T13:32:58.474" v="415" actId="962"/>
          <ac:picMkLst>
            <pc:docMk/>
            <pc:sldMk cId="2630811118" sldId="371"/>
            <ac:picMk id="51" creationId="{488A651E-E76B-3742-BF48-4BE4516E8DEE}"/>
          </ac:picMkLst>
        </pc:picChg>
        <pc:picChg chg="mod">
          <ac:chgData name="Stážisti" userId="6c3dd6a6-2efb-4d77-87e3-0808df15d025" providerId="ADAL" clId="{5705E858-399F-43E2-9340-287617AEF6D7}" dt="2025-11-11T13:36:46.372" v="425" actId="962"/>
          <ac:picMkLst>
            <pc:docMk/>
            <pc:sldMk cId="2630811118" sldId="371"/>
            <ac:picMk id="53" creationId="{4305F28F-1A04-D442-928C-EC1D5E9EFA21}"/>
          </ac:picMkLst>
        </pc:picChg>
        <pc:picChg chg="mod">
          <ac:chgData name="Stážisti" userId="6c3dd6a6-2efb-4d77-87e3-0808df15d025" providerId="ADAL" clId="{5705E858-399F-43E2-9340-287617AEF6D7}" dt="2025-11-11T13:36:07.768" v="422" actId="962"/>
          <ac:picMkLst>
            <pc:docMk/>
            <pc:sldMk cId="2630811118" sldId="371"/>
            <ac:picMk id="54" creationId="{93EABF02-0524-C74D-B2E3-8D1E19529144}"/>
          </ac:picMkLst>
        </pc:picChg>
        <pc:picChg chg="mod">
          <ac:chgData name="Stážisti" userId="6c3dd6a6-2efb-4d77-87e3-0808df15d025" providerId="ADAL" clId="{5705E858-399F-43E2-9340-287617AEF6D7}" dt="2025-11-11T13:34:16.539" v="419" actId="962"/>
          <ac:picMkLst>
            <pc:docMk/>
            <pc:sldMk cId="2630811118" sldId="371"/>
            <ac:picMk id="55" creationId="{D0F690BD-9CEE-1F4F-8F56-E734827D9FDA}"/>
          </ac:picMkLst>
        </pc:picChg>
        <pc:picChg chg="mod">
          <ac:chgData name="Stážisti" userId="6c3dd6a6-2efb-4d77-87e3-0808df15d025" providerId="ADAL" clId="{5705E858-399F-43E2-9340-287617AEF6D7}" dt="2025-11-11T13:37:20.668" v="428" actId="962"/>
          <ac:picMkLst>
            <pc:docMk/>
            <pc:sldMk cId="2630811118" sldId="371"/>
            <ac:picMk id="56" creationId="{2DA93FDD-446B-784D-B3ED-761679037368}"/>
          </ac:picMkLst>
        </pc:picChg>
        <pc:picChg chg="mod">
          <ac:chgData name="Stážisti" userId="6c3dd6a6-2efb-4d77-87e3-0808df15d025" providerId="ADAL" clId="{5705E858-399F-43E2-9340-287617AEF6D7}" dt="2025-11-11T13:21:12.080" v="377" actId="962"/>
          <ac:picMkLst>
            <pc:docMk/>
            <pc:sldMk cId="2630811118" sldId="371"/>
            <ac:picMk id="58" creationId="{3FBB278D-3657-AA4D-B5A1-AB5CD161219D}"/>
          </ac:picMkLst>
        </pc:picChg>
        <pc:picChg chg="mod">
          <ac:chgData name="Stážisti" userId="6c3dd6a6-2efb-4d77-87e3-0808df15d025" providerId="ADAL" clId="{5705E858-399F-43E2-9340-287617AEF6D7}" dt="2025-11-11T13:21:45.395" v="379" actId="962"/>
          <ac:picMkLst>
            <pc:docMk/>
            <pc:sldMk cId="2630811118" sldId="371"/>
            <ac:picMk id="60" creationId="{BDD7B4C0-5DA0-B342-80BC-BE7F1C6A084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DBDA2-4480-4D82-8886-1B64A7ECBBAC}" type="datetimeFigureOut">
              <a:rPr lang="en-US" noProof="0" smtClean="0"/>
              <a:t>11/11/2025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DBACE-0F8F-43FD-98F0-DEE13552DADA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572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10FBCDE-EE59-33A6-32CA-9F6279AA43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270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45A58EF-738C-B1BA-F49A-84ADB68F8A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9858"/>
          <a:stretch/>
        </p:blipFill>
        <p:spPr>
          <a:xfrm>
            <a:off x="8401354" y="9452"/>
            <a:ext cx="2286000" cy="114624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7F78E2C-6843-1373-E993-79393D858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 b="49858"/>
          <a:stretch/>
        </p:blipFill>
        <p:spPr>
          <a:xfrm>
            <a:off x="10687351" y="9452"/>
            <a:ext cx="1504649" cy="11462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559DD38-C8CC-7B28-F492-ACB263A814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b="50186"/>
          <a:stretch/>
        </p:blipFill>
        <p:spPr>
          <a:xfrm rot="10800000">
            <a:off x="1504646" y="5731981"/>
            <a:ext cx="2286000" cy="113871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DEFF3B2-90E8-5D9B-CEA8-00B05000BF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 b="50186"/>
          <a:stretch/>
        </p:blipFill>
        <p:spPr>
          <a:xfrm rot="10800000">
            <a:off x="-3" y="5731980"/>
            <a:ext cx="1504649" cy="1138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AE121A-5259-1180-7385-CE2C0343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41248"/>
            <a:ext cx="10479024" cy="557784"/>
          </a:xfrm>
        </p:spPr>
        <p:txBody>
          <a:bodyPr anchor="t"/>
          <a:lstStyle>
            <a:lvl1pPr>
              <a:defRPr sz="2000" b="1" cap="all" spc="3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10682D-F26A-B1BF-CD97-BB8BD31B2F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247" y="1536192"/>
            <a:ext cx="10479215" cy="4480560"/>
          </a:xfrm>
        </p:spPr>
        <p:txBody>
          <a:bodyPr/>
          <a:lstStyle>
            <a:lvl1pPr marL="0" indent="0">
              <a:lnSpc>
                <a:spcPct val="75000"/>
              </a:lnSpc>
              <a:buNone/>
              <a:defRPr sz="8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800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C5788EE-4EDA-20FA-8EB9-2F0639E8A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000" t="1" b="49999"/>
          <a:stretch/>
        </p:blipFill>
        <p:spPr>
          <a:xfrm>
            <a:off x="6096000" y="0"/>
            <a:ext cx="6095999" cy="3429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053CA0-7A9F-FC49-AD3F-F3280344D7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283" r="50000"/>
          <a:stretch/>
        </p:blipFill>
        <p:spPr>
          <a:xfrm>
            <a:off x="0" y="5731979"/>
            <a:ext cx="6096000" cy="114640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67F6939-7B7E-F49F-8219-DC8CDAC85D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1354" y="9452"/>
            <a:ext cx="2286000" cy="2286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ACCA700-291A-CD50-0CF3-749300C8D7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/>
          <a:stretch/>
        </p:blipFill>
        <p:spPr>
          <a:xfrm>
            <a:off x="10687351" y="9452"/>
            <a:ext cx="1504649" cy="2286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EFADD4D-8EF2-3DF8-F5F4-9459752D54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b="50186"/>
          <a:stretch/>
        </p:blipFill>
        <p:spPr>
          <a:xfrm rot="10800000">
            <a:off x="1504646" y="5731981"/>
            <a:ext cx="2286000" cy="113871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5B36F67-81DA-36AC-5D17-0172FF5A7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 b="50186"/>
          <a:stretch/>
        </p:blipFill>
        <p:spPr>
          <a:xfrm rot="10800000">
            <a:off x="-3" y="5731980"/>
            <a:ext cx="1504649" cy="1138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285C8-D51D-91BB-C356-908E6760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41248"/>
            <a:ext cx="10479024" cy="557784"/>
          </a:xfrm>
        </p:spPr>
        <p:txBody>
          <a:bodyPr anchor="t"/>
          <a:lstStyle>
            <a:lvl1pPr>
              <a:defRPr sz="20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4D580F1D-9A19-7B41-1ACE-62B7B54442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1248" y="1527048"/>
            <a:ext cx="10479024" cy="4498848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SzPct val="100000"/>
              <a:buNone/>
              <a:defRPr sz="2000"/>
            </a:lvl1pPr>
            <a:lvl2pPr>
              <a:buSzPct val="100000"/>
              <a:defRPr sz="2000"/>
            </a:lvl2pPr>
            <a:lvl3pPr>
              <a:buSzPct val="100000"/>
              <a:defRPr sz="1800"/>
            </a:lvl3pPr>
            <a:lvl4pPr>
              <a:buSzPct val="100000"/>
              <a:defRPr sz="1800"/>
            </a:lvl4pPr>
            <a:lvl5pPr>
              <a:buSzPct val="10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4D0E8A-D840-3B34-461F-395ACC9FA8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FOOTER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E551C-14F1-4049-29C9-7A53E172F8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463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ith image 03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E35C9AB-B94F-CACD-3F8A-C5FE3B6959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2952" y="0"/>
            <a:ext cx="6099048" cy="6876288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4" name="Title 123">
            <a:extLst>
              <a:ext uri="{FF2B5EF4-FFF2-40B4-BE49-F238E27FC236}">
                <a16:creationId xmlns:a16="http://schemas.microsoft.com/office/drawing/2014/main" id="{5EF8E4BF-2FB4-FFDD-E565-805C4762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4" y="832104"/>
            <a:ext cx="6099048" cy="5219236"/>
          </a:xfrm>
        </p:spPr>
        <p:txBody>
          <a:bodyPr anchor="t"/>
          <a:lstStyle>
            <a:lvl1pPr>
              <a:lnSpc>
                <a:spcPct val="75000"/>
              </a:lnSpc>
              <a:defRPr sz="8000" b="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3" name="Text Placeholder 122">
            <a:extLst>
              <a:ext uri="{FF2B5EF4-FFF2-40B4-BE49-F238E27FC236}">
                <a16:creationId xmlns:a16="http://schemas.microsoft.com/office/drawing/2014/main" id="{25C59923-6546-AB3B-534C-22113CD9D6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01353" y="-1"/>
            <a:ext cx="3790650" cy="1155691"/>
          </a:xfrm>
          <a:custGeom>
            <a:avLst/>
            <a:gdLst>
              <a:gd name="connsiteX0" fmla="*/ 2293575 w 3790650"/>
              <a:gd name="connsiteY0" fmla="*/ 0 h 1155691"/>
              <a:gd name="connsiteX1" fmla="*/ 3790650 w 3790650"/>
              <a:gd name="connsiteY1" fmla="*/ 0 h 1155691"/>
              <a:gd name="connsiteX2" fmla="*/ 3790650 w 3790650"/>
              <a:gd name="connsiteY2" fmla="*/ 1098632 h 1155691"/>
              <a:gd name="connsiteX3" fmla="*/ 3775153 w 3790650"/>
              <a:gd name="connsiteY3" fmla="*/ 1104304 h 1155691"/>
              <a:gd name="connsiteX4" fmla="*/ 3435268 w 3790650"/>
              <a:gd name="connsiteY4" fmla="*/ 1155691 h 1155691"/>
              <a:gd name="connsiteX5" fmla="*/ 2292295 w 3790650"/>
              <a:gd name="connsiteY5" fmla="*/ 12701 h 1155691"/>
              <a:gd name="connsiteX6" fmla="*/ 1280 w 3790650"/>
              <a:gd name="connsiteY6" fmla="*/ 0 h 1155691"/>
              <a:gd name="connsiteX7" fmla="*/ 2284665 w 3790650"/>
              <a:gd name="connsiteY7" fmla="*/ 0 h 1155691"/>
              <a:gd name="connsiteX8" fmla="*/ 2285945 w 3790650"/>
              <a:gd name="connsiteY8" fmla="*/ 12701 h 1155691"/>
              <a:gd name="connsiteX9" fmla="*/ 1142973 w 3790650"/>
              <a:gd name="connsiteY9" fmla="*/ 1155691 h 1155691"/>
              <a:gd name="connsiteX10" fmla="*/ 0 w 3790650"/>
              <a:gd name="connsiteY10" fmla="*/ 12701 h 1155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0650" h="1155691">
                <a:moveTo>
                  <a:pt x="2293575" y="0"/>
                </a:moveTo>
                <a:lnTo>
                  <a:pt x="3790650" y="0"/>
                </a:lnTo>
                <a:lnTo>
                  <a:pt x="3790650" y="1098632"/>
                </a:lnTo>
                <a:lnTo>
                  <a:pt x="3775153" y="1104304"/>
                </a:lnTo>
                <a:cubicBezTo>
                  <a:pt x="3667783" y="1137700"/>
                  <a:pt x="3553627" y="1155691"/>
                  <a:pt x="3435268" y="1155691"/>
                </a:cubicBezTo>
                <a:cubicBezTo>
                  <a:pt x="2804021" y="1155691"/>
                  <a:pt x="2292295" y="643957"/>
                  <a:pt x="2292295" y="12701"/>
                </a:cubicBezTo>
                <a:close/>
                <a:moveTo>
                  <a:pt x="1280" y="0"/>
                </a:moveTo>
                <a:lnTo>
                  <a:pt x="2284665" y="0"/>
                </a:lnTo>
                <a:lnTo>
                  <a:pt x="2285945" y="12701"/>
                </a:lnTo>
                <a:cubicBezTo>
                  <a:pt x="2285945" y="643957"/>
                  <a:pt x="1774219" y="1155691"/>
                  <a:pt x="1142973" y="1155691"/>
                </a:cubicBezTo>
                <a:cubicBezTo>
                  <a:pt x="511726" y="1155691"/>
                  <a:pt x="0" y="643957"/>
                  <a:pt x="0" y="12701"/>
                </a:cubicBez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80C9A0C-95B8-C535-9B78-63FDB782BE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3" y="5727700"/>
            <a:ext cx="12192003" cy="1130300"/>
          </a:xfrm>
          <a:custGeom>
            <a:avLst/>
            <a:gdLst>
              <a:gd name="connsiteX0" fmla="*/ 11823828 w 12192003"/>
              <a:gd name="connsiteY0" fmla="*/ 0 h 1130300"/>
              <a:gd name="connsiteX1" fmla="*/ 12163721 w 12192003"/>
              <a:gd name="connsiteY1" fmla="*/ 51387 h 1130300"/>
              <a:gd name="connsiteX2" fmla="*/ 12192003 w 12192003"/>
              <a:gd name="connsiteY2" fmla="*/ 61738 h 1130300"/>
              <a:gd name="connsiteX3" fmla="*/ 12192003 w 12192003"/>
              <a:gd name="connsiteY3" fmla="*/ 1130300 h 1130300"/>
              <a:gd name="connsiteX4" fmla="*/ 10681469 w 12192003"/>
              <a:gd name="connsiteY4" fmla="*/ 1130300 h 1130300"/>
              <a:gd name="connsiteX5" fmla="*/ 10686729 w 12192003"/>
              <a:gd name="connsiteY5" fmla="*/ 1026126 h 1130300"/>
              <a:gd name="connsiteX6" fmla="*/ 11823828 w 12192003"/>
              <a:gd name="connsiteY6" fmla="*/ 0 h 1130300"/>
              <a:gd name="connsiteX7" fmla="*/ 9531478 w 12192003"/>
              <a:gd name="connsiteY7" fmla="*/ 0 h 1130300"/>
              <a:gd name="connsiteX8" fmla="*/ 10668577 w 12192003"/>
              <a:gd name="connsiteY8" fmla="*/ 1026126 h 1130300"/>
              <a:gd name="connsiteX9" fmla="*/ 10673837 w 12192003"/>
              <a:gd name="connsiteY9" fmla="*/ 1130300 h 1130300"/>
              <a:gd name="connsiteX10" fmla="*/ 8389119 w 12192003"/>
              <a:gd name="connsiteY10" fmla="*/ 1130300 h 1130300"/>
              <a:gd name="connsiteX11" fmla="*/ 8394379 w 12192003"/>
              <a:gd name="connsiteY11" fmla="*/ 1026126 h 1130300"/>
              <a:gd name="connsiteX12" fmla="*/ 9531478 w 12192003"/>
              <a:gd name="connsiteY12" fmla="*/ 0 h 1130300"/>
              <a:gd name="connsiteX13" fmla="*/ 7239129 w 12192003"/>
              <a:gd name="connsiteY13" fmla="*/ 0 h 1130300"/>
              <a:gd name="connsiteX14" fmla="*/ 8376227 w 12192003"/>
              <a:gd name="connsiteY14" fmla="*/ 1026126 h 1130300"/>
              <a:gd name="connsiteX15" fmla="*/ 8381487 w 12192003"/>
              <a:gd name="connsiteY15" fmla="*/ 1130300 h 1130300"/>
              <a:gd name="connsiteX16" fmla="*/ 6096769 w 12192003"/>
              <a:gd name="connsiteY16" fmla="*/ 1130300 h 1130300"/>
              <a:gd name="connsiteX17" fmla="*/ 6102029 w 12192003"/>
              <a:gd name="connsiteY17" fmla="*/ 1026126 h 1130300"/>
              <a:gd name="connsiteX18" fmla="*/ 7239129 w 12192003"/>
              <a:gd name="connsiteY18" fmla="*/ 0 h 1130300"/>
              <a:gd name="connsiteX19" fmla="*/ 4946780 w 12192003"/>
              <a:gd name="connsiteY19" fmla="*/ 0 h 1130300"/>
              <a:gd name="connsiteX20" fmla="*/ 6083878 w 12192003"/>
              <a:gd name="connsiteY20" fmla="*/ 1026126 h 1130300"/>
              <a:gd name="connsiteX21" fmla="*/ 6089139 w 12192003"/>
              <a:gd name="connsiteY21" fmla="*/ 1130300 h 1130300"/>
              <a:gd name="connsiteX22" fmla="*/ 3804423 w 12192003"/>
              <a:gd name="connsiteY22" fmla="*/ 1130300 h 1130300"/>
              <a:gd name="connsiteX23" fmla="*/ 3809684 w 12192003"/>
              <a:gd name="connsiteY23" fmla="*/ 1026126 h 1130300"/>
              <a:gd name="connsiteX24" fmla="*/ 4946780 w 12192003"/>
              <a:gd name="connsiteY24" fmla="*/ 0 h 1130300"/>
              <a:gd name="connsiteX25" fmla="*/ 2654431 w 12192003"/>
              <a:gd name="connsiteY25" fmla="*/ 0 h 1130300"/>
              <a:gd name="connsiteX26" fmla="*/ 3791530 w 12192003"/>
              <a:gd name="connsiteY26" fmla="*/ 1026126 h 1130300"/>
              <a:gd name="connsiteX27" fmla="*/ 3796791 w 12192003"/>
              <a:gd name="connsiteY27" fmla="*/ 1130300 h 1130300"/>
              <a:gd name="connsiteX28" fmla="*/ 1512072 w 12192003"/>
              <a:gd name="connsiteY28" fmla="*/ 1130300 h 1130300"/>
              <a:gd name="connsiteX29" fmla="*/ 1517332 w 12192003"/>
              <a:gd name="connsiteY29" fmla="*/ 1026126 h 1130300"/>
              <a:gd name="connsiteX30" fmla="*/ 2654431 w 12192003"/>
              <a:gd name="connsiteY30" fmla="*/ 0 h 1130300"/>
              <a:gd name="connsiteX31" fmla="*/ 362080 w 12192003"/>
              <a:gd name="connsiteY31" fmla="*/ 0 h 1130300"/>
              <a:gd name="connsiteX32" fmla="*/ 1499179 w 12192003"/>
              <a:gd name="connsiteY32" fmla="*/ 1026126 h 1130300"/>
              <a:gd name="connsiteX33" fmla="*/ 1504439 w 12192003"/>
              <a:gd name="connsiteY33" fmla="*/ 1130300 h 1130300"/>
              <a:gd name="connsiteX34" fmla="*/ 0 w 12192003"/>
              <a:gd name="connsiteY34" fmla="*/ 1130300 h 1130300"/>
              <a:gd name="connsiteX35" fmla="*/ 0 w 12192003"/>
              <a:gd name="connsiteY35" fmla="*/ 59507 h 1130300"/>
              <a:gd name="connsiteX36" fmla="*/ 22187 w 12192003"/>
              <a:gd name="connsiteY36" fmla="*/ 51387 h 1130300"/>
              <a:gd name="connsiteX37" fmla="*/ 362080 w 12192003"/>
              <a:gd name="connsiteY37" fmla="*/ 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2192003" h="1130300">
                <a:moveTo>
                  <a:pt x="11823828" y="0"/>
                </a:moveTo>
                <a:cubicBezTo>
                  <a:pt x="11942189" y="0"/>
                  <a:pt x="12056349" y="17991"/>
                  <a:pt x="12163721" y="51387"/>
                </a:cubicBezTo>
                <a:lnTo>
                  <a:pt x="12192003" y="61738"/>
                </a:lnTo>
                <a:lnTo>
                  <a:pt x="12192003" y="1130300"/>
                </a:lnTo>
                <a:lnTo>
                  <a:pt x="10681469" y="1130300"/>
                </a:lnTo>
                <a:lnTo>
                  <a:pt x="10686729" y="1026126"/>
                </a:lnTo>
                <a:cubicBezTo>
                  <a:pt x="10745262" y="449767"/>
                  <a:pt x="11232021" y="0"/>
                  <a:pt x="11823828" y="0"/>
                </a:cubicBezTo>
                <a:close/>
                <a:moveTo>
                  <a:pt x="9531478" y="0"/>
                </a:moveTo>
                <a:cubicBezTo>
                  <a:pt x="10123285" y="0"/>
                  <a:pt x="10610044" y="449767"/>
                  <a:pt x="10668577" y="1026126"/>
                </a:cubicBezTo>
                <a:lnTo>
                  <a:pt x="10673837" y="1130300"/>
                </a:lnTo>
                <a:lnTo>
                  <a:pt x="8389119" y="1130300"/>
                </a:lnTo>
                <a:lnTo>
                  <a:pt x="8394379" y="1026126"/>
                </a:lnTo>
                <a:cubicBezTo>
                  <a:pt x="8452912" y="449767"/>
                  <a:pt x="8939671" y="0"/>
                  <a:pt x="9531478" y="0"/>
                </a:cubicBezTo>
                <a:close/>
                <a:moveTo>
                  <a:pt x="7239129" y="0"/>
                </a:moveTo>
                <a:cubicBezTo>
                  <a:pt x="7830936" y="0"/>
                  <a:pt x="8317694" y="449767"/>
                  <a:pt x="8376227" y="1026126"/>
                </a:cubicBezTo>
                <a:lnTo>
                  <a:pt x="8381487" y="1130300"/>
                </a:lnTo>
                <a:lnTo>
                  <a:pt x="6096769" y="1130300"/>
                </a:lnTo>
                <a:lnTo>
                  <a:pt x="6102029" y="1026126"/>
                </a:lnTo>
                <a:cubicBezTo>
                  <a:pt x="6160563" y="449767"/>
                  <a:pt x="6647322" y="0"/>
                  <a:pt x="7239129" y="0"/>
                </a:cubicBezTo>
                <a:close/>
                <a:moveTo>
                  <a:pt x="4946780" y="0"/>
                </a:moveTo>
                <a:cubicBezTo>
                  <a:pt x="5538587" y="0"/>
                  <a:pt x="6025345" y="449767"/>
                  <a:pt x="6083878" y="1026126"/>
                </a:cubicBezTo>
                <a:lnTo>
                  <a:pt x="6089139" y="1130300"/>
                </a:lnTo>
                <a:lnTo>
                  <a:pt x="3804423" y="1130300"/>
                </a:lnTo>
                <a:lnTo>
                  <a:pt x="3809684" y="1026126"/>
                </a:lnTo>
                <a:cubicBezTo>
                  <a:pt x="3868216" y="449767"/>
                  <a:pt x="4354972" y="0"/>
                  <a:pt x="4946780" y="0"/>
                </a:cubicBezTo>
                <a:close/>
                <a:moveTo>
                  <a:pt x="2654431" y="0"/>
                </a:moveTo>
                <a:cubicBezTo>
                  <a:pt x="3246238" y="0"/>
                  <a:pt x="3732997" y="449767"/>
                  <a:pt x="3791530" y="1026126"/>
                </a:cubicBezTo>
                <a:lnTo>
                  <a:pt x="3796791" y="1130300"/>
                </a:lnTo>
                <a:lnTo>
                  <a:pt x="1512072" y="1130300"/>
                </a:lnTo>
                <a:lnTo>
                  <a:pt x="1517332" y="1026126"/>
                </a:lnTo>
                <a:cubicBezTo>
                  <a:pt x="1575865" y="449767"/>
                  <a:pt x="2062624" y="0"/>
                  <a:pt x="2654431" y="0"/>
                </a:cubicBezTo>
                <a:close/>
                <a:moveTo>
                  <a:pt x="362080" y="0"/>
                </a:moveTo>
                <a:cubicBezTo>
                  <a:pt x="953887" y="0"/>
                  <a:pt x="1440646" y="449767"/>
                  <a:pt x="1499179" y="1026126"/>
                </a:cubicBezTo>
                <a:lnTo>
                  <a:pt x="1504439" y="1130300"/>
                </a:lnTo>
                <a:lnTo>
                  <a:pt x="0" y="1130300"/>
                </a:lnTo>
                <a:lnTo>
                  <a:pt x="0" y="59507"/>
                </a:lnTo>
                <a:lnTo>
                  <a:pt x="22187" y="51387"/>
                </a:lnTo>
                <a:cubicBezTo>
                  <a:pt x="129559" y="17991"/>
                  <a:pt x="243719" y="0"/>
                  <a:pt x="362080" y="0"/>
                </a:cubicBez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70972619-C968-1257-58C9-0DC6616429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5724189"/>
            <a:ext cx="1503729" cy="1133811"/>
          </a:xfrm>
          <a:custGeom>
            <a:avLst/>
            <a:gdLst>
              <a:gd name="connsiteX0" fmla="*/ 367995 w 1503729"/>
              <a:gd name="connsiteY0" fmla="*/ 19 h 1133811"/>
              <a:gd name="connsiteX1" fmla="*/ 1481576 w 1503729"/>
              <a:gd name="connsiteY1" fmla="*/ 913359 h 1133811"/>
              <a:gd name="connsiteX2" fmla="*/ 1503729 w 1503729"/>
              <a:gd name="connsiteY2" fmla="*/ 1133811 h 1133811"/>
              <a:gd name="connsiteX3" fmla="*/ 1371482 w 1503729"/>
              <a:gd name="connsiteY3" fmla="*/ 1133811 h 1133811"/>
              <a:gd name="connsiteX4" fmla="*/ 1275407 w 1503729"/>
              <a:gd name="connsiteY4" fmla="*/ 1118667 h 1133811"/>
              <a:gd name="connsiteX5" fmla="*/ 367995 w 1503729"/>
              <a:gd name="connsiteY5" fmla="*/ 19 h 1133811"/>
              <a:gd name="connsiteX6" fmla="*/ 367996 w 1503729"/>
              <a:gd name="connsiteY6" fmla="*/ 0 h 1133811"/>
              <a:gd name="connsiteX7" fmla="*/ 33218 w 1503729"/>
              <a:gd name="connsiteY7" fmla="*/ 808204 h 1133811"/>
              <a:gd name="connsiteX8" fmla="*/ 0 w 1503729"/>
              <a:gd name="connsiteY8" fmla="*/ 838393 h 1133811"/>
              <a:gd name="connsiteX9" fmla="*/ 0 w 1503729"/>
              <a:gd name="connsiteY9" fmla="*/ 61671 h 1133811"/>
              <a:gd name="connsiteX10" fmla="*/ 28102 w 1503729"/>
              <a:gd name="connsiteY10" fmla="*/ 51386 h 1133811"/>
              <a:gd name="connsiteX11" fmla="*/ 367996 w 1503729"/>
              <a:gd name="connsiteY11" fmla="*/ 0 h 1133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03729" h="1133811">
                <a:moveTo>
                  <a:pt x="367995" y="19"/>
                </a:moveTo>
                <a:cubicBezTo>
                  <a:pt x="917788" y="3008"/>
                  <a:pt x="1375686" y="394157"/>
                  <a:pt x="1481576" y="913359"/>
                </a:cubicBezTo>
                <a:lnTo>
                  <a:pt x="1503729" y="1133811"/>
                </a:lnTo>
                <a:lnTo>
                  <a:pt x="1371482" y="1133811"/>
                </a:lnTo>
                <a:lnTo>
                  <a:pt x="1275407" y="1118667"/>
                </a:lnTo>
                <a:cubicBezTo>
                  <a:pt x="757177" y="1010082"/>
                  <a:pt x="368000" y="550498"/>
                  <a:pt x="367995" y="19"/>
                </a:cubicBezTo>
                <a:close/>
                <a:moveTo>
                  <a:pt x="367996" y="0"/>
                </a:moveTo>
                <a:cubicBezTo>
                  <a:pt x="367996" y="315623"/>
                  <a:pt x="240061" y="601366"/>
                  <a:pt x="33218" y="808204"/>
                </a:cubicBezTo>
                <a:lnTo>
                  <a:pt x="0" y="838393"/>
                </a:lnTo>
                <a:lnTo>
                  <a:pt x="0" y="61671"/>
                </a:lnTo>
                <a:lnTo>
                  <a:pt x="28102" y="51386"/>
                </a:lnTo>
                <a:cubicBezTo>
                  <a:pt x="135475" y="17991"/>
                  <a:pt x="249634" y="0"/>
                  <a:pt x="367996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20000"/>
            </a:schemeClr>
          </a:solidFill>
          <a:ln w="4154" cap="flat">
            <a:noFill/>
            <a:prstDash val="solid"/>
            <a:miter/>
          </a:ln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3" name="Text Placeholder 92">
            <a:extLst>
              <a:ext uri="{FF2B5EF4-FFF2-40B4-BE49-F238E27FC236}">
                <a16:creationId xmlns:a16="http://schemas.microsoft.com/office/drawing/2014/main" id="{0A4A3873-48BC-94DF-6006-FC7F81660A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01353" y="0"/>
            <a:ext cx="3790647" cy="1143002"/>
          </a:xfrm>
          <a:custGeom>
            <a:avLst/>
            <a:gdLst>
              <a:gd name="connsiteX0" fmla="*/ 3790647 w 3790647"/>
              <a:gd name="connsiteY0" fmla="*/ 304585 h 1143002"/>
              <a:gd name="connsiteX1" fmla="*/ 3790647 w 3790647"/>
              <a:gd name="connsiteY1" fmla="*/ 1081329 h 1143002"/>
              <a:gd name="connsiteX2" fmla="*/ 3762543 w 3790647"/>
              <a:gd name="connsiteY2" fmla="*/ 1091615 h 1143002"/>
              <a:gd name="connsiteX3" fmla="*/ 3422649 w 3790647"/>
              <a:gd name="connsiteY3" fmla="*/ 1143002 h 1143002"/>
              <a:gd name="connsiteX4" fmla="*/ 3757427 w 3790647"/>
              <a:gd name="connsiteY4" fmla="*/ 334777 h 1143002"/>
              <a:gd name="connsiteX5" fmla="*/ 2285997 w 3790647"/>
              <a:gd name="connsiteY5" fmla="*/ 17 h 1143002"/>
              <a:gd name="connsiteX6" fmla="*/ 3422650 w 3790647"/>
              <a:gd name="connsiteY6" fmla="*/ 1142983 h 1143002"/>
              <a:gd name="connsiteX7" fmla="*/ 2285997 w 3790647"/>
              <a:gd name="connsiteY7" fmla="*/ 17 h 1143002"/>
              <a:gd name="connsiteX8" fmla="*/ 0 w 3790647"/>
              <a:gd name="connsiteY8" fmla="*/ 17 h 1143002"/>
              <a:gd name="connsiteX9" fmla="*/ 1136650 w 3790647"/>
              <a:gd name="connsiteY9" fmla="*/ 1142983 h 1143002"/>
              <a:gd name="connsiteX10" fmla="*/ 0 w 3790647"/>
              <a:gd name="connsiteY10" fmla="*/ 17 h 1143002"/>
              <a:gd name="connsiteX11" fmla="*/ 2279650 w 3790647"/>
              <a:gd name="connsiteY11" fmla="*/ 0 h 1143002"/>
              <a:gd name="connsiteX12" fmla="*/ 1136650 w 3790647"/>
              <a:gd name="connsiteY12" fmla="*/ 1143002 h 1143002"/>
              <a:gd name="connsiteX13" fmla="*/ 2279650 w 3790647"/>
              <a:gd name="connsiteY13" fmla="*/ 0 h 114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90647" h="1143002">
                <a:moveTo>
                  <a:pt x="3790647" y="304585"/>
                </a:moveTo>
                <a:lnTo>
                  <a:pt x="3790647" y="1081329"/>
                </a:lnTo>
                <a:lnTo>
                  <a:pt x="3762543" y="1091615"/>
                </a:lnTo>
                <a:cubicBezTo>
                  <a:pt x="3655170" y="1125011"/>
                  <a:pt x="3541011" y="1143002"/>
                  <a:pt x="3422649" y="1143002"/>
                </a:cubicBezTo>
                <a:cubicBezTo>
                  <a:pt x="3422649" y="827371"/>
                  <a:pt x="3550584" y="541620"/>
                  <a:pt x="3757427" y="334777"/>
                </a:cubicBezTo>
                <a:close/>
                <a:moveTo>
                  <a:pt x="2285997" y="17"/>
                </a:moveTo>
                <a:cubicBezTo>
                  <a:pt x="2914332" y="3435"/>
                  <a:pt x="3422644" y="513848"/>
                  <a:pt x="3422650" y="1142983"/>
                </a:cubicBezTo>
                <a:cubicBezTo>
                  <a:pt x="2794315" y="1139567"/>
                  <a:pt x="2286006" y="629153"/>
                  <a:pt x="2285997" y="17"/>
                </a:cubicBezTo>
                <a:close/>
                <a:moveTo>
                  <a:pt x="0" y="17"/>
                </a:moveTo>
                <a:cubicBezTo>
                  <a:pt x="628334" y="3435"/>
                  <a:pt x="1136644" y="513848"/>
                  <a:pt x="1136650" y="1142983"/>
                </a:cubicBezTo>
                <a:cubicBezTo>
                  <a:pt x="508316" y="1139567"/>
                  <a:pt x="9" y="629153"/>
                  <a:pt x="0" y="17"/>
                </a:cubicBezTo>
                <a:close/>
                <a:moveTo>
                  <a:pt x="2279650" y="0"/>
                </a:moveTo>
                <a:cubicBezTo>
                  <a:pt x="2279650" y="631263"/>
                  <a:pt x="1767910" y="1143002"/>
                  <a:pt x="1136650" y="1143002"/>
                </a:cubicBezTo>
                <a:cubicBezTo>
                  <a:pt x="1136650" y="511739"/>
                  <a:pt x="1648390" y="0"/>
                  <a:pt x="227965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20000"/>
            </a:schemeClr>
          </a:solidFill>
          <a:ln w="4154" cap="flat">
            <a:noFill/>
            <a:prstDash val="solid"/>
            <a:miter/>
          </a:ln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20" name="Graphic 119">
            <a:extLst>
              <a:ext uri="{FF2B5EF4-FFF2-40B4-BE49-F238E27FC236}">
                <a16:creationId xmlns:a16="http://schemas.microsoft.com/office/drawing/2014/main" id="{9C01A786-0C1A-6C4A-1466-1AE233D142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8908" b="83148"/>
          <a:stretch/>
        </p:blipFill>
        <p:spPr>
          <a:xfrm>
            <a:off x="8401354" y="12700"/>
            <a:ext cx="3790646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71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0059F316-9319-477C-3BD8-C3B19F248A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659"/>
          <a:stretch/>
        </p:blipFill>
        <p:spPr>
          <a:xfrm>
            <a:off x="10687350" y="12700"/>
            <a:ext cx="1504649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F98D51-D262-470D-2214-A8A0EDB73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/>
          <a:stretch/>
        </p:blipFill>
        <p:spPr>
          <a:xfrm>
            <a:off x="10687351" y="4584700"/>
            <a:ext cx="1504649" cy="2286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480B83D-EEC7-5C2D-9338-841D005457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/>
          <a:stretch/>
        </p:blipFill>
        <p:spPr>
          <a:xfrm>
            <a:off x="10687351" y="2297076"/>
            <a:ext cx="1504649" cy="2286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BE97B1-E4D2-AA2A-1E85-0D59873513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/>
          <a:stretch/>
        </p:blipFill>
        <p:spPr>
          <a:xfrm>
            <a:off x="10687351" y="9452"/>
            <a:ext cx="1504649" cy="2286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227120C-DBC1-2EDA-E58C-E1DAD7E550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283" r="50000"/>
          <a:stretch/>
        </p:blipFill>
        <p:spPr>
          <a:xfrm>
            <a:off x="0" y="5731979"/>
            <a:ext cx="6096000" cy="114640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FDA3437-5725-1727-4B8A-FCE595561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b="50186"/>
          <a:stretch/>
        </p:blipFill>
        <p:spPr>
          <a:xfrm rot="10800000">
            <a:off x="1504646" y="5731981"/>
            <a:ext cx="2286000" cy="113871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5C8D2AF-CEDF-4131-723C-91569E90C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 b="50186"/>
          <a:stretch/>
        </p:blipFill>
        <p:spPr>
          <a:xfrm rot="10800000">
            <a:off x="-3" y="5731980"/>
            <a:ext cx="1504649" cy="1138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285C8-D51D-91BB-C356-908E6760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41248"/>
            <a:ext cx="10479024" cy="557784"/>
          </a:xfrm>
        </p:spPr>
        <p:txBody>
          <a:bodyPr anchor="t"/>
          <a:lstStyle>
            <a:lvl1pPr>
              <a:defRPr sz="20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854FEE13-908D-1E41-D8D6-51FE4B1E0A0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1248" y="1536827"/>
            <a:ext cx="2862072" cy="4479925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Aft>
                <a:spcPts val="1800"/>
              </a:spcAft>
              <a:buSzPct val="100000"/>
              <a:buNone/>
              <a:defRPr sz="2000" b="1"/>
            </a:lvl1pPr>
            <a:lvl2pPr>
              <a:buSzPct val="100000"/>
              <a:defRPr sz="2000"/>
            </a:lvl2pPr>
            <a:lvl3pPr>
              <a:buSzPct val="100000"/>
              <a:defRPr sz="1800"/>
            </a:lvl3pPr>
            <a:lvl4pPr>
              <a:buSzPct val="100000"/>
              <a:defRPr sz="1800"/>
            </a:lvl4pPr>
            <a:lvl5pPr>
              <a:buSzPct val="10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4D580F1D-9A19-7B41-1ACE-62B7B54442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91456" y="1536827"/>
            <a:ext cx="5650992" cy="4480560"/>
          </a:xfrm>
        </p:spPr>
        <p:txBody>
          <a:bodyPr>
            <a:norm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lt"/>
              <a:buAutoNum type="arabicPeriod"/>
              <a:defRPr sz="2000"/>
            </a:lvl1pPr>
            <a:lvl2pPr marL="914400" indent="-457200">
              <a:buSzPct val="100000"/>
              <a:buFont typeface="+mj-lt"/>
              <a:buAutoNum type="alphaLcPeriod"/>
              <a:defRPr sz="2000"/>
            </a:lvl2pPr>
            <a:lvl3pPr marL="1371600" indent="-457200">
              <a:buSzPct val="100000"/>
              <a:buFont typeface="+mj-lt"/>
              <a:buAutoNum type="romanLcPeriod"/>
              <a:defRPr sz="1800"/>
            </a:lvl3pPr>
            <a:lvl4pPr marL="1828800" indent="-457200">
              <a:buSzPct val="100000"/>
              <a:buFont typeface="+mj-lt"/>
              <a:buAutoNum type="arabicParenR"/>
              <a:defRPr sz="1800"/>
            </a:lvl4pPr>
            <a:lvl5pPr marL="2286000" indent="-457200">
              <a:buSzPct val="100000"/>
              <a:buFont typeface="+mj-lt"/>
              <a:buAutoNum type="alphaLcParenR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4D0E8A-D840-3B34-461F-395ACC9FA8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FOOTER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E551C-14F1-4049-29C9-7A53E172F8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607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10FBCDE-EE59-33A6-32CA-9F6279AA43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270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45A58EF-738C-B1BA-F49A-84ADB68F8A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9858"/>
          <a:stretch/>
        </p:blipFill>
        <p:spPr>
          <a:xfrm>
            <a:off x="8401354" y="9452"/>
            <a:ext cx="2286000" cy="114624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7F78E2C-6843-1373-E993-79393D858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 b="49858"/>
          <a:stretch/>
        </p:blipFill>
        <p:spPr>
          <a:xfrm>
            <a:off x="10687351" y="9452"/>
            <a:ext cx="1504649" cy="11462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559DD38-C8CC-7B28-F492-ACB263A814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b="50186"/>
          <a:stretch/>
        </p:blipFill>
        <p:spPr>
          <a:xfrm rot="10800000">
            <a:off x="1504646" y="5731981"/>
            <a:ext cx="2286000" cy="113871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DEFF3B2-90E8-5D9B-CEA8-00B05000BF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 b="50186"/>
          <a:stretch/>
        </p:blipFill>
        <p:spPr>
          <a:xfrm rot="10800000">
            <a:off x="-3" y="5731980"/>
            <a:ext cx="1504649" cy="1138720"/>
          </a:xfrm>
          <a:prstGeom prst="rect">
            <a:avLst/>
          </a:prstGeom>
        </p:spPr>
      </p:pic>
      <p:sp>
        <p:nvSpPr>
          <p:cNvPr id="13" name="Title 123">
            <a:extLst>
              <a:ext uri="{FF2B5EF4-FFF2-40B4-BE49-F238E27FC236}">
                <a16:creationId xmlns:a16="http://schemas.microsoft.com/office/drawing/2014/main" id="{0B9C7C4B-FC2C-5D51-5679-3D5ED8518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3" y="832104"/>
            <a:ext cx="10479088" cy="2587625"/>
          </a:xfrm>
        </p:spPr>
        <p:txBody>
          <a:bodyPr anchor="t"/>
          <a:lstStyle>
            <a:lvl1pPr>
              <a:lnSpc>
                <a:spcPct val="75000"/>
              </a:lnSpc>
              <a:defRPr sz="8000" b="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79F5B69-7199-E3E6-5554-6CC2207D48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1375" y="3705309"/>
            <a:ext cx="10479088" cy="2587625"/>
          </a:xfrm>
        </p:spPr>
        <p:txBody>
          <a:bodyPr/>
          <a:lstStyle>
            <a:lvl1pPr marL="0" indent="0">
              <a:lnSpc>
                <a:spcPct val="130000"/>
              </a:lnSpc>
              <a:spcAft>
                <a:spcPts val="1000"/>
              </a:spcAft>
              <a:buNone/>
              <a:defRPr b="1" i="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0931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1EF8CAB-74EE-F5E0-2A98-D49729C573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000" t="1" b="49999"/>
          <a:stretch/>
        </p:blipFill>
        <p:spPr>
          <a:xfrm>
            <a:off x="6096000" y="0"/>
            <a:ext cx="6095999" cy="3429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783521D-ED5D-D5DB-16FA-CD1B1203D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283" r="87659"/>
          <a:stretch/>
        </p:blipFill>
        <p:spPr>
          <a:xfrm>
            <a:off x="0" y="5731979"/>
            <a:ext cx="1504645" cy="114640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381EED1-F8B1-76DD-2AF9-959C65437F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1354" y="9452"/>
            <a:ext cx="2286000" cy="2286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D23ADF4-87AF-5693-9986-341478D50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/>
          <a:stretch/>
        </p:blipFill>
        <p:spPr>
          <a:xfrm>
            <a:off x="10687351" y="9452"/>
            <a:ext cx="1504649" cy="2286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E5EE104-2241-C262-895C-BCA769134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 b="50186"/>
          <a:stretch/>
        </p:blipFill>
        <p:spPr>
          <a:xfrm rot="10800000">
            <a:off x="-3" y="5731980"/>
            <a:ext cx="1504649" cy="1138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285C8-D51D-91BB-C356-908E6760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41248"/>
            <a:ext cx="10479024" cy="557784"/>
          </a:xfrm>
        </p:spPr>
        <p:txBody>
          <a:bodyPr anchor="t"/>
          <a:lstStyle>
            <a:lvl1pPr>
              <a:defRPr sz="20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19B7E7AC-A0E6-BE9A-4728-8FE036CF35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1248" y="1536827"/>
            <a:ext cx="6556375" cy="4479925"/>
          </a:xfrm>
        </p:spPr>
        <p:txBody>
          <a:bodyPr>
            <a:normAutofit/>
          </a:bodyPr>
          <a:lstStyle>
            <a:lvl1pPr>
              <a:lnSpc>
                <a:spcPct val="140000"/>
              </a:lnSpc>
              <a:spcAft>
                <a:spcPts val="0"/>
              </a:spcAft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4D0E8A-D840-3B34-461F-395ACC9FA8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FOOTER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E551C-14F1-4049-29C9-7A53E172F8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640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ith image 01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F0337A6-0579-B5BC-C526-F7EBDDB8E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000" t="1" b="49999"/>
          <a:stretch/>
        </p:blipFill>
        <p:spPr>
          <a:xfrm>
            <a:off x="6096000" y="0"/>
            <a:ext cx="6095999" cy="3429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166F179-9203-AC2D-A267-E25FA28E97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283" r="50000"/>
          <a:stretch/>
        </p:blipFill>
        <p:spPr>
          <a:xfrm>
            <a:off x="0" y="5731979"/>
            <a:ext cx="6096000" cy="114640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BFC5468-5E1B-2FE4-DA95-D0CCC383D3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1354" y="9452"/>
            <a:ext cx="2286000" cy="2286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17493C4-12E7-500C-5FD5-68370B57A2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/>
          <a:stretch/>
        </p:blipFill>
        <p:spPr>
          <a:xfrm>
            <a:off x="10687351" y="9452"/>
            <a:ext cx="1504649" cy="2286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49B5038-6091-D5DF-F2DA-3900885F49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b="50186"/>
          <a:stretch/>
        </p:blipFill>
        <p:spPr>
          <a:xfrm rot="10800000">
            <a:off x="1504646" y="5731981"/>
            <a:ext cx="2286000" cy="113871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442ADAB-F6BA-A55C-036E-C837F95C8F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 b="50186"/>
          <a:stretch/>
        </p:blipFill>
        <p:spPr>
          <a:xfrm rot="10800000">
            <a:off x="-3" y="5731980"/>
            <a:ext cx="1504649" cy="1138720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E35C9AB-B94F-CACD-3F8A-C5FE3B6959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11240" y="2231136"/>
            <a:ext cx="6080760" cy="4626864"/>
          </a:xfr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AE121A-5259-1180-7385-CE2C0343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41248"/>
            <a:ext cx="6931152" cy="557784"/>
          </a:xfrm>
        </p:spPr>
        <p:txBody>
          <a:bodyPr anchor="t"/>
          <a:lstStyle>
            <a:lvl1pPr>
              <a:defRPr sz="2000" b="1" cap="all" spc="3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10682D-F26A-B1BF-CD97-BB8BD31B2F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247" y="1536192"/>
            <a:ext cx="6931152" cy="4480560"/>
          </a:xfrm>
        </p:spPr>
        <p:txBody>
          <a:bodyPr/>
          <a:lstStyle>
            <a:lvl1pPr marL="0" indent="0">
              <a:lnSpc>
                <a:spcPct val="75000"/>
              </a:lnSpc>
              <a:buNone/>
              <a:defRPr sz="8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9452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18B122A-848F-E50E-C503-3930933A5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8908"/>
          <a:stretch/>
        </p:blipFill>
        <p:spPr>
          <a:xfrm>
            <a:off x="8401354" y="0"/>
            <a:ext cx="3790646" cy="68579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8CD9875-E4AF-D7EA-9F8B-D27F2C3104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1354" y="2297076"/>
            <a:ext cx="2286000" cy="2286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513E8A3-5E78-5821-6B7B-AF6343ACA7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/>
          <a:stretch/>
        </p:blipFill>
        <p:spPr>
          <a:xfrm>
            <a:off x="10687351" y="2297076"/>
            <a:ext cx="1504649" cy="2286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256415C-5388-7D35-1C15-8DA4ACDCA1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1354" y="9452"/>
            <a:ext cx="2286000" cy="2286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B78E2E7-B83A-F17C-9869-FED59DD512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/>
          <a:stretch/>
        </p:blipFill>
        <p:spPr>
          <a:xfrm>
            <a:off x="10687351" y="9452"/>
            <a:ext cx="1504649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285C8-D51D-91BB-C356-908E6760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41248"/>
            <a:ext cx="10479024" cy="557784"/>
          </a:xfrm>
        </p:spPr>
        <p:txBody>
          <a:bodyPr anchor="t"/>
          <a:lstStyle>
            <a:lvl1pPr>
              <a:defRPr sz="20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854FEE13-908D-1E41-D8D6-51FE4B1E0A0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1248" y="1536827"/>
            <a:ext cx="6556375" cy="44799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Aft>
                <a:spcPts val="1800"/>
              </a:spcAft>
              <a:buSzPct val="100000"/>
              <a:defRPr sz="2000"/>
            </a:lvl1pPr>
            <a:lvl2pPr>
              <a:buSzPct val="100000"/>
              <a:defRPr sz="2000"/>
            </a:lvl2pPr>
            <a:lvl3pPr>
              <a:buSzPct val="100000"/>
              <a:defRPr sz="1800"/>
            </a:lvl3pPr>
            <a:lvl4pPr>
              <a:buSzPct val="100000"/>
              <a:defRPr sz="1800"/>
            </a:lvl4pPr>
            <a:lvl5pPr>
              <a:buSzPct val="10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4D0E8A-D840-3B34-461F-395ACC9FA8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FOOTER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E551C-14F1-4049-29C9-7A53E172F8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616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ith image 02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321C850-160D-5CD7-B829-ADE752EA7A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000"/>
          <a:stretch/>
        </p:blipFill>
        <p:spPr>
          <a:xfrm>
            <a:off x="6096000" y="0"/>
            <a:ext cx="6096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3105707-8D59-D00C-596A-380479D0E0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1354" y="2297076"/>
            <a:ext cx="2286000" cy="2286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DC4FC4F-BE00-1554-FEBD-DE21F3AB35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/>
          <a:stretch/>
        </p:blipFill>
        <p:spPr>
          <a:xfrm>
            <a:off x="10687351" y="2297076"/>
            <a:ext cx="1504649" cy="2286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A310F08-0B34-7E1C-7605-4F81502355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1354" y="9452"/>
            <a:ext cx="2286000" cy="2286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3371AFC-6FAC-3C10-CCC0-ECE8DB9E9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/>
          <a:stretch/>
        </p:blipFill>
        <p:spPr>
          <a:xfrm>
            <a:off x="10687351" y="9452"/>
            <a:ext cx="1504649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AE121A-5259-1180-7385-CE2C0343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41248"/>
            <a:ext cx="10479024" cy="557784"/>
          </a:xfrm>
        </p:spPr>
        <p:txBody>
          <a:bodyPr anchor="t"/>
          <a:lstStyle>
            <a:lvl1pPr>
              <a:defRPr sz="2000" b="1" cap="all" spc="3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10682D-F26A-B1BF-CD97-BB8BD31B2F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247" y="1536192"/>
            <a:ext cx="10479024" cy="2679192"/>
          </a:xfrm>
        </p:spPr>
        <p:txBody>
          <a:bodyPr/>
          <a:lstStyle>
            <a:lvl1pPr marL="0" indent="0">
              <a:lnSpc>
                <a:spcPct val="75000"/>
              </a:lnSpc>
              <a:buNone/>
              <a:defRPr sz="8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E35C9AB-B94F-CACD-3F8A-C5FE3B6959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462272"/>
            <a:ext cx="12188952" cy="2395728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803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0F0E0D3-11E9-A85D-821D-49C27B06B0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659"/>
          <a:stretch/>
        </p:blipFill>
        <p:spPr>
          <a:xfrm>
            <a:off x="10687350" y="12700"/>
            <a:ext cx="1504649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433D848-BBB0-8852-CBA7-96FB04BFA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 b="50556"/>
          <a:stretch/>
        </p:blipFill>
        <p:spPr>
          <a:xfrm>
            <a:off x="10687351" y="4584700"/>
            <a:ext cx="1504649" cy="11303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A0A5B28-1267-FF8C-DD34-4AE0CE17FD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/>
          <a:stretch/>
        </p:blipFill>
        <p:spPr>
          <a:xfrm>
            <a:off x="10687351" y="2297076"/>
            <a:ext cx="1504649" cy="2286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2FE7896-D379-408C-54BB-757C71F0DE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9515" r="34180"/>
          <a:stretch/>
        </p:blipFill>
        <p:spPr>
          <a:xfrm>
            <a:off x="10687351" y="1141376"/>
            <a:ext cx="1504649" cy="11540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285C8-D51D-91BB-C356-908E6760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41248"/>
            <a:ext cx="10479024" cy="557784"/>
          </a:xfrm>
        </p:spPr>
        <p:txBody>
          <a:bodyPr anchor="t"/>
          <a:lstStyle>
            <a:lvl1pPr>
              <a:defRPr sz="20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854FEE13-908D-1E41-D8D6-51FE4B1E0A0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1248" y="1536827"/>
            <a:ext cx="2862072" cy="44799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Aft>
                <a:spcPts val="1800"/>
              </a:spcAft>
              <a:buSzPct val="100000"/>
              <a:defRPr sz="2000"/>
            </a:lvl1pPr>
            <a:lvl2pPr>
              <a:buSzPct val="100000"/>
              <a:defRPr sz="2000"/>
            </a:lvl2pPr>
            <a:lvl3pPr>
              <a:buSzPct val="100000"/>
              <a:defRPr sz="1800"/>
            </a:lvl3pPr>
            <a:lvl4pPr>
              <a:buSzPct val="100000"/>
              <a:defRPr sz="1800"/>
            </a:lvl4pPr>
            <a:lvl5pPr>
              <a:buSzPct val="10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7E02B10-F9DF-509C-64D5-91DEB69881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1455" y="1536826"/>
            <a:ext cx="5650992" cy="55778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20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4D580F1D-9A19-7B41-1ACE-62B7B54442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91456" y="2267712"/>
            <a:ext cx="5650992" cy="376732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Aft>
                <a:spcPts val="1800"/>
              </a:spcAft>
              <a:buSzPct val="100000"/>
              <a:defRPr sz="2000"/>
            </a:lvl1pPr>
            <a:lvl2pPr>
              <a:buSzPct val="100000"/>
              <a:defRPr sz="2000"/>
            </a:lvl2pPr>
            <a:lvl3pPr>
              <a:buSzPct val="100000"/>
              <a:defRPr sz="1800"/>
            </a:lvl3pPr>
            <a:lvl4pPr>
              <a:buSzPct val="100000"/>
              <a:defRPr sz="1800"/>
            </a:lvl4pPr>
            <a:lvl5pPr>
              <a:buSzPct val="100000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4D0E8A-D840-3B34-461F-395ACC9FA8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FOOTER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E551C-14F1-4049-29C9-7A53E172F8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375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DCE1CF12-4201-C23B-7B9A-02EB4F8A7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396"/>
          <a:stretch/>
        </p:blipFill>
        <p:spPr>
          <a:xfrm>
            <a:off x="0" y="5731980"/>
            <a:ext cx="12192000" cy="113872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13CE0C7-867A-80BB-9E96-3008375B7E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854" b="83396"/>
          <a:stretch/>
        </p:blipFill>
        <p:spPr>
          <a:xfrm>
            <a:off x="0" y="12700"/>
            <a:ext cx="3797300" cy="113872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36CB758-B1DB-F2E0-00E7-BF5660C5F2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3598" b="49858"/>
          <a:stretch/>
        </p:blipFill>
        <p:spPr>
          <a:xfrm>
            <a:off x="0" y="9452"/>
            <a:ext cx="1517954" cy="11462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285C8-D51D-91BB-C356-908E6760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4024" y="841248"/>
            <a:ext cx="6556248" cy="557784"/>
          </a:xfrm>
        </p:spPr>
        <p:txBody>
          <a:bodyPr anchor="t"/>
          <a:lstStyle>
            <a:lvl1pPr>
              <a:defRPr sz="20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A780F1E2-F795-D408-7361-9B32EA12F8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836676"/>
            <a:ext cx="3785616" cy="5184648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854FEE13-908D-1E41-D8D6-51FE4B1E0A0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64023" y="1536827"/>
            <a:ext cx="6556247" cy="44799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Aft>
                <a:spcPts val="1800"/>
              </a:spcAft>
              <a:buSzPct val="100000"/>
              <a:defRPr sz="2000"/>
            </a:lvl1pPr>
            <a:lvl2pPr>
              <a:buSzPct val="100000"/>
              <a:defRPr sz="2000"/>
            </a:lvl2pPr>
            <a:lvl3pPr>
              <a:buSzPct val="100000"/>
              <a:defRPr sz="1800"/>
            </a:lvl3pPr>
            <a:lvl4pPr>
              <a:buSzPct val="100000"/>
              <a:defRPr sz="1800"/>
            </a:lvl4pPr>
            <a:lvl5pPr>
              <a:buSzPct val="10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4D0E8A-D840-3B34-461F-395ACC9FA8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FOOTER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E551C-14F1-4049-29C9-7A53E172F8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055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0059F316-9319-477C-3BD8-C3B19F248A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659"/>
          <a:stretch/>
        </p:blipFill>
        <p:spPr>
          <a:xfrm>
            <a:off x="10687350" y="12700"/>
            <a:ext cx="1504649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F98D51-D262-470D-2214-A8A0EDB73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/>
          <a:stretch/>
        </p:blipFill>
        <p:spPr>
          <a:xfrm>
            <a:off x="10687351" y="4584700"/>
            <a:ext cx="1504649" cy="2286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480B83D-EEC7-5C2D-9338-841D005457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/>
          <a:stretch/>
        </p:blipFill>
        <p:spPr>
          <a:xfrm>
            <a:off x="10687351" y="2297076"/>
            <a:ext cx="1504649" cy="2286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BE97B1-E4D2-AA2A-1E85-0D59873513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/>
          <a:stretch/>
        </p:blipFill>
        <p:spPr>
          <a:xfrm>
            <a:off x="10687351" y="9452"/>
            <a:ext cx="1504649" cy="2286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227120C-DBC1-2EDA-E58C-E1DAD7E550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283" r="50000"/>
          <a:stretch/>
        </p:blipFill>
        <p:spPr>
          <a:xfrm>
            <a:off x="0" y="5731979"/>
            <a:ext cx="6096000" cy="114640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FDA3437-5725-1727-4B8A-FCE595561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b="50186"/>
          <a:stretch/>
        </p:blipFill>
        <p:spPr>
          <a:xfrm rot="10800000">
            <a:off x="1504646" y="5731981"/>
            <a:ext cx="2286000" cy="113871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5C8D2AF-CEDF-4131-723C-91569E90C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 b="50186"/>
          <a:stretch/>
        </p:blipFill>
        <p:spPr>
          <a:xfrm rot="10800000">
            <a:off x="-3" y="5731980"/>
            <a:ext cx="1504649" cy="1138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285C8-D51D-91BB-C356-908E6760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41248"/>
            <a:ext cx="10479024" cy="557784"/>
          </a:xfrm>
        </p:spPr>
        <p:txBody>
          <a:bodyPr anchor="t"/>
          <a:lstStyle>
            <a:lvl1pPr>
              <a:defRPr sz="20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854FEE13-908D-1E41-D8D6-51FE4B1E0A0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1248" y="1536827"/>
            <a:ext cx="2862072" cy="4479925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Aft>
                <a:spcPts val="1800"/>
              </a:spcAft>
              <a:buSzPct val="100000"/>
              <a:buNone/>
              <a:defRPr sz="2000"/>
            </a:lvl1pPr>
            <a:lvl2pPr>
              <a:buSzPct val="100000"/>
              <a:defRPr sz="2000"/>
            </a:lvl2pPr>
            <a:lvl3pPr>
              <a:buSzPct val="100000"/>
              <a:defRPr sz="1800"/>
            </a:lvl3pPr>
            <a:lvl4pPr>
              <a:buSzPct val="100000"/>
              <a:defRPr sz="1800"/>
            </a:lvl4pPr>
            <a:lvl5pPr>
              <a:buSzPct val="10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4D580F1D-9A19-7B41-1ACE-62B7B54442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91456" y="1536827"/>
            <a:ext cx="5650992" cy="448056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SzPct val="100000"/>
              <a:buNone/>
              <a:defRPr sz="2000"/>
            </a:lvl1pPr>
            <a:lvl2pPr>
              <a:buSzPct val="100000"/>
              <a:defRPr sz="2000"/>
            </a:lvl2pPr>
            <a:lvl3pPr>
              <a:buSzPct val="100000"/>
              <a:defRPr sz="1800"/>
            </a:lvl3pPr>
            <a:lvl4pPr>
              <a:buSzPct val="100000"/>
              <a:defRPr sz="1800"/>
            </a:lvl4pPr>
            <a:lvl5pPr>
              <a:buSzPct val="10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4D0E8A-D840-3B34-461F-395ACC9FA8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FOOTER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E551C-14F1-4049-29C9-7A53E172F8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740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F227120C-DBC1-2EDA-E58C-E1DAD7E550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283" r="50000"/>
          <a:stretch/>
        </p:blipFill>
        <p:spPr>
          <a:xfrm>
            <a:off x="0" y="5731979"/>
            <a:ext cx="6096000" cy="114640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FDA3437-5725-1727-4B8A-FCE595561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b="50186"/>
          <a:stretch/>
        </p:blipFill>
        <p:spPr>
          <a:xfrm rot="10800000">
            <a:off x="1504646" y="5731981"/>
            <a:ext cx="2286000" cy="113871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5C8D2AF-CEDF-4131-723C-91569E90C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 b="50186"/>
          <a:stretch/>
        </p:blipFill>
        <p:spPr>
          <a:xfrm rot="10800000">
            <a:off x="-3" y="5731980"/>
            <a:ext cx="1504649" cy="1138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285C8-D51D-91BB-C356-908E6760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41248"/>
            <a:ext cx="10479024" cy="557784"/>
          </a:xfrm>
        </p:spPr>
        <p:txBody>
          <a:bodyPr anchor="t"/>
          <a:lstStyle>
            <a:lvl1pPr>
              <a:defRPr sz="20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854FEE13-908D-1E41-D8D6-51FE4B1E0A0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1248" y="1536827"/>
            <a:ext cx="2862072" cy="4479925"/>
          </a:xfrm>
        </p:spPr>
        <p:txBody>
          <a:bodyPr>
            <a:normAutofit/>
          </a:bodyPr>
          <a:lstStyle>
            <a:lvl1pPr marL="342900" indent="-342900">
              <a:lnSpc>
                <a:spcPct val="90000"/>
              </a:lnSpc>
              <a:spcAft>
                <a:spcPts val="1800"/>
              </a:spcAft>
              <a:buSzPct val="100000"/>
              <a:buFont typeface="Arial" panose="020B0604020202020204" pitchFamily="34" charset="0"/>
              <a:buChar char="•"/>
              <a:defRPr sz="2000"/>
            </a:lvl1pPr>
            <a:lvl2pPr>
              <a:buSzPct val="100000"/>
              <a:defRPr sz="2000"/>
            </a:lvl2pPr>
            <a:lvl3pPr>
              <a:buSzPct val="100000"/>
              <a:defRPr sz="1800"/>
            </a:lvl3pPr>
            <a:lvl4pPr>
              <a:buSzPct val="100000"/>
              <a:defRPr sz="1800"/>
            </a:lvl4pPr>
            <a:lvl5pPr>
              <a:buSzPct val="10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4D580F1D-9A19-7B41-1ACE-62B7B54442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27448" y="1536827"/>
            <a:ext cx="6592824" cy="448056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SzPct val="100000"/>
              <a:buNone/>
              <a:defRPr sz="2000"/>
            </a:lvl1pPr>
            <a:lvl2pPr>
              <a:buSzPct val="100000"/>
              <a:defRPr sz="2000"/>
            </a:lvl2pPr>
            <a:lvl3pPr>
              <a:buSzPct val="100000"/>
              <a:defRPr sz="1800"/>
            </a:lvl3pPr>
            <a:lvl4pPr>
              <a:buSzPct val="100000"/>
              <a:defRPr sz="1800"/>
            </a:lvl4pPr>
            <a:lvl5pPr>
              <a:buSzPct val="10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4D0E8A-D840-3B34-461F-395ACC9FA8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FOOTER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E551C-14F1-4049-29C9-7A53E172F8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FD831DA-EDBD-A492-3E6D-6ABBF4438F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659" b="83148"/>
          <a:stretch/>
        </p:blipFill>
        <p:spPr>
          <a:xfrm>
            <a:off x="10687350" y="12700"/>
            <a:ext cx="1504649" cy="1155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0071AEB-E268-A464-7197-69FA762C3C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180" b="49444"/>
          <a:stretch/>
        </p:blipFill>
        <p:spPr>
          <a:xfrm>
            <a:off x="10687351" y="9452"/>
            <a:ext cx="1504649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87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29200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FOOTER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F7E44-8ABB-4ABE-998C-AFEFE7AA0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7936" y="6385422"/>
            <a:ext cx="843264" cy="288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r">
              <a:defRPr lang="en-ZA" sz="1000" b="0" smtClean="0">
                <a:solidFill>
                  <a:sysClr val="windowText" lastClr="000000"/>
                </a:solidFill>
              </a:defRPr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1" kern="1200" spc="-150" dirty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90000"/>
        </a:lnSpc>
        <a:spcBef>
          <a:spcPts val="0"/>
        </a:spcBef>
        <a:spcAft>
          <a:spcPts val="1800"/>
        </a:spcAft>
        <a:buSzPct val="75000"/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31520" indent="-347472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097280" indent="-347472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463040" indent="-347472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828800" indent="-347472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openxmlformats.org/officeDocument/2006/relationships/image" Target="../media/image21.jpg"/><Relationship Id="rId17" Type="http://schemas.openxmlformats.org/officeDocument/2006/relationships/image" Target="../media/image26.png"/><Relationship Id="rId2" Type="http://schemas.openxmlformats.org/officeDocument/2006/relationships/image" Target="../media/image11.jpg"/><Relationship Id="rId16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4.jpeg"/><Relationship Id="rId15" Type="http://schemas.openxmlformats.org/officeDocument/2006/relationships/image" Target="../media/image24.jpg"/><Relationship Id="rId10" Type="http://schemas.openxmlformats.org/officeDocument/2006/relationships/image" Target="../media/image19.jpeg"/><Relationship Id="rId4" Type="http://schemas.openxmlformats.org/officeDocument/2006/relationships/image" Target="../media/image13.jpg"/><Relationship Id="rId9" Type="http://schemas.openxmlformats.org/officeDocument/2006/relationships/image" Target="../media/image18.JPG"/><Relationship Id="rId1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4.jpg"/><Relationship Id="rId18" Type="http://schemas.openxmlformats.org/officeDocument/2006/relationships/image" Target="../media/image4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12" Type="http://schemas.openxmlformats.org/officeDocument/2006/relationships/image" Target="../media/image43.jpg"/><Relationship Id="rId17" Type="http://schemas.openxmlformats.org/officeDocument/2006/relationships/image" Target="../media/image48.JPG"/><Relationship Id="rId2" Type="http://schemas.openxmlformats.org/officeDocument/2006/relationships/image" Target="../media/image33.jpg"/><Relationship Id="rId16" Type="http://schemas.openxmlformats.org/officeDocument/2006/relationships/image" Target="../media/image4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jpg"/><Relationship Id="rId15" Type="http://schemas.openxmlformats.org/officeDocument/2006/relationships/image" Target="../media/image46.jpg"/><Relationship Id="rId10" Type="http://schemas.openxmlformats.org/officeDocument/2006/relationships/image" Target="../media/image41.jpg"/><Relationship Id="rId19" Type="http://schemas.openxmlformats.org/officeDocument/2006/relationships/image" Target="../media/image50.png"/><Relationship Id="rId4" Type="http://schemas.openxmlformats.org/officeDocument/2006/relationships/image" Target="../media/image35.jpg"/><Relationship Id="rId9" Type="http://schemas.openxmlformats.org/officeDocument/2006/relationships/image" Target="../media/image40.jpg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62.JPG"/><Relationship Id="rId18" Type="http://schemas.openxmlformats.org/officeDocument/2006/relationships/image" Target="../media/image67.png"/><Relationship Id="rId26" Type="http://schemas.openxmlformats.org/officeDocument/2006/relationships/image" Target="../media/image75.JPG"/><Relationship Id="rId3" Type="http://schemas.openxmlformats.org/officeDocument/2006/relationships/image" Target="../media/image52.jpg"/><Relationship Id="rId21" Type="http://schemas.openxmlformats.org/officeDocument/2006/relationships/image" Target="../media/image70.png"/><Relationship Id="rId7" Type="http://schemas.openxmlformats.org/officeDocument/2006/relationships/image" Target="../media/image56.JPG"/><Relationship Id="rId12" Type="http://schemas.openxmlformats.org/officeDocument/2006/relationships/image" Target="../media/image61.jpg"/><Relationship Id="rId17" Type="http://schemas.openxmlformats.org/officeDocument/2006/relationships/image" Target="../media/image66.jpg"/><Relationship Id="rId25" Type="http://schemas.openxmlformats.org/officeDocument/2006/relationships/image" Target="../media/image74.jpg"/><Relationship Id="rId2" Type="http://schemas.openxmlformats.org/officeDocument/2006/relationships/image" Target="../media/image51.jpg"/><Relationship Id="rId16" Type="http://schemas.openxmlformats.org/officeDocument/2006/relationships/image" Target="../media/image65.jpg"/><Relationship Id="rId20" Type="http://schemas.openxmlformats.org/officeDocument/2006/relationships/image" Target="../media/image6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g"/><Relationship Id="rId11" Type="http://schemas.openxmlformats.org/officeDocument/2006/relationships/image" Target="../media/image60.jpg"/><Relationship Id="rId24" Type="http://schemas.openxmlformats.org/officeDocument/2006/relationships/image" Target="../media/image73.jpg"/><Relationship Id="rId5" Type="http://schemas.openxmlformats.org/officeDocument/2006/relationships/image" Target="../media/image54.JPG"/><Relationship Id="rId15" Type="http://schemas.openxmlformats.org/officeDocument/2006/relationships/image" Target="../media/image64.jpg"/><Relationship Id="rId23" Type="http://schemas.openxmlformats.org/officeDocument/2006/relationships/image" Target="../media/image72.jpg"/><Relationship Id="rId10" Type="http://schemas.openxmlformats.org/officeDocument/2006/relationships/image" Target="../media/image59.JPG"/><Relationship Id="rId19" Type="http://schemas.openxmlformats.org/officeDocument/2006/relationships/image" Target="../media/image68.jpeg"/><Relationship Id="rId4" Type="http://schemas.openxmlformats.org/officeDocument/2006/relationships/image" Target="../media/image53.jpg"/><Relationship Id="rId9" Type="http://schemas.openxmlformats.org/officeDocument/2006/relationships/image" Target="../media/image58.JPG"/><Relationship Id="rId14" Type="http://schemas.openxmlformats.org/officeDocument/2006/relationships/image" Target="../media/image63.jpg"/><Relationship Id="rId22" Type="http://schemas.openxmlformats.org/officeDocument/2006/relationships/image" Target="../media/image7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2FD3C0-6F6C-AC4E-BAFD-B4F44FA2E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5458968"/>
            <a:ext cx="10479024" cy="557784"/>
          </a:xfrm>
        </p:spPr>
        <p:txBody>
          <a:bodyPr/>
          <a:lstStyle/>
          <a:p>
            <a:pPr algn="r"/>
            <a:r>
              <a:rPr lang="sk-SK" dirty="0">
                <a:latin typeface="Calibri Light" panose="020F0302020204030204" pitchFamily="34" charset="0"/>
                <a:cs typeface="Calibri Light" panose="020F0302020204030204" pitchFamily="34" charset="0"/>
              </a:rPr>
              <a:t>PhDr. Milica Majeriková-Molitoris, PhD.</a:t>
            </a:r>
            <a:endParaRPr lang="sk-SK" dirty="0"/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A568F94F-D2FE-B04D-BA4E-597253B66A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247" y="1536192"/>
            <a:ext cx="10479215" cy="32335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k-SK" sz="4400" dirty="0">
                <a:latin typeface="Calibri Light" panose="020F0302020204030204" pitchFamily="34" charset="0"/>
                <a:ea typeface="Apple Symbols" panose="02000000000000000000" pitchFamily="2" charset="-79"/>
                <a:cs typeface="Calibri Light" panose="020F0302020204030204" pitchFamily="34" charset="0"/>
              </a:rPr>
              <a:t>DEJINNÉ SÚVISLOSTI FORMOVANIA SLOVENSKEJ KOMUNITY V POĽSKU A ICH REFLEXIA V SÚČASNOSTI</a:t>
            </a: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sk-SK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PAMÄŤ, IDENTITA, KONTINUITA</a:t>
            </a:r>
            <a:endParaRPr lang="pl-PL" sz="4400" dirty="0"/>
          </a:p>
        </p:txBody>
      </p:sp>
    </p:spTree>
    <p:extLst>
      <p:ext uri="{BB962C8B-B14F-4D97-AF65-F5344CB8AC3E}">
        <p14:creationId xmlns:p14="http://schemas.microsoft.com/office/powerpoint/2010/main" val="44681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jekt pre obsah 8" descr="Mapa zobrazuje územie Veľkej Moravy počas vlády Rastislava a jej najväčší rozsah za Svätopluka. Sú označené mocenské centrá, hrady, kostoly a lokality spomínané v prameňoch. Územie zahŕňa Nitriansko, Moravu, časť Čiech, Poľska, Rakúska a Maďarska, susediace s Franskou ríšou a Byzanciou.">
            <a:extLst>
              <a:ext uri="{FF2B5EF4-FFF2-40B4-BE49-F238E27FC236}">
                <a16:creationId xmlns:a16="http://schemas.microsoft.com/office/drawing/2014/main" id="{AE0DDCD8-DA7A-944D-8567-4B8A3566732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102972" y="1275613"/>
            <a:ext cx="4460875" cy="4040037"/>
          </a:xfr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C4B1D5B0-643B-BB41-8DAD-4654F36D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564" y="878536"/>
            <a:ext cx="5276972" cy="538383"/>
          </a:xfrm>
        </p:spPr>
        <p:txBody>
          <a:bodyPr/>
          <a:lstStyle/>
          <a:p>
            <a:r>
              <a:rPr lang="sk-SK" sz="3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Migrácie a osídľovanie</a:t>
            </a:r>
          </a:p>
        </p:txBody>
      </p:sp>
      <p:sp>
        <p:nvSpPr>
          <p:cNvPr id="7" name="Zástupný objekt pre obsah 2">
            <a:extLst>
              <a:ext uri="{FF2B5EF4-FFF2-40B4-BE49-F238E27FC236}">
                <a16:creationId xmlns:a16="http://schemas.microsoft.com/office/drawing/2014/main" id="{91C31C13-BBB7-F04A-9184-45FAE035EA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2564" y="1742192"/>
            <a:ext cx="4805789" cy="3993234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sk-SK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Faktory ovplyvňujúce migráciu: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spoločná hranica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etnická, jazyková a kultúrna blízkosť</a:t>
            </a:r>
          </a:p>
          <a:p>
            <a:pPr>
              <a:spcAft>
                <a:spcPts val="0"/>
              </a:spcAft>
            </a:pPr>
            <a:endParaRPr lang="sk-SK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sk-SK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Typy migrácie: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hospodárska (obchodníci, kupci, remeselníci, podomoví obchodníci – drotári, olejkári, plátenníci, hrnčiari, nádenníci, zbojníctvo...)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akademická (študenti, profesori...)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kultúrno-spoločenská (umelci, stavitelia, spisovatelia...)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náboženská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iná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sk-SK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Obrázok 10" descr="Pamätná tabuľa z lešteného kameňa s textom v poľštine a slovenčine. Text informuje, že na prelome 15. a 16. storočia vlastnili tento dom Jan a Jerzy Turzonowie (poľsky) / Ian a Juraj Turzo (slovensky), významní predstavitelia krakovského patricijského rodu zo Spiša, členovia mestskej rady a starostovia Krakova, priekopníci hutníckeho priemyslu a zakladatelia huty v Mogile pri Krakove. ">
            <a:extLst>
              <a:ext uri="{FF2B5EF4-FFF2-40B4-BE49-F238E27FC236}">
                <a16:creationId xmlns:a16="http://schemas.microsoft.com/office/drawing/2014/main" id="{8310E6F9-0465-0748-86BE-8B840DAEE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286" y="559981"/>
            <a:ext cx="4460875" cy="4921170"/>
          </a:xfrm>
          <a:prstGeom prst="rect">
            <a:avLst/>
          </a:prstGeom>
        </p:spPr>
      </p:pic>
      <p:pic>
        <p:nvPicPr>
          <p:cNvPr id="13" name="Obrázok 12" descr="Čiernobiela historická fotografia osoby oblečenej v formálnom odeve. Viditeľný je tmavý oblek, biela košeľa a kravata so vzorom. Pozadie je neutrálne, bez výrazných detailov, čo naznačuje štúdiové prostredie.">
            <a:extLst>
              <a:ext uri="{FF2B5EF4-FFF2-40B4-BE49-F238E27FC236}">
                <a16:creationId xmlns:a16="http://schemas.microsoft.com/office/drawing/2014/main" id="{C54D247C-CC55-BF47-AF02-D2CE9C5463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28" r="8247"/>
          <a:stretch/>
        </p:blipFill>
        <p:spPr>
          <a:xfrm>
            <a:off x="7047676" y="872900"/>
            <a:ext cx="1705050" cy="2377860"/>
          </a:xfrm>
          <a:prstGeom prst="rect">
            <a:avLst/>
          </a:prstGeom>
        </p:spPr>
      </p:pic>
      <p:pic>
        <p:nvPicPr>
          <p:cNvPr id="19" name="Obrázok 18" descr="Archívna fotografia zobrazujúca osobu v uniformovanom odeve s vojenskou čiapkou. Uniforma má vysoký golier a zapínanie na gombíky, typické pre historické vojenské oblečenie. V dolnej časti snímky je viditeľný ručne písaný podpis alebo venovanie. Pozadie je jednoduché, tmavé, čo zvýrazňuje postavu a detaily uniformy.">
            <a:extLst>
              <a:ext uri="{FF2B5EF4-FFF2-40B4-BE49-F238E27FC236}">
                <a16:creationId xmlns:a16="http://schemas.microsoft.com/office/drawing/2014/main" id="{531C6437-D467-0F46-8136-8B8C65A6C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4546" y="874272"/>
            <a:ext cx="1646603" cy="2343105"/>
          </a:xfrm>
          <a:prstGeom prst="rect">
            <a:avLst/>
          </a:prstGeom>
        </p:spPr>
      </p:pic>
      <p:pic>
        <p:nvPicPr>
          <p:cNvPr id="23" name="Obrázok 22" descr="Archívna fotografia osoby sediacej v pohodlnom kresle pri stole. Na stole sú položené šálka s podšálkou, tanierik, lyžička, popolník, dokumenty a ďalšie drobné predmety. V pozadí sa nachádza knižnica plná časopisov alebo dokumentov uložených vo zvislých radoch. V dolnej časti snímky je viditeľný ručne písaný podpis. Celkový dojem pôsobí ako pracovné alebo spoločenské prostredie z polovice 20. storočia.">
            <a:extLst>
              <a:ext uri="{FF2B5EF4-FFF2-40B4-BE49-F238E27FC236}">
                <a16:creationId xmlns:a16="http://schemas.microsoft.com/office/drawing/2014/main" id="{12D88330-E0FF-2D45-8F18-4A64AC47C0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388"/>
          <a:stretch/>
        </p:blipFill>
        <p:spPr>
          <a:xfrm>
            <a:off x="6837621" y="3363594"/>
            <a:ext cx="2768770" cy="2777921"/>
          </a:xfrm>
          <a:prstGeom prst="rect">
            <a:avLst/>
          </a:prstGeom>
        </p:spPr>
      </p:pic>
      <p:pic>
        <p:nvPicPr>
          <p:cNvPr id="24" name="Obrázok 23" descr="Čiernobiela fotografia osoby v elegantnom póze. Vlasy sú upravené do vlnitého účesu typického pre prvú polovicu 20. storočia, s dekoratívnou ozdobou alebo kvetmi na zadnej strane hlavy. Oblečenie je formálne, pravdepodobne večerné šaty s hlbokým výstrihom. Pozadie je tmavé, s jemnými svetelnými odleskami, čo dodáva snímke klasický a umelecký charakter.">
            <a:extLst>
              <a:ext uri="{FF2B5EF4-FFF2-40B4-BE49-F238E27FC236}">
                <a16:creationId xmlns:a16="http://schemas.microsoft.com/office/drawing/2014/main" id="{3F4F995B-6BD6-544B-BBA8-A21D2AF211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7430" y="3377370"/>
            <a:ext cx="2052184" cy="2750370"/>
          </a:xfrm>
          <a:prstGeom prst="rect">
            <a:avLst/>
          </a:prstGeom>
        </p:spPr>
      </p:pic>
      <p:pic>
        <p:nvPicPr>
          <p:cNvPr id="27" name="Obrázok 26" descr="Ilustrovaný portrét osoby v oválnom ráme, oblečenej v historickom odeve s kabátom a košeľou. Pod portrétom je podpis „M. Kamiński“ a text v poľštine, ktorý uvádza meno Maciej Kamiński, tvorcu prvej poľskej opery, s informáciou o premiére v roku 1778 vo Varšave a o veku úmrtia (62 rokov). V dolnej časti ilustrácie sú dekoratívne hudobné motívy, ako noty a hudobné nástroje">
            <a:extLst>
              <a:ext uri="{FF2B5EF4-FFF2-40B4-BE49-F238E27FC236}">
                <a16:creationId xmlns:a16="http://schemas.microsoft.com/office/drawing/2014/main" id="{2ADB01D2-D8EF-A748-B94C-8026D8F611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1619" y="792888"/>
            <a:ext cx="1998730" cy="2505871"/>
          </a:xfrm>
          <a:prstGeom prst="rect">
            <a:avLst/>
          </a:prstGeom>
        </p:spPr>
      </p:pic>
      <p:pic>
        <p:nvPicPr>
          <p:cNvPr id="33" name="Obrázok 32" descr="Pamätná tabuľa z tmavého lešteného kameňa s nápisom v poľštine a slovenčine. Text informuje, že v tejto budove v rokoch 1864–1879 žil a tvoril slovenský národný maliar Peter Michal Bohúň. Uvádza tiež, že tabuľa bola osadená pri príležitosti 125. výročia jeho smrti (20. mája 2004). Písmo je vygravírované bielou farbou, v strede je meno umelca zvýraznené väčším fontom. V pozadí sa odráža ulica s budovami a stromami.">
            <a:extLst>
              <a:ext uri="{FF2B5EF4-FFF2-40B4-BE49-F238E27FC236}">
                <a16:creationId xmlns:a16="http://schemas.microsoft.com/office/drawing/2014/main" id="{42D95CD9-52A5-E84F-A8EC-0D05235AE1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7951" y="734778"/>
            <a:ext cx="3002718" cy="2562595"/>
          </a:xfrm>
          <a:prstGeom prst="rect">
            <a:avLst/>
          </a:prstGeom>
        </p:spPr>
      </p:pic>
      <p:pic>
        <p:nvPicPr>
          <p:cNvPr id="37" name="Obrázok 36" descr="Dva vysoké drevené kostoly so šindľovou strechou, zakončené veľkými krížmi, stoja na lúke obklopenej ihličnatými stromami. V popredí je tráva a menšie drevené prvky, pravdepodobne pamätníky alebo kríže. V pozadí hustý les a modrá obloha s niekoľkými oblakmi.">
            <a:extLst>
              <a:ext uri="{FF2B5EF4-FFF2-40B4-BE49-F238E27FC236}">
                <a16:creationId xmlns:a16="http://schemas.microsoft.com/office/drawing/2014/main" id="{1C8CAAAA-A2E6-AE47-B105-D11818FBCF2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986"/>
          <a:stretch/>
        </p:blipFill>
        <p:spPr>
          <a:xfrm>
            <a:off x="7139548" y="3478066"/>
            <a:ext cx="3129267" cy="2632385"/>
          </a:xfrm>
          <a:prstGeom prst="rect">
            <a:avLst/>
          </a:prstGeom>
        </p:spPr>
      </p:pic>
      <p:pic>
        <p:nvPicPr>
          <p:cNvPr id="38" name="Obrázok 37" descr="Obálka knihy s tmavohnedým koženým vzhľadom a zlatým rámom s ozdobnými motívmi v rohoch. V strede je zlatým písmom uvedené meno autora „Kalinciak Jan“ a názov knihy „Restauracja: obrazy z niedawnych czasów: powieść“.">
            <a:extLst>
              <a:ext uri="{FF2B5EF4-FFF2-40B4-BE49-F238E27FC236}">
                <a16:creationId xmlns:a16="http://schemas.microsoft.com/office/drawing/2014/main" id="{347A6EDC-1082-5443-9DB0-DF4134F1DF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68815" y="3502824"/>
            <a:ext cx="1865874" cy="2640448"/>
          </a:xfrm>
          <a:prstGeom prst="rect">
            <a:avLst/>
          </a:prstGeom>
        </p:spPr>
      </p:pic>
      <p:pic>
        <p:nvPicPr>
          <p:cNvPr id="40" name="Obrázok 39" descr="Historická grafická ilustrácia zobrazujúca osobu v oválnom ráme s dekoratívnym okrajom. Postava má na sebe zdobený odev s výraznými detailmi, pripomínajúci šľachtický alebo vojenský štýl. Pod portrétom je text: Maurit August Comes De Bungsowsky. Celkový štýl ilustrácie naznačuje klasickú rytinu.">
            <a:extLst>
              <a:ext uri="{FF2B5EF4-FFF2-40B4-BE49-F238E27FC236}">
                <a16:creationId xmlns:a16="http://schemas.microsoft.com/office/drawing/2014/main" id="{F5D58609-C3E2-464F-8A97-4FEA05EFA6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47496" y="791361"/>
            <a:ext cx="2454305" cy="2523931"/>
          </a:xfrm>
          <a:prstGeom prst="rect">
            <a:avLst/>
          </a:prstGeom>
        </p:spPr>
      </p:pic>
      <p:pic>
        <p:nvPicPr>
          <p:cNvPr id="42" name="Obrázok 41" descr="Detailná čiernobiela kresba osoby v historickom odeve. Postava je zobrazená od pása hore, oblečená v kabáte s výraznými švami a zapínaním, pod ktorým je viditeľná biela košeľa. Pozadie je tvorené jemným šrafovaním, čo dodáva ilustrácii klasický grafický štýl.">
            <a:extLst>
              <a:ext uri="{FF2B5EF4-FFF2-40B4-BE49-F238E27FC236}">
                <a16:creationId xmlns:a16="http://schemas.microsoft.com/office/drawing/2014/main" id="{E390FB39-BFE6-6E44-8D95-EFC9ED650C9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839" r="5330"/>
          <a:stretch/>
        </p:blipFill>
        <p:spPr>
          <a:xfrm>
            <a:off x="9328816" y="796315"/>
            <a:ext cx="2531853" cy="2517591"/>
          </a:xfrm>
          <a:prstGeom prst="rect">
            <a:avLst/>
          </a:prstGeom>
        </p:spPr>
      </p:pic>
      <p:pic>
        <p:nvPicPr>
          <p:cNvPr id="44" name="Obrázok 43" descr="„Kamenná busta historickej osobnosti umiestnená na podstavci pred tehlovou budovou. Postava je zobrazená v dobovom odeve s detailne vypracovanými záhybmi látky. Na podstavci je viditeľná kovová pamätná tabuľa s textom a nad ňou vytesané meno. V pozadí sú oblúky a omietka budovy s čiastočne poškodenými miestami.">
            <a:extLst>
              <a:ext uri="{FF2B5EF4-FFF2-40B4-BE49-F238E27FC236}">
                <a16:creationId xmlns:a16="http://schemas.microsoft.com/office/drawing/2014/main" id="{904BBEC2-F563-0540-9B85-5B77D71B7A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74648" y="3489327"/>
            <a:ext cx="1325553" cy="2611473"/>
          </a:xfrm>
          <a:prstGeom prst="rect">
            <a:avLst/>
          </a:prstGeom>
        </p:spPr>
      </p:pic>
      <p:pic>
        <p:nvPicPr>
          <p:cNvPr id="46" name="Obrázok 45" descr="Historická čiernobiela fotografia skupiny osôb stojacich vonku, držiacich veľkú vlajku so slovenským dvojkrížom v strede. Ľudia sú oblečení v dobovom oblečení. V pozadí sú stromy, čo naznačuje, že scéna sa odohráva v prírodnom prostredí.">
            <a:extLst>
              <a:ext uri="{FF2B5EF4-FFF2-40B4-BE49-F238E27FC236}">
                <a16:creationId xmlns:a16="http://schemas.microsoft.com/office/drawing/2014/main" id="{56EEB554-0966-C843-B4AA-063AD368DBF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3957"/>
          <a:stretch/>
        </p:blipFill>
        <p:spPr>
          <a:xfrm>
            <a:off x="7996926" y="3502823"/>
            <a:ext cx="3795240" cy="2618434"/>
          </a:xfrm>
          <a:prstGeom prst="rect">
            <a:avLst/>
          </a:prstGeom>
        </p:spPr>
      </p:pic>
      <p:pic>
        <p:nvPicPr>
          <p:cNvPr id="3" name="Obrázok 2" descr="Čiernobiela fotografia osoby sediacej v kresle, oblečenej v hrubom kabáte s výrazným kožušinovým golierom a čiapkou s kožušinovým lemom. V ruke drží dlhý predmet, pravdepodobne fajku. Pozadie tvorí záves, čo naznačuje interiérové prostredie.">
            <a:extLst>
              <a:ext uri="{FF2B5EF4-FFF2-40B4-BE49-F238E27FC236}">
                <a16:creationId xmlns:a16="http://schemas.microsoft.com/office/drawing/2014/main" id="{ECE34484-801B-E441-A47A-DAABA35E8FF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8596"/>
          <a:stretch/>
        </p:blipFill>
        <p:spPr>
          <a:xfrm>
            <a:off x="8597145" y="966754"/>
            <a:ext cx="1447109" cy="2380270"/>
          </a:xfrm>
          <a:prstGeom prst="rect">
            <a:avLst/>
          </a:prstGeom>
        </p:spPr>
      </p:pic>
      <p:pic>
        <p:nvPicPr>
          <p:cNvPr id="21" name="Obrázok 20" descr="Historický dokument v poľštine s názvom Planta ułożenia projektu Banku Narodowego do Prześwietney Deputacyi Projektu Ekonomiki Krajowej podana przez Jędrzeia Kaposztas kupca bankiera warszawskiego. Pod názvom je francúzsky citát z Montesquieua (L'Esprit des Lois). V dolnej časti sa nachádza ilustrácia s motívom stĺpa, štítu a symbolov obchodu a financií, obklopených rastlinnými dekoráciami. Pod ilustráciou je uvedené miesto a rok vydania: w Warszawie, M.DCC.LXXXV. (1785), spolu s informáciou o tlačiarni.">
            <a:extLst>
              <a:ext uri="{FF2B5EF4-FFF2-40B4-BE49-F238E27FC236}">
                <a16:creationId xmlns:a16="http://schemas.microsoft.com/office/drawing/2014/main" id="{175ECA36-5E99-504D-B05B-3194CC0F19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12918" y="1353819"/>
            <a:ext cx="2952778" cy="429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9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C4B1D5B0-643B-BB41-8DAD-4654F36D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90" y="749052"/>
            <a:ext cx="5276972" cy="538383"/>
          </a:xfrm>
        </p:spPr>
        <p:txBody>
          <a:bodyPr/>
          <a:lstStyle/>
          <a:p>
            <a:r>
              <a:rPr lang="sk-SK" sz="3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Zmeny </a:t>
            </a:r>
            <a:r>
              <a:rPr lang="sk-SK" sz="3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hranIcE</a:t>
            </a:r>
            <a:endParaRPr lang="sk-SK" sz="32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objekt pre obsah 2">
            <a:extLst>
              <a:ext uri="{FF2B5EF4-FFF2-40B4-BE49-F238E27FC236}">
                <a16:creationId xmlns:a16="http://schemas.microsoft.com/office/drawing/2014/main" id="{91C31C13-BBB7-F04A-9184-45FAE035EA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5290" y="1357745"/>
            <a:ext cx="4373801" cy="5073535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roku 1918 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regióny Spiš a Orava sú súčasťou slovenskej zeme v rámci iných štátnych útvarov</a:t>
            </a:r>
          </a:p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október 1918 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regióny Spiš a Orava sa stávajú súčasťou </a:t>
            </a:r>
            <a:r>
              <a:rPr lang="sk-SK" sz="19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Česko-Slovenskej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republiky</a:t>
            </a:r>
          </a:p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1919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bol vyhlásený plebiscit, ktorý sa neuskutočnil</a:t>
            </a:r>
            <a:endParaRPr lang="sk-SK" sz="19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28. júla 1920 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rozhodnutím Najvyššej rady mierovej konferencie bolo 27 spišských a oravských obcí pripojených k Poľsku </a:t>
            </a:r>
          </a:p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1924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dve oravské obce boli navrátené ČSR</a:t>
            </a:r>
          </a:p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1938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po konferencii v Mníchove boli ďalšie obce na Spiši, Orave a </a:t>
            </a:r>
            <a:r>
              <a:rPr lang="sk-SK" sz="19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Kysuciach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pripojené k Poľsku</a:t>
            </a:r>
          </a:p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1939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všetky spišské, oravské a kysucké obce boli pripojené späť k Slovensku</a:t>
            </a:r>
          </a:p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1945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k Poľsku bolo pripojených 25 spišských a oravských obcí, podľa stavu spred Mníchova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B1BC476D-9D72-644B-83CF-B746B07E786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t="6987" b="17462"/>
          <a:stretch/>
        </p:blipFill>
        <p:spPr>
          <a:xfrm>
            <a:off x="5178581" y="1357745"/>
            <a:ext cx="6680910" cy="4084251"/>
          </a:xfrm>
        </p:spPr>
      </p:pic>
      <p:pic>
        <p:nvPicPr>
          <p:cNvPr id="8" name="Obraz 3">
            <a:extLst>
              <a:ext uri="{FF2B5EF4-FFF2-40B4-BE49-F238E27FC236}">
                <a16:creationId xmlns:a16="http://schemas.microsoft.com/office/drawing/2014/main" id="{9F0075F8-9EDE-3A4A-BDF6-FA8245275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" b="20416"/>
          <a:stretch/>
        </p:blipFill>
        <p:spPr>
          <a:xfrm>
            <a:off x="5178581" y="1357745"/>
            <a:ext cx="6570796" cy="3754582"/>
          </a:xfrm>
          <a:prstGeom prst="rect">
            <a:avLst/>
          </a:prstGeom>
        </p:spPr>
      </p:pic>
      <p:pic>
        <p:nvPicPr>
          <p:cNvPr id="9" name="Obrázok 11">
            <a:extLst>
              <a:ext uri="{FF2B5EF4-FFF2-40B4-BE49-F238E27FC236}">
                <a16:creationId xmlns:a16="http://schemas.microsoft.com/office/drawing/2014/main" id="{8409E1FD-9CE6-C64A-95A2-6E43A20601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78" b="16980"/>
          <a:stretch/>
        </p:blipFill>
        <p:spPr>
          <a:xfrm>
            <a:off x="5178581" y="1357745"/>
            <a:ext cx="6661681" cy="4088178"/>
          </a:xfrm>
          <a:prstGeom prst="rect">
            <a:avLst/>
          </a:prstGeom>
        </p:spPr>
      </p:pic>
      <p:pic>
        <p:nvPicPr>
          <p:cNvPr id="10" name="Obrázok 13">
            <a:extLst>
              <a:ext uri="{FF2B5EF4-FFF2-40B4-BE49-F238E27FC236}">
                <a16:creationId xmlns:a16="http://schemas.microsoft.com/office/drawing/2014/main" id="{D5CAD603-F2B7-DD47-B180-31AD8D9B6A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97" b="16261"/>
          <a:stretch/>
        </p:blipFill>
        <p:spPr>
          <a:xfrm>
            <a:off x="5178581" y="1357745"/>
            <a:ext cx="6680910" cy="4099978"/>
          </a:xfrm>
          <a:prstGeom prst="rect">
            <a:avLst/>
          </a:prstGeom>
        </p:spPr>
      </p:pic>
      <p:pic>
        <p:nvPicPr>
          <p:cNvPr id="11" name="Zástupný objekt pre obsah 4">
            <a:extLst>
              <a:ext uri="{FF2B5EF4-FFF2-40B4-BE49-F238E27FC236}">
                <a16:creationId xmlns:a16="http://schemas.microsoft.com/office/drawing/2014/main" id="{A699B7CE-75A1-E242-8BFD-7083A9C56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87" b="17462"/>
          <a:stretch/>
        </p:blipFill>
        <p:spPr>
          <a:xfrm>
            <a:off x="5168966" y="1365576"/>
            <a:ext cx="6680910" cy="4084284"/>
          </a:xfrm>
          <a:prstGeom prst="rect">
            <a:avLst/>
          </a:prstGeom>
        </p:spPr>
      </p:pic>
      <p:pic>
        <p:nvPicPr>
          <p:cNvPr id="12" name="Obrázok 11" descr="Mapa pohraničnej oblasti Slovenska a Poľska s vyznačenými hranicami, ktoré sú zvýraznené červenou farbou. Na slovenskej strane sú označené mestá Žilina, Čadca, Trstená, Kežmarok a oblasť Orava a Vysoké Tatry. Na poľskej strane sú mestá Zakopane, Nový Targ, Jablonka a Lesnica. Viditeľné sú rieky Váh a Orava.">
            <a:extLst>
              <a:ext uri="{FF2B5EF4-FFF2-40B4-BE49-F238E27FC236}">
                <a16:creationId xmlns:a16="http://schemas.microsoft.com/office/drawing/2014/main" id="{B98C8429-6C3D-7147-9B44-D9B08C8AF5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78" b="16980"/>
          <a:stretch/>
        </p:blipFill>
        <p:spPr>
          <a:xfrm>
            <a:off x="5117116" y="1347913"/>
            <a:ext cx="6693725" cy="410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9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jekt pre obsah 2" descr="Historická čiernobiela fotografia zachytáva oficiálnu ceremóniu podpisu dokumentu. V popredí sedí niekoľko mužov pri veľkom stole, jeden z nich podpisuje listinu, zatiaľ čo ostatní sledujú. Na stole sú svietniky a dekoratívne predmety. V pozadí stojí skupina ľudí oblečených v oblekoch.">
            <a:extLst>
              <a:ext uri="{FF2B5EF4-FFF2-40B4-BE49-F238E27FC236}">
                <a16:creationId xmlns:a16="http://schemas.microsoft.com/office/drawing/2014/main" id="{8BD027B2-E5CE-B143-8A2D-6D213A73545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543543" y="898526"/>
            <a:ext cx="4174227" cy="3154939"/>
          </a:xfr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C4B1D5B0-643B-BB41-8DAD-4654F36D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69" y="484048"/>
            <a:ext cx="5577762" cy="538383"/>
          </a:xfrm>
        </p:spPr>
        <p:txBody>
          <a:bodyPr/>
          <a:lstStyle/>
          <a:p>
            <a:r>
              <a:rPr lang="sk-SK" sz="3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Právne ukotvenie</a:t>
            </a:r>
          </a:p>
        </p:txBody>
      </p:sp>
      <p:sp>
        <p:nvSpPr>
          <p:cNvPr id="7" name="Zástupný objekt pre obsah 2">
            <a:extLst>
              <a:ext uri="{FF2B5EF4-FFF2-40B4-BE49-F238E27FC236}">
                <a16:creationId xmlns:a16="http://schemas.microsoft.com/office/drawing/2014/main" id="{91C31C13-BBB7-F04A-9184-45FAE035EA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0769" y="1184276"/>
            <a:ext cx="6237243" cy="5202238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Dodatkový protokol Zmluvy o priateľstve a vzájomnej pomoci medzi ČSR a PĽR (1947) 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1900" b="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„zaistia Poliakom v Československu a naopak Čechom a Slovákom v Poľsku v rámci zákonnosti (právneho poriadku) a na základe vzájomnosti možnosti národného, politického, kultúrneho a hospodárskeho rozvoja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</a:p>
          <a:p>
            <a:pPr>
              <a:spcAft>
                <a:spcPts val="0"/>
              </a:spcAft>
            </a:pPr>
            <a:endParaRPr lang="sk-SK" sz="19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Zákon o národnostných a etnických menšinách a regionálnom jazyku (2005)</a:t>
            </a:r>
          </a:p>
          <a:p>
            <a:pPr>
              <a:spcAft>
                <a:spcPts val="0"/>
              </a:spcAft>
            </a:pP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Národnostná menšina je skupina poľských občanov, ktorá: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počíta menej členov od zvyšnej časti občanov Poľska;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odlišuje sa od ostatných občanov, a to jazykom, kultúrou alebo tradíciou;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usiluje sa o udržanie svojho jazyka, kultúry alebo tradície;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 si vedomá vlastných historických národných pút a je usmerňovaná na ich vyjadrovanie a ochranu;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jej predkovia bývali na terajšom území Poľskej republiky najmenej 100 rokov;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stotožňuje sa s národom zorganizovaným vo vlastnom štáte. </a:t>
            </a:r>
          </a:p>
        </p:txBody>
      </p:sp>
      <p:pic>
        <p:nvPicPr>
          <p:cNvPr id="8" name="Obrázok 7" descr="Stránka oficiálneho dokumentu s názvom Ustawa z dnia 6 stycznia 2005 r. o mniejszościach narodowych i etnicznych oraz o języku regionalnym. V dolnej časti je dátum 2017-06-09.">
            <a:extLst>
              <a:ext uri="{FF2B5EF4-FFF2-40B4-BE49-F238E27FC236}">
                <a16:creationId xmlns:a16="http://schemas.microsoft.com/office/drawing/2014/main" id="{B8375FC3-30E9-7146-82F1-BC7894AD7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612" y="3386139"/>
            <a:ext cx="2182091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2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C4B1D5B0-643B-BB41-8DAD-4654F36D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82" y="390315"/>
            <a:ext cx="5980067" cy="587515"/>
          </a:xfrm>
        </p:spPr>
        <p:txBody>
          <a:bodyPr/>
          <a:lstStyle/>
          <a:p>
            <a:r>
              <a:rPr lang="sk-SK" sz="3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Inštitucionalizácia</a:t>
            </a:r>
            <a:endParaRPr lang="sk-SK" sz="32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objekt pre obsah 2">
            <a:extLst>
              <a:ext uri="{FF2B5EF4-FFF2-40B4-BE49-F238E27FC236}">
                <a16:creationId xmlns:a16="http://schemas.microsoft.com/office/drawing/2014/main" id="{91C31C13-BBB7-F04A-9184-45FAE035EA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6483" y="977830"/>
            <a:ext cx="5351418" cy="5514532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1945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spolky Čechov a Slovákov v Poľsku</a:t>
            </a:r>
          </a:p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1947/48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školy s vyučovacím jazykom slovenským</a:t>
            </a:r>
          </a:p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1948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zakladanie slovenských umeleckých zoskupení</a:t>
            </a:r>
          </a:p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1951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Všeobecnovzdelávacie lýceum v Jablonke s vyučovacím jazykom slovenským</a:t>
            </a:r>
          </a:p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1957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Kultúrno-sociálna spoločnosť Čechov a Slovákov v Poľsku so sídlom vo Varšave</a:t>
            </a:r>
          </a:p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1957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redakcia časopisu Život</a:t>
            </a:r>
          </a:p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1961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Kultúrna Československá spoločnosť v Poľsku so sídlom v Krakove</a:t>
            </a:r>
          </a:p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1967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Kultúrna spoločnosť Čechov a Slovákov v Poľsku</a:t>
            </a:r>
          </a:p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1984 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Slovenský dom vo Vyšných </a:t>
            </a:r>
            <a:r>
              <a:rPr lang="sk-SK" sz="19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Lapšoch</a:t>
            </a:r>
            <a:endParaRPr lang="sk-SK" sz="19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1985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Kultúrno-sociálna spoločnosť Čechov a Slovákov v Poľsku</a:t>
            </a:r>
          </a:p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1993 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tlačiareň a vydavateľstvo v Krakove</a:t>
            </a:r>
          </a:p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1993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Galéria slovenského umenia v Krakove</a:t>
            </a:r>
            <a:endParaRPr lang="sk-SK" sz="19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Spolok Slovákov v Poľsku</a:t>
            </a:r>
          </a:p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2000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Slovenský dom v </a:t>
            </a:r>
            <a:r>
              <a:rPr lang="sk-SK" sz="19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Kacvíne</a:t>
            </a:r>
            <a:endParaRPr lang="sk-SK" sz="19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2006 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Slovenský dom v </a:t>
            </a:r>
            <a:r>
              <a:rPr lang="sk-SK" sz="19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Podvlku</a:t>
            </a:r>
            <a:endParaRPr lang="sk-SK" sz="19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sk-SK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2014</a:t>
            </a:r>
            <a:r>
              <a:rPr lang="sk-SK" sz="19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Centrum slovenskej kultúry v Novej Belej</a:t>
            </a:r>
          </a:p>
          <a:p>
            <a:pPr>
              <a:spcAft>
                <a:spcPts val="0"/>
              </a:spcAft>
            </a:pPr>
            <a:endParaRPr lang="sk-SK" sz="19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az 5" descr="Čiernobiely titulný list členskej legitimácie s textom v poľštine a slovenčine. V hornej časti je nápis Legitymacja czlonkowska a Členskà Legitimàcia, pod ktorým je skratka S.Č.S.. Nižšie je uvedené: Towarzystwo Czechów a Słowaków a Spolok Čechov a Slovákov. Dokument má jednoduchý dizajn s jemne opotrebovaným povrchom, čo naznačuje jeho historický charakter.">
            <a:extLst>
              <a:ext uri="{FF2B5EF4-FFF2-40B4-BE49-F238E27FC236}">
                <a16:creationId xmlns:a16="http://schemas.microsoft.com/office/drawing/2014/main" id="{1742CD2A-C4FB-BD4F-A161-AD1EFDCF282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8"/>
          <a:stretch/>
        </p:blipFill>
        <p:spPr>
          <a:xfrm>
            <a:off x="7415213" y="977830"/>
            <a:ext cx="3486618" cy="4994669"/>
          </a:xfrm>
          <a:prstGeom prst="rect">
            <a:avLst/>
          </a:prstGeom>
        </p:spPr>
      </p:pic>
      <p:pic>
        <p:nvPicPr>
          <p:cNvPr id="3" name="Obrázok 2" descr="Čiernobiela historická fotografia učebne s viacerými žiakmi sediacimi v laviciach a píšucimi do zošitov. V miestnosti je otvorené okno, cez ktoré preniká svetlo, a vzadu sa nachádza skriňa s knihami. Steny sú jednoduché, bez výraznej výzdoby, čo naznačuje skromné školské prostredie.">
            <a:extLst>
              <a:ext uri="{FF2B5EF4-FFF2-40B4-BE49-F238E27FC236}">
                <a16:creationId xmlns:a16="http://schemas.microsoft.com/office/drawing/2014/main" id="{205DD923-432A-1F43-9066-F4DBD25DE9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7" t="17117" b="11804"/>
          <a:stretch/>
        </p:blipFill>
        <p:spPr>
          <a:xfrm>
            <a:off x="7072845" y="928687"/>
            <a:ext cx="4290138" cy="2500313"/>
          </a:xfrm>
          <a:prstGeom prst="rect">
            <a:avLst/>
          </a:prstGeom>
        </p:spPr>
      </p:pic>
      <p:pic>
        <p:nvPicPr>
          <p:cNvPr id="8" name="Obraz 7" descr="Historická čiernobiela fotografia veľkej skupiny ľudí stojacich a sediacich pred tehlovou budovou s oknami. Väčšina osôb má na sebe tradičné kroje s výraznými vzormi a doplnkami, čo naznačuje folklórny alebo kultúrny kontext. V popredí sú osoby sediace na zemi, za nimi stojí niekoľko radov ďalších osôb. Pozadie tvorí jednoduchá budova so šikmou strechou.">
            <a:extLst>
              <a:ext uri="{FF2B5EF4-FFF2-40B4-BE49-F238E27FC236}">
                <a16:creationId xmlns:a16="http://schemas.microsoft.com/office/drawing/2014/main" id="{0F169138-F656-0C43-B7BF-C5262D6FE1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" t="5651" b="11058"/>
          <a:stretch/>
        </p:blipFill>
        <p:spPr>
          <a:xfrm>
            <a:off x="7095821" y="3754397"/>
            <a:ext cx="4282740" cy="2821241"/>
          </a:xfrm>
          <a:prstGeom prst="rect">
            <a:avLst/>
          </a:prstGeom>
        </p:spPr>
      </p:pic>
      <p:pic>
        <p:nvPicPr>
          <p:cNvPr id="10" name="Obrázok 9" descr="Čiernobiela historická fotografia skupiny osôb stojacich vedľa seba v interiéri. Všetci majú na sebe formálne oblečenie, prevažne obleky a kabáty, niektorí s kravatami. Osoby sú zoradené v jednom rade, tesne vedľa seba. Pozadie je tmavé, bez výrazných detailov, čo naznačuje jednoduché prostredie alebo večernú scénu.">
            <a:extLst>
              <a:ext uri="{FF2B5EF4-FFF2-40B4-BE49-F238E27FC236}">
                <a16:creationId xmlns:a16="http://schemas.microsoft.com/office/drawing/2014/main" id="{170E02BF-084B-2846-A0D4-85CF675BA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878" y="1627492"/>
            <a:ext cx="5300661" cy="1766887"/>
          </a:xfrm>
          <a:prstGeom prst="rect">
            <a:avLst/>
          </a:prstGeom>
        </p:spPr>
      </p:pic>
      <p:pic>
        <p:nvPicPr>
          <p:cNvPr id="11" name="Obraz 18" descr="Čiernobiela fotografia skupiny osôb stojacich vedľa seba a čítajúcich veľké noviny s názvom Zlata Tvar. Noviny majú výraznú grafiku s ilustráciami postáv a veľkým nadpisom. Osoby sú oblečené v dobovom formálnom alebo polofomálnom odeve, vrátane kabátov a klobúkov. Pozadie je jednoduché, bez výrazných detailov, čo naznačuje vonkajšie prostredie">
            <a:extLst>
              <a:ext uri="{FF2B5EF4-FFF2-40B4-BE49-F238E27FC236}">
                <a16:creationId xmlns:a16="http://schemas.microsoft.com/office/drawing/2014/main" id="{96C72914-9A14-9040-8023-75FF4DED42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58" y="1518447"/>
            <a:ext cx="3029783" cy="2076753"/>
          </a:xfrm>
          <a:prstGeom prst="rect">
            <a:avLst/>
          </a:prstGeom>
        </p:spPr>
      </p:pic>
      <p:pic>
        <p:nvPicPr>
          <p:cNvPr id="13" name="Obrázok 5" descr="Titulná strana publikácie s textom v slovenčine: Vítame delegátov na Organizačný sjazd Spoločnosti kultúrno-sociálnej Čechov a Slovákov. Pod tým je veľký nadpis Krajanský život a jednoduchá mapa Poľska s vyznačenými mestami. V dolnej časti je uvedený dátum a miesto konania: 9–10 marec 1957, Krakov.">
            <a:extLst>
              <a:ext uri="{FF2B5EF4-FFF2-40B4-BE49-F238E27FC236}">
                <a16:creationId xmlns:a16="http://schemas.microsoft.com/office/drawing/2014/main" id="{E92FCE30-F874-D145-B5D7-AFC9CB7446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5317" y="1504791"/>
            <a:ext cx="1525704" cy="2110342"/>
          </a:xfrm>
          <a:prstGeom prst="rect">
            <a:avLst/>
          </a:prstGeom>
        </p:spPr>
      </p:pic>
      <p:pic>
        <p:nvPicPr>
          <p:cNvPr id="17" name="Obrázok 16" descr="Čiernobiela historická fotografia skupiny ľudí stojacich vedľa seba pred budovou s tehlovou stenou a oknom. Väčšina osôb je oblečená v formálnom alebo polofomálnom odeve, vrátane oblekov, kabátov a svetlých šiat. V pozadí je viditeľná časť drevenej konštrukcie a jednoduché prostredie, čo naznačuje vidiecky alebo malomestský kontext.">
            <a:extLst>
              <a:ext uri="{FF2B5EF4-FFF2-40B4-BE49-F238E27FC236}">
                <a16:creationId xmlns:a16="http://schemas.microsoft.com/office/drawing/2014/main" id="{08346516-001D-8F4A-AB83-5AA4DF9C1F7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492"/>
          <a:stretch/>
        </p:blipFill>
        <p:spPr>
          <a:xfrm>
            <a:off x="6586860" y="3940530"/>
            <a:ext cx="5300661" cy="2551832"/>
          </a:xfrm>
          <a:prstGeom prst="rect">
            <a:avLst/>
          </a:prstGeom>
        </p:spPr>
      </p:pic>
      <p:pic>
        <p:nvPicPr>
          <p:cNvPr id="18" name="Obraz 13" descr="Skupina mladých ľudí sedí v dvoch radoch na stoličkách v interiéri a drží v rukách časopisy s názvom Život. Na obálkach časopisov sú farebné fotografie a titulky, pričom každý drží iné vydanie. V pozadí je svetlá stena a malé okno s červeným závesom, čo naznačuje jednoduché vnútorné prostredie.">
            <a:extLst>
              <a:ext uri="{FF2B5EF4-FFF2-40B4-BE49-F238E27FC236}">
                <a16:creationId xmlns:a16="http://schemas.microsoft.com/office/drawing/2014/main" id="{3D7D6A87-353E-EF4F-B3BD-6082CB2D9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/>
          <a:stretch/>
        </p:blipFill>
        <p:spPr>
          <a:xfrm>
            <a:off x="6030690" y="3678476"/>
            <a:ext cx="3125850" cy="1865385"/>
          </a:xfrm>
          <a:prstGeom prst="rect">
            <a:avLst/>
          </a:prstGeom>
        </p:spPr>
      </p:pic>
      <p:pic>
        <p:nvPicPr>
          <p:cNvPr id="19" name="Obraz 12" descr="Obálka kultúrno-spoločenského časopisu Život z januára 2020. V hornej časti je názov časopisu výrazne červeným písmom, pod ním text: 2020 Január Styczeń, číslo vydania Č. 1 (738) vol. 62 a cena 0,50 zl. V strede obálky je osoba v zimnom oblečení s oranžovou šatkou a svetlým kabátom, držiaca ruky pred sebou. V dolnej časti je nápis: „Šťastný nový rok 2020!">
            <a:extLst>
              <a:ext uri="{FF2B5EF4-FFF2-40B4-BE49-F238E27FC236}">
                <a16:creationId xmlns:a16="http://schemas.microsoft.com/office/drawing/2014/main" id="{0A9F67A6-1007-EB4A-8154-947BA05CF2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667" y="3681883"/>
            <a:ext cx="1268631" cy="1794521"/>
          </a:xfrm>
          <a:prstGeom prst="rect">
            <a:avLst/>
          </a:prstGeom>
        </p:spPr>
      </p:pic>
      <p:pic>
        <p:nvPicPr>
          <p:cNvPr id="20" name="Obraz 1" descr="Snímka webovej stránky slovenského časopisu Život určeného pre Slovákov v Poľsku. Horná časť obsahuje červený banner s logom časopisu, navigačné menu a informácie o predplatnom. Pod ním je hlavná sekcia s viacerými článkami a fotografiami. Najväčší obrázok zobrazuje skupinu ľudí v tradičných krojoch s titulkom Fašiangy-Ostatki sa vrátili do Krempách. Menšie obrázky predstavujú ďalšie témy, ako napríklad „Zo zápisníka večiera“, „Unikátny chrám v Oravke“">
            <a:extLst>
              <a:ext uri="{FF2B5EF4-FFF2-40B4-BE49-F238E27FC236}">
                <a16:creationId xmlns:a16="http://schemas.microsoft.com/office/drawing/2014/main" id="{C3B9A9F3-1B8A-544F-ADA7-54556A3BD3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917" y="4977052"/>
            <a:ext cx="2707848" cy="1784719"/>
          </a:xfrm>
          <a:prstGeom prst="rect">
            <a:avLst/>
          </a:prstGeom>
        </p:spPr>
      </p:pic>
      <p:pic>
        <p:nvPicPr>
          <p:cNvPr id="22" name="Obrázok 21" descr="Historická čiernobiela fotografia skupiny osôb stojacich na tráve pred dreveným plotom a stromami. Väčšina osôb má na sebe tradičné kroje s vyšívanými živôtikmi a sukňami, zatiaľ čo niekoľko osôb je oblečených v jednoduchom dobovom odeve. V pozadí je viditeľná časť oplotenia a stromy, čo naznačuje vidiecke prostredie.">
            <a:extLst>
              <a:ext uri="{FF2B5EF4-FFF2-40B4-BE49-F238E27FC236}">
                <a16:creationId xmlns:a16="http://schemas.microsoft.com/office/drawing/2014/main" id="{1F237C5B-8648-A14C-9984-68513C2807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96808" y="1058434"/>
            <a:ext cx="3812800" cy="2500748"/>
          </a:xfrm>
          <a:prstGeom prst="rect">
            <a:avLst/>
          </a:prstGeom>
        </p:spPr>
      </p:pic>
      <p:pic>
        <p:nvPicPr>
          <p:cNvPr id="24" name="Obrázok 23" descr="Čiernobiela historická fotografia skupiny hudobníkov stojacich vonku na nespevnenej ceste, obklopenej stromami. Hudobníci sú oblečení v oblekoch a držia rôzne dychové nástroje, ako trúbky, tuby a barytóny. Jeden z nich má pred sebou otvorený notový zošit. V pozadí je viditeľná časť budovy a oplotenie.">
            <a:extLst>
              <a:ext uri="{FF2B5EF4-FFF2-40B4-BE49-F238E27FC236}">
                <a16:creationId xmlns:a16="http://schemas.microsoft.com/office/drawing/2014/main" id="{1B4A0568-CA47-114C-8513-320E091EE8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73546" y="3857254"/>
            <a:ext cx="3770653" cy="2553829"/>
          </a:xfrm>
          <a:prstGeom prst="rect">
            <a:avLst/>
          </a:prstGeom>
        </p:spPr>
      </p:pic>
      <p:pic>
        <p:nvPicPr>
          <p:cNvPr id="26" name="Obrázok 25" descr="Čiernobiela historická fotografia zachytávajúca väčšiu skupinu ľudí zhromaždených na ulici. Niektorí stoja v skupinkách, iní kráčajú po ceste. Oblečenie je jednoduché, prevažne svetlé košele a tmavšie sukne alebo nohavice, čo naznačuje dobové každodenné alebo spoločenské oblečenie. V pozadí sú viditeľné stromy a menšia drevená stavba, čo vytvára dojem vidieckeho prostredia.">
            <a:extLst>
              <a:ext uri="{FF2B5EF4-FFF2-40B4-BE49-F238E27FC236}">
                <a16:creationId xmlns:a16="http://schemas.microsoft.com/office/drawing/2014/main" id="{AD1AE59C-7944-EC4E-ACB9-7340321457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73497" y="1325821"/>
            <a:ext cx="4770049" cy="2206036"/>
          </a:xfrm>
          <a:prstGeom prst="rect">
            <a:avLst/>
          </a:prstGeom>
        </p:spPr>
      </p:pic>
      <p:pic>
        <p:nvPicPr>
          <p:cNvPr id="28" name="Obrázok 27" descr="Slávnostné otvorenie s prestrihnutím stuhy na vonkajšom priestranstve. Skupina osôb v oblekoch stojí v rade a drží dlhú stuhu v národných farbách (červená, biela, modrá). V pozadí sú viditeľné budovy s šikmými strechami, drevené ploty, strom a veža s kovovou strechou. Okolo hlavnej skupiny sa zhromaždili ďalší ľudia, čo naznačuje oficiálnu udalosť.">
            <a:extLst>
              <a:ext uri="{FF2B5EF4-FFF2-40B4-BE49-F238E27FC236}">
                <a16:creationId xmlns:a16="http://schemas.microsoft.com/office/drawing/2014/main" id="{A59AF564-BA7E-AB4B-83DD-FA529ACFDED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6318"/>
          <a:stretch/>
        </p:blipFill>
        <p:spPr>
          <a:xfrm>
            <a:off x="6846724" y="3751808"/>
            <a:ext cx="4742377" cy="2649587"/>
          </a:xfrm>
          <a:prstGeom prst="rect">
            <a:avLst/>
          </a:prstGeom>
        </p:spPr>
      </p:pic>
      <p:pic>
        <p:nvPicPr>
          <p:cNvPr id="29" name="Obraz 20" descr="Interiér galérie počas výstavy obrazov. Na stene je zavesených niekoľko malých malieb v zlatých rámoch, zobrazujúcich farebné krajiny a dedinské scény. V popredí osoba stojí blízko steny a pozerá na jeden z obrazov, pričom má ruku pri brade. V pozadí sa nachádza skupina ľudí, ktorí si prezerajú ďalšie umelecké diela. Podlaha je drevená, miestnosť je dobre osvetlená a má veľké okná">
            <a:extLst>
              <a:ext uri="{FF2B5EF4-FFF2-40B4-BE49-F238E27FC236}">
                <a16:creationId xmlns:a16="http://schemas.microsoft.com/office/drawing/2014/main" id="{17187A7D-E523-F84B-BE57-9B05D4B13B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310" y="3849284"/>
            <a:ext cx="3105187" cy="1956046"/>
          </a:xfrm>
          <a:prstGeom prst="rect">
            <a:avLst/>
          </a:prstGeom>
        </p:spPr>
      </p:pic>
      <p:pic>
        <p:nvPicPr>
          <p:cNvPr id="31" name="Obrázok 30" descr="Interiér tlačiarne s veľkým ofsetovým tlačiarenským strojom umiestneným v strede miestnosti. Na stroji sú viditeľné tlačové valce a ovládací panel. Okolo stroja sú naukladané hárky papiera a palety s vytlačenými materiálmi, niektoré s farebnými obálkami. V pozadí sú kovové regály s rôznymi tlačovinami a materiálmi, steny sú biele a osvetlenie zabezpečujú stropné žiarivky.">
            <a:extLst>
              <a:ext uri="{FF2B5EF4-FFF2-40B4-BE49-F238E27FC236}">
                <a16:creationId xmlns:a16="http://schemas.microsoft.com/office/drawing/2014/main" id="{4E9D1219-033A-D944-8BFA-E03485FC004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96918" y="588107"/>
            <a:ext cx="4641991" cy="3090369"/>
          </a:xfrm>
          <a:prstGeom prst="rect">
            <a:avLst/>
          </a:prstGeom>
        </p:spPr>
      </p:pic>
      <p:pic>
        <p:nvPicPr>
          <p:cNvPr id="32" name="Obraz 2" descr="Obálka knihy s názvom Dzieje Słowaków w Polsce do roku 1961 od autora Ludomira Molitorisa. Dominantným prvkom je slovenská vlajka umiestnená na ľavej strane a skupinová historická fotografia osôb v oblekoch v dolnej časti. Text názvu je výrazne červený na sivom pozadí. V spodnej časti obálky je uvedené: Towarzystwo Słowaków w Polsce, Kraków 2022">
            <a:extLst>
              <a:ext uri="{FF2B5EF4-FFF2-40B4-BE49-F238E27FC236}">
                <a16:creationId xmlns:a16="http://schemas.microsoft.com/office/drawing/2014/main" id="{40C614FC-EBB3-E948-9CCB-B9CAF7DA3DF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93" y="3818601"/>
            <a:ext cx="1382359" cy="1957528"/>
          </a:xfrm>
          <a:prstGeom prst="rect">
            <a:avLst/>
          </a:prstGeom>
        </p:spPr>
      </p:pic>
      <p:pic>
        <p:nvPicPr>
          <p:cNvPr id="4" name="Obrázok 3" descr="Logo organizácie s názvom Spolok Slovákov v Poľsku a jeho poľským ekvivalentom Towarzystwo Słowaków w Polsce. V strede je oválny znak s motívom slovenskej vlajky, dvojkríža na červenom pozadí a modrých trojvrší, ktoré sú súčasťou štátneho znaku Slovenska. Za znakom je horizontálne umiestnená trikolóra v červeno-bielo-modrých farbách.">
            <a:extLst>
              <a:ext uri="{FF2B5EF4-FFF2-40B4-BE49-F238E27FC236}">
                <a16:creationId xmlns:a16="http://schemas.microsoft.com/office/drawing/2014/main" id="{180F5DCA-EBE1-A746-BCE0-D94CD3F84BF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92281" y="2561356"/>
            <a:ext cx="44196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7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D3BFFD-CA38-6D40-96BB-2CAA4A9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716" y="630325"/>
            <a:ext cx="7246004" cy="513672"/>
          </a:xfrm>
        </p:spPr>
        <p:txBody>
          <a:bodyPr/>
          <a:lstStyle/>
          <a:p>
            <a:r>
              <a:rPr lang="sk-SK" sz="3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Pamäť – identita – kontinuita</a:t>
            </a:r>
          </a:p>
        </p:txBody>
      </p:sp>
      <p:pic>
        <p:nvPicPr>
          <p:cNvPr id="4" name="Zástupný objekt pre obsah 3" descr="Čierny náhrobok v tvare kríža s kovovým reliéfom hlavy Krista v hornej časti. Na náhrobku je slovenská trikolóra s malým štátnym znakom pripevnená ako stuha. Text na náhrobku uvádza meno Dr. Eugen Mišinec, dátumy narodenia (25. 7. 1956) a úmrtia (19. 2. 1995), funkciu predsedu Spolku Slovákov v Poľsku (1989–1995) a citát od P. O. Hviezdoslava: „Ty si sa ozval, národ môj, nuž tvoj som, ty ma máš.“ Okolo náhrobku sú položené farebné vence a kvety.">
            <a:extLst>
              <a:ext uri="{FF2B5EF4-FFF2-40B4-BE49-F238E27FC236}">
                <a16:creationId xmlns:a16="http://schemas.microsoft.com/office/drawing/2014/main" id="{36930013-A552-DB4B-991F-F455AB9BC18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058821" y="1415962"/>
            <a:ext cx="3608784" cy="4811713"/>
          </a:xfrm>
        </p:spPr>
      </p:pic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EE80FEA7-0B78-6C4A-9FD2-F5A0DD3AC5C0}"/>
              </a:ext>
            </a:extLst>
          </p:cNvPr>
          <p:cNvSpPr txBox="1">
            <a:spLocks/>
          </p:cNvSpPr>
          <p:nvPr/>
        </p:nvSpPr>
        <p:spPr>
          <a:xfrm>
            <a:off x="798086" y="1460194"/>
            <a:ext cx="4749274" cy="4784654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7472" indent="-347472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31520" indent="-347472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97280" indent="-347472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63040" indent="-347472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47472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sk-SK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Materiálne</a:t>
            </a:r>
            <a:r>
              <a:rPr lang="sk-SK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pamäťové stopy</a:t>
            </a:r>
          </a:p>
          <a:p>
            <a:pPr>
              <a:spcAft>
                <a:spcPts val="0"/>
              </a:spcAft>
            </a:pPr>
            <a:r>
              <a:rPr lang="sk-SK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architektúra (kostoly, školy, pamätníky, hroby, slovenské domy...)</a:t>
            </a:r>
          </a:p>
          <a:p>
            <a:pPr>
              <a:spcAft>
                <a:spcPts val="0"/>
              </a:spcAft>
            </a:pPr>
            <a:r>
              <a:rPr lang="sk-SK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múzeá a expozície</a:t>
            </a:r>
          </a:p>
          <a:p>
            <a:pPr marL="0" indent="0">
              <a:spcAft>
                <a:spcPts val="0"/>
              </a:spcAft>
              <a:buNone/>
            </a:pPr>
            <a:r>
              <a:rPr lang="sk-SK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Kultúrne pamäťové stopy</a:t>
            </a:r>
          </a:p>
          <a:p>
            <a:pPr>
              <a:spcAft>
                <a:spcPts val="0"/>
              </a:spcAft>
            </a:pPr>
            <a:r>
              <a:rPr lang="sk-SK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umelecké zoskupenia</a:t>
            </a:r>
          </a:p>
          <a:p>
            <a:pPr>
              <a:spcAft>
                <a:spcPts val="0"/>
              </a:spcAft>
            </a:pPr>
            <a:r>
              <a:rPr lang="sk-SK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jazyk a literatúra</a:t>
            </a:r>
          </a:p>
          <a:p>
            <a:pPr>
              <a:spcAft>
                <a:spcPts val="0"/>
              </a:spcAft>
            </a:pPr>
            <a:r>
              <a:rPr lang="sk-SK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sviatky a rituály</a:t>
            </a:r>
          </a:p>
          <a:p>
            <a:pPr marL="0" indent="0">
              <a:spcAft>
                <a:spcPts val="0"/>
              </a:spcAft>
              <a:buNone/>
            </a:pPr>
            <a:r>
              <a:rPr lang="sk-SK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Spoločenské</a:t>
            </a:r>
            <a:r>
              <a:rPr lang="sk-SK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pamäťové stopy</a:t>
            </a:r>
            <a:endParaRPr lang="sk-SK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sk-SK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kolektívna pamäť (príbehy)</a:t>
            </a:r>
          </a:p>
          <a:p>
            <a:pPr>
              <a:spcAft>
                <a:spcPts val="0"/>
              </a:spcAft>
            </a:pPr>
            <a:r>
              <a:rPr lang="sk-SK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spolky a organizácie</a:t>
            </a:r>
          </a:p>
          <a:p>
            <a:pPr>
              <a:spcAft>
                <a:spcPts val="0"/>
              </a:spcAft>
            </a:pPr>
            <a:r>
              <a:rPr lang="sk-SK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médiá</a:t>
            </a:r>
          </a:p>
          <a:p>
            <a:pPr marL="0" indent="0">
              <a:spcAft>
                <a:spcPts val="0"/>
              </a:spcAft>
              <a:buNone/>
            </a:pPr>
            <a:r>
              <a:rPr lang="sk-SK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Symbolické pamäťové stopy</a:t>
            </a:r>
          </a:p>
          <a:p>
            <a:pPr>
              <a:spcAft>
                <a:spcPts val="0"/>
              </a:spcAft>
            </a:pPr>
            <a:r>
              <a:rPr lang="sk-SK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jazyk vo verejnom priestore</a:t>
            </a:r>
          </a:p>
          <a:p>
            <a:pPr>
              <a:spcAft>
                <a:spcPts val="0"/>
              </a:spcAft>
            </a:pPr>
            <a:r>
              <a:rPr lang="sk-SK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identitné</a:t>
            </a:r>
            <a:r>
              <a:rPr lang="sk-SK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symboly</a:t>
            </a:r>
          </a:p>
          <a:p>
            <a:pPr marL="0" indent="0">
              <a:spcAft>
                <a:spcPts val="0"/>
              </a:spcAft>
              <a:buNone/>
            </a:pPr>
            <a:r>
              <a:rPr lang="sk-SK" b="1" dirty="0">
                <a:solidFill>
                  <a:srgbClr val="002060"/>
                </a:solidFill>
              </a:rPr>
              <a:t>Pamäťové stopy v </a:t>
            </a:r>
            <a:r>
              <a:rPr lang="sk-SK" b="1" dirty="0" err="1">
                <a:solidFill>
                  <a:srgbClr val="002060"/>
                </a:solidFill>
              </a:rPr>
              <a:t>medzikultúrnom</a:t>
            </a:r>
            <a:r>
              <a:rPr lang="sk-SK" b="1" dirty="0">
                <a:solidFill>
                  <a:srgbClr val="002060"/>
                </a:solidFill>
              </a:rPr>
              <a:t> priestore</a:t>
            </a:r>
          </a:p>
          <a:p>
            <a:pPr lvl="0">
              <a:spcAft>
                <a:spcPts val="0"/>
              </a:spcAft>
            </a:pPr>
            <a:r>
              <a:rPr lang="sk-SK" dirty="0">
                <a:solidFill>
                  <a:srgbClr val="002060"/>
                </a:solidFill>
              </a:rPr>
              <a:t>vzťahy s majoritou </a:t>
            </a:r>
          </a:p>
          <a:p>
            <a:pPr lvl="0">
              <a:spcAft>
                <a:spcPts val="0"/>
              </a:spcAft>
            </a:pPr>
            <a:r>
              <a:rPr lang="sk-SK" dirty="0">
                <a:solidFill>
                  <a:srgbClr val="002060"/>
                </a:solidFill>
              </a:rPr>
              <a:t>prepojenie s materským národom</a:t>
            </a:r>
            <a:endParaRPr lang="sk-SK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Obrázok 13" descr="Pamätná tabuľa upevnená na stene, venovaná významnému slovenskému hercovi Michalovi Dočolomanskému. Na tabuli je reliéf hlavy a text v slovenčine a poľštine: V tomto dome sa narodil významný slovenský herec Michal Dočolomanský, 25.03.1942 – 26.08.2008, z úcty. Pod textom sú názvy organizácií: Towarzystwo Słowaków w Polsce, Spolok Slovákov v Poľsku, Matica Slovenská. V dolnej časti je pripevnená dekoratívna stuha v národných farbách (červená, modrá, biela) spolu s kvetinovou ozdobou.">
            <a:extLst>
              <a:ext uri="{FF2B5EF4-FFF2-40B4-BE49-F238E27FC236}">
                <a16:creationId xmlns:a16="http://schemas.microsoft.com/office/drawing/2014/main" id="{654228F9-9899-FA4C-ABE5-4FC60CFAC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924" y="1378129"/>
            <a:ext cx="3650040" cy="4866719"/>
          </a:xfrm>
          <a:prstGeom prst="rect">
            <a:avLst/>
          </a:prstGeom>
        </p:spPr>
      </p:pic>
      <p:pic>
        <p:nvPicPr>
          <p:cNvPr id="18" name="Obrázok 17" descr="Budova s moderným sivým fasádnym náterom a kontrastnými drevenými prvkami na streche a oknách. Má šikmú tmavú strechu s viacerými vikiermi, pred vchodom je malý prístrešok s dreveným zábradlím a vlajkami. Budova stojí pri ceste, v popredí je nízky drevený plot, v pozadí modrá obloha bez oblakov.">
            <a:extLst>
              <a:ext uri="{FF2B5EF4-FFF2-40B4-BE49-F238E27FC236}">
                <a16:creationId xmlns:a16="http://schemas.microsoft.com/office/drawing/2014/main" id="{F39826E8-A2B1-AF43-A35A-C4B803D23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295" y="1218770"/>
            <a:ext cx="4400310" cy="2641332"/>
          </a:xfrm>
          <a:prstGeom prst="rect">
            <a:avLst/>
          </a:prstGeom>
        </p:spPr>
      </p:pic>
      <p:pic>
        <p:nvPicPr>
          <p:cNvPr id="24" name="Obrázok 23" descr="Dve osoby oblečené v tradičných krojoch stoja na pódiu pred mikrofónom. Za nimi je veľký banner s motívom slovenskej vlajky, dvojkríža a textom, ktorý obsahuje rok 2014. Jedna osoba drží modré papiere, druhá má ruky zopnuté pred sebou. Pozadie je dekorované folklórnymi prvkami">
            <a:extLst>
              <a:ext uri="{FF2B5EF4-FFF2-40B4-BE49-F238E27FC236}">
                <a16:creationId xmlns:a16="http://schemas.microsoft.com/office/drawing/2014/main" id="{2B086941-CD21-F541-8AA7-FD403A826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809" y="2087081"/>
            <a:ext cx="4800360" cy="3196379"/>
          </a:xfrm>
          <a:prstGeom prst="rect">
            <a:avLst/>
          </a:prstGeom>
        </p:spPr>
      </p:pic>
      <p:pic>
        <p:nvPicPr>
          <p:cNvPr id="25" name="Obraz 15" descr="Skupina detí v tradičných krojoch sedí okolo stola s červeným obrusom s kvetinovým vzorom. Na stole je otvorená kniha alebo časopis s obrázkami a textom, vedľa stojí stará petrolejová lampa. Deti sú zhromaždené okolo osoby, ktorá má na hlave šatku a cez ramená prehodený tmavý plášť, akoby im niečo vysvetľovala alebo čítala.">
            <a:extLst>
              <a:ext uri="{FF2B5EF4-FFF2-40B4-BE49-F238E27FC236}">
                <a16:creationId xmlns:a16="http://schemas.microsoft.com/office/drawing/2014/main" id="{B30E9BC4-400A-4D40-B4A7-C3FDD873D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340" y="1988289"/>
            <a:ext cx="4701431" cy="3893171"/>
          </a:xfrm>
          <a:prstGeom prst="rect">
            <a:avLst/>
          </a:prstGeom>
        </p:spPr>
      </p:pic>
      <p:pic>
        <p:nvPicPr>
          <p:cNvPr id="32" name="Obrázok 31" descr="Kamenný náhrobok s kovovým krížom na vrchu, umiestnený na trávnatom cintoríne. Na podstavci je pripevnená ozdobná kovová pamätná tabuľa v tvare štítu. Pred náhrobkom stojí červená sklenená svieca. V pozadí je tehlový plot s otvorenými priečkami, stromy a budova so svetlou strechou.">
            <a:extLst>
              <a:ext uri="{FF2B5EF4-FFF2-40B4-BE49-F238E27FC236}">
                <a16:creationId xmlns:a16="http://schemas.microsoft.com/office/drawing/2014/main" id="{BB51B15E-C530-9E47-82B6-6D1361B875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0095" y="1181830"/>
            <a:ext cx="3243945" cy="4877587"/>
          </a:xfrm>
          <a:prstGeom prst="rect">
            <a:avLst/>
          </a:prstGeom>
        </p:spPr>
      </p:pic>
      <p:pic>
        <p:nvPicPr>
          <p:cNvPr id="34" name="Obrázok 33" descr="Kovová pamätná tabuľa s ozdobným okrajom, umiestnená na kameni. Text na tabuli je venovaný pamiatke osoby menom Margita Rajniaková, rodená Janošík, a obsahuje informácie o jej živote, dátumoch narodenia a úmrtia, ako aj spomienku od rodiny. Tabuľa má tvar štítu a je vyhotovená v striebornej farbe">
            <a:extLst>
              <a:ext uri="{FF2B5EF4-FFF2-40B4-BE49-F238E27FC236}">
                <a16:creationId xmlns:a16="http://schemas.microsoft.com/office/drawing/2014/main" id="{1FEDA025-2E66-2047-9369-7D1C769344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93" r="15482"/>
          <a:stretch/>
        </p:blipFill>
        <p:spPr>
          <a:xfrm>
            <a:off x="8851944" y="1178435"/>
            <a:ext cx="2678275" cy="2229109"/>
          </a:xfrm>
          <a:prstGeom prst="rect">
            <a:avLst/>
          </a:prstGeom>
        </p:spPr>
      </p:pic>
      <p:pic>
        <p:nvPicPr>
          <p:cNvPr id="36" name="Obrázok 35" descr="Kamenný podstavec náhrobku bez kríža, umiestnený na trávnatom cintoríne. Pred podstavcom sú dve sviečky – jedna biela v priehľadnom obale a druhá fialová v ozdobnom držiaku. V pozadí je tehlový plot s otvorenými priečkami a stromy, za ktorými sú viditeľné strechy domov">
            <a:extLst>
              <a:ext uri="{FF2B5EF4-FFF2-40B4-BE49-F238E27FC236}">
                <a16:creationId xmlns:a16="http://schemas.microsoft.com/office/drawing/2014/main" id="{E543EEDA-DE38-2A44-AF96-2E1440ADF7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0476" y="3371475"/>
            <a:ext cx="1789207" cy="2738411"/>
          </a:xfrm>
          <a:prstGeom prst="rect">
            <a:avLst/>
          </a:prstGeom>
        </p:spPr>
      </p:pic>
      <p:pic>
        <p:nvPicPr>
          <p:cNvPr id="40" name="Obrázok 39" descr="Jednopodlažný dom s béžovou fasádou a tmavou šikmou strechou, pred ktorým je drevený plot. Na verande domu stojí skupina ľudí, ďalšia skupina je zhromaždená pred plotom pri ceste. Nad verandou je malý štít s dreveným obložením. V pozadí sú stromy, tehlový plot a susedné domy. Na oblohe sú viditeľné oblaky.">
            <a:extLst>
              <a:ext uri="{FF2B5EF4-FFF2-40B4-BE49-F238E27FC236}">
                <a16:creationId xmlns:a16="http://schemas.microsoft.com/office/drawing/2014/main" id="{FB0F3956-CC32-5545-9774-F4AFEED7E41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358" b="10642"/>
          <a:stretch/>
        </p:blipFill>
        <p:spPr>
          <a:xfrm>
            <a:off x="7134350" y="4279240"/>
            <a:ext cx="4395869" cy="2311172"/>
          </a:xfrm>
          <a:prstGeom prst="rect">
            <a:avLst/>
          </a:prstGeom>
        </p:spPr>
      </p:pic>
      <p:pic>
        <p:nvPicPr>
          <p:cNvPr id="41" name="Obrázok 40" descr="Modrá informačná tabuľa s bielym textom a slovenským dvojkrížom na červenom pozadí. Text je v poľštine a slovenčine, označuje sídlo Spolku Slovákov v Poľsku, výbor miestnej skupiny vo Vyšných Lapšoch a klubovňu.">
            <a:extLst>
              <a:ext uri="{FF2B5EF4-FFF2-40B4-BE49-F238E27FC236}">
                <a16:creationId xmlns:a16="http://schemas.microsoft.com/office/drawing/2014/main" id="{5156E508-18C6-7B4C-B393-202A9ABEAF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91057" y="4275855"/>
            <a:ext cx="1358626" cy="770421"/>
          </a:xfrm>
          <a:prstGeom prst="rect">
            <a:avLst/>
          </a:prstGeom>
        </p:spPr>
      </p:pic>
      <p:pic>
        <p:nvPicPr>
          <p:cNvPr id="42" name="Obrázok 7" descr="Skupina ľudí oblečených v tradičných krojoch beží po zelenej lúke. Odevy sú zdobené farebnými vzormi, prevažne čiernymi sukňami s výšivkami a bielymi blúzkami, doplnené farebnými stuhami. V pozadí sú stromy a modrá obloha s niekoľkými oblakmi, čo vytvára dojem letného dňa.">
            <a:extLst>
              <a:ext uri="{FF2B5EF4-FFF2-40B4-BE49-F238E27FC236}">
                <a16:creationId xmlns:a16="http://schemas.microsoft.com/office/drawing/2014/main" id="{B242880F-3C2F-1249-A418-84D75B75E7B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2" b="13040"/>
          <a:stretch/>
        </p:blipFill>
        <p:spPr>
          <a:xfrm>
            <a:off x="7050739" y="1300939"/>
            <a:ext cx="4395869" cy="2125189"/>
          </a:xfrm>
          <a:prstGeom prst="rect">
            <a:avLst/>
          </a:prstGeom>
        </p:spPr>
      </p:pic>
      <p:pic>
        <p:nvPicPr>
          <p:cNvPr id="43" name="Obraz 9" descr="Skupina mladých ľudí stojí a sedí na dláždenom námestí, každý drží dychový hudobný nástroj, ako sú tuby, saxofóny, trúbky a veľký bubon. V pozadí je viditeľný biely kostol s vežou a zvonmi, staré drevené stavby a pouličné lampy. Scéna sa odohráva vonku, za skupinou sú stromy a čiastočne oblačná obloha">
            <a:extLst>
              <a:ext uri="{FF2B5EF4-FFF2-40B4-BE49-F238E27FC236}">
                <a16:creationId xmlns:a16="http://schemas.microsoft.com/office/drawing/2014/main" id="{383BEDE2-724A-0D42-8D9E-37F7541106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295" y="3852521"/>
            <a:ext cx="4383036" cy="2683758"/>
          </a:xfrm>
          <a:prstGeom prst="rect">
            <a:avLst/>
          </a:prstGeom>
        </p:spPr>
      </p:pic>
      <p:pic>
        <p:nvPicPr>
          <p:cNvPr id="44" name="Obrázok 43" descr="Skupina žiakov sedí v triede pri drevených laviciach, pred sebou majú otvorené zošity a učebnice. Na laviciach sú rozložené perá, púzdra a školské pomôcky. V pozadí sú skrinky na odkladanie vecí a okno, cez ktoré preniká denné svetlo. Žiaci píšu alebo sledujú výklad, prostredie pôsobí ako bežná školská hodina.">
            <a:extLst>
              <a:ext uri="{FF2B5EF4-FFF2-40B4-BE49-F238E27FC236}">
                <a16:creationId xmlns:a16="http://schemas.microsoft.com/office/drawing/2014/main" id="{36A368FE-BF35-7D43-8FE7-52C950A7847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1614"/>
          <a:stretch/>
        </p:blipFill>
        <p:spPr>
          <a:xfrm>
            <a:off x="6952681" y="1112094"/>
            <a:ext cx="4409558" cy="2923042"/>
          </a:xfrm>
          <a:prstGeom prst="rect">
            <a:avLst/>
          </a:prstGeom>
        </p:spPr>
      </p:pic>
      <p:pic>
        <p:nvPicPr>
          <p:cNvPr id="45" name="Obrázok 44" descr="Obálka knihy s názvom Poznaj Slovensko – Vlasť svojich predkov od autorky Milica Majeríková-Molitoris. Horná časť obálky je modrá s názvom knihy napísaným dekoratívnym písmom, spodná časť zobrazuje jarnú krajinu s lúkou plnou kvetov, stromami a zasneženými vrcholkami hôr v pozadí pod modrou oblohou.">
            <a:extLst>
              <a:ext uri="{FF2B5EF4-FFF2-40B4-BE49-F238E27FC236}">
                <a16:creationId xmlns:a16="http://schemas.microsoft.com/office/drawing/2014/main" id="{DB3C94BF-EE1E-3D46-9FEB-F1E08ECEC28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21296" y="3962184"/>
            <a:ext cx="1809437" cy="2574095"/>
          </a:xfrm>
          <a:prstGeom prst="rect">
            <a:avLst/>
          </a:prstGeom>
        </p:spPr>
      </p:pic>
      <p:pic>
        <p:nvPicPr>
          <p:cNvPr id="46" name="Obrázok 45" descr="Obálka knihy s názvom Słowacy w Powstaniu Warszawskim (Wybor źródeł). Dominantné prvky dizajnu zahŕňajú slovenský dvojkríž na červenom pozadí, znak poľskej jednotky s číslom 535 a kruhový emblém s textom Mokotów 1944 – Czerniaków. V spodnej časti je uvedené miesto a rok vydania: Kraków 2004. Farebná kombinácia obálky je červená, biela a fialová">
            <a:extLst>
              <a:ext uri="{FF2B5EF4-FFF2-40B4-BE49-F238E27FC236}">
                <a16:creationId xmlns:a16="http://schemas.microsoft.com/office/drawing/2014/main" id="{8B70E8D6-EEDE-1540-984F-2C8971890A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27571" y="4318154"/>
            <a:ext cx="1387379" cy="2040263"/>
          </a:xfrm>
          <a:prstGeom prst="rect">
            <a:avLst/>
          </a:prstGeom>
        </p:spPr>
      </p:pic>
      <p:pic>
        <p:nvPicPr>
          <p:cNvPr id="47" name="Obraz 11" descr="Obálka knihy s názvom Zabudnuté verše od autora Emil Vontorčík. Dizajn je minimalistický, s krémovým pozadím a hnedým dekoratívnym ornamentom v spodnej časti. Text názvu a mena autora je umiestnený v hornej časti obálky">
            <a:extLst>
              <a:ext uri="{FF2B5EF4-FFF2-40B4-BE49-F238E27FC236}">
                <a16:creationId xmlns:a16="http://schemas.microsoft.com/office/drawing/2014/main" id="{D87AB06A-9A8C-E940-8095-EBC3ABF433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634" y="4261692"/>
            <a:ext cx="1298950" cy="2096725"/>
          </a:xfrm>
          <a:prstGeom prst="rect">
            <a:avLst/>
          </a:prstGeom>
        </p:spPr>
      </p:pic>
      <p:pic>
        <p:nvPicPr>
          <p:cNvPr id="48" name="Obraz 16" descr="Skupina ľudí sa zhromaždila na dláždenom priestranstve pri ceste počas pietneho aktu. V popredí stoja dvaja muži v oblekoch pred veľkým kamenným pamätníkom, na ktorom je položený veniec z červených, bielych a modrých kvetov. V pozadí je viditeľná skupina ďalších účastníkov, vrátane osôb v tradičných krojoch a hudobníkov s dychovými nástrojmi. Okolie tvorí dedinská ulica s domami, plotmi a stromami, pod jasnou modrou oblohou.">
            <a:extLst>
              <a:ext uri="{FF2B5EF4-FFF2-40B4-BE49-F238E27FC236}">
                <a16:creationId xmlns:a16="http://schemas.microsoft.com/office/drawing/2014/main" id="{840B5FA3-9E79-C04C-87F5-9268DCF48A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46" y="2345693"/>
            <a:ext cx="4856337" cy="3236767"/>
          </a:xfrm>
          <a:prstGeom prst="rect">
            <a:avLst/>
          </a:prstGeom>
        </p:spPr>
      </p:pic>
      <p:pic>
        <p:nvPicPr>
          <p:cNvPr id="49" name="Obraz 1" descr="Grafický banner s modrým pozadím a textom v poľštine a slovenčine, ktorý oslavuje 70 rokov činnosti Spolku Slovákov v Poľsku. V strede je slovenský znak dvojkríža na červenom ovále, pod ním horizontálne pruhy v červenej, modrej a bielej farbe. Text obsahuje roky 1947 a 2017, spolu s nápismi: Towarzystwo Słowaków w Polsce, 70 lat działalności, 70 rokov pôsobenia, Spolok Slovákov v Poľsku">
            <a:extLst>
              <a:ext uri="{FF2B5EF4-FFF2-40B4-BE49-F238E27FC236}">
                <a16:creationId xmlns:a16="http://schemas.microsoft.com/office/drawing/2014/main" id="{5692ACB7-627B-EB4E-AFEA-C82C805D130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19" y="1365777"/>
            <a:ext cx="3722442" cy="2367518"/>
          </a:xfrm>
          <a:prstGeom prst="rect">
            <a:avLst/>
          </a:prstGeom>
        </p:spPr>
      </p:pic>
      <p:pic>
        <p:nvPicPr>
          <p:cNvPr id="51" name="Obrázok 50" descr="Päť osôb stojí v interiéri na drevenej podlahe pred veľkým bannerom s textom v poľštine a slovenčine, ktorý oslavuje 70 rokov činnosti Spolku Slovákov v Poľsku. Banner obsahuje slovenský znak dvojkríža na červenom ovále a horizontálne pruhy v červenej, modrej a bielej farbe. Vedľa banneru je biela projekčná plocha. Osoby sú oblečené v tmavých oblekoch, jedna drží modré dokumenty, ďalšia hovorí do mikrofónu.">
            <a:extLst>
              <a:ext uri="{FF2B5EF4-FFF2-40B4-BE49-F238E27FC236}">
                <a16:creationId xmlns:a16="http://schemas.microsoft.com/office/drawing/2014/main" id="{488A651E-E76B-3742-BF48-4BE4516E8DE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64419" y="4049969"/>
            <a:ext cx="3708047" cy="2472031"/>
          </a:xfrm>
          <a:prstGeom prst="rect">
            <a:avLst/>
          </a:prstGeom>
        </p:spPr>
      </p:pic>
      <p:pic>
        <p:nvPicPr>
          <p:cNvPr id="53" name="Obrázok 52" descr="Webová stránka Spolku Slovákov v Poľsku s logom obsahujúcim slovenský dvojkríž na červenom ovále a horizontálnymi pruhmi v červenej, modrej a bielej farbe. Pod logom je názov organizácie v slovenčine a poľštine. V hornej časti stránky je navigačné menu s položkami ako O nás, Slováci v Poľsku, Časopis Život, Dielňa, Obchod, Aktuality a ďalšie. Pozadie stránky tvorí panoramatický záber horskej krajiny s lúkami, roztrúsenými domami a skalnatými vrchmi pod modrou oblohou.">
            <a:extLst>
              <a:ext uri="{FF2B5EF4-FFF2-40B4-BE49-F238E27FC236}">
                <a16:creationId xmlns:a16="http://schemas.microsoft.com/office/drawing/2014/main" id="{4305F28F-1A04-D442-928C-EC1D5E9EFA2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21260" y="4207293"/>
            <a:ext cx="3890430" cy="2248365"/>
          </a:xfrm>
          <a:prstGeom prst="rect">
            <a:avLst/>
          </a:prstGeom>
        </p:spPr>
      </p:pic>
      <p:pic>
        <p:nvPicPr>
          <p:cNvPr id="54" name="Obraz 5" descr="Obálka publikácie s názvom Almanach XVI – Slováci v Poľsku / Słowacy w Polsce. Horná časť obsahuje názvy organizácie v slovenčine a poľštine: Spolok Slovákov v Poľsku a Towarzystwo Słowaków w Polsce. Dominantným grafickým prvkom je farebný heraldický znak s motívmi leva, vtáka a dekoratívnych prvkov na zelenom pozadí.">
            <a:extLst>
              <a:ext uri="{FF2B5EF4-FFF2-40B4-BE49-F238E27FC236}">
                <a16:creationId xmlns:a16="http://schemas.microsoft.com/office/drawing/2014/main" id="{93EABF02-0524-C74D-B2E3-8D1E1952914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186" y="1240335"/>
            <a:ext cx="1946472" cy="2723741"/>
          </a:xfrm>
          <a:prstGeom prst="rect">
            <a:avLst/>
          </a:prstGeom>
        </p:spPr>
      </p:pic>
      <p:pic>
        <p:nvPicPr>
          <p:cNvPr id="55" name="Obrázok 54" descr="Obálka časopisu Život – kultúrno-spoločenský časopis, vydanie september 2025. Na titulnej strane je dieťa stojace na horskom vrchole s kamenistým terénom, v pozadí modrá obloha. Dieťa má oblečené biele tričko s logom Spolku Slovákov v Poľsku a drží knihu s názvom Štefan Oszvald – Povstanie. V dolnej časti obálky je text: XXXIII. Dni slovenskej kultúry na Orave.">
            <a:extLst>
              <a:ext uri="{FF2B5EF4-FFF2-40B4-BE49-F238E27FC236}">
                <a16:creationId xmlns:a16="http://schemas.microsoft.com/office/drawing/2014/main" id="{D0F690BD-9CEE-1F4F-8F56-E734827D9FD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506245" y="1254472"/>
            <a:ext cx="1920587" cy="2715817"/>
          </a:xfrm>
          <a:prstGeom prst="rect">
            <a:avLst/>
          </a:prstGeom>
        </p:spPr>
      </p:pic>
      <p:pic>
        <p:nvPicPr>
          <p:cNvPr id="56" name="Obraz 14" descr="Skupina ľudí stojí na kamenistom horskom vrchole pod modrou oblohou s oblakmi. Všetci majú oblečené biele tričká s logom Spolku Slovákov v Poľsku. V strede skupiny je rozprestretá slovenská vlajka. V pozadí je viditeľný panoramatický výhľad na krajinu a vzdialené hory.">
            <a:extLst>
              <a:ext uri="{FF2B5EF4-FFF2-40B4-BE49-F238E27FC236}">
                <a16:creationId xmlns:a16="http://schemas.microsoft.com/office/drawing/2014/main" id="{2DA93FDD-446B-784D-B3ED-761679037368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6" b="16493"/>
          <a:stretch/>
        </p:blipFill>
        <p:spPr>
          <a:xfrm>
            <a:off x="6325222" y="2123200"/>
            <a:ext cx="5405774" cy="3204997"/>
          </a:xfrm>
          <a:prstGeom prst="rect">
            <a:avLst/>
          </a:prstGeom>
        </p:spPr>
      </p:pic>
      <p:pic>
        <p:nvPicPr>
          <p:cNvPr id="58" name="Obrázok 57" descr="Tradičná drevená ulica v zimnom prostredí s nízkou vrstvou snehu na chodníku. Po ľavej strane je drevený dom s modrým rámom okna, po pravej strane ďalšie drevené stavby a plot s informačnými tabuľami. V pozadí je osvetlená cesta vedúca medzi domami, nad ktorou svieti jasný mesiac na večernej oblohe. Strom bez listov stojí uprostred scény.">
            <a:extLst>
              <a:ext uri="{FF2B5EF4-FFF2-40B4-BE49-F238E27FC236}">
                <a16:creationId xmlns:a16="http://schemas.microsoft.com/office/drawing/2014/main" id="{3FBB278D-3657-AA4D-B5A1-AB5CD161219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b="11967"/>
          <a:stretch/>
        </p:blipFill>
        <p:spPr>
          <a:xfrm>
            <a:off x="7077800" y="1178435"/>
            <a:ext cx="4168859" cy="2749886"/>
          </a:xfrm>
          <a:prstGeom prst="rect">
            <a:avLst/>
          </a:prstGeom>
        </p:spPr>
      </p:pic>
      <p:pic>
        <p:nvPicPr>
          <p:cNvPr id="60" name="Obrázok 59" descr="Starý drevený dom postavený z vodorovných trámov, s jednoduchou sedlovou strechou pokrytou šindľami. Dom má tri malé okná s tmavými rámami na prednej strane a stojí pri asfaltovej ceste. V pozadí sú stromy a čiastočne viditeľné ďalšie budovy, vrátane ružového domu. Na ľavej strane je elektrický stĺp s vedením.">
            <a:extLst>
              <a:ext uri="{FF2B5EF4-FFF2-40B4-BE49-F238E27FC236}">
                <a16:creationId xmlns:a16="http://schemas.microsoft.com/office/drawing/2014/main" id="{BDD7B4C0-5DA0-B342-80BC-BE7F1C6A0846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b="25896"/>
          <a:stretch/>
        </p:blipFill>
        <p:spPr>
          <a:xfrm>
            <a:off x="7119086" y="4063391"/>
            <a:ext cx="4168059" cy="205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1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79E13A-B042-3548-8183-1E5D8ABD7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363" y="1944624"/>
            <a:ext cx="9598157" cy="410565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k-SK" sz="4800" dirty="0">
                <a:latin typeface="Calibri" panose="020F0502020204030204" pitchFamily="34" charset="0"/>
                <a:cs typeface="Calibri" panose="020F0502020204030204" pitchFamily="34" charset="0"/>
              </a:rPr>
              <a:t>Bez pamäti niet identity, </a:t>
            </a:r>
            <a:br>
              <a:rPr lang="sk-SK" sz="4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k-SK" sz="4800" dirty="0">
                <a:latin typeface="Calibri" panose="020F0502020204030204" pitchFamily="34" charset="0"/>
                <a:cs typeface="Calibri" panose="020F0502020204030204" pitchFamily="34" charset="0"/>
              </a:rPr>
              <a:t>bez identity niet kontinuity, </a:t>
            </a:r>
            <a:br>
              <a:rPr lang="sk-SK" sz="4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k-SK" sz="4800" dirty="0">
                <a:latin typeface="Calibri" panose="020F0502020204030204" pitchFamily="34" charset="0"/>
                <a:cs typeface="Calibri" panose="020F0502020204030204" pitchFamily="34" charset="0"/>
              </a:rPr>
              <a:t>a bez kontinuity niet budúcnosti.</a:t>
            </a:r>
            <a:b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9814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">
  <a:themeElements>
    <a:clrScheme name="TM6683539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5BC7E"/>
      </a:accent1>
      <a:accent2>
        <a:srgbClr val="FFC330"/>
      </a:accent2>
      <a:accent3>
        <a:srgbClr val="BE80FF"/>
      </a:accent3>
      <a:accent4>
        <a:srgbClr val="FF8345"/>
      </a:accent4>
      <a:accent5>
        <a:srgbClr val="FF70BF"/>
      </a:accent5>
      <a:accent6>
        <a:srgbClr val="60A2F5"/>
      </a:accent6>
      <a:hlink>
        <a:srgbClr val="5C4EDC"/>
      </a:hlink>
      <a:folHlink>
        <a:srgbClr val="7FC5FF"/>
      </a:folHlink>
    </a:clrScheme>
    <a:fontScheme name="Custom 32">
      <a:majorFont>
        <a:latin typeface="Aptos"/>
        <a:ea typeface=""/>
        <a:cs typeface=""/>
      </a:majorFont>
      <a:minorFont>
        <a:latin typeface="Apt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8000">
              <a:schemeClr val="accent1">
                <a:lumMod val="5000"/>
                <a:lumOff val="95000"/>
              </a:schemeClr>
            </a:gs>
            <a:gs pos="100000">
              <a:schemeClr val="accent3">
                <a:alpha val="71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330200" dist="304800" dir="5400000" algn="t" rotWithShape="0">
            <a:prstClr val="black">
              <a:alpha val="39000"/>
            </a:prstClr>
          </a:outerShdw>
        </a:effectLst>
      </a:spPr>
      <a:bodyPr rtlCol="0" anchor="ctr"/>
      <a:lstStyle>
        <a:defPPr algn="ctr">
          <a:defRPr>
            <a:solidFill>
              <a:schemeClr val="l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M66835393_win32_SD_v3" id="{4170EB69-3ACE-4C18-BE4C-C6CBD8BF8A79}" vid="{8A480AB3-AE5D-4813-AA67-ADACC5EA6C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fb61df-dc2a-41e7-b905-d9f0d2572401" xsi:nil="true"/>
    <lcf76f155ced4ddcb4097134ff3c332f xmlns="7acf32de-ce99-4715-9b70-b0fe3d623d8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E013E43E82A443B58191B40C649420" ma:contentTypeVersion="15" ma:contentTypeDescription="Umožňuje vytvoriť nový dokument." ma:contentTypeScope="" ma:versionID="1b1ffd8e696b8fb7fcba7f572b7f0a6f">
  <xsd:schema xmlns:xsd="http://www.w3.org/2001/XMLSchema" xmlns:xs="http://www.w3.org/2001/XMLSchema" xmlns:p="http://schemas.microsoft.com/office/2006/metadata/properties" xmlns:ns2="7acf32de-ce99-4715-9b70-b0fe3d623d8c" xmlns:ns3="50fb61df-dc2a-41e7-b905-d9f0d2572401" targetNamespace="http://schemas.microsoft.com/office/2006/metadata/properties" ma:root="true" ma:fieldsID="a5748b605d5178e7217c27ab8e67cf9f" ns2:_="" ns3:_="">
    <xsd:import namespace="7acf32de-ce99-4715-9b70-b0fe3d623d8c"/>
    <xsd:import namespace="50fb61df-dc2a-41e7-b905-d9f0d25724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f32de-ce99-4715-9b70-b0fe3d623d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Značky obrázka" ma:readOnly="false" ma:fieldId="{5cf76f15-5ced-4ddc-b409-7134ff3c332f}" ma:taxonomyMulti="true" ma:sspId="3e489cff-7f36-47b2-aea3-388ec90836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b61df-dc2a-41e7-b905-d9f0d257240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80abad2-a49b-4647-8376-9fbf8da2ce99}" ma:internalName="TaxCatchAll" ma:showField="CatchAllData" ma:web="50fb61df-dc2a-41e7-b905-d9f0d25724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247F30-5811-40C0-99EC-CF53200590BE}">
  <ds:schemaRefs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terms/"/>
    <ds:schemaRef ds:uri="50fb61df-dc2a-41e7-b905-d9f0d2572401"/>
    <ds:schemaRef ds:uri="http://schemas.microsoft.com/office/2006/documentManagement/types"/>
    <ds:schemaRef ds:uri="7acf32de-ce99-4715-9b70-b0fe3d623d8c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5E72E99-0076-433E-AD3A-575A11FAB7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034032-A99E-46E1-B926-0B20AEA3CA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cf32de-ce99-4715-9b70-b0fe3d623d8c"/>
    <ds:schemaRef ds:uri="50fb61df-dc2a-41e7-b905-d9f0d25724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11043</TotalTime>
  <Words>535</Words>
  <Application>Microsoft Office PowerPoint</Application>
  <PresentationFormat>Širokouhlá</PresentationFormat>
  <Paragraphs>71</Paragraphs>
  <Slides>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3" baseType="lpstr">
      <vt:lpstr>Aptos</vt:lpstr>
      <vt:lpstr>Aptos Light</vt:lpstr>
      <vt:lpstr>Arial</vt:lpstr>
      <vt:lpstr>Calibri</vt:lpstr>
      <vt:lpstr>Calibri Light</vt:lpstr>
      <vt:lpstr>Custom</vt:lpstr>
      <vt:lpstr>PhDr. Milica Majeriková-Molitoris, PhD.</vt:lpstr>
      <vt:lpstr>Migrácie a osídľovanie</vt:lpstr>
      <vt:lpstr>Zmeny hranIcE</vt:lpstr>
      <vt:lpstr>Právne ukotvenie</vt:lpstr>
      <vt:lpstr>Inštitucionalizácia</vt:lpstr>
      <vt:lpstr>Pamäť – identita – kontinuita</vt:lpstr>
      <vt:lpstr>Bez pamäti niet identity,  bez identity niet kontinuity,  a bez kontinuity niet budúcnosti.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DEJINNÉ SÚVISLOSTI FORMOVANIA SLOVENSKEJ KOMUNITY V POĽSKU A ICH REFLEXIA V SÚČASNOSTI</dc:title>
  <dc:creator>MATERNÝ Michal</dc:creator>
  <cp:keywords>genealógia, identita, Poľsko</cp:keywords>
  <cp:lastModifiedBy>Stážisti</cp:lastModifiedBy>
  <cp:revision>204</cp:revision>
  <dcterms:created xsi:type="dcterms:W3CDTF">2023-08-29T05:36:21Z</dcterms:created>
  <dcterms:modified xsi:type="dcterms:W3CDTF">2025-11-11T13:45:04Z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0x0101009EE013E43E82A443B58191B40C649420</vt:lpwstr>
  </property>
  <property fmtid="{D5CDD505-2E9C-101B-9397-08002B2CF9AE}" pid="3" name="MediaServiceImageTags">
    <vt:lpwstr/>
  </property>
</Properties>
</file>