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EDC50A-40EC-47CB-8927-CB57A5924E2B}" v="2" dt="2025-11-13T11:26:10.90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20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ážisti" userId="6c3dd6a6-2efb-4d77-87e3-0808df15d025" providerId="ADAL" clId="{5705E858-399F-43E2-9340-287617AEF6D7}"/>
    <pc:docChg chg="modSld">
      <pc:chgData name="Stážisti" userId="6c3dd6a6-2efb-4d77-87e3-0808df15d025" providerId="ADAL" clId="{5705E858-399F-43E2-9340-287617AEF6D7}" dt="2025-11-13T11:25:44.389" v="55" actId="962"/>
      <pc:docMkLst>
        <pc:docMk/>
      </pc:docMkLst>
      <pc:sldChg chg="modSp mod">
        <pc:chgData name="Stážisti" userId="6c3dd6a6-2efb-4d77-87e3-0808df15d025" providerId="ADAL" clId="{5705E858-399F-43E2-9340-287617AEF6D7}" dt="2025-11-13T11:25:44.389" v="55" actId="962"/>
        <pc:sldMkLst>
          <pc:docMk/>
          <pc:sldMk cId="0" sldId="256"/>
        </pc:sldMkLst>
        <pc:picChg chg="mod">
          <ac:chgData name="Stážisti" userId="6c3dd6a6-2efb-4d77-87e3-0808df15d025" providerId="ADAL" clId="{5705E858-399F-43E2-9340-287617AEF6D7}" dt="2025-11-13T11:25:44.389" v="55" actId="962"/>
          <ac:picMkLst>
            <pc:docMk/>
            <pc:sldMk cId="0" sldId="256"/>
            <ac:picMk id="3" creationId="{00000000-0000-0000-0000-000000000000}"/>
          </ac:picMkLst>
        </pc:picChg>
      </pc:sldChg>
      <pc:sldChg chg="modSp mod">
        <pc:chgData name="Stážisti" userId="6c3dd6a6-2efb-4d77-87e3-0808df15d025" providerId="ADAL" clId="{5705E858-399F-43E2-9340-287617AEF6D7}" dt="2025-11-13T11:24:53.227" v="53" actId="962"/>
        <pc:sldMkLst>
          <pc:docMk/>
          <pc:sldMk cId="0" sldId="259"/>
        </pc:sldMkLst>
        <pc:picChg chg="mod">
          <ac:chgData name="Stážisti" userId="6c3dd6a6-2efb-4d77-87e3-0808df15d025" providerId="ADAL" clId="{5705E858-399F-43E2-9340-287617AEF6D7}" dt="2025-11-13T11:23:11.441" v="29" actId="962"/>
          <ac:picMkLst>
            <pc:docMk/>
            <pc:sldMk cId="0" sldId="259"/>
            <ac:picMk id="7" creationId="{00000000-0000-0000-0000-000000000000}"/>
          </ac:picMkLst>
        </pc:picChg>
        <pc:picChg chg="mod">
          <ac:chgData name="Stážisti" userId="6c3dd6a6-2efb-4d77-87e3-0808df15d025" providerId="ADAL" clId="{5705E858-399F-43E2-9340-287617AEF6D7}" dt="2025-11-13T11:24:53.227" v="53" actId="962"/>
          <ac:picMkLst>
            <pc:docMk/>
            <pc:sldMk cId="0" sldId="259"/>
            <ac:picMk id="8" creationId="{00000000-0000-0000-0000-000000000000}"/>
          </ac:picMkLst>
        </pc:picChg>
        <pc:picChg chg="mod">
          <ac:chgData name="Stážisti" userId="6c3dd6a6-2efb-4d77-87e3-0808df15d025" providerId="ADAL" clId="{5705E858-399F-43E2-9340-287617AEF6D7}" dt="2025-11-13T11:23:59.368" v="49" actId="962"/>
          <ac:picMkLst>
            <pc:docMk/>
            <pc:sldMk cId="0" sldId="259"/>
            <ac:picMk id="9" creationId="{00000000-0000-0000-0000-000000000000}"/>
          </ac:picMkLst>
        </pc:picChg>
        <pc:picChg chg="mod">
          <ac:chgData name="Stážisti" userId="6c3dd6a6-2efb-4d77-87e3-0808df15d025" providerId="ADAL" clId="{5705E858-399F-43E2-9340-287617AEF6D7}" dt="2025-11-13T11:24:25.574" v="51" actId="962"/>
          <ac:picMkLst>
            <pc:docMk/>
            <pc:sldMk cId="0" sldId="259"/>
            <ac:picMk id="10" creationId="{00000000-0000-0000-0000-000000000000}"/>
          </ac:picMkLst>
        </pc:picChg>
      </pc:sldChg>
      <pc:sldChg chg="modSp mod">
        <pc:chgData name="Stážisti" userId="6c3dd6a6-2efb-4d77-87e3-0808df15d025" providerId="ADAL" clId="{5705E858-399F-43E2-9340-287617AEF6D7}" dt="2025-11-13T11:16:23.299" v="19" actId="962"/>
        <pc:sldMkLst>
          <pc:docMk/>
          <pc:sldMk cId="0" sldId="260"/>
        </pc:sldMkLst>
        <pc:picChg chg="mod">
          <ac:chgData name="Stážisti" userId="6c3dd6a6-2efb-4d77-87e3-0808df15d025" providerId="ADAL" clId="{5705E858-399F-43E2-9340-287617AEF6D7}" dt="2025-11-13T11:16:23.299" v="19" actId="962"/>
          <ac:picMkLst>
            <pc:docMk/>
            <pc:sldMk cId="0" sldId="260"/>
            <ac:picMk id="4" creationId="{00000000-0000-0000-0000-000000000000}"/>
          </ac:picMkLst>
        </pc:picChg>
      </pc:sldChg>
      <pc:sldChg chg="modSp mod">
        <pc:chgData name="Stážisti" userId="6c3dd6a6-2efb-4d77-87e3-0808df15d025" providerId="ADAL" clId="{5705E858-399F-43E2-9340-287617AEF6D7}" dt="2025-11-13T11:22:43.155" v="27" actId="962"/>
        <pc:sldMkLst>
          <pc:docMk/>
          <pc:sldMk cId="0" sldId="261"/>
        </pc:sldMkLst>
        <pc:picChg chg="mod">
          <ac:chgData name="Stážisti" userId="6c3dd6a6-2efb-4d77-87e3-0808df15d025" providerId="ADAL" clId="{5705E858-399F-43E2-9340-287617AEF6D7}" dt="2025-11-13T11:18:05.926" v="25" actId="962"/>
          <ac:picMkLst>
            <pc:docMk/>
            <pc:sldMk cId="0" sldId="261"/>
            <ac:picMk id="6" creationId="{00000000-0000-0000-0000-000000000000}"/>
          </ac:picMkLst>
        </pc:picChg>
        <pc:picChg chg="mod">
          <ac:chgData name="Stážisti" userId="6c3dd6a6-2efb-4d77-87e3-0808df15d025" providerId="ADAL" clId="{5705E858-399F-43E2-9340-287617AEF6D7}" dt="2025-11-13T11:16:53.728" v="21" actId="962"/>
          <ac:picMkLst>
            <pc:docMk/>
            <pc:sldMk cId="0" sldId="261"/>
            <ac:picMk id="7" creationId="{00000000-0000-0000-0000-000000000000}"/>
          </ac:picMkLst>
        </pc:picChg>
        <pc:picChg chg="mod">
          <ac:chgData name="Stážisti" userId="6c3dd6a6-2efb-4d77-87e3-0808df15d025" providerId="ADAL" clId="{5705E858-399F-43E2-9340-287617AEF6D7}" dt="2025-11-13T11:17:28.506" v="23" actId="962"/>
          <ac:picMkLst>
            <pc:docMk/>
            <pc:sldMk cId="0" sldId="261"/>
            <ac:picMk id="8" creationId="{00000000-0000-0000-0000-000000000000}"/>
          </ac:picMkLst>
        </pc:picChg>
        <pc:picChg chg="mod">
          <ac:chgData name="Stážisti" userId="6c3dd6a6-2efb-4d77-87e3-0808df15d025" providerId="ADAL" clId="{5705E858-399F-43E2-9340-287617AEF6D7}" dt="2025-11-13T11:22:43.155" v="27" actId="962"/>
          <ac:picMkLst>
            <pc:docMk/>
            <pc:sldMk cId="0" sldId="261"/>
            <ac:picMk id="9" creationId="{00000000-0000-0000-0000-000000000000}"/>
          </ac:picMkLst>
        </pc:picChg>
      </pc:sldChg>
      <pc:sldChg chg="modSp mod">
        <pc:chgData name="Stážisti" userId="6c3dd6a6-2efb-4d77-87e3-0808df15d025" providerId="ADAL" clId="{5705E858-399F-43E2-9340-287617AEF6D7}" dt="2025-11-13T11:15:21.487" v="17" actId="962"/>
        <pc:sldMkLst>
          <pc:docMk/>
          <pc:sldMk cId="0" sldId="262"/>
        </pc:sldMkLst>
        <pc:picChg chg="mod">
          <ac:chgData name="Stážisti" userId="6c3dd6a6-2efb-4d77-87e3-0808df15d025" providerId="ADAL" clId="{5705E858-399F-43E2-9340-287617AEF6D7}" dt="2025-11-13T11:15:21.487" v="17" actId="962"/>
          <ac:picMkLst>
            <pc:docMk/>
            <pc:sldMk cId="0" sldId="262"/>
            <ac:picMk id="7" creationId="{00000000-0000-0000-0000-000000000000}"/>
          </ac:picMkLst>
        </pc:picChg>
      </pc:sldChg>
      <pc:sldChg chg="modSp mod">
        <pc:chgData name="Stážisti" userId="6c3dd6a6-2efb-4d77-87e3-0808df15d025" providerId="ADAL" clId="{5705E858-399F-43E2-9340-287617AEF6D7}" dt="2025-11-13T11:14:51.138" v="15" actId="962"/>
        <pc:sldMkLst>
          <pc:docMk/>
          <pc:sldMk cId="0" sldId="263"/>
        </pc:sldMkLst>
        <pc:picChg chg="mod">
          <ac:chgData name="Stážisti" userId="6c3dd6a6-2efb-4d77-87e3-0808df15d025" providerId="ADAL" clId="{5705E858-399F-43E2-9340-287617AEF6D7}" dt="2025-11-13T11:14:51.138" v="15" actId="962"/>
          <ac:picMkLst>
            <pc:docMk/>
            <pc:sldMk cId="0" sldId="263"/>
            <ac:picMk id="4" creationId="{00000000-0000-0000-0000-000000000000}"/>
          </ac:picMkLst>
        </pc:picChg>
      </pc:sldChg>
      <pc:sldChg chg="modSp mod">
        <pc:chgData name="Stážisti" userId="6c3dd6a6-2efb-4d77-87e3-0808df15d025" providerId="ADAL" clId="{5705E858-399F-43E2-9340-287617AEF6D7}" dt="2025-11-13T11:11:49.531" v="9" actId="962"/>
        <pc:sldMkLst>
          <pc:docMk/>
          <pc:sldMk cId="0" sldId="265"/>
        </pc:sldMkLst>
        <pc:picChg chg="mod">
          <ac:chgData name="Stážisti" userId="6c3dd6a6-2efb-4d77-87e3-0808df15d025" providerId="ADAL" clId="{5705E858-399F-43E2-9340-287617AEF6D7}" dt="2025-11-13T11:11:49.531" v="9" actId="962"/>
          <ac:picMkLst>
            <pc:docMk/>
            <pc:sldMk cId="0" sldId="265"/>
            <ac:picMk id="6" creationId="{00000000-0000-0000-0000-000000000000}"/>
          </ac:picMkLst>
        </pc:picChg>
      </pc:sldChg>
      <pc:sldChg chg="modSp mod">
        <pc:chgData name="Stážisti" userId="6c3dd6a6-2efb-4d77-87e3-0808df15d025" providerId="ADAL" clId="{5705E858-399F-43E2-9340-287617AEF6D7}" dt="2025-11-13T11:10:12.358" v="7" actId="962"/>
        <pc:sldMkLst>
          <pc:docMk/>
          <pc:sldMk cId="0" sldId="266"/>
        </pc:sldMkLst>
        <pc:picChg chg="mod">
          <ac:chgData name="Stážisti" userId="6c3dd6a6-2efb-4d77-87e3-0808df15d025" providerId="ADAL" clId="{5705E858-399F-43E2-9340-287617AEF6D7}" dt="2025-11-13T11:10:12.358" v="7" actId="962"/>
          <ac:picMkLst>
            <pc:docMk/>
            <pc:sldMk cId="0" sldId="266"/>
            <ac:picMk id="7" creationId="{00000000-0000-0000-0000-000000000000}"/>
          </ac:picMkLst>
        </pc:picChg>
      </pc:sldChg>
      <pc:sldChg chg="modSp mod">
        <pc:chgData name="Stážisti" userId="6c3dd6a6-2efb-4d77-87e3-0808df15d025" providerId="ADAL" clId="{5705E858-399F-43E2-9340-287617AEF6D7}" dt="2025-11-13T11:09:22.041" v="1" actId="962"/>
        <pc:sldMkLst>
          <pc:docMk/>
          <pc:sldMk cId="0" sldId="267"/>
        </pc:sldMkLst>
        <pc:picChg chg="mod">
          <ac:chgData name="Stážisti" userId="6c3dd6a6-2efb-4d77-87e3-0808df15d025" providerId="ADAL" clId="{5705E858-399F-43E2-9340-287617AEF6D7}" dt="2025-11-13T11:09:22.041" v="1" actId="962"/>
          <ac:picMkLst>
            <pc:docMk/>
            <pc:sldMk cId="0" sldId="267"/>
            <ac:picMk id="5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4171" y="988477"/>
            <a:ext cx="9359900" cy="5918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1" i="0">
                <a:solidFill>
                  <a:srgbClr val="2A2B2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A2B2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2A2B2F"/>
                </a:solidFill>
                <a:latin typeface="Lucida Sans Unicode"/>
                <a:cs typeface="Lucida Sans Unicode"/>
              </a:defRPr>
            </a:lvl1pPr>
          </a:lstStyle>
          <a:p>
            <a:pPr marL="381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rgbClr val="2A2B2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A2B2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2A2B2F"/>
                </a:solidFill>
                <a:latin typeface="Lucida Sans Unicode"/>
                <a:cs typeface="Lucida Sans Unicode"/>
              </a:defRPr>
            </a:lvl1pPr>
          </a:lstStyle>
          <a:p>
            <a:pPr marL="381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FED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28694" y="1760761"/>
            <a:ext cx="16230600" cy="38735"/>
          </a:xfrm>
          <a:custGeom>
            <a:avLst/>
            <a:gdLst/>
            <a:ahLst/>
            <a:cxnLst/>
            <a:rect l="l" t="t" r="r" b="b"/>
            <a:pathLst>
              <a:path w="16230600" h="38735">
                <a:moveTo>
                  <a:pt x="0" y="38508"/>
                </a:moveTo>
                <a:lnTo>
                  <a:pt x="16230593" y="0"/>
                </a:lnTo>
              </a:path>
            </a:pathLst>
          </a:custGeom>
          <a:ln w="9524">
            <a:solidFill>
              <a:srgbClr val="2A2B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5853" y="5031206"/>
            <a:ext cx="3505199" cy="4381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rgbClr val="2A2B2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2A2B2F"/>
                </a:solidFill>
                <a:latin typeface="Lucida Sans Unicode"/>
                <a:cs typeface="Lucida Sans Unicode"/>
              </a:defRPr>
            </a:lvl1pPr>
          </a:lstStyle>
          <a:p>
            <a:pPr marL="381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rgbClr val="2A2B2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2A2B2F"/>
                </a:solidFill>
                <a:latin typeface="Lucida Sans Unicode"/>
                <a:cs typeface="Lucida Sans Unicode"/>
              </a:defRPr>
            </a:lvl1pPr>
          </a:lstStyle>
          <a:p>
            <a:pPr marL="381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FED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28706" y="5346144"/>
            <a:ext cx="16230600" cy="38735"/>
          </a:xfrm>
          <a:custGeom>
            <a:avLst/>
            <a:gdLst/>
            <a:ahLst/>
            <a:cxnLst/>
            <a:rect l="l" t="t" r="r" b="b"/>
            <a:pathLst>
              <a:path w="16230600" h="38735">
                <a:moveTo>
                  <a:pt x="0" y="38508"/>
                </a:moveTo>
                <a:lnTo>
                  <a:pt x="16230593" y="0"/>
                </a:lnTo>
              </a:path>
            </a:pathLst>
          </a:custGeom>
          <a:ln w="9524">
            <a:solidFill>
              <a:srgbClr val="2A2B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2A2B2F"/>
                </a:solidFill>
                <a:latin typeface="Lucida Sans Unicode"/>
                <a:cs typeface="Lucida Sans Unicode"/>
              </a:defRPr>
            </a:lvl1pPr>
          </a:lstStyle>
          <a:p>
            <a:pPr marL="381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FED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4171" y="988477"/>
            <a:ext cx="5137150" cy="5918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1" i="0">
                <a:solidFill>
                  <a:srgbClr val="2A2B2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5988" y="2272182"/>
            <a:ext cx="7932420" cy="3595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A2B2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7221200" y="9215479"/>
            <a:ext cx="398144" cy="371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2A2B2F"/>
                </a:solidFill>
                <a:latin typeface="Lucida Sans Unicode"/>
                <a:cs typeface="Lucida Sans Unicode"/>
              </a:defRPr>
            </a:lvl1pPr>
          </a:lstStyle>
          <a:p>
            <a:pPr marL="381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6" y="4514764"/>
            <a:ext cx="16230600" cy="38735"/>
          </a:xfrm>
          <a:custGeom>
            <a:avLst/>
            <a:gdLst/>
            <a:ahLst/>
            <a:cxnLst/>
            <a:rect l="l" t="t" r="r" b="b"/>
            <a:pathLst>
              <a:path w="16230600" h="38735">
                <a:moveTo>
                  <a:pt x="0" y="38508"/>
                </a:moveTo>
                <a:lnTo>
                  <a:pt x="16230593" y="0"/>
                </a:lnTo>
              </a:path>
            </a:pathLst>
          </a:custGeom>
          <a:ln w="9524">
            <a:solidFill>
              <a:srgbClr val="2A2B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 descr="Čiernobiele logo s obrysom kostola v strede a textom „Gymnázium Jána Kollára so žiackym domovom Báčsky Petrovec“ usporiadaným do kruhu okolo obrysu. V strede sú iniciály „GJK“ a názov školy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12651" y="8773528"/>
            <a:ext cx="533399" cy="44767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26911" y="667057"/>
            <a:ext cx="13980160" cy="3652520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12700" marR="5080">
              <a:lnSpc>
                <a:spcPts val="9230"/>
              </a:lnSpc>
              <a:spcBef>
                <a:spcPts val="1135"/>
              </a:spcBef>
            </a:pPr>
            <a:r>
              <a:rPr sz="8400" b="0" spc="85" dirty="0">
                <a:latin typeface="Georgia"/>
                <a:cs typeface="Georgia"/>
              </a:rPr>
              <a:t>Súčasné</a:t>
            </a:r>
            <a:r>
              <a:rPr sz="8400" b="0" spc="125" dirty="0">
                <a:latin typeface="Georgia"/>
                <a:cs typeface="Georgia"/>
              </a:rPr>
              <a:t> </a:t>
            </a:r>
            <a:r>
              <a:rPr sz="8400" b="0" spc="150" dirty="0">
                <a:latin typeface="Georgia"/>
                <a:cs typeface="Georgia"/>
              </a:rPr>
              <a:t>trendy</a:t>
            </a:r>
            <a:r>
              <a:rPr sz="8400" b="0" spc="130" dirty="0">
                <a:latin typeface="Georgia"/>
                <a:cs typeface="Georgia"/>
              </a:rPr>
              <a:t> </a:t>
            </a:r>
            <a:r>
              <a:rPr sz="8400" b="0" dirty="0">
                <a:latin typeface="Georgia"/>
                <a:cs typeface="Georgia"/>
              </a:rPr>
              <a:t>v</a:t>
            </a:r>
            <a:r>
              <a:rPr sz="8400" b="0" spc="125" dirty="0">
                <a:latin typeface="Georgia"/>
                <a:cs typeface="Georgia"/>
              </a:rPr>
              <a:t> </a:t>
            </a:r>
            <a:r>
              <a:rPr sz="8400" b="0" spc="135" dirty="0">
                <a:latin typeface="Georgia"/>
                <a:cs typeface="Georgia"/>
              </a:rPr>
              <a:t>prezentácii </a:t>
            </a:r>
            <a:r>
              <a:rPr sz="8400" b="0" spc="85" dirty="0">
                <a:latin typeface="Georgia"/>
                <a:cs typeface="Georgia"/>
              </a:rPr>
              <a:t>výtvarného</a:t>
            </a:r>
            <a:r>
              <a:rPr sz="8400" b="0" spc="160" dirty="0">
                <a:latin typeface="Georgia"/>
                <a:cs typeface="Georgia"/>
              </a:rPr>
              <a:t> </a:t>
            </a:r>
            <a:r>
              <a:rPr sz="8400" b="0" spc="65" dirty="0">
                <a:latin typeface="Georgia"/>
                <a:cs typeface="Georgia"/>
              </a:rPr>
              <a:t>umenia</a:t>
            </a:r>
            <a:endParaRPr sz="8400" dirty="0">
              <a:latin typeface="Georgia"/>
              <a:cs typeface="Georgia"/>
            </a:endParaRPr>
          </a:p>
          <a:p>
            <a:pPr marL="12700">
              <a:lnSpc>
                <a:spcPts val="9055"/>
              </a:lnSpc>
            </a:pPr>
            <a:r>
              <a:rPr sz="8400" b="0" dirty="0">
                <a:latin typeface="Georgia"/>
                <a:cs typeface="Georgia"/>
              </a:rPr>
              <a:t>Slovákov</a:t>
            </a:r>
            <a:r>
              <a:rPr sz="8400" b="0" spc="114" dirty="0">
                <a:latin typeface="Georgia"/>
                <a:cs typeface="Georgia"/>
              </a:rPr>
              <a:t> </a:t>
            </a:r>
            <a:r>
              <a:rPr sz="8400" b="0" dirty="0">
                <a:latin typeface="Georgia"/>
                <a:cs typeface="Georgia"/>
              </a:rPr>
              <a:t>v</a:t>
            </a:r>
            <a:r>
              <a:rPr sz="8400" b="0" spc="120" dirty="0">
                <a:latin typeface="Georgia"/>
                <a:cs typeface="Georgia"/>
              </a:rPr>
              <a:t> </a:t>
            </a:r>
            <a:r>
              <a:rPr sz="8400" b="0" spc="80" dirty="0">
                <a:latin typeface="Georgia"/>
                <a:cs typeface="Georgia"/>
              </a:rPr>
              <a:t>Srbsku</a:t>
            </a:r>
            <a:endParaRPr sz="84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3707" y="7804143"/>
            <a:ext cx="7465059" cy="111125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1327150" algn="l"/>
                <a:tab pos="1613535" algn="l"/>
                <a:tab pos="3340735" algn="l"/>
                <a:tab pos="5208270" algn="l"/>
                <a:tab pos="6385560" algn="l"/>
              </a:tabLst>
            </a:pPr>
            <a:r>
              <a:rPr sz="1900" spc="365" dirty="0">
                <a:solidFill>
                  <a:srgbClr val="2A2B2F"/>
                </a:solidFill>
                <a:latin typeface="Trebuchet MS"/>
                <a:cs typeface="Trebuchet MS"/>
              </a:rPr>
              <a:t>S</a:t>
            </a:r>
            <a:r>
              <a:rPr sz="1900" spc="-13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2A2B2F"/>
                </a:solidFill>
                <a:latin typeface="Trebuchet MS"/>
                <a:cs typeface="Trebuchet MS"/>
              </a:rPr>
              <a:t>l</a:t>
            </a:r>
            <a:r>
              <a:rPr sz="1900" spc="-13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2A2B2F"/>
                </a:solidFill>
                <a:latin typeface="Trebuchet MS"/>
                <a:cs typeface="Trebuchet MS"/>
              </a:rPr>
              <a:t>o</a:t>
            </a:r>
            <a:r>
              <a:rPr sz="1900" spc="-13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2A2B2F"/>
                </a:solidFill>
                <a:latin typeface="Trebuchet MS"/>
                <a:cs typeface="Trebuchet MS"/>
              </a:rPr>
              <a:t>v</a:t>
            </a:r>
            <a:r>
              <a:rPr sz="1900" spc="-13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spc="70" dirty="0">
                <a:solidFill>
                  <a:srgbClr val="2A2B2F"/>
                </a:solidFill>
                <a:latin typeface="Trebuchet MS"/>
                <a:cs typeface="Trebuchet MS"/>
              </a:rPr>
              <a:t>á</a:t>
            </a:r>
            <a:r>
              <a:rPr sz="1900" spc="-13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spc="80" dirty="0">
                <a:solidFill>
                  <a:srgbClr val="2A2B2F"/>
                </a:solidFill>
                <a:latin typeface="Trebuchet MS"/>
                <a:cs typeface="Trebuchet MS"/>
              </a:rPr>
              <a:t>c</a:t>
            </a:r>
            <a:r>
              <a:rPr sz="1900" spc="-13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spc="-50" dirty="0">
                <a:solidFill>
                  <a:srgbClr val="2A2B2F"/>
                </a:solidFill>
                <a:latin typeface="Trebuchet MS"/>
                <a:cs typeface="Trebuchet MS"/>
              </a:rPr>
              <a:t>i</a:t>
            </a:r>
            <a:r>
              <a:rPr sz="1900" dirty="0">
                <a:solidFill>
                  <a:srgbClr val="2A2B2F"/>
                </a:solidFill>
                <a:latin typeface="Trebuchet MS"/>
                <a:cs typeface="Trebuchet MS"/>
              </a:rPr>
              <a:t>	</a:t>
            </a:r>
            <a:r>
              <a:rPr sz="1900" spc="-50" dirty="0">
                <a:solidFill>
                  <a:srgbClr val="2A2B2F"/>
                </a:solidFill>
                <a:latin typeface="Trebuchet MS"/>
                <a:cs typeface="Trebuchet MS"/>
              </a:rPr>
              <a:t>v</a:t>
            </a:r>
            <a:r>
              <a:rPr sz="1900" dirty="0">
                <a:solidFill>
                  <a:srgbClr val="2A2B2F"/>
                </a:solidFill>
                <a:latin typeface="Trebuchet MS"/>
                <a:cs typeface="Trebuchet MS"/>
              </a:rPr>
              <a:t>	z</a:t>
            </a:r>
            <a:r>
              <a:rPr sz="1900" spc="-14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spc="70" dirty="0">
                <a:solidFill>
                  <a:srgbClr val="2A2B2F"/>
                </a:solidFill>
                <a:latin typeface="Trebuchet MS"/>
                <a:cs typeface="Trebuchet MS"/>
              </a:rPr>
              <a:t>a</a:t>
            </a:r>
            <a:r>
              <a:rPr sz="1900" spc="-14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spc="50" dirty="0">
                <a:solidFill>
                  <a:srgbClr val="2A2B2F"/>
                </a:solidFill>
                <a:latin typeface="Trebuchet MS"/>
                <a:cs typeface="Trebuchet MS"/>
              </a:rPr>
              <a:t>h</a:t>
            </a:r>
            <a:r>
              <a:rPr sz="1900" spc="-14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2A2B2F"/>
                </a:solidFill>
                <a:latin typeface="Trebuchet MS"/>
                <a:cs typeface="Trebuchet MS"/>
              </a:rPr>
              <a:t>r</a:t>
            </a:r>
            <a:r>
              <a:rPr sz="1900" spc="-14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spc="70" dirty="0">
                <a:solidFill>
                  <a:srgbClr val="2A2B2F"/>
                </a:solidFill>
                <a:latin typeface="Trebuchet MS"/>
                <a:cs typeface="Trebuchet MS"/>
              </a:rPr>
              <a:t>a</a:t>
            </a:r>
            <a:r>
              <a:rPr sz="1900" spc="-14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spc="50" dirty="0">
                <a:solidFill>
                  <a:srgbClr val="2A2B2F"/>
                </a:solidFill>
                <a:latin typeface="Trebuchet MS"/>
                <a:cs typeface="Trebuchet MS"/>
              </a:rPr>
              <a:t>n</a:t>
            </a:r>
            <a:r>
              <a:rPr sz="1900" spc="-14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spc="-50" dirty="0">
                <a:solidFill>
                  <a:srgbClr val="2A2B2F"/>
                </a:solidFill>
                <a:latin typeface="Trebuchet MS"/>
                <a:cs typeface="Trebuchet MS"/>
              </a:rPr>
              <a:t>i</a:t>
            </a:r>
            <a:r>
              <a:rPr sz="1900" spc="-14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spc="80" dirty="0">
                <a:solidFill>
                  <a:srgbClr val="2A2B2F"/>
                </a:solidFill>
                <a:latin typeface="Trebuchet MS"/>
                <a:cs typeface="Trebuchet MS"/>
              </a:rPr>
              <a:t>č</a:t>
            </a:r>
            <a:r>
              <a:rPr sz="1900" spc="-14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spc="-60" dirty="0">
                <a:solidFill>
                  <a:srgbClr val="2A2B2F"/>
                </a:solidFill>
                <a:latin typeface="Trebuchet MS"/>
                <a:cs typeface="Trebuchet MS"/>
              </a:rPr>
              <a:t>í</a:t>
            </a:r>
            <a:r>
              <a:rPr sz="1900" spc="-14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spc="-325" dirty="0">
                <a:solidFill>
                  <a:srgbClr val="2A2B2F"/>
                </a:solidFill>
                <a:latin typeface="Trebuchet MS"/>
                <a:cs typeface="Trebuchet MS"/>
              </a:rPr>
              <a:t>:</a:t>
            </a:r>
            <a:r>
              <a:rPr sz="1900" dirty="0">
                <a:solidFill>
                  <a:srgbClr val="2A2B2F"/>
                </a:solidFill>
                <a:latin typeface="Trebuchet MS"/>
                <a:cs typeface="Trebuchet MS"/>
              </a:rPr>
              <a:t>	</a:t>
            </a:r>
            <a:r>
              <a:rPr sz="1900" spc="190" dirty="0">
                <a:solidFill>
                  <a:srgbClr val="2A2B2F"/>
                </a:solidFill>
                <a:latin typeface="Trebuchet MS"/>
                <a:cs typeface="Trebuchet MS"/>
              </a:rPr>
              <a:t>s</a:t>
            </a:r>
            <a:r>
              <a:rPr sz="1900" spc="-13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2A2B2F"/>
                </a:solidFill>
                <a:latin typeface="Trebuchet MS"/>
                <a:cs typeface="Trebuchet MS"/>
              </a:rPr>
              <a:t>ú</a:t>
            </a:r>
            <a:r>
              <a:rPr sz="1900" spc="-13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spc="80" dirty="0">
                <a:solidFill>
                  <a:srgbClr val="2A2B2F"/>
                </a:solidFill>
                <a:latin typeface="Trebuchet MS"/>
                <a:cs typeface="Trebuchet MS"/>
              </a:rPr>
              <a:t>č</a:t>
            </a:r>
            <a:r>
              <a:rPr sz="1900" spc="-13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spc="70" dirty="0">
                <a:solidFill>
                  <a:srgbClr val="2A2B2F"/>
                </a:solidFill>
                <a:latin typeface="Trebuchet MS"/>
                <a:cs typeface="Trebuchet MS"/>
              </a:rPr>
              <a:t>a</a:t>
            </a:r>
            <a:r>
              <a:rPr sz="1900" spc="-13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spc="190" dirty="0">
                <a:solidFill>
                  <a:srgbClr val="2A2B2F"/>
                </a:solidFill>
                <a:latin typeface="Trebuchet MS"/>
                <a:cs typeface="Trebuchet MS"/>
              </a:rPr>
              <a:t>s</a:t>
            </a:r>
            <a:r>
              <a:rPr sz="1900" spc="-13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spc="50" dirty="0">
                <a:solidFill>
                  <a:srgbClr val="2A2B2F"/>
                </a:solidFill>
                <a:latin typeface="Trebuchet MS"/>
                <a:cs typeface="Trebuchet MS"/>
              </a:rPr>
              <a:t>n</a:t>
            </a:r>
            <a:r>
              <a:rPr sz="1900" spc="-13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2A2B2F"/>
                </a:solidFill>
                <a:latin typeface="Trebuchet MS"/>
                <a:cs typeface="Trebuchet MS"/>
              </a:rPr>
              <a:t>o</a:t>
            </a:r>
            <a:r>
              <a:rPr sz="1900" spc="-13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spc="190" dirty="0">
                <a:solidFill>
                  <a:srgbClr val="2A2B2F"/>
                </a:solidFill>
                <a:latin typeface="Trebuchet MS"/>
                <a:cs typeface="Trebuchet MS"/>
              </a:rPr>
              <a:t>s</a:t>
            </a:r>
            <a:r>
              <a:rPr sz="1900" spc="-13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spc="-150" dirty="0">
                <a:solidFill>
                  <a:srgbClr val="2A2B2F"/>
                </a:solidFill>
                <a:latin typeface="Trebuchet MS"/>
                <a:cs typeface="Trebuchet MS"/>
              </a:rPr>
              <a:t>ť</a:t>
            </a:r>
            <a:r>
              <a:rPr sz="1900" spc="-13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spc="-50" dirty="0">
                <a:solidFill>
                  <a:srgbClr val="2A2B2F"/>
                </a:solidFill>
                <a:latin typeface="Trebuchet MS"/>
                <a:cs typeface="Trebuchet MS"/>
              </a:rPr>
              <a:t>,</a:t>
            </a:r>
            <a:r>
              <a:rPr sz="1900" dirty="0">
                <a:solidFill>
                  <a:srgbClr val="2A2B2F"/>
                </a:solidFill>
                <a:latin typeface="Trebuchet MS"/>
                <a:cs typeface="Trebuchet MS"/>
              </a:rPr>
              <a:t>	t</a:t>
            </a:r>
            <a:r>
              <a:rPr sz="1900" spc="-14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2A2B2F"/>
                </a:solidFill>
                <a:latin typeface="Trebuchet MS"/>
                <a:cs typeface="Trebuchet MS"/>
              </a:rPr>
              <a:t>r</a:t>
            </a:r>
            <a:r>
              <a:rPr sz="1900" spc="-13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2A2B2F"/>
                </a:solidFill>
                <a:latin typeface="Trebuchet MS"/>
                <a:cs typeface="Trebuchet MS"/>
              </a:rPr>
              <a:t>e</a:t>
            </a:r>
            <a:r>
              <a:rPr sz="1900" spc="-13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spc="50" dirty="0">
                <a:solidFill>
                  <a:srgbClr val="2A2B2F"/>
                </a:solidFill>
                <a:latin typeface="Trebuchet MS"/>
                <a:cs typeface="Trebuchet MS"/>
              </a:rPr>
              <a:t>n</a:t>
            </a:r>
            <a:r>
              <a:rPr sz="1900" spc="-13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spc="60" dirty="0">
                <a:solidFill>
                  <a:srgbClr val="2A2B2F"/>
                </a:solidFill>
                <a:latin typeface="Trebuchet MS"/>
                <a:cs typeface="Trebuchet MS"/>
              </a:rPr>
              <a:t>d</a:t>
            </a:r>
            <a:r>
              <a:rPr sz="1900" spc="-13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spc="25" dirty="0">
                <a:solidFill>
                  <a:srgbClr val="2A2B2F"/>
                </a:solidFill>
                <a:latin typeface="Trebuchet MS"/>
                <a:cs typeface="Trebuchet MS"/>
              </a:rPr>
              <a:t>y</a:t>
            </a:r>
            <a:r>
              <a:rPr sz="1900" dirty="0">
                <a:solidFill>
                  <a:srgbClr val="2A2B2F"/>
                </a:solidFill>
                <a:latin typeface="Trebuchet MS"/>
                <a:cs typeface="Trebuchet MS"/>
              </a:rPr>
              <a:t>	</a:t>
            </a:r>
            <a:r>
              <a:rPr sz="1900" spc="20" dirty="0">
                <a:solidFill>
                  <a:srgbClr val="2A2B2F"/>
                </a:solidFill>
                <a:latin typeface="Trebuchet MS"/>
                <a:cs typeface="Trebuchet MS"/>
              </a:rPr>
              <a:t>a</a:t>
            </a:r>
            <a:endParaRPr sz="1900">
              <a:latin typeface="Trebuchet MS"/>
              <a:cs typeface="Trebuchet MS"/>
            </a:endParaRPr>
          </a:p>
          <a:p>
            <a:pPr marL="12700" marR="5080">
              <a:lnSpc>
                <a:spcPct val="125000"/>
              </a:lnSpc>
              <a:tabLst>
                <a:tab pos="2045335" algn="l"/>
                <a:tab pos="3533775" algn="l"/>
                <a:tab pos="5355590" algn="l"/>
              </a:tabLst>
            </a:pPr>
            <a:r>
              <a:rPr sz="1900" spc="60" dirty="0">
                <a:solidFill>
                  <a:srgbClr val="2A2B2F"/>
                </a:solidFill>
                <a:latin typeface="Trebuchet MS"/>
                <a:cs typeface="Trebuchet MS"/>
              </a:rPr>
              <a:t>p</a:t>
            </a:r>
            <a:r>
              <a:rPr sz="1900" spc="-13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2A2B2F"/>
                </a:solidFill>
                <a:latin typeface="Trebuchet MS"/>
                <a:cs typeface="Trebuchet MS"/>
              </a:rPr>
              <a:t>e</a:t>
            </a:r>
            <a:r>
              <a:rPr sz="1900" spc="-13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2A2B2F"/>
                </a:solidFill>
                <a:latin typeface="Trebuchet MS"/>
                <a:cs typeface="Trebuchet MS"/>
              </a:rPr>
              <a:t>r</a:t>
            </a:r>
            <a:r>
              <a:rPr sz="1900" spc="-13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spc="190" dirty="0">
                <a:solidFill>
                  <a:srgbClr val="2A2B2F"/>
                </a:solidFill>
                <a:latin typeface="Trebuchet MS"/>
                <a:cs typeface="Trebuchet MS"/>
              </a:rPr>
              <a:t>s</a:t>
            </a:r>
            <a:r>
              <a:rPr sz="1900" spc="-13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spc="60" dirty="0">
                <a:solidFill>
                  <a:srgbClr val="2A2B2F"/>
                </a:solidFill>
                <a:latin typeface="Trebuchet MS"/>
                <a:cs typeface="Trebuchet MS"/>
              </a:rPr>
              <a:t>p</a:t>
            </a:r>
            <a:r>
              <a:rPr sz="1900" spc="-13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2A2B2F"/>
                </a:solidFill>
                <a:latin typeface="Trebuchet MS"/>
                <a:cs typeface="Trebuchet MS"/>
              </a:rPr>
              <a:t>e</a:t>
            </a:r>
            <a:r>
              <a:rPr sz="1900" spc="-13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spc="105" dirty="0">
                <a:solidFill>
                  <a:srgbClr val="2A2B2F"/>
                </a:solidFill>
                <a:latin typeface="Trebuchet MS"/>
                <a:cs typeface="Trebuchet MS"/>
              </a:rPr>
              <a:t>k</a:t>
            </a:r>
            <a:r>
              <a:rPr sz="1900" spc="-13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2A2B2F"/>
                </a:solidFill>
                <a:latin typeface="Trebuchet MS"/>
                <a:cs typeface="Trebuchet MS"/>
              </a:rPr>
              <a:t>t</a:t>
            </a:r>
            <a:r>
              <a:rPr sz="1900" spc="-13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spc="-60" dirty="0">
                <a:solidFill>
                  <a:srgbClr val="2A2B2F"/>
                </a:solidFill>
                <a:latin typeface="Trebuchet MS"/>
                <a:cs typeface="Trebuchet MS"/>
              </a:rPr>
              <a:t>í</a:t>
            </a:r>
            <a:r>
              <a:rPr sz="1900" spc="-13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2A2B2F"/>
                </a:solidFill>
                <a:latin typeface="Trebuchet MS"/>
                <a:cs typeface="Trebuchet MS"/>
              </a:rPr>
              <a:t>v</a:t>
            </a:r>
            <a:r>
              <a:rPr sz="1900" spc="-13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spc="25" dirty="0">
                <a:solidFill>
                  <a:srgbClr val="2A2B2F"/>
                </a:solidFill>
                <a:latin typeface="Trebuchet MS"/>
                <a:cs typeface="Trebuchet MS"/>
              </a:rPr>
              <a:t>y</a:t>
            </a:r>
            <a:r>
              <a:rPr sz="1900" dirty="0">
                <a:solidFill>
                  <a:srgbClr val="2A2B2F"/>
                </a:solidFill>
                <a:latin typeface="Trebuchet MS"/>
                <a:cs typeface="Trebuchet MS"/>
              </a:rPr>
              <a:t>	v</a:t>
            </a:r>
            <a:r>
              <a:rPr sz="1900" spc="-13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spc="75" dirty="0">
                <a:solidFill>
                  <a:srgbClr val="2A2B2F"/>
                </a:solidFill>
                <a:latin typeface="Trebuchet MS"/>
                <a:cs typeface="Trebuchet MS"/>
              </a:rPr>
              <a:t>ý</a:t>
            </a:r>
            <a:r>
              <a:rPr sz="1900" spc="-13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spc="190" dirty="0">
                <a:solidFill>
                  <a:srgbClr val="2A2B2F"/>
                </a:solidFill>
                <a:latin typeface="Trebuchet MS"/>
                <a:cs typeface="Trebuchet MS"/>
              </a:rPr>
              <a:t>s</a:t>
            </a:r>
            <a:r>
              <a:rPr sz="1900" spc="-13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spc="105" dirty="0">
                <a:solidFill>
                  <a:srgbClr val="2A2B2F"/>
                </a:solidFill>
                <a:latin typeface="Trebuchet MS"/>
                <a:cs typeface="Trebuchet MS"/>
              </a:rPr>
              <a:t>k</a:t>
            </a:r>
            <a:r>
              <a:rPr sz="1900" spc="-13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2A2B2F"/>
                </a:solidFill>
                <a:latin typeface="Trebuchet MS"/>
                <a:cs typeface="Trebuchet MS"/>
              </a:rPr>
              <a:t>u</a:t>
            </a:r>
            <a:r>
              <a:rPr sz="1900" spc="-13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spc="60" dirty="0">
                <a:solidFill>
                  <a:srgbClr val="2A2B2F"/>
                </a:solidFill>
                <a:latin typeface="Trebuchet MS"/>
                <a:cs typeface="Trebuchet MS"/>
              </a:rPr>
              <a:t>m</a:t>
            </a:r>
            <a:r>
              <a:rPr sz="1900" spc="-13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spc="-50" dirty="0">
                <a:solidFill>
                  <a:srgbClr val="2A2B2F"/>
                </a:solidFill>
                <a:latin typeface="Trebuchet MS"/>
                <a:cs typeface="Trebuchet MS"/>
              </a:rPr>
              <a:t>u</a:t>
            </a:r>
            <a:r>
              <a:rPr sz="1900" dirty="0">
                <a:solidFill>
                  <a:srgbClr val="2A2B2F"/>
                </a:solidFill>
                <a:latin typeface="Trebuchet MS"/>
                <a:cs typeface="Trebuchet MS"/>
              </a:rPr>
              <a:t>	</a:t>
            </a:r>
            <a:r>
              <a:rPr sz="1900" spc="105" dirty="0">
                <a:solidFill>
                  <a:srgbClr val="2A2B2F"/>
                </a:solidFill>
                <a:latin typeface="Trebuchet MS"/>
                <a:cs typeface="Trebuchet MS"/>
              </a:rPr>
              <a:t>k</a:t>
            </a:r>
            <a:r>
              <a:rPr sz="1900" spc="-14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2A2B2F"/>
                </a:solidFill>
                <a:latin typeface="Trebuchet MS"/>
                <a:cs typeface="Trebuchet MS"/>
              </a:rPr>
              <a:t>r</a:t>
            </a:r>
            <a:r>
              <a:rPr sz="1900" spc="-14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spc="70" dirty="0">
                <a:solidFill>
                  <a:srgbClr val="2A2B2F"/>
                </a:solidFill>
                <a:latin typeface="Trebuchet MS"/>
                <a:cs typeface="Trebuchet MS"/>
              </a:rPr>
              <a:t>a</a:t>
            </a:r>
            <a:r>
              <a:rPr sz="1900" spc="-14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spc="-210" dirty="0">
                <a:solidFill>
                  <a:srgbClr val="2A2B2F"/>
                </a:solidFill>
                <a:latin typeface="Trebuchet MS"/>
                <a:cs typeface="Trebuchet MS"/>
              </a:rPr>
              <a:t>j</a:t>
            </a:r>
            <a:r>
              <a:rPr sz="1900" spc="-14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spc="70" dirty="0">
                <a:solidFill>
                  <a:srgbClr val="2A2B2F"/>
                </a:solidFill>
                <a:latin typeface="Trebuchet MS"/>
                <a:cs typeface="Trebuchet MS"/>
              </a:rPr>
              <a:t>a</a:t>
            </a:r>
            <a:r>
              <a:rPr sz="1900" spc="-14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spc="50" dirty="0">
                <a:solidFill>
                  <a:srgbClr val="2A2B2F"/>
                </a:solidFill>
                <a:latin typeface="Trebuchet MS"/>
                <a:cs typeface="Trebuchet MS"/>
              </a:rPr>
              <a:t>n</a:t>
            </a:r>
            <a:r>
              <a:rPr sz="1900" spc="-14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spc="190" dirty="0">
                <a:solidFill>
                  <a:srgbClr val="2A2B2F"/>
                </a:solidFill>
                <a:latin typeface="Trebuchet MS"/>
                <a:cs typeface="Trebuchet MS"/>
              </a:rPr>
              <a:t>s</a:t>
            </a:r>
            <a:r>
              <a:rPr sz="1900" spc="-14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spc="105" dirty="0">
                <a:solidFill>
                  <a:srgbClr val="2A2B2F"/>
                </a:solidFill>
                <a:latin typeface="Trebuchet MS"/>
                <a:cs typeface="Trebuchet MS"/>
              </a:rPr>
              <a:t>k</a:t>
            </a:r>
            <a:r>
              <a:rPr sz="1900" spc="-14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2A2B2F"/>
                </a:solidFill>
                <a:latin typeface="Trebuchet MS"/>
                <a:cs typeface="Trebuchet MS"/>
              </a:rPr>
              <a:t>e</a:t>
            </a:r>
            <a:r>
              <a:rPr sz="1900" spc="-14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spc="-50" dirty="0">
                <a:solidFill>
                  <a:srgbClr val="2A2B2F"/>
                </a:solidFill>
                <a:latin typeface="Trebuchet MS"/>
                <a:cs typeface="Trebuchet MS"/>
              </a:rPr>
              <a:t>j</a:t>
            </a:r>
            <a:r>
              <a:rPr sz="1900" dirty="0">
                <a:solidFill>
                  <a:srgbClr val="2A2B2F"/>
                </a:solidFill>
                <a:latin typeface="Trebuchet MS"/>
                <a:cs typeface="Trebuchet MS"/>
              </a:rPr>
              <a:t>	</a:t>
            </a:r>
            <a:r>
              <a:rPr sz="1900" spc="60" dirty="0">
                <a:solidFill>
                  <a:srgbClr val="2A2B2F"/>
                </a:solidFill>
                <a:latin typeface="Trebuchet MS"/>
                <a:cs typeface="Trebuchet MS"/>
              </a:rPr>
              <a:t>p</a:t>
            </a:r>
            <a:r>
              <a:rPr sz="1900" spc="-14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2A2B2F"/>
                </a:solidFill>
                <a:latin typeface="Trebuchet MS"/>
                <a:cs typeface="Trebuchet MS"/>
              </a:rPr>
              <a:t>r</a:t>
            </a:r>
            <a:r>
              <a:rPr sz="1900" spc="-13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2A2B2F"/>
                </a:solidFill>
                <a:latin typeface="Trebuchet MS"/>
                <a:cs typeface="Trebuchet MS"/>
              </a:rPr>
              <a:t>o</a:t>
            </a:r>
            <a:r>
              <a:rPr sz="1900" spc="-13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spc="60" dirty="0">
                <a:solidFill>
                  <a:srgbClr val="2A2B2F"/>
                </a:solidFill>
                <a:latin typeface="Trebuchet MS"/>
                <a:cs typeface="Trebuchet MS"/>
              </a:rPr>
              <a:t>b</a:t>
            </a:r>
            <a:r>
              <a:rPr sz="1900" spc="-13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2A2B2F"/>
                </a:solidFill>
                <a:latin typeface="Trebuchet MS"/>
                <a:cs typeface="Trebuchet MS"/>
              </a:rPr>
              <a:t>l</a:t>
            </a:r>
            <a:r>
              <a:rPr sz="1900" spc="-13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2A2B2F"/>
                </a:solidFill>
                <a:latin typeface="Trebuchet MS"/>
                <a:cs typeface="Trebuchet MS"/>
              </a:rPr>
              <a:t>e</a:t>
            </a:r>
            <a:r>
              <a:rPr sz="1900" spc="-14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spc="60" dirty="0">
                <a:solidFill>
                  <a:srgbClr val="2A2B2F"/>
                </a:solidFill>
                <a:latin typeface="Trebuchet MS"/>
                <a:cs typeface="Trebuchet MS"/>
              </a:rPr>
              <a:t>m</a:t>
            </a:r>
            <a:r>
              <a:rPr sz="1900" spc="-13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spc="70" dirty="0">
                <a:solidFill>
                  <a:srgbClr val="2A2B2F"/>
                </a:solidFill>
                <a:latin typeface="Trebuchet MS"/>
                <a:cs typeface="Trebuchet MS"/>
              </a:rPr>
              <a:t>a</a:t>
            </a:r>
            <a:r>
              <a:rPr sz="1900" spc="-13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2A2B2F"/>
                </a:solidFill>
                <a:latin typeface="Trebuchet MS"/>
                <a:cs typeface="Trebuchet MS"/>
              </a:rPr>
              <a:t>t</a:t>
            </a:r>
            <a:r>
              <a:rPr sz="1900" spc="-13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spc="-50" dirty="0">
                <a:solidFill>
                  <a:srgbClr val="2A2B2F"/>
                </a:solidFill>
                <a:latin typeface="Trebuchet MS"/>
                <a:cs typeface="Trebuchet MS"/>
              </a:rPr>
              <a:t>i</a:t>
            </a:r>
            <a:r>
              <a:rPr sz="1900" spc="-13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spc="105" dirty="0">
                <a:solidFill>
                  <a:srgbClr val="2A2B2F"/>
                </a:solidFill>
                <a:latin typeface="Trebuchet MS"/>
                <a:cs typeface="Trebuchet MS"/>
              </a:rPr>
              <a:t>k</a:t>
            </a:r>
            <a:r>
              <a:rPr sz="1900" spc="-13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spc="25" dirty="0">
                <a:solidFill>
                  <a:srgbClr val="2A2B2F"/>
                </a:solidFill>
                <a:latin typeface="Trebuchet MS"/>
                <a:cs typeface="Trebuchet MS"/>
              </a:rPr>
              <a:t>y </a:t>
            </a:r>
            <a:r>
              <a:rPr sz="1900" spc="130" dirty="0">
                <a:solidFill>
                  <a:srgbClr val="2A2B2F"/>
                </a:solidFill>
                <a:latin typeface="Trebuchet MS"/>
                <a:cs typeface="Trebuchet MS"/>
              </a:rPr>
              <a:t>2</a:t>
            </a:r>
            <a:r>
              <a:rPr sz="1900" spc="-14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spc="160" dirty="0">
                <a:solidFill>
                  <a:srgbClr val="2A2B2F"/>
                </a:solidFill>
                <a:latin typeface="Trebuchet MS"/>
                <a:cs typeface="Trebuchet MS"/>
              </a:rPr>
              <a:t>0</a:t>
            </a:r>
            <a:r>
              <a:rPr sz="1900" spc="-14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spc="130" dirty="0">
                <a:solidFill>
                  <a:srgbClr val="2A2B2F"/>
                </a:solidFill>
                <a:latin typeface="Trebuchet MS"/>
                <a:cs typeface="Trebuchet MS"/>
              </a:rPr>
              <a:t>2</a:t>
            </a:r>
            <a:r>
              <a:rPr sz="1900" spc="-14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spc="160" dirty="0">
                <a:solidFill>
                  <a:srgbClr val="2A2B2F"/>
                </a:solidFill>
                <a:latin typeface="Trebuchet MS"/>
                <a:cs typeface="Trebuchet MS"/>
              </a:rPr>
              <a:t>5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750173" y="8535630"/>
            <a:ext cx="2914650" cy="4806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950" dirty="0">
                <a:solidFill>
                  <a:srgbClr val="2A2B2F"/>
                </a:solidFill>
                <a:latin typeface="Georgia"/>
                <a:cs typeface="Georgia"/>
              </a:rPr>
              <a:t>Daniela</a:t>
            </a:r>
            <a:r>
              <a:rPr sz="2950" spc="145" dirty="0">
                <a:solidFill>
                  <a:srgbClr val="2A2B2F"/>
                </a:solidFill>
                <a:latin typeface="Georgia"/>
                <a:cs typeface="Georgia"/>
              </a:rPr>
              <a:t> </a:t>
            </a:r>
            <a:r>
              <a:rPr sz="2950" spc="-10" dirty="0">
                <a:solidFill>
                  <a:srgbClr val="2A2B2F"/>
                </a:solidFill>
                <a:latin typeface="Georgia"/>
                <a:cs typeface="Georgia"/>
              </a:rPr>
              <a:t>Marková</a:t>
            </a:r>
            <a:endParaRPr sz="295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01133" y="982922"/>
            <a:ext cx="2849245" cy="5918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700" b="1" spc="350" dirty="0">
                <a:solidFill>
                  <a:srgbClr val="2A2B2F"/>
                </a:solidFill>
                <a:latin typeface="Trebuchet MS"/>
                <a:cs typeface="Trebuchet MS"/>
              </a:rPr>
              <a:t>A</a:t>
            </a:r>
            <a:r>
              <a:rPr sz="3700" b="1" spc="-27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3700" b="1" spc="635" dirty="0">
                <a:solidFill>
                  <a:srgbClr val="2A2B2F"/>
                </a:solidFill>
                <a:latin typeface="Trebuchet MS"/>
                <a:cs typeface="Trebuchet MS"/>
              </a:rPr>
              <a:t>M</a:t>
            </a:r>
            <a:r>
              <a:rPr sz="3700" b="1" spc="-27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3700" b="1" spc="350" dirty="0">
                <a:solidFill>
                  <a:srgbClr val="2A2B2F"/>
                </a:solidFill>
                <a:latin typeface="Trebuchet MS"/>
                <a:cs typeface="Trebuchet MS"/>
              </a:rPr>
              <a:t>A</a:t>
            </a:r>
            <a:r>
              <a:rPr sz="3700" b="1" spc="-27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3700" b="1" dirty="0">
                <a:solidFill>
                  <a:srgbClr val="2A2B2F"/>
                </a:solidFill>
                <a:latin typeface="Trebuchet MS"/>
                <a:cs typeface="Trebuchet MS"/>
              </a:rPr>
              <a:t>T</a:t>
            </a:r>
            <a:r>
              <a:rPr sz="3700" b="1" spc="-27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3700" b="1" spc="250" dirty="0">
                <a:solidFill>
                  <a:srgbClr val="2A2B2F"/>
                </a:solidFill>
                <a:latin typeface="Trebuchet MS"/>
                <a:cs typeface="Trebuchet MS"/>
              </a:rPr>
              <a:t>É</a:t>
            </a:r>
            <a:r>
              <a:rPr sz="3700" b="1" spc="-27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3700" b="1" spc="315" dirty="0">
                <a:solidFill>
                  <a:srgbClr val="2A2B2F"/>
                </a:solidFill>
                <a:latin typeface="Trebuchet MS"/>
                <a:cs typeface="Trebuchet MS"/>
              </a:rPr>
              <a:t>R</a:t>
            </a:r>
            <a:r>
              <a:rPr sz="3700" b="1" spc="-27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3700" b="1" spc="60" dirty="0">
                <a:solidFill>
                  <a:srgbClr val="2A2B2F"/>
                </a:solidFill>
                <a:latin typeface="Trebuchet MS"/>
                <a:cs typeface="Trebuchet MS"/>
              </a:rPr>
              <a:t>I</a:t>
            </a:r>
            <a:endParaRPr sz="37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43605" y="1019180"/>
            <a:ext cx="17449165" cy="7860030"/>
            <a:chOff x="843605" y="1019180"/>
            <a:chExt cx="17449165" cy="7860030"/>
          </a:xfrm>
        </p:grpSpPr>
        <p:sp>
          <p:nvSpPr>
            <p:cNvPr id="4" name="object 4"/>
            <p:cNvSpPr/>
            <p:nvPr/>
          </p:nvSpPr>
          <p:spPr>
            <a:xfrm>
              <a:off x="2057394" y="1760761"/>
              <a:ext cx="16230600" cy="38735"/>
            </a:xfrm>
            <a:custGeom>
              <a:avLst/>
              <a:gdLst/>
              <a:ahLst/>
              <a:cxnLst/>
              <a:rect l="l" t="t" r="r" b="b"/>
              <a:pathLst>
                <a:path w="16230600" h="38735">
                  <a:moveTo>
                    <a:pt x="0" y="38508"/>
                  </a:moveTo>
                  <a:lnTo>
                    <a:pt x="16230593" y="0"/>
                  </a:lnTo>
                </a:path>
              </a:pathLst>
            </a:custGeom>
            <a:ln w="9524">
              <a:solidFill>
                <a:srgbClr val="2A2B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3130" y="1028705"/>
              <a:ext cx="7774305" cy="5064125"/>
            </a:xfrm>
            <a:custGeom>
              <a:avLst/>
              <a:gdLst/>
              <a:ahLst/>
              <a:cxnLst/>
              <a:rect l="l" t="t" r="r" b="b"/>
              <a:pathLst>
                <a:path w="7774305" h="5064125">
                  <a:moveTo>
                    <a:pt x="0" y="0"/>
                  </a:moveTo>
                  <a:lnTo>
                    <a:pt x="7773738" y="0"/>
                  </a:lnTo>
                  <a:lnTo>
                    <a:pt x="7773738" y="5063716"/>
                  </a:lnTo>
                  <a:lnTo>
                    <a:pt x="0" y="5063716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2A2B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 descr="Obálka bulletinu s názvom „Bulletin“ obsahuje text o Metodickom centre Univerzity Mateja Bela pre Slovákov žijúcich v zahraničí, rok vydania „Banská Bystrica 2011“ a fotografiu skupiny detí s dekoráciou z prírodných materiálov s nápisom „Tatry“.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3828" y="1402038"/>
              <a:ext cx="4981574" cy="747712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506957" y="4586909"/>
            <a:ext cx="6743700" cy="1073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856230">
              <a:lnSpc>
                <a:spcPct val="122800"/>
              </a:lnSpc>
              <a:spcBef>
                <a:spcPts val="95"/>
              </a:spcBef>
            </a:pPr>
            <a:r>
              <a:rPr sz="2800" dirty="0">
                <a:solidFill>
                  <a:srgbClr val="2A2B2F"/>
                </a:solidFill>
                <a:latin typeface="Trebuchet MS"/>
                <a:cs typeface="Trebuchet MS"/>
              </a:rPr>
              <a:t>Najpočetnejšia</a:t>
            </a:r>
            <a:r>
              <a:rPr sz="2800" spc="33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spc="85" dirty="0">
                <a:solidFill>
                  <a:srgbClr val="2A2B2F"/>
                </a:solidFill>
                <a:latin typeface="Trebuchet MS"/>
                <a:cs typeface="Trebuchet MS"/>
              </a:rPr>
              <a:t>skupina </a:t>
            </a:r>
            <a:r>
              <a:rPr sz="2800" spc="55" dirty="0">
                <a:solidFill>
                  <a:srgbClr val="2A2B2F"/>
                </a:solidFill>
                <a:latin typeface="Trebuchet MS"/>
                <a:cs typeface="Trebuchet MS"/>
              </a:rPr>
              <a:t>Kolektívne</a:t>
            </a:r>
            <a:r>
              <a:rPr sz="2800" spc="-114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spc="100" dirty="0">
                <a:solidFill>
                  <a:srgbClr val="2A2B2F"/>
                </a:solidFill>
                <a:latin typeface="Trebuchet MS"/>
                <a:cs typeface="Trebuchet MS"/>
              </a:rPr>
              <a:t>a</a:t>
            </a:r>
            <a:r>
              <a:rPr sz="2800" spc="-114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spc="100" dirty="0">
                <a:solidFill>
                  <a:srgbClr val="2A2B2F"/>
                </a:solidFill>
                <a:latin typeface="Trebuchet MS"/>
                <a:cs typeface="Trebuchet MS"/>
              </a:rPr>
              <a:t>samostatné</a:t>
            </a:r>
            <a:r>
              <a:rPr sz="2800" spc="-11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2A2B2F"/>
                </a:solidFill>
                <a:latin typeface="Trebuchet MS"/>
                <a:cs typeface="Trebuchet MS"/>
              </a:rPr>
              <a:t>výstavy,</a:t>
            </a:r>
            <a:r>
              <a:rPr sz="2800" spc="-114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spc="85" dirty="0">
                <a:solidFill>
                  <a:srgbClr val="2A2B2F"/>
                </a:solidFill>
                <a:latin typeface="Trebuchet MS"/>
                <a:cs typeface="Trebuchet MS"/>
              </a:rPr>
              <a:t>kempy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759075" algn="l"/>
              </a:tabLst>
            </a:pPr>
            <a:r>
              <a:rPr spc="110" dirty="0"/>
              <a:t>I</a:t>
            </a:r>
            <a:r>
              <a:rPr spc="-270" dirty="0"/>
              <a:t> </a:t>
            </a:r>
            <a:r>
              <a:rPr spc="420" dirty="0"/>
              <a:t>N</a:t>
            </a:r>
            <a:r>
              <a:rPr spc="-270" dirty="0"/>
              <a:t> </a:t>
            </a:r>
            <a:r>
              <a:rPr spc="675" dirty="0"/>
              <a:t>S</a:t>
            </a:r>
            <a:r>
              <a:rPr spc="-270" dirty="0"/>
              <a:t> </a:t>
            </a:r>
            <a:r>
              <a:rPr spc="110" dirty="0"/>
              <a:t>I</a:t>
            </a:r>
            <a:r>
              <a:rPr spc="-270" dirty="0"/>
              <a:t> </a:t>
            </a:r>
            <a:r>
              <a:rPr dirty="0"/>
              <a:t>T</a:t>
            </a:r>
            <a:r>
              <a:rPr spc="-270" dirty="0"/>
              <a:t> </a:t>
            </a:r>
            <a:r>
              <a:rPr spc="420" dirty="0"/>
              <a:t>N</a:t>
            </a:r>
            <a:r>
              <a:rPr spc="-270" dirty="0"/>
              <a:t> </a:t>
            </a:r>
            <a:r>
              <a:rPr spc="60" dirty="0"/>
              <a:t>Í</a:t>
            </a:r>
            <a:r>
              <a:rPr dirty="0"/>
              <a:t>	</a:t>
            </a:r>
            <a:r>
              <a:rPr spc="175" dirty="0"/>
              <a:t>U</a:t>
            </a:r>
            <a:r>
              <a:rPr spc="-275" dirty="0"/>
              <a:t> </a:t>
            </a:r>
            <a:r>
              <a:rPr spc="635" dirty="0"/>
              <a:t>M</a:t>
            </a:r>
            <a:r>
              <a:rPr spc="-275" dirty="0"/>
              <a:t> </a:t>
            </a:r>
            <a:r>
              <a:rPr spc="250" dirty="0"/>
              <a:t>E</a:t>
            </a:r>
            <a:r>
              <a:rPr spc="-270" dirty="0"/>
              <a:t> </a:t>
            </a:r>
            <a:r>
              <a:rPr spc="80" dirty="0"/>
              <a:t>L</a:t>
            </a:r>
            <a:r>
              <a:rPr spc="-275" dirty="0"/>
              <a:t> </a:t>
            </a:r>
            <a:r>
              <a:rPr spc="380" dirty="0"/>
              <a:t>C</a:t>
            </a:r>
            <a:r>
              <a:rPr spc="-275" dirty="0"/>
              <a:t> </a:t>
            </a:r>
            <a:r>
              <a:rPr spc="60" dirty="0"/>
              <a:t>I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1019180"/>
            <a:ext cx="17506315" cy="6164580"/>
            <a:chOff x="0" y="1019180"/>
            <a:chExt cx="17506315" cy="6164580"/>
          </a:xfrm>
        </p:grpSpPr>
        <p:sp>
          <p:nvSpPr>
            <p:cNvPr id="4" name="object 4"/>
            <p:cNvSpPr/>
            <p:nvPr/>
          </p:nvSpPr>
          <p:spPr>
            <a:xfrm>
              <a:off x="0" y="1755998"/>
              <a:ext cx="9144635" cy="31750"/>
            </a:xfrm>
            <a:custGeom>
              <a:avLst/>
              <a:gdLst/>
              <a:ahLst/>
              <a:cxnLst/>
              <a:rect l="l" t="t" r="r" b="b"/>
              <a:pathLst>
                <a:path w="9144635" h="31750">
                  <a:moveTo>
                    <a:pt x="9144008" y="9524"/>
                  </a:moveTo>
                  <a:lnTo>
                    <a:pt x="0" y="31220"/>
                  </a:lnTo>
                  <a:lnTo>
                    <a:pt x="0" y="21695"/>
                  </a:lnTo>
                  <a:lnTo>
                    <a:pt x="9143985" y="0"/>
                  </a:lnTo>
                  <a:lnTo>
                    <a:pt x="9144008" y="9524"/>
                  </a:lnTo>
                  <a:close/>
                </a:path>
              </a:pathLst>
            </a:custGeom>
            <a:solidFill>
              <a:srgbClr val="2A2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722566" y="1028705"/>
              <a:ext cx="7774305" cy="5064125"/>
            </a:xfrm>
            <a:custGeom>
              <a:avLst/>
              <a:gdLst/>
              <a:ahLst/>
              <a:cxnLst/>
              <a:rect l="l" t="t" r="r" b="b"/>
              <a:pathLst>
                <a:path w="7774305" h="5064125">
                  <a:moveTo>
                    <a:pt x="0" y="0"/>
                  </a:moveTo>
                  <a:lnTo>
                    <a:pt x="7773738" y="0"/>
                  </a:lnTo>
                  <a:lnTo>
                    <a:pt x="7773738" y="5063716"/>
                  </a:lnTo>
                  <a:lnTo>
                    <a:pt x="0" y="5063716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2A2B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33264" y="1402038"/>
              <a:ext cx="6553199" cy="4314824"/>
            </a:xfrm>
            <a:prstGeom prst="rect">
              <a:avLst/>
            </a:prstGeom>
          </p:spPr>
        </p:pic>
        <p:pic>
          <p:nvPicPr>
            <p:cNvPr id="7" name="object 7" descr="Maľba zobrazuje interiér miestnosti s modrými stenami a malým oknom, cez ktoré vidno zelené stromy. V strede sedí osoba oblečená v zelenom živôtiku, modrej blúze, červenej zástere a modrej šatke na hlave. V jednej ruke drží biele vajce, v druhej bielu sliepku. Na stole vedľa osoby je hnedý džbán, na zemi ležia roztrúsené vajcia, kukuričné klasy a zelený hrnček. Za osobou sú dva veľké košíky plné vajec. V pravom dolnom rohu je podpis „M. Jonáš 1968“.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93126" y="1402038"/>
              <a:ext cx="8096249" cy="578167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015988" y="3965837"/>
            <a:ext cx="5981700" cy="1597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621790">
              <a:lnSpc>
                <a:spcPct val="122800"/>
              </a:lnSpc>
              <a:spcBef>
                <a:spcPts val="95"/>
              </a:spcBef>
            </a:pPr>
            <a:r>
              <a:rPr sz="2800" spc="75" dirty="0">
                <a:solidFill>
                  <a:srgbClr val="2A2B2F"/>
                </a:solidFill>
                <a:latin typeface="Trebuchet MS"/>
                <a:cs typeface="Trebuchet MS"/>
              </a:rPr>
              <a:t>Fenomén</a:t>
            </a:r>
            <a:r>
              <a:rPr sz="2800" spc="-18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spc="70" dirty="0">
                <a:solidFill>
                  <a:srgbClr val="2A2B2F"/>
                </a:solidFill>
                <a:latin typeface="Trebuchet MS"/>
                <a:cs typeface="Trebuchet MS"/>
              </a:rPr>
              <a:t>Kovačice </a:t>
            </a:r>
            <a:r>
              <a:rPr sz="2800" spc="100" dirty="0">
                <a:solidFill>
                  <a:srgbClr val="2A2B2F"/>
                </a:solidFill>
                <a:latin typeface="Trebuchet MS"/>
                <a:cs typeface="Trebuchet MS"/>
              </a:rPr>
              <a:t>Svetovo</a:t>
            </a:r>
            <a:r>
              <a:rPr sz="2800" spc="-18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spc="65" dirty="0">
                <a:solidFill>
                  <a:srgbClr val="2A2B2F"/>
                </a:solidFill>
                <a:latin typeface="Trebuchet MS"/>
                <a:cs typeface="Trebuchet MS"/>
              </a:rPr>
              <a:t>uznávaná</a:t>
            </a:r>
            <a:r>
              <a:rPr sz="2800" spc="-18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2A2B2F"/>
                </a:solidFill>
                <a:latin typeface="Trebuchet MS"/>
                <a:cs typeface="Trebuchet MS"/>
              </a:rPr>
              <a:t>tradícia</a:t>
            </a:r>
            <a:endParaRPr sz="2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2800" spc="80" dirty="0">
                <a:solidFill>
                  <a:srgbClr val="2A2B2F"/>
                </a:solidFill>
                <a:latin typeface="Trebuchet MS"/>
                <a:cs typeface="Trebuchet MS"/>
              </a:rPr>
              <a:t>Autentický</a:t>
            </a:r>
            <a:r>
              <a:rPr sz="2800" spc="-19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spc="65" dirty="0">
                <a:solidFill>
                  <a:srgbClr val="2A2B2F"/>
                </a:solidFill>
                <a:latin typeface="Trebuchet MS"/>
                <a:cs typeface="Trebuchet MS"/>
              </a:rPr>
              <a:t>pohľad</a:t>
            </a:r>
            <a:r>
              <a:rPr sz="2800" spc="-19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spc="85" dirty="0">
                <a:solidFill>
                  <a:srgbClr val="2A2B2F"/>
                </a:solidFill>
                <a:latin typeface="Trebuchet MS"/>
                <a:cs typeface="Trebuchet MS"/>
              </a:rPr>
              <a:t>na</a:t>
            </a:r>
            <a:r>
              <a:rPr sz="2800" spc="-19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spc="50" dirty="0">
                <a:solidFill>
                  <a:srgbClr val="2A2B2F"/>
                </a:solidFill>
                <a:latin typeface="Trebuchet MS"/>
                <a:cs typeface="Trebuchet MS"/>
              </a:rPr>
              <a:t>kultúru</a:t>
            </a:r>
            <a:r>
              <a:rPr sz="2800" spc="-19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spc="100" dirty="0">
                <a:solidFill>
                  <a:srgbClr val="2A2B2F"/>
                </a:solidFill>
                <a:latin typeface="Trebuchet MS"/>
                <a:cs typeface="Trebuchet MS"/>
              </a:rPr>
              <a:t>a</a:t>
            </a:r>
            <a:r>
              <a:rPr sz="2800" spc="-19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2A2B2F"/>
                </a:solidFill>
                <a:latin typeface="Trebuchet MS"/>
                <a:cs typeface="Trebuchet MS"/>
              </a:rPr>
              <a:t>život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3932" y="1028700"/>
            <a:ext cx="16519525" cy="5417820"/>
            <a:chOff x="1023932" y="1028700"/>
            <a:chExt cx="16519525" cy="5417820"/>
          </a:xfrm>
        </p:grpSpPr>
        <p:sp>
          <p:nvSpPr>
            <p:cNvPr id="3" name="object 3"/>
            <p:cNvSpPr/>
            <p:nvPr/>
          </p:nvSpPr>
          <p:spPr>
            <a:xfrm>
              <a:off x="9760082" y="1373267"/>
              <a:ext cx="7774305" cy="5064125"/>
            </a:xfrm>
            <a:custGeom>
              <a:avLst/>
              <a:gdLst/>
              <a:ahLst/>
              <a:cxnLst/>
              <a:rect l="l" t="t" r="r" b="b"/>
              <a:pathLst>
                <a:path w="7774305" h="5064125">
                  <a:moveTo>
                    <a:pt x="0" y="0"/>
                  </a:moveTo>
                  <a:lnTo>
                    <a:pt x="7773738" y="0"/>
                  </a:lnTo>
                  <a:lnTo>
                    <a:pt x="7773738" y="5063716"/>
                  </a:lnTo>
                  <a:lnTo>
                    <a:pt x="0" y="5063716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2A2B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28694" y="1760761"/>
              <a:ext cx="16230600" cy="38735"/>
            </a:xfrm>
            <a:custGeom>
              <a:avLst/>
              <a:gdLst/>
              <a:ahLst/>
              <a:cxnLst/>
              <a:rect l="l" t="t" r="r" b="b"/>
              <a:pathLst>
                <a:path w="16230600" h="38735">
                  <a:moveTo>
                    <a:pt x="0" y="38508"/>
                  </a:moveTo>
                  <a:lnTo>
                    <a:pt x="16230593" y="0"/>
                  </a:lnTo>
                </a:path>
              </a:pathLst>
            </a:custGeom>
            <a:ln w="9524">
              <a:solidFill>
                <a:srgbClr val="2A2B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 descr="Fotografia z učebne, kde viaceré deti sedia pri drevených stoloch a pracujú na výtvarných úlohách. Na stoloch sú rozložené biele papiere, farebné ceruzky, fixky, lepidlá, nožnice a farebné časopisy. V popredí je stôl s ružovým plastovým pohárom, krabičkou na ceruzky a kreatívnymi pomôckami. V pozadí sú ďalšie stoly s podobnými materiálmi. Na stenách učebne visia plagáty s obrázkami a textami, vrátane umeleckých koláží a násteniek. Miestnosť má žlté steny, veľké okná a dvere na zadnej strane.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85919" y="1028700"/>
              <a:ext cx="6448424" cy="48386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1648" y="2485224"/>
              <a:ext cx="101251" cy="1012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41648" y="3341261"/>
              <a:ext cx="101251" cy="10125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41648" y="4197299"/>
              <a:ext cx="101251" cy="10125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41648" y="4832423"/>
              <a:ext cx="101251" cy="101251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390" dirty="0"/>
              <a:t>Z</a:t>
            </a:r>
            <a:r>
              <a:rPr spc="-275" dirty="0"/>
              <a:t> </a:t>
            </a:r>
            <a:r>
              <a:rPr spc="350" dirty="0"/>
              <a:t>Á</a:t>
            </a:r>
            <a:r>
              <a:rPr spc="-270" dirty="0"/>
              <a:t> </a:t>
            </a:r>
            <a:r>
              <a:rPr spc="295" dirty="0"/>
              <a:t>V</a:t>
            </a:r>
            <a:r>
              <a:rPr spc="-275" dirty="0"/>
              <a:t> </a:t>
            </a:r>
            <a:r>
              <a:rPr spc="250" dirty="0"/>
              <a:t>E</a:t>
            </a:r>
            <a:r>
              <a:rPr spc="-270" dirty="0"/>
              <a:t> </a:t>
            </a:r>
            <a:r>
              <a:rPr spc="265" dirty="0"/>
              <a:t>R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11" name="object 11"/>
          <p:cNvSpPr txBox="1"/>
          <p:nvPr/>
        </p:nvSpPr>
        <p:spPr>
          <a:xfrm>
            <a:off x="1600055" y="2276188"/>
            <a:ext cx="6896100" cy="32086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00" spc="125" dirty="0">
                <a:solidFill>
                  <a:srgbClr val="2A2B2F"/>
                </a:solidFill>
                <a:latin typeface="Trebuchet MS"/>
                <a:cs typeface="Trebuchet MS"/>
              </a:rPr>
              <a:t>Spoločná</a:t>
            </a:r>
            <a:r>
              <a:rPr sz="2700" spc="-7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700" dirty="0">
                <a:solidFill>
                  <a:srgbClr val="2A2B2F"/>
                </a:solidFill>
                <a:latin typeface="Trebuchet MS"/>
                <a:cs typeface="Trebuchet MS"/>
              </a:rPr>
              <a:t>scéna:</a:t>
            </a:r>
            <a:r>
              <a:rPr sz="2700" spc="-7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700" dirty="0">
                <a:solidFill>
                  <a:srgbClr val="2A2B2F"/>
                </a:solidFill>
                <a:latin typeface="Trebuchet MS"/>
                <a:cs typeface="Trebuchet MS"/>
              </a:rPr>
              <a:t>akademici,</a:t>
            </a:r>
            <a:r>
              <a:rPr sz="2700" spc="-6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700" spc="-10" dirty="0">
                <a:solidFill>
                  <a:srgbClr val="2A2B2F"/>
                </a:solidFill>
                <a:latin typeface="Trebuchet MS"/>
                <a:cs typeface="Trebuchet MS"/>
              </a:rPr>
              <a:t>amatéri,</a:t>
            </a:r>
            <a:r>
              <a:rPr sz="2700" spc="-7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700" spc="-10" dirty="0">
                <a:solidFill>
                  <a:srgbClr val="2A2B2F"/>
                </a:solidFill>
                <a:latin typeface="Trebuchet MS"/>
                <a:cs typeface="Trebuchet MS"/>
              </a:rPr>
              <a:t>insitní</a:t>
            </a:r>
            <a:endParaRPr sz="2700">
              <a:latin typeface="Trebuchet MS"/>
              <a:cs typeface="Trebuchet MS"/>
            </a:endParaRPr>
          </a:p>
          <a:p>
            <a:pPr marL="12700" marR="1375410">
              <a:lnSpc>
                <a:spcPct val="208000"/>
              </a:lnSpc>
            </a:pPr>
            <a:r>
              <a:rPr sz="2700" spc="65" dirty="0">
                <a:solidFill>
                  <a:srgbClr val="2A2B2F"/>
                </a:solidFill>
                <a:latin typeface="Trebuchet MS"/>
                <a:cs typeface="Trebuchet MS"/>
              </a:rPr>
              <a:t>Bienále</a:t>
            </a:r>
            <a:r>
              <a:rPr sz="2700" spc="-18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700" spc="80" dirty="0">
                <a:solidFill>
                  <a:srgbClr val="2A2B2F"/>
                </a:solidFill>
                <a:latin typeface="Trebuchet MS"/>
                <a:cs typeface="Trebuchet MS"/>
              </a:rPr>
              <a:t>=</a:t>
            </a:r>
            <a:r>
              <a:rPr sz="2700" spc="-18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700" spc="60" dirty="0">
                <a:solidFill>
                  <a:srgbClr val="2A2B2F"/>
                </a:solidFill>
                <a:latin typeface="Trebuchet MS"/>
                <a:cs typeface="Trebuchet MS"/>
              </a:rPr>
              <a:t>hlavná</a:t>
            </a:r>
            <a:r>
              <a:rPr sz="2700" spc="-18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700" spc="45" dirty="0">
                <a:solidFill>
                  <a:srgbClr val="2A2B2F"/>
                </a:solidFill>
                <a:latin typeface="Trebuchet MS"/>
                <a:cs typeface="Trebuchet MS"/>
              </a:rPr>
              <a:t>platforma </a:t>
            </a:r>
            <a:r>
              <a:rPr sz="2700" dirty="0">
                <a:solidFill>
                  <a:srgbClr val="2A2B2F"/>
                </a:solidFill>
                <a:latin typeface="Trebuchet MS"/>
                <a:cs typeface="Trebuchet MS"/>
              </a:rPr>
              <a:t>Doplnky:</a:t>
            </a:r>
            <a:r>
              <a:rPr sz="2700" spc="-4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700" dirty="0">
                <a:solidFill>
                  <a:srgbClr val="2A2B2F"/>
                </a:solidFill>
                <a:latin typeface="Trebuchet MS"/>
                <a:cs typeface="Trebuchet MS"/>
              </a:rPr>
              <a:t>kempy,</a:t>
            </a:r>
            <a:r>
              <a:rPr sz="2700" spc="-4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700" spc="-20" dirty="0">
                <a:solidFill>
                  <a:srgbClr val="2A2B2F"/>
                </a:solidFill>
                <a:latin typeface="Trebuchet MS"/>
                <a:cs typeface="Trebuchet MS"/>
              </a:rPr>
              <a:t>médiá,</a:t>
            </a:r>
            <a:r>
              <a:rPr sz="2700" spc="-4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700" spc="40" dirty="0">
                <a:solidFill>
                  <a:srgbClr val="2A2B2F"/>
                </a:solidFill>
                <a:latin typeface="Trebuchet MS"/>
                <a:cs typeface="Trebuchet MS"/>
              </a:rPr>
              <a:t>publikácie</a:t>
            </a:r>
            <a:endParaRPr sz="2700">
              <a:latin typeface="Trebuchet MS"/>
              <a:cs typeface="Trebuchet MS"/>
            </a:endParaRPr>
          </a:p>
          <a:p>
            <a:pPr marL="12700" marR="49530">
              <a:lnSpc>
                <a:spcPct val="102899"/>
              </a:lnSpc>
              <a:spcBef>
                <a:spcPts val="1664"/>
              </a:spcBef>
            </a:pPr>
            <a:r>
              <a:rPr sz="2700" dirty="0">
                <a:solidFill>
                  <a:srgbClr val="2A2B2F"/>
                </a:solidFill>
                <a:latin typeface="Trebuchet MS"/>
                <a:cs typeface="Trebuchet MS"/>
              </a:rPr>
              <a:t>Výzvy:</a:t>
            </a:r>
            <a:r>
              <a:rPr sz="2700" spc="-114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700" dirty="0">
                <a:solidFill>
                  <a:srgbClr val="2A2B2F"/>
                </a:solidFill>
                <a:latin typeface="Trebuchet MS"/>
                <a:cs typeface="Trebuchet MS"/>
              </a:rPr>
              <a:t>kontinuita,</a:t>
            </a:r>
            <a:r>
              <a:rPr sz="2700" spc="-11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700" spc="70" dirty="0">
                <a:solidFill>
                  <a:srgbClr val="2A2B2F"/>
                </a:solidFill>
                <a:latin typeface="Trebuchet MS"/>
                <a:cs typeface="Trebuchet MS"/>
              </a:rPr>
              <a:t>podpora</a:t>
            </a:r>
            <a:r>
              <a:rPr sz="2700" spc="-114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700" dirty="0">
                <a:solidFill>
                  <a:srgbClr val="2A2B2F"/>
                </a:solidFill>
                <a:latin typeface="Trebuchet MS"/>
                <a:cs typeface="Trebuchet MS"/>
              </a:rPr>
              <a:t>mladých,</a:t>
            </a:r>
            <a:r>
              <a:rPr sz="2700" spc="-11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700" spc="85" dirty="0">
                <a:solidFill>
                  <a:srgbClr val="2A2B2F"/>
                </a:solidFill>
                <a:latin typeface="Trebuchet MS"/>
                <a:cs typeface="Trebuchet MS"/>
              </a:rPr>
              <a:t>väčšia </a:t>
            </a:r>
            <a:r>
              <a:rPr sz="2700" spc="-10" dirty="0">
                <a:solidFill>
                  <a:srgbClr val="2A2B2F"/>
                </a:solidFill>
                <a:latin typeface="Trebuchet MS"/>
                <a:cs typeface="Trebuchet MS"/>
              </a:rPr>
              <a:t>viditeľnosť</a:t>
            </a:r>
            <a:endParaRPr sz="2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74" y="760247"/>
            <a:ext cx="11264900" cy="4513580"/>
          </a:xfrm>
          <a:prstGeom prst="rect">
            <a:avLst/>
          </a:prstGeom>
        </p:spPr>
        <p:txBody>
          <a:bodyPr vert="horz" wrap="square" lIns="0" tIns="633730" rIns="0" bIns="0" rtlCol="0">
            <a:spAutoFit/>
          </a:bodyPr>
          <a:lstStyle/>
          <a:p>
            <a:pPr marL="12700" marR="5080">
              <a:lnSpc>
                <a:spcPct val="75700"/>
              </a:lnSpc>
              <a:spcBef>
                <a:spcPts val="4990"/>
              </a:spcBef>
            </a:pPr>
            <a:r>
              <a:rPr sz="16750" dirty="0">
                <a:solidFill>
                  <a:srgbClr val="2A2B2F"/>
                </a:solidFill>
                <a:latin typeface="Georgia"/>
                <a:cs typeface="Georgia"/>
              </a:rPr>
              <a:t>Ďakujem</a:t>
            </a:r>
            <a:r>
              <a:rPr sz="16750" spc="254" dirty="0">
                <a:solidFill>
                  <a:srgbClr val="2A2B2F"/>
                </a:solidFill>
                <a:latin typeface="Georgia"/>
                <a:cs typeface="Georgia"/>
              </a:rPr>
              <a:t> </a:t>
            </a:r>
            <a:r>
              <a:rPr sz="16750" spc="190" dirty="0">
                <a:solidFill>
                  <a:srgbClr val="2A2B2F"/>
                </a:solidFill>
                <a:latin typeface="Georgia"/>
                <a:cs typeface="Georgia"/>
              </a:rPr>
              <a:t>za </a:t>
            </a:r>
            <a:r>
              <a:rPr sz="16750" spc="130" dirty="0">
                <a:solidFill>
                  <a:srgbClr val="2A2B2F"/>
                </a:solidFill>
                <a:latin typeface="Georgia"/>
                <a:cs typeface="Georgia"/>
              </a:rPr>
              <a:t>pozornosť!</a:t>
            </a:r>
            <a:endParaRPr sz="1675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3707" y="2089753"/>
            <a:ext cx="13594715" cy="398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400"/>
              </a:lnSpc>
              <a:spcBef>
                <a:spcPts val="100"/>
              </a:spcBef>
            </a:pPr>
            <a:r>
              <a:rPr sz="6050" spc="50" dirty="0">
                <a:solidFill>
                  <a:srgbClr val="2A2B2F"/>
                </a:solidFill>
                <a:latin typeface="Georgia"/>
                <a:cs typeface="Georgia"/>
              </a:rPr>
              <a:t>Súčasné</a:t>
            </a:r>
            <a:r>
              <a:rPr sz="6050" spc="100" dirty="0">
                <a:solidFill>
                  <a:srgbClr val="2A2B2F"/>
                </a:solidFill>
                <a:latin typeface="Georgia"/>
                <a:cs typeface="Georgia"/>
              </a:rPr>
              <a:t> trendy </a:t>
            </a:r>
            <a:r>
              <a:rPr sz="6050" dirty="0">
                <a:solidFill>
                  <a:srgbClr val="2A2B2F"/>
                </a:solidFill>
                <a:latin typeface="Georgia"/>
                <a:cs typeface="Georgia"/>
              </a:rPr>
              <a:t>v</a:t>
            </a:r>
            <a:r>
              <a:rPr sz="6050" spc="100" dirty="0">
                <a:solidFill>
                  <a:srgbClr val="2A2B2F"/>
                </a:solidFill>
                <a:latin typeface="Georgia"/>
                <a:cs typeface="Georgia"/>
              </a:rPr>
              <a:t> </a:t>
            </a:r>
            <a:r>
              <a:rPr sz="6050" spc="85" dirty="0">
                <a:solidFill>
                  <a:srgbClr val="2A2B2F"/>
                </a:solidFill>
                <a:latin typeface="Georgia"/>
                <a:cs typeface="Georgia"/>
              </a:rPr>
              <a:t>prezentácii </a:t>
            </a:r>
            <a:r>
              <a:rPr sz="6050" spc="50" dirty="0">
                <a:solidFill>
                  <a:srgbClr val="2A2B2F"/>
                </a:solidFill>
                <a:latin typeface="Georgia"/>
                <a:cs typeface="Georgia"/>
              </a:rPr>
              <a:t>výtvarného</a:t>
            </a:r>
            <a:r>
              <a:rPr sz="6050" spc="155" dirty="0">
                <a:solidFill>
                  <a:srgbClr val="2A2B2F"/>
                </a:solidFill>
                <a:latin typeface="Georgia"/>
                <a:cs typeface="Georgia"/>
              </a:rPr>
              <a:t> </a:t>
            </a:r>
            <a:r>
              <a:rPr sz="6050" dirty="0">
                <a:solidFill>
                  <a:srgbClr val="2A2B2F"/>
                </a:solidFill>
                <a:latin typeface="Georgia"/>
                <a:cs typeface="Georgia"/>
              </a:rPr>
              <a:t>umenia</a:t>
            </a:r>
            <a:r>
              <a:rPr sz="6050" spc="155" dirty="0">
                <a:solidFill>
                  <a:srgbClr val="2A2B2F"/>
                </a:solidFill>
                <a:latin typeface="Georgia"/>
                <a:cs typeface="Georgia"/>
              </a:rPr>
              <a:t> </a:t>
            </a:r>
            <a:r>
              <a:rPr sz="6050" dirty="0">
                <a:solidFill>
                  <a:srgbClr val="2A2B2F"/>
                </a:solidFill>
                <a:latin typeface="Georgia"/>
                <a:cs typeface="Georgia"/>
              </a:rPr>
              <a:t>Slovákov</a:t>
            </a:r>
            <a:r>
              <a:rPr sz="6050" spc="155" dirty="0">
                <a:solidFill>
                  <a:srgbClr val="2A2B2F"/>
                </a:solidFill>
                <a:latin typeface="Georgia"/>
                <a:cs typeface="Georgia"/>
              </a:rPr>
              <a:t> </a:t>
            </a:r>
            <a:r>
              <a:rPr sz="6050" dirty="0">
                <a:solidFill>
                  <a:srgbClr val="2A2B2F"/>
                </a:solidFill>
                <a:latin typeface="Georgia"/>
                <a:cs typeface="Georgia"/>
              </a:rPr>
              <a:t>v</a:t>
            </a:r>
            <a:r>
              <a:rPr sz="6050" spc="155" dirty="0">
                <a:solidFill>
                  <a:srgbClr val="2A2B2F"/>
                </a:solidFill>
                <a:latin typeface="Georgia"/>
                <a:cs typeface="Georgia"/>
              </a:rPr>
              <a:t> </a:t>
            </a:r>
            <a:r>
              <a:rPr sz="6050" spc="50" dirty="0">
                <a:solidFill>
                  <a:srgbClr val="2A2B2F"/>
                </a:solidFill>
                <a:latin typeface="Georgia"/>
                <a:cs typeface="Georgia"/>
              </a:rPr>
              <a:t>Srbsku </a:t>
            </a:r>
            <a:r>
              <a:rPr sz="6050" dirty="0">
                <a:solidFill>
                  <a:srgbClr val="2A2B2F"/>
                </a:solidFill>
                <a:latin typeface="Georgia"/>
                <a:cs typeface="Georgia"/>
              </a:rPr>
              <a:t>Zameranie:</a:t>
            </a:r>
            <a:r>
              <a:rPr sz="6050" spc="215" dirty="0">
                <a:solidFill>
                  <a:srgbClr val="2A2B2F"/>
                </a:solidFill>
                <a:latin typeface="Georgia"/>
                <a:cs typeface="Georgia"/>
              </a:rPr>
              <a:t> </a:t>
            </a:r>
            <a:r>
              <a:rPr sz="6050" spc="50" dirty="0">
                <a:solidFill>
                  <a:srgbClr val="2A2B2F"/>
                </a:solidFill>
                <a:latin typeface="Georgia"/>
                <a:cs typeface="Georgia"/>
              </a:rPr>
              <a:t>akademickí</a:t>
            </a:r>
            <a:r>
              <a:rPr sz="6050" spc="215" dirty="0">
                <a:solidFill>
                  <a:srgbClr val="2A2B2F"/>
                </a:solidFill>
                <a:latin typeface="Georgia"/>
                <a:cs typeface="Georgia"/>
              </a:rPr>
              <a:t> </a:t>
            </a:r>
            <a:r>
              <a:rPr sz="6050" spc="60" dirty="0">
                <a:solidFill>
                  <a:srgbClr val="2A2B2F"/>
                </a:solidFill>
                <a:latin typeface="Georgia"/>
                <a:cs typeface="Georgia"/>
              </a:rPr>
              <a:t>umelci </a:t>
            </a:r>
            <a:r>
              <a:rPr sz="6050" dirty="0">
                <a:solidFill>
                  <a:srgbClr val="2A2B2F"/>
                </a:solidFill>
                <a:latin typeface="Georgia"/>
                <a:cs typeface="Georgia"/>
              </a:rPr>
              <a:t>Spomenutie:</a:t>
            </a:r>
            <a:r>
              <a:rPr sz="6050" spc="390" dirty="0">
                <a:solidFill>
                  <a:srgbClr val="2A2B2F"/>
                </a:solidFill>
                <a:latin typeface="Georgia"/>
                <a:cs typeface="Georgia"/>
              </a:rPr>
              <a:t> </a:t>
            </a:r>
            <a:r>
              <a:rPr sz="6050" dirty="0">
                <a:solidFill>
                  <a:srgbClr val="2A2B2F"/>
                </a:solidFill>
                <a:latin typeface="Georgia"/>
                <a:cs typeface="Georgia"/>
              </a:rPr>
              <a:t>amatéri,</a:t>
            </a:r>
            <a:r>
              <a:rPr sz="6050" spc="395" dirty="0">
                <a:solidFill>
                  <a:srgbClr val="2A2B2F"/>
                </a:solidFill>
                <a:latin typeface="Georgia"/>
                <a:cs typeface="Georgia"/>
              </a:rPr>
              <a:t> </a:t>
            </a:r>
            <a:r>
              <a:rPr sz="6050" dirty="0">
                <a:solidFill>
                  <a:srgbClr val="2A2B2F"/>
                </a:solidFill>
                <a:latin typeface="Georgia"/>
                <a:cs typeface="Georgia"/>
              </a:rPr>
              <a:t>insitní</a:t>
            </a:r>
            <a:r>
              <a:rPr sz="6050" spc="400" dirty="0">
                <a:solidFill>
                  <a:srgbClr val="2A2B2F"/>
                </a:solidFill>
                <a:latin typeface="Georgia"/>
                <a:cs typeface="Georgia"/>
              </a:rPr>
              <a:t> </a:t>
            </a:r>
            <a:r>
              <a:rPr sz="6050" spc="40" dirty="0">
                <a:solidFill>
                  <a:srgbClr val="2A2B2F"/>
                </a:solidFill>
                <a:latin typeface="Georgia"/>
                <a:cs typeface="Georgia"/>
              </a:rPr>
              <a:t>výtvarníci</a:t>
            </a:r>
            <a:endParaRPr sz="6050">
              <a:latin typeface="Georgia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7523" y="994441"/>
            <a:ext cx="174053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b="0" spc="-280" dirty="0">
                <a:solidFill>
                  <a:srgbClr val="000000"/>
                </a:solidFill>
                <a:latin typeface="Arial Black"/>
                <a:cs typeface="Arial Black"/>
              </a:rPr>
              <a:t>Úvod</a:t>
            </a:r>
            <a:endParaRPr sz="5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4024" y="2791144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138112" y="276224"/>
                </a:moveTo>
                <a:lnTo>
                  <a:pt x="98020" y="270279"/>
                </a:lnTo>
                <a:lnTo>
                  <a:pt x="61381" y="252948"/>
                </a:lnTo>
                <a:lnTo>
                  <a:pt x="31348" y="225731"/>
                </a:lnTo>
                <a:lnTo>
                  <a:pt x="10513" y="190965"/>
                </a:lnTo>
                <a:lnTo>
                  <a:pt x="663" y="151650"/>
                </a:lnTo>
                <a:lnTo>
                  <a:pt x="0" y="138112"/>
                </a:lnTo>
                <a:lnTo>
                  <a:pt x="165" y="131327"/>
                </a:lnTo>
                <a:lnTo>
                  <a:pt x="8069" y="91591"/>
                </a:lnTo>
                <a:lnTo>
                  <a:pt x="27183" y="55831"/>
                </a:lnTo>
                <a:lnTo>
                  <a:pt x="55831" y="27183"/>
                </a:lnTo>
                <a:lnTo>
                  <a:pt x="91591" y="8069"/>
                </a:lnTo>
                <a:lnTo>
                  <a:pt x="131327" y="165"/>
                </a:lnTo>
                <a:lnTo>
                  <a:pt x="138112" y="0"/>
                </a:lnTo>
                <a:lnTo>
                  <a:pt x="144897" y="165"/>
                </a:lnTo>
                <a:lnTo>
                  <a:pt x="184633" y="8069"/>
                </a:lnTo>
                <a:lnTo>
                  <a:pt x="220393" y="27183"/>
                </a:lnTo>
                <a:lnTo>
                  <a:pt x="249041" y="55831"/>
                </a:lnTo>
                <a:lnTo>
                  <a:pt x="268155" y="91591"/>
                </a:lnTo>
                <a:lnTo>
                  <a:pt x="276059" y="131327"/>
                </a:lnTo>
                <a:lnTo>
                  <a:pt x="276224" y="138112"/>
                </a:lnTo>
                <a:lnTo>
                  <a:pt x="276059" y="144897"/>
                </a:lnTo>
                <a:lnTo>
                  <a:pt x="268155" y="184633"/>
                </a:lnTo>
                <a:lnTo>
                  <a:pt x="249041" y="220393"/>
                </a:lnTo>
                <a:lnTo>
                  <a:pt x="220393" y="249041"/>
                </a:lnTo>
                <a:lnTo>
                  <a:pt x="184633" y="268155"/>
                </a:lnTo>
                <a:lnTo>
                  <a:pt x="144897" y="276059"/>
                </a:lnTo>
                <a:lnTo>
                  <a:pt x="138112" y="276224"/>
                </a:lnTo>
                <a:close/>
              </a:path>
            </a:pathLst>
          </a:custGeom>
          <a:solidFill>
            <a:srgbClr val="2A2B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24024" y="3781744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138112" y="276224"/>
                </a:moveTo>
                <a:lnTo>
                  <a:pt x="98020" y="270279"/>
                </a:lnTo>
                <a:lnTo>
                  <a:pt x="61381" y="252948"/>
                </a:lnTo>
                <a:lnTo>
                  <a:pt x="31348" y="225730"/>
                </a:lnTo>
                <a:lnTo>
                  <a:pt x="10513" y="190965"/>
                </a:lnTo>
                <a:lnTo>
                  <a:pt x="663" y="151649"/>
                </a:lnTo>
                <a:lnTo>
                  <a:pt x="0" y="138112"/>
                </a:lnTo>
                <a:lnTo>
                  <a:pt x="165" y="131327"/>
                </a:lnTo>
                <a:lnTo>
                  <a:pt x="8069" y="91591"/>
                </a:lnTo>
                <a:lnTo>
                  <a:pt x="27183" y="55831"/>
                </a:lnTo>
                <a:lnTo>
                  <a:pt x="55831" y="27183"/>
                </a:lnTo>
                <a:lnTo>
                  <a:pt x="91591" y="8069"/>
                </a:lnTo>
                <a:lnTo>
                  <a:pt x="131327" y="165"/>
                </a:lnTo>
                <a:lnTo>
                  <a:pt x="138112" y="0"/>
                </a:lnTo>
                <a:lnTo>
                  <a:pt x="144897" y="165"/>
                </a:lnTo>
                <a:lnTo>
                  <a:pt x="184633" y="8069"/>
                </a:lnTo>
                <a:lnTo>
                  <a:pt x="220393" y="27183"/>
                </a:lnTo>
                <a:lnTo>
                  <a:pt x="249041" y="55831"/>
                </a:lnTo>
                <a:lnTo>
                  <a:pt x="268155" y="91591"/>
                </a:lnTo>
                <a:lnTo>
                  <a:pt x="276059" y="131327"/>
                </a:lnTo>
                <a:lnTo>
                  <a:pt x="276224" y="138112"/>
                </a:lnTo>
                <a:lnTo>
                  <a:pt x="276059" y="144897"/>
                </a:lnTo>
                <a:lnTo>
                  <a:pt x="268155" y="184633"/>
                </a:lnTo>
                <a:lnTo>
                  <a:pt x="249041" y="220392"/>
                </a:lnTo>
                <a:lnTo>
                  <a:pt x="220393" y="249040"/>
                </a:lnTo>
                <a:lnTo>
                  <a:pt x="184633" y="268154"/>
                </a:lnTo>
                <a:lnTo>
                  <a:pt x="144897" y="276059"/>
                </a:lnTo>
                <a:lnTo>
                  <a:pt x="138112" y="276224"/>
                </a:lnTo>
                <a:close/>
              </a:path>
            </a:pathLst>
          </a:custGeom>
          <a:solidFill>
            <a:srgbClr val="2A2B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24024" y="4772344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138112" y="276224"/>
                </a:moveTo>
                <a:lnTo>
                  <a:pt x="98020" y="270279"/>
                </a:lnTo>
                <a:lnTo>
                  <a:pt x="61381" y="252948"/>
                </a:lnTo>
                <a:lnTo>
                  <a:pt x="31348" y="225730"/>
                </a:lnTo>
                <a:lnTo>
                  <a:pt x="10513" y="190965"/>
                </a:lnTo>
                <a:lnTo>
                  <a:pt x="663" y="151649"/>
                </a:lnTo>
                <a:lnTo>
                  <a:pt x="0" y="138112"/>
                </a:lnTo>
                <a:lnTo>
                  <a:pt x="165" y="131327"/>
                </a:lnTo>
                <a:lnTo>
                  <a:pt x="8069" y="91591"/>
                </a:lnTo>
                <a:lnTo>
                  <a:pt x="27183" y="55831"/>
                </a:lnTo>
                <a:lnTo>
                  <a:pt x="55831" y="27183"/>
                </a:lnTo>
                <a:lnTo>
                  <a:pt x="91591" y="8069"/>
                </a:lnTo>
                <a:lnTo>
                  <a:pt x="131327" y="165"/>
                </a:lnTo>
                <a:lnTo>
                  <a:pt x="138112" y="0"/>
                </a:lnTo>
                <a:lnTo>
                  <a:pt x="144897" y="165"/>
                </a:lnTo>
                <a:lnTo>
                  <a:pt x="184633" y="8069"/>
                </a:lnTo>
                <a:lnTo>
                  <a:pt x="220393" y="27183"/>
                </a:lnTo>
                <a:lnTo>
                  <a:pt x="249041" y="55831"/>
                </a:lnTo>
                <a:lnTo>
                  <a:pt x="268155" y="91590"/>
                </a:lnTo>
                <a:lnTo>
                  <a:pt x="276059" y="131327"/>
                </a:lnTo>
                <a:lnTo>
                  <a:pt x="276224" y="138112"/>
                </a:lnTo>
                <a:lnTo>
                  <a:pt x="276059" y="144897"/>
                </a:lnTo>
                <a:lnTo>
                  <a:pt x="268155" y="184633"/>
                </a:lnTo>
                <a:lnTo>
                  <a:pt x="249041" y="220392"/>
                </a:lnTo>
                <a:lnTo>
                  <a:pt x="220393" y="249041"/>
                </a:lnTo>
                <a:lnTo>
                  <a:pt x="184633" y="268155"/>
                </a:lnTo>
                <a:lnTo>
                  <a:pt x="144897" y="276059"/>
                </a:lnTo>
                <a:lnTo>
                  <a:pt x="138112" y="276224"/>
                </a:lnTo>
                <a:close/>
              </a:path>
            </a:pathLst>
          </a:custGeom>
          <a:solidFill>
            <a:srgbClr val="2A2B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24024" y="5762944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138112" y="276224"/>
                </a:moveTo>
                <a:lnTo>
                  <a:pt x="98020" y="270278"/>
                </a:lnTo>
                <a:lnTo>
                  <a:pt x="61381" y="252948"/>
                </a:lnTo>
                <a:lnTo>
                  <a:pt x="31348" y="225730"/>
                </a:lnTo>
                <a:lnTo>
                  <a:pt x="10513" y="190965"/>
                </a:lnTo>
                <a:lnTo>
                  <a:pt x="663" y="151649"/>
                </a:lnTo>
                <a:lnTo>
                  <a:pt x="0" y="138112"/>
                </a:lnTo>
                <a:lnTo>
                  <a:pt x="165" y="131327"/>
                </a:lnTo>
                <a:lnTo>
                  <a:pt x="8069" y="91590"/>
                </a:lnTo>
                <a:lnTo>
                  <a:pt x="27183" y="55831"/>
                </a:lnTo>
                <a:lnTo>
                  <a:pt x="55831" y="27183"/>
                </a:lnTo>
                <a:lnTo>
                  <a:pt x="91591" y="8069"/>
                </a:lnTo>
                <a:lnTo>
                  <a:pt x="131327" y="165"/>
                </a:lnTo>
                <a:lnTo>
                  <a:pt x="138112" y="0"/>
                </a:lnTo>
                <a:lnTo>
                  <a:pt x="144897" y="165"/>
                </a:lnTo>
                <a:lnTo>
                  <a:pt x="184633" y="8069"/>
                </a:lnTo>
                <a:lnTo>
                  <a:pt x="220393" y="27183"/>
                </a:lnTo>
                <a:lnTo>
                  <a:pt x="249041" y="55831"/>
                </a:lnTo>
                <a:lnTo>
                  <a:pt x="268155" y="91590"/>
                </a:lnTo>
                <a:lnTo>
                  <a:pt x="276059" y="131327"/>
                </a:lnTo>
                <a:lnTo>
                  <a:pt x="276224" y="138112"/>
                </a:lnTo>
                <a:lnTo>
                  <a:pt x="276059" y="144897"/>
                </a:lnTo>
                <a:lnTo>
                  <a:pt x="268155" y="184632"/>
                </a:lnTo>
                <a:lnTo>
                  <a:pt x="249041" y="220392"/>
                </a:lnTo>
                <a:lnTo>
                  <a:pt x="220393" y="249040"/>
                </a:lnTo>
                <a:lnTo>
                  <a:pt x="184633" y="268154"/>
                </a:lnTo>
                <a:lnTo>
                  <a:pt x="144897" y="276058"/>
                </a:lnTo>
                <a:lnTo>
                  <a:pt x="138112" y="276224"/>
                </a:lnTo>
                <a:close/>
              </a:path>
            </a:pathLst>
          </a:custGeom>
          <a:solidFill>
            <a:srgbClr val="2A2B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4024" y="6753544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138112" y="276224"/>
                </a:moveTo>
                <a:lnTo>
                  <a:pt x="98020" y="270279"/>
                </a:lnTo>
                <a:lnTo>
                  <a:pt x="61381" y="252948"/>
                </a:lnTo>
                <a:lnTo>
                  <a:pt x="31348" y="225730"/>
                </a:lnTo>
                <a:lnTo>
                  <a:pt x="10513" y="190965"/>
                </a:lnTo>
                <a:lnTo>
                  <a:pt x="663" y="151649"/>
                </a:lnTo>
                <a:lnTo>
                  <a:pt x="0" y="138112"/>
                </a:lnTo>
                <a:lnTo>
                  <a:pt x="165" y="131327"/>
                </a:lnTo>
                <a:lnTo>
                  <a:pt x="8069" y="91590"/>
                </a:lnTo>
                <a:lnTo>
                  <a:pt x="27183" y="55831"/>
                </a:lnTo>
                <a:lnTo>
                  <a:pt x="55831" y="27183"/>
                </a:lnTo>
                <a:lnTo>
                  <a:pt x="91591" y="8069"/>
                </a:lnTo>
                <a:lnTo>
                  <a:pt x="131327" y="165"/>
                </a:lnTo>
                <a:lnTo>
                  <a:pt x="138112" y="0"/>
                </a:lnTo>
                <a:lnTo>
                  <a:pt x="144897" y="165"/>
                </a:lnTo>
                <a:lnTo>
                  <a:pt x="184633" y="8069"/>
                </a:lnTo>
                <a:lnTo>
                  <a:pt x="220393" y="27183"/>
                </a:lnTo>
                <a:lnTo>
                  <a:pt x="249041" y="55831"/>
                </a:lnTo>
                <a:lnTo>
                  <a:pt x="268155" y="91590"/>
                </a:lnTo>
                <a:lnTo>
                  <a:pt x="276059" y="131327"/>
                </a:lnTo>
                <a:lnTo>
                  <a:pt x="276224" y="138112"/>
                </a:lnTo>
                <a:lnTo>
                  <a:pt x="276059" y="144897"/>
                </a:lnTo>
                <a:lnTo>
                  <a:pt x="268155" y="184633"/>
                </a:lnTo>
                <a:lnTo>
                  <a:pt x="249041" y="220392"/>
                </a:lnTo>
                <a:lnTo>
                  <a:pt x="220393" y="249041"/>
                </a:lnTo>
                <a:lnTo>
                  <a:pt x="184633" y="268154"/>
                </a:lnTo>
                <a:lnTo>
                  <a:pt x="144897" y="276058"/>
                </a:lnTo>
                <a:lnTo>
                  <a:pt x="138112" y="276224"/>
                </a:lnTo>
                <a:close/>
              </a:path>
            </a:pathLst>
          </a:custGeom>
          <a:solidFill>
            <a:srgbClr val="2A2B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24024" y="7744144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138112" y="276224"/>
                </a:moveTo>
                <a:lnTo>
                  <a:pt x="98020" y="270278"/>
                </a:lnTo>
                <a:lnTo>
                  <a:pt x="61381" y="252947"/>
                </a:lnTo>
                <a:lnTo>
                  <a:pt x="31348" y="225730"/>
                </a:lnTo>
                <a:lnTo>
                  <a:pt x="10513" y="190965"/>
                </a:lnTo>
                <a:lnTo>
                  <a:pt x="663" y="151650"/>
                </a:lnTo>
                <a:lnTo>
                  <a:pt x="0" y="138112"/>
                </a:lnTo>
                <a:lnTo>
                  <a:pt x="165" y="131327"/>
                </a:lnTo>
                <a:lnTo>
                  <a:pt x="8069" y="91590"/>
                </a:lnTo>
                <a:lnTo>
                  <a:pt x="27183" y="55831"/>
                </a:lnTo>
                <a:lnTo>
                  <a:pt x="55831" y="27183"/>
                </a:lnTo>
                <a:lnTo>
                  <a:pt x="91591" y="8069"/>
                </a:lnTo>
                <a:lnTo>
                  <a:pt x="131327" y="165"/>
                </a:lnTo>
                <a:lnTo>
                  <a:pt x="138112" y="0"/>
                </a:lnTo>
                <a:lnTo>
                  <a:pt x="144897" y="165"/>
                </a:lnTo>
                <a:lnTo>
                  <a:pt x="184633" y="8069"/>
                </a:lnTo>
                <a:lnTo>
                  <a:pt x="220393" y="27183"/>
                </a:lnTo>
                <a:lnTo>
                  <a:pt x="249041" y="55831"/>
                </a:lnTo>
                <a:lnTo>
                  <a:pt x="268155" y="91590"/>
                </a:lnTo>
                <a:lnTo>
                  <a:pt x="276059" y="131327"/>
                </a:lnTo>
                <a:lnTo>
                  <a:pt x="276224" y="138112"/>
                </a:lnTo>
                <a:lnTo>
                  <a:pt x="276059" y="144897"/>
                </a:lnTo>
                <a:lnTo>
                  <a:pt x="268155" y="184633"/>
                </a:lnTo>
                <a:lnTo>
                  <a:pt x="249041" y="220392"/>
                </a:lnTo>
                <a:lnTo>
                  <a:pt x="220393" y="249040"/>
                </a:lnTo>
                <a:lnTo>
                  <a:pt x="184633" y="268153"/>
                </a:lnTo>
                <a:lnTo>
                  <a:pt x="144897" y="276059"/>
                </a:lnTo>
                <a:lnTo>
                  <a:pt x="138112" y="276224"/>
                </a:lnTo>
                <a:close/>
              </a:path>
            </a:pathLst>
          </a:custGeom>
          <a:solidFill>
            <a:srgbClr val="2A2B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24024" y="8734744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138112" y="276224"/>
                </a:moveTo>
                <a:lnTo>
                  <a:pt x="98020" y="270278"/>
                </a:lnTo>
                <a:lnTo>
                  <a:pt x="61381" y="252947"/>
                </a:lnTo>
                <a:lnTo>
                  <a:pt x="31348" y="225730"/>
                </a:lnTo>
                <a:lnTo>
                  <a:pt x="10513" y="190965"/>
                </a:lnTo>
                <a:lnTo>
                  <a:pt x="663" y="151649"/>
                </a:lnTo>
                <a:lnTo>
                  <a:pt x="0" y="138112"/>
                </a:lnTo>
                <a:lnTo>
                  <a:pt x="165" y="131327"/>
                </a:lnTo>
                <a:lnTo>
                  <a:pt x="8069" y="91590"/>
                </a:lnTo>
                <a:lnTo>
                  <a:pt x="27183" y="55831"/>
                </a:lnTo>
                <a:lnTo>
                  <a:pt x="55831" y="27183"/>
                </a:lnTo>
                <a:lnTo>
                  <a:pt x="91591" y="8069"/>
                </a:lnTo>
                <a:lnTo>
                  <a:pt x="131327" y="165"/>
                </a:lnTo>
                <a:lnTo>
                  <a:pt x="138112" y="0"/>
                </a:lnTo>
                <a:lnTo>
                  <a:pt x="144897" y="165"/>
                </a:lnTo>
                <a:lnTo>
                  <a:pt x="184633" y="8069"/>
                </a:lnTo>
                <a:lnTo>
                  <a:pt x="220393" y="27183"/>
                </a:lnTo>
                <a:lnTo>
                  <a:pt x="249041" y="55831"/>
                </a:lnTo>
                <a:lnTo>
                  <a:pt x="268155" y="91590"/>
                </a:lnTo>
                <a:lnTo>
                  <a:pt x="276059" y="131327"/>
                </a:lnTo>
                <a:lnTo>
                  <a:pt x="276224" y="138112"/>
                </a:lnTo>
                <a:lnTo>
                  <a:pt x="276059" y="144897"/>
                </a:lnTo>
                <a:lnTo>
                  <a:pt x="268155" y="184632"/>
                </a:lnTo>
                <a:lnTo>
                  <a:pt x="249041" y="220392"/>
                </a:lnTo>
                <a:lnTo>
                  <a:pt x="220393" y="249039"/>
                </a:lnTo>
                <a:lnTo>
                  <a:pt x="184633" y="268153"/>
                </a:lnTo>
                <a:lnTo>
                  <a:pt x="144897" y="276058"/>
                </a:lnTo>
                <a:lnTo>
                  <a:pt x="138112" y="276224"/>
                </a:lnTo>
                <a:close/>
              </a:path>
            </a:pathLst>
          </a:custGeom>
          <a:solidFill>
            <a:srgbClr val="2A2B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322264" y="2351095"/>
            <a:ext cx="14483715" cy="6959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400"/>
              </a:lnSpc>
              <a:spcBef>
                <a:spcPts val="100"/>
              </a:spcBef>
            </a:pPr>
            <a:r>
              <a:rPr sz="6050" dirty="0">
                <a:solidFill>
                  <a:srgbClr val="2A2B2F"/>
                </a:solidFill>
                <a:latin typeface="Georgia"/>
                <a:cs typeface="Georgia"/>
              </a:rPr>
              <a:t>Bienále</a:t>
            </a:r>
            <a:r>
              <a:rPr sz="6050" spc="225" dirty="0">
                <a:solidFill>
                  <a:srgbClr val="2A2B2F"/>
                </a:solidFill>
                <a:latin typeface="Georgia"/>
                <a:cs typeface="Georgia"/>
              </a:rPr>
              <a:t> </a:t>
            </a:r>
            <a:r>
              <a:rPr sz="6050" spc="75" dirty="0">
                <a:solidFill>
                  <a:srgbClr val="2A2B2F"/>
                </a:solidFill>
                <a:latin typeface="Georgia"/>
                <a:cs typeface="Georgia"/>
              </a:rPr>
              <a:t>slovenských</a:t>
            </a:r>
            <a:r>
              <a:rPr sz="6050" spc="235" dirty="0">
                <a:solidFill>
                  <a:srgbClr val="2A2B2F"/>
                </a:solidFill>
                <a:latin typeface="Georgia"/>
                <a:cs typeface="Georgia"/>
              </a:rPr>
              <a:t> </a:t>
            </a:r>
            <a:r>
              <a:rPr sz="6050" dirty="0">
                <a:solidFill>
                  <a:srgbClr val="2A2B2F"/>
                </a:solidFill>
                <a:latin typeface="Georgia"/>
                <a:cs typeface="Georgia"/>
              </a:rPr>
              <a:t>výtvarníkov</a:t>
            </a:r>
            <a:r>
              <a:rPr sz="6050" spc="240" dirty="0">
                <a:solidFill>
                  <a:srgbClr val="2A2B2F"/>
                </a:solidFill>
                <a:latin typeface="Georgia"/>
                <a:cs typeface="Georgia"/>
              </a:rPr>
              <a:t> </a:t>
            </a:r>
            <a:r>
              <a:rPr sz="6050" dirty="0">
                <a:solidFill>
                  <a:srgbClr val="2A2B2F"/>
                </a:solidFill>
                <a:latin typeface="Georgia"/>
                <a:cs typeface="Georgia"/>
              </a:rPr>
              <a:t>v</a:t>
            </a:r>
            <a:r>
              <a:rPr sz="6050" spc="235" dirty="0">
                <a:solidFill>
                  <a:srgbClr val="2A2B2F"/>
                </a:solidFill>
                <a:latin typeface="Georgia"/>
                <a:cs typeface="Georgia"/>
              </a:rPr>
              <a:t> </a:t>
            </a:r>
            <a:r>
              <a:rPr sz="6050" spc="50" dirty="0">
                <a:solidFill>
                  <a:srgbClr val="2A2B2F"/>
                </a:solidFill>
                <a:latin typeface="Georgia"/>
                <a:cs typeface="Georgia"/>
              </a:rPr>
              <a:t>Srbsku </a:t>
            </a:r>
            <a:r>
              <a:rPr sz="6050" dirty="0">
                <a:solidFill>
                  <a:srgbClr val="2A2B2F"/>
                </a:solidFill>
                <a:latin typeface="Georgia"/>
                <a:cs typeface="Georgia"/>
              </a:rPr>
              <a:t>Kolektívne</a:t>
            </a:r>
            <a:r>
              <a:rPr sz="6050" spc="195" dirty="0">
                <a:solidFill>
                  <a:srgbClr val="2A2B2F"/>
                </a:solidFill>
                <a:latin typeface="Georgia"/>
                <a:cs typeface="Georgia"/>
              </a:rPr>
              <a:t> </a:t>
            </a:r>
            <a:r>
              <a:rPr sz="6050" dirty="0">
                <a:solidFill>
                  <a:srgbClr val="2A2B2F"/>
                </a:solidFill>
                <a:latin typeface="Georgia"/>
                <a:cs typeface="Georgia"/>
              </a:rPr>
              <a:t>a</a:t>
            </a:r>
            <a:r>
              <a:rPr sz="6050" spc="200" dirty="0">
                <a:solidFill>
                  <a:srgbClr val="2A2B2F"/>
                </a:solidFill>
                <a:latin typeface="Georgia"/>
                <a:cs typeface="Georgia"/>
              </a:rPr>
              <a:t> </a:t>
            </a:r>
            <a:r>
              <a:rPr sz="6050" spc="50" dirty="0">
                <a:solidFill>
                  <a:srgbClr val="2A2B2F"/>
                </a:solidFill>
                <a:latin typeface="Georgia"/>
                <a:cs typeface="Georgia"/>
              </a:rPr>
              <a:t>samostatné</a:t>
            </a:r>
            <a:r>
              <a:rPr sz="6050" spc="195" dirty="0">
                <a:solidFill>
                  <a:srgbClr val="2A2B2F"/>
                </a:solidFill>
                <a:latin typeface="Georgia"/>
                <a:cs typeface="Georgia"/>
              </a:rPr>
              <a:t> </a:t>
            </a:r>
            <a:r>
              <a:rPr sz="6050" spc="-10" dirty="0">
                <a:solidFill>
                  <a:srgbClr val="2A2B2F"/>
                </a:solidFill>
                <a:latin typeface="Georgia"/>
                <a:cs typeface="Georgia"/>
              </a:rPr>
              <a:t>výstavy </a:t>
            </a:r>
            <a:r>
              <a:rPr sz="6050" dirty="0">
                <a:solidFill>
                  <a:srgbClr val="2A2B2F"/>
                </a:solidFill>
                <a:latin typeface="Georgia"/>
                <a:cs typeface="Georgia"/>
              </a:rPr>
              <a:t>Umelecké</a:t>
            </a:r>
            <a:r>
              <a:rPr sz="6050" spc="400" dirty="0">
                <a:solidFill>
                  <a:srgbClr val="2A2B2F"/>
                </a:solidFill>
                <a:latin typeface="Georgia"/>
                <a:cs typeface="Georgia"/>
              </a:rPr>
              <a:t> </a:t>
            </a:r>
            <a:r>
              <a:rPr sz="6050" spc="65" dirty="0">
                <a:solidFill>
                  <a:srgbClr val="2A2B2F"/>
                </a:solidFill>
                <a:latin typeface="Georgia"/>
                <a:cs typeface="Georgia"/>
              </a:rPr>
              <a:t>kempy</a:t>
            </a:r>
            <a:endParaRPr sz="6050">
              <a:latin typeface="Georgia"/>
              <a:cs typeface="Georgia"/>
            </a:endParaRPr>
          </a:p>
          <a:p>
            <a:pPr marL="12700" marR="5995670">
              <a:lnSpc>
                <a:spcPct val="107400"/>
              </a:lnSpc>
              <a:spcBef>
                <a:spcPts val="5"/>
              </a:spcBef>
            </a:pPr>
            <a:r>
              <a:rPr sz="6050" dirty="0">
                <a:solidFill>
                  <a:srgbClr val="2A2B2F"/>
                </a:solidFill>
                <a:latin typeface="Georgia"/>
                <a:cs typeface="Georgia"/>
              </a:rPr>
              <a:t>Dielne</a:t>
            </a:r>
            <a:r>
              <a:rPr sz="6050" spc="135" dirty="0">
                <a:solidFill>
                  <a:srgbClr val="2A2B2F"/>
                </a:solidFill>
                <a:latin typeface="Georgia"/>
                <a:cs typeface="Georgia"/>
              </a:rPr>
              <a:t> </a:t>
            </a:r>
            <a:r>
              <a:rPr sz="6050" spc="130" dirty="0">
                <a:solidFill>
                  <a:srgbClr val="2A2B2F"/>
                </a:solidFill>
                <a:latin typeface="Georgia"/>
                <a:cs typeface="Georgia"/>
              </a:rPr>
              <a:t>pre</a:t>
            </a:r>
            <a:r>
              <a:rPr sz="6050" spc="145" dirty="0">
                <a:solidFill>
                  <a:srgbClr val="2A2B2F"/>
                </a:solidFill>
                <a:latin typeface="Georgia"/>
                <a:cs typeface="Georgia"/>
              </a:rPr>
              <a:t> </a:t>
            </a:r>
            <a:r>
              <a:rPr sz="6050" spc="60" dirty="0">
                <a:solidFill>
                  <a:srgbClr val="2A2B2F"/>
                </a:solidFill>
                <a:latin typeface="Georgia"/>
                <a:cs typeface="Georgia"/>
              </a:rPr>
              <a:t>deti</a:t>
            </a:r>
            <a:r>
              <a:rPr sz="6050" spc="150" dirty="0">
                <a:solidFill>
                  <a:srgbClr val="2A2B2F"/>
                </a:solidFill>
                <a:latin typeface="Georgia"/>
                <a:cs typeface="Georgia"/>
              </a:rPr>
              <a:t> </a:t>
            </a:r>
            <a:r>
              <a:rPr sz="6050" dirty="0">
                <a:solidFill>
                  <a:srgbClr val="2A2B2F"/>
                </a:solidFill>
                <a:latin typeface="Georgia"/>
                <a:cs typeface="Georgia"/>
              </a:rPr>
              <a:t>a</a:t>
            </a:r>
            <a:r>
              <a:rPr sz="6050" spc="145" dirty="0">
                <a:solidFill>
                  <a:srgbClr val="2A2B2F"/>
                </a:solidFill>
                <a:latin typeface="Georgia"/>
                <a:cs typeface="Georgia"/>
              </a:rPr>
              <a:t> </a:t>
            </a:r>
            <a:r>
              <a:rPr sz="6050" spc="55" dirty="0">
                <a:solidFill>
                  <a:srgbClr val="2A2B2F"/>
                </a:solidFill>
                <a:latin typeface="Georgia"/>
                <a:cs typeface="Georgia"/>
              </a:rPr>
              <a:t>mládež </a:t>
            </a:r>
            <a:r>
              <a:rPr sz="6050" spc="45" dirty="0">
                <a:solidFill>
                  <a:srgbClr val="2A2B2F"/>
                </a:solidFill>
                <a:latin typeface="Georgia"/>
                <a:cs typeface="Georgia"/>
              </a:rPr>
              <a:t>Spolupráca</a:t>
            </a:r>
            <a:r>
              <a:rPr sz="6050" spc="110" dirty="0">
                <a:solidFill>
                  <a:srgbClr val="2A2B2F"/>
                </a:solidFill>
                <a:latin typeface="Georgia"/>
                <a:cs typeface="Georgia"/>
              </a:rPr>
              <a:t> </a:t>
            </a:r>
            <a:r>
              <a:rPr sz="6050" spc="75" dirty="0">
                <a:solidFill>
                  <a:srgbClr val="2A2B2F"/>
                </a:solidFill>
                <a:latin typeface="Georgia"/>
                <a:cs typeface="Georgia"/>
              </a:rPr>
              <a:t>s</a:t>
            </a:r>
            <a:r>
              <a:rPr sz="6050" spc="114" dirty="0">
                <a:solidFill>
                  <a:srgbClr val="2A2B2F"/>
                </a:solidFill>
                <a:latin typeface="Georgia"/>
                <a:cs typeface="Georgia"/>
              </a:rPr>
              <a:t> </a:t>
            </a:r>
            <a:r>
              <a:rPr sz="6050" spc="-10" dirty="0">
                <a:solidFill>
                  <a:srgbClr val="2A2B2F"/>
                </a:solidFill>
                <a:latin typeface="Georgia"/>
                <a:cs typeface="Georgia"/>
              </a:rPr>
              <a:t>divadlom </a:t>
            </a:r>
            <a:r>
              <a:rPr sz="6050" dirty="0">
                <a:solidFill>
                  <a:srgbClr val="2A2B2F"/>
                </a:solidFill>
                <a:latin typeface="Georgia"/>
                <a:cs typeface="Georgia"/>
              </a:rPr>
              <a:t>Médiá</a:t>
            </a:r>
            <a:r>
              <a:rPr sz="6050" spc="-35" dirty="0">
                <a:solidFill>
                  <a:srgbClr val="2A2B2F"/>
                </a:solidFill>
                <a:latin typeface="Georgia"/>
                <a:cs typeface="Georgia"/>
              </a:rPr>
              <a:t> </a:t>
            </a:r>
            <a:r>
              <a:rPr sz="6050" dirty="0">
                <a:solidFill>
                  <a:srgbClr val="2A2B2F"/>
                </a:solidFill>
                <a:latin typeface="Georgia"/>
                <a:cs typeface="Georgia"/>
              </a:rPr>
              <a:t>a</a:t>
            </a:r>
            <a:r>
              <a:rPr sz="6050" spc="-35" dirty="0">
                <a:solidFill>
                  <a:srgbClr val="2A2B2F"/>
                </a:solidFill>
                <a:latin typeface="Georgia"/>
                <a:cs typeface="Georgia"/>
              </a:rPr>
              <a:t> </a:t>
            </a:r>
            <a:r>
              <a:rPr sz="6050" spc="55" dirty="0">
                <a:solidFill>
                  <a:srgbClr val="2A2B2F"/>
                </a:solidFill>
                <a:latin typeface="Georgia"/>
                <a:cs typeface="Georgia"/>
              </a:rPr>
              <a:t>dokumenty </a:t>
            </a:r>
            <a:r>
              <a:rPr sz="6050" dirty="0">
                <a:solidFill>
                  <a:srgbClr val="2A2B2F"/>
                </a:solidFill>
                <a:latin typeface="Georgia"/>
                <a:cs typeface="Georgia"/>
              </a:rPr>
              <a:t>Publikácie,</a:t>
            </a:r>
            <a:r>
              <a:rPr sz="6050" spc="420" dirty="0">
                <a:solidFill>
                  <a:srgbClr val="2A2B2F"/>
                </a:solidFill>
                <a:latin typeface="Georgia"/>
                <a:cs typeface="Georgia"/>
              </a:rPr>
              <a:t> </a:t>
            </a:r>
            <a:r>
              <a:rPr sz="6050" spc="95" dirty="0">
                <a:solidFill>
                  <a:srgbClr val="2A2B2F"/>
                </a:solidFill>
                <a:latin typeface="Georgia"/>
                <a:cs typeface="Georgia"/>
              </a:rPr>
              <a:t>konferencie</a:t>
            </a:r>
            <a:endParaRPr sz="6050">
              <a:latin typeface="Georgia"/>
              <a:cs typeface="Georgi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94171" y="988477"/>
            <a:ext cx="6779895" cy="5918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360930" algn="l"/>
              </a:tabLst>
            </a:pPr>
            <a:r>
              <a:rPr dirty="0"/>
              <a:t>T</a:t>
            </a:r>
            <a:r>
              <a:rPr spc="-270" dirty="0"/>
              <a:t> </a:t>
            </a:r>
            <a:r>
              <a:rPr spc="295" dirty="0"/>
              <a:t>V</a:t>
            </a:r>
            <a:r>
              <a:rPr spc="-270" dirty="0"/>
              <a:t> </a:t>
            </a:r>
            <a:r>
              <a:rPr spc="350" dirty="0"/>
              <a:t>A</a:t>
            </a:r>
            <a:r>
              <a:rPr spc="-265" dirty="0"/>
              <a:t> </a:t>
            </a:r>
            <a:r>
              <a:rPr spc="315" dirty="0"/>
              <a:t>R</a:t>
            </a:r>
            <a:r>
              <a:rPr spc="-270" dirty="0"/>
              <a:t> </a:t>
            </a:r>
            <a:r>
              <a:rPr spc="130" dirty="0"/>
              <a:t>Y</a:t>
            </a:r>
            <a:r>
              <a:rPr dirty="0"/>
              <a:t>	</a:t>
            </a:r>
            <a:r>
              <a:rPr spc="235" dirty="0"/>
              <a:t>P</a:t>
            </a:r>
            <a:r>
              <a:rPr spc="-275" dirty="0"/>
              <a:t> </a:t>
            </a:r>
            <a:r>
              <a:rPr spc="315" dirty="0"/>
              <a:t>R</a:t>
            </a:r>
            <a:r>
              <a:rPr spc="-270" dirty="0"/>
              <a:t> </a:t>
            </a:r>
            <a:r>
              <a:rPr spc="250" dirty="0"/>
              <a:t>E</a:t>
            </a:r>
            <a:r>
              <a:rPr spc="-270" dirty="0"/>
              <a:t> </a:t>
            </a:r>
            <a:r>
              <a:rPr spc="390" dirty="0"/>
              <a:t>Z</a:t>
            </a:r>
            <a:r>
              <a:rPr spc="-270" dirty="0"/>
              <a:t> </a:t>
            </a:r>
            <a:r>
              <a:rPr spc="250" dirty="0"/>
              <a:t>E</a:t>
            </a:r>
            <a:r>
              <a:rPr spc="-270" dirty="0"/>
              <a:t> </a:t>
            </a:r>
            <a:r>
              <a:rPr spc="420" dirty="0"/>
              <a:t>N</a:t>
            </a:r>
            <a:r>
              <a:rPr spc="-270" dirty="0"/>
              <a:t> </a:t>
            </a:r>
            <a:r>
              <a:rPr dirty="0"/>
              <a:t>T</a:t>
            </a:r>
            <a:r>
              <a:rPr spc="-270" dirty="0"/>
              <a:t> </a:t>
            </a:r>
            <a:r>
              <a:rPr spc="350" dirty="0"/>
              <a:t>Á</a:t>
            </a:r>
            <a:r>
              <a:rPr spc="-270" dirty="0"/>
              <a:t> </a:t>
            </a:r>
            <a:r>
              <a:rPr spc="380" dirty="0"/>
              <a:t>C</a:t>
            </a:r>
            <a:r>
              <a:rPr spc="-270" dirty="0"/>
              <a:t> </a:t>
            </a:r>
            <a:r>
              <a:rPr spc="110" dirty="0"/>
              <a:t>I</a:t>
            </a:r>
            <a:r>
              <a:rPr spc="-270" dirty="0"/>
              <a:t> </a:t>
            </a:r>
            <a:r>
              <a:rPr spc="200" dirty="0"/>
              <a:t>E</a:t>
            </a:r>
          </a:p>
        </p:txBody>
      </p:sp>
      <p:sp>
        <p:nvSpPr>
          <p:cNvPr id="11" name="object 11"/>
          <p:cNvSpPr/>
          <p:nvPr/>
        </p:nvSpPr>
        <p:spPr>
          <a:xfrm>
            <a:off x="1028694" y="1760761"/>
            <a:ext cx="16230600" cy="38735"/>
          </a:xfrm>
          <a:custGeom>
            <a:avLst/>
            <a:gdLst/>
            <a:ahLst/>
            <a:cxnLst/>
            <a:rect l="l" t="t" r="r" b="b"/>
            <a:pathLst>
              <a:path w="16230600" h="38735">
                <a:moveTo>
                  <a:pt x="0" y="38508"/>
                </a:moveTo>
                <a:lnTo>
                  <a:pt x="16230593" y="0"/>
                </a:lnTo>
              </a:path>
            </a:pathLst>
          </a:custGeom>
          <a:ln w="9524">
            <a:solidFill>
              <a:srgbClr val="2A2B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694" y="1760761"/>
            <a:ext cx="16230600" cy="38735"/>
          </a:xfrm>
          <a:custGeom>
            <a:avLst/>
            <a:gdLst/>
            <a:ahLst/>
            <a:cxnLst/>
            <a:rect l="l" t="t" r="r" b="b"/>
            <a:pathLst>
              <a:path w="16230600" h="38735">
                <a:moveTo>
                  <a:pt x="0" y="38508"/>
                </a:moveTo>
                <a:lnTo>
                  <a:pt x="16230593" y="0"/>
                </a:lnTo>
              </a:path>
            </a:pathLst>
          </a:custGeom>
          <a:ln w="9524">
            <a:solidFill>
              <a:srgbClr val="2A2B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16029" y="2141182"/>
            <a:ext cx="2998470" cy="2688590"/>
          </a:xfrm>
          <a:custGeom>
            <a:avLst/>
            <a:gdLst/>
            <a:ahLst/>
            <a:cxnLst/>
            <a:rect l="l" t="t" r="r" b="b"/>
            <a:pathLst>
              <a:path w="2998470" h="2688590">
                <a:moveTo>
                  <a:pt x="0" y="0"/>
                </a:moveTo>
                <a:lnTo>
                  <a:pt x="2998440" y="0"/>
                </a:lnTo>
                <a:lnTo>
                  <a:pt x="2998440" y="2688094"/>
                </a:lnTo>
                <a:lnTo>
                  <a:pt x="0" y="2688094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2A2B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81879" y="2141182"/>
            <a:ext cx="2998470" cy="2688590"/>
          </a:xfrm>
          <a:custGeom>
            <a:avLst/>
            <a:gdLst/>
            <a:ahLst/>
            <a:cxnLst/>
            <a:rect l="l" t="t" r="r" b="b"/>
            <a:pathLst>
              <a:path w="2998470" h="2688590">
                <a:moveTo>
                  <a:pt x="0" y="0"/>
                </a:moveTo>
                <a:lnTo>
                  <a:pt x="2998440" y="0"/>
                </a:lnTo>
                <a:lnTo>
                  <a:pt x="2998440" y="2688094"/>
                </a:lnTo>
                <a:lnTo>
                  <a:pt x="0" y="2688094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2A2B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846367" y="2141182"/>
            <a:ext cx="2998470" cy="2688590"/>
          </a:xfrm>
          <a:custGeom>
            <a:avLst/>
            <a:gdLst/>
            <a:ahLst/>
            <a:cxnLst/>
            <a:rect l="l" t="t" r="r" b="b"/>
            <a:pathLst>
              <a:path w="2998470" h="2688590">
                <a:moveTo>
                  <a:pt x="0" y="0"/>
                </a:moveTo>
                <a:lnTo>
                  <a:pt x="2998440" y="0"/>
                </a:lnTo>
                <a:lnTo>
                  <a:pt x="2998440" y="2688094"/>
                </a:lnTo>
                <a:lnTo>
                  <a:pt x="0" y="2688094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2A2B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63141" y="2141182"/>
            <a:ext cx="2998470" cy="2688590"/>
          </a:xfrm>
          <a:custGeom>
            <a:avLst/>
            <a:gdLst/>
            <a:ahLst/>
            <a:cxnLst/>
            <a:rect l="l" t="t" r="r" b="b"/>
            <a:pathLst>
              <a:path w="2998469" h="2688590">
                <a:moveTo>
                  <a:pt x="0" y="0"/>
                </a:moveTo>
                <a:lnTo>
                  <a:pt x="2998440" y="0"/>
                </a:lnTo>
                <a:lnTo>
                  <a:pt x="2998440" y="2688094"/>
                </a:lnTo>
                <a:lnTo>
                  <a:pt x="0" y="2688094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2A2B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 descr="Oranžový plagát s názvom „17. Bienále slovenských výtvarníkov v Srbsku“ organizovaného Múzeom vojvodinských Slovákov a Galériou Zuzky Medveďovej v Báčskom Petrovci. Uvádza zoznam účastníkov, dátum konania od 9. 12. 2023 do 29. 2. 2024 a logá partnerov v spodnej časti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563" y="2313158"/>
            <a:ext cx="1600199" cy="2257424"/>
          </a:xfrm>
          <a:prstGeom prst="rect">
            <a:avLst/>
          </a:prstGeom>
        </p:spPr>
      </p:pic>
      <p:pic>
        <p:nvPicPr>
          <p:cNvPr id="8" name="object 8" descr="Logo tvorené tromi modrými trojuholníkmi v hornej časti, ktoré symbolizujú hory, a šiestimi zelenými štvorcami v dolnej časti, usporiadanými do perspektívneho vzoru pripomínajúceho cestu alebo polia.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13917" y="2288385"/>
            <a:ext cx="2314574" cy="2314574"/>
          </a:xfrm>
          <a:prstGeom prst="rect">
            <a:avLst/>
          </a:prstGeom>
        </p:spPr>
      </p:pic>
      <p:pic>
        <p:nvPicPr>
          <p:cNvPr id="9" name="object 9" descr="Plagát s bordovým pozadím oznamuje udelenie Ceny Cyrila Kutlíka Savovi Štepanovovi. Obsahuje názov galérie, dátum 9. decembra 2023, meno prednášajúcej a logo galérie v spodnej časti.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40369" y="2313158"/>
            <a:ext cx="1638299" cy="2314574"/>
          </a:xfrm>
          <a:prstGeom prst="rect">
            <a:avLst/>
          </a:prstGeom>
        </p:spPr>
      </p:pic>
      <p:pic>
        <p:nvPicPr>
          <p:cNvPr id="10" name="object 10" descr="Plagát s bordovým pozadím oznamuje udelenie Ceny Karola Miloslava Lehotského Márii Gaškovej, akademickej maliarke, za samostatnú výstavu v Galérii Zuzky Medveďovej v Báčskom Petrovci od 11. 3. do 28. 4. 2023. Obsahuje názov galérie, dátum 9. decembra 2023, meno prednášajúcej a logo galérie v spodnej časti.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45314" y="2313158"/>
            <a:ext cx="1619249" cy="2295524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16000" y="1024155"/>
            <a:ext cx="14786610" cy="5461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776220" algn="l"/>
                <a:tab pos="7393940" algn="l"/>
                <a:tab pos="11864340" algn="l"/>
                <a:tab pos="12456795" algn="l"/>
              </a:tabLst>
            </a:pPr>
            <a:r>
              <a:rPr sz="3400" spc="300" dirty="0"/>
              <a:t>B</a:t>
            </a:r>
            <a:r>
              <a:rPr sz="3400" spc="-250" dirty="0"/>
              <a:t> </a:t>
            </a:r>
            <a:r>
              <a:rPr sz="3400" spc="95" dirty="0"/>
              <a:t>I</a:t>
            </a:r>
            <a:r>
              <a:rPr sz="3400" spc="-245" dirty="0"/>
              <a:t> </a:t>
            </a:r>
            <a:r>
              <a:rPr sz="3400" spc="210" dirty="0"/>
              <a:t>E</a:t>
            </a:r>
            <a:r>
              <a:rPr sz="3400" spc="-250" dirty="0"/>
              <a:t> </a:t>
            </a:r>
            <a:r>
              <a:rPr sz="3400" spc="385" dirty="0"/>
              <a:t>N</a:t>
            </a:r>
            <a:r>
              <a:rPr sz="3400" spc="-250" dirty="0"/>
              <a:t> </a:t>
            </a:r>
            <a:r>
              <a:rPr sz="3400" spc="320" dirty="0"/>
              <a:t>Á</a:t>
            </a:r>
            <a:r>
              <a:rPr sz="3400" spc="-245" dirty="0"/>
              <a:t> </a:t>
            </a:r>
            <a:r>
              <a:rPr sz="3400" spc="90" dirty="0"/>
              <a:t>L</a:t>
            </a:r>
            <a:r>
              <a:rPr sz="3400" spc="-250" dirty="0"/>
              <a:t> </a:t>
            </a:r>
            <a:r>
              <a:rPr sz="3400" spc="160" dirty="0"/>
              <a:t>E</a:t>
            </a:r>
            <a:r>
              <a:rPr sz="3400" dirty="0"/>
              <a:t>	</a:t>
            </a:r>
            <a:r>
              <a:rPr sz="3400" spc="625" dirty="0"/>
              <a:t>S</a:t>
            </a:r>
            <a:r>
              <a:rPr sz="3400" spc="-250" dirty="0"/>
              <a:t> </a:t>
            </a:r>
            <a:r>
              <a:rPr sz="3400" spc="90" dirty="0"/>
              <a:t>L</a:t>
            </a:r>
            <a:r>
              <a:rPr sz="3400" spc="-250" dirty="0"/>
              <a:t> </a:t>
            </a:r>
            <a:r>
              <a:rPr sz="3400" spc="190" dirty="0"/>
              <a:t>O</a:t>
            </a:r>
            <a:r>
              <a:rPr sz="3400" spc="-245" dirty="0"/>
              <a:t> </a:t>
            </a:r>
            <a:r>
              <a:rPr sz="3400" spc="270" dirty="0"/>
              <a:t>V</a:t>
            </a:r>
            <a:r>
              <a:rPr sz="3400" spc="-250" dirty="0"/>
              <a:t> </a:t>
            </a:r>
            <a:r>
              <a:rPr sz="3400" spc="210" dirty="0"/>
              <a:t>E</a:t>
            </a:r>
            <a:r>
              <a:rPr sz="3400" spc="-245" dirty="0"/>
              <a:t> </a:t>
            </a:r>
            <a:r>
              <a:rPr sz="3400" spc="385" dirty="0"/>
              <a:t>N</a:t>
            </a:r>
            <a:r>
              <a:rPr sz="3400" spc="-250" dirty="0"/>
              <a:t> </a:t>
            </a:r>
            <a:r>
              <a:rPr sz="3400" spc="625" dirty="0"/>
              <a:t>S</a:t>
            </a:r>
            <a:r>
              <a:rPr sz="3400" spc="-245" dirty="0"/>
              <a:t> </a:t>
            </a:r>
            <a:r>
              <a:rPr sz="3400" spc="335" dirty="0"/>
              <a:t>K</a:t>
            </a:r>
            <a:r>
              <a:rPr sz="3400" spc="-250" dirty="0"/>
              <a:t> </a:t>
            </a:r>
            <a:r>
              <a:rPr sz="3400" spc="185" dirty="0"/>
              <a:t>Ý</a:t>
            </a:r>
            <a:r>
              <a:rPr sz="3400" spc="-245" dirty="0"/>
              <a:t> </a:t>
            </a:r>
            <a:r>
              <a:rPr sz="3400" spc="370" dirty="0"/>
              <a:t>C</a:t>
            </a:r>
            <a:r>
              <a:rPr sz="3400" spc="-250" dirty="0"/>
              <a:t> </a:t>
            </a:r>
            <a:r>
              <a:rPr sz="3400" spc="250" dirty="0"/>
              <a:t>H</a:t>
            </a:r>
            <a:r>
              <a:rPr sz="3400" dirty="0"/>
              <a:t>	</a:t>
            </a:r>
            <a:r>
              <a:rPr sz="3400" spc="270" dirty="0"/>
              <a:t>V</a:t>
            </a:r>
            <a:r>
              <a:rPr sz="3400" spc="-250" dirty="0"/>
              <a:t> </a:t>
            </a:r>
            <a:r>
              <a:rPr sz="3400" spc="185" dirty="0"/>
              <a:t>Ý</a:t>
            </a:r>
            <a:r>
              <a:rPr sz="3400" spc="-245" dirty="0"/>
              <a:t> </a:t>
            </a:r>
            <a:r>
              <a:rPr sz="3400" dirty="0"/>
              <a:t>T</a:t>
            </a:r>
            <a:r>
              <a:rPr sz="3400" spc="-245" dirty="0"/>
              <a:t> </a:t>
            </a:r>
            <a:r>
              <a:rPr sz="3400" spc="270" dirty="0"/>
              <a:t>V</a:t>
            </a:r>
            <a:r>
              <a:rPr sz="3400" spc="-245" dirty="0"/>
              <a:t> </a:t>
            </a:r>
            <a:r>
              <a:rPr sz="3400" spc="320" dirty="0"/>
              <a:t>A</a:t>
            </a:r>
            <a:r>
              <a:rPr sz="3400" spc="-250" dirty="0"/>
              <a:t> </a:t>
            </a:r>
            <a:r>
              <a:rPr sz="3400" spc="290" dirty="0"/>
              <a:t>R</a:t>
            </a:r>
            <a:r>
              <a:rPr sz="3400" spc="-245" dirty="0"/>
              <a:t> </a:t>
            </a:r>
            <a:r>
              <a:rPr sz="3400" spc="385" dirty="0"/>
              <a:t>N</a:t>
            </a:r>
            <a:r>
              <a:rPr sz="3400" spc="-245" dirty="0"/>
              <a:t> </a:t>
            </a:r>
            <a:r>
              <a:rPr sz="3400" spc="95" dirty="0"/>
              <a:t>Í</a:t>
            </a:r>
            <a:r>
              <a:rPr sz="3400" spc="-245" dirty="0"/>
              <a:t> </a:t>
            </a:r>
            <a:r>
              <a:rPr sz="3400" spc="335" dirty="0"/>
              <a:t>K</a:t>
            </a:r>
            <a:r>
              <a:rPr sz="3400" spc="-245" dirty="0"/>
              <a:t> </a:t>
            </a:r>
            <a:r>
              <a:rPr sz="3400" spc="190" dirty="0"/>
              <a:t>O</a:t>
            </a:r>
            <a:r>
              <a:rPr sz="3400" spc="-250" dirty="0"/>
              <a:t> </a:t>
            </a:r>
            <a:r>
              <a:rPr sz="3400" spc="220" dirty="0"/>
              <a:t>V</a:t>
            </a:r>
            <a:r>
              <a:rPr sz="3400" dirty="0"/>
              <a:t>	</a:t>
            </a:r>
            <a:r>
              <a:rPr sz="3400" spc="220" dirty="0"/>
              <a:t>V</a:t>
            </a:r>
            <a:r>
              <a:rPr sz="3400" dirty="0"/>
              <a:t>	</a:t>
            </a:r>
            <a:r>
              <a:rPr sz="3400" spc="625" dirty="0"/>
              <a:t>S</a:t>
            </a:r>
            <a:r>
              <a:rPr sz="3400" spc="-250" dirty="0"/>
              <a:t> </a:t>
            </a:r>
            <a:r>
              <a:rPr sz="3400" spc="290" dirty="0"/>
              <a:t>R</a:t>
            </a:r>
            <a:r>
              <a:rPr sz="3400" spc="-250" dirty="0"/>
              <a:t> </a:t>
            </a:r>
            <a:r>
              <a:rPr sz="3400" spc="300" dirty="0"/>
              <a:t>B</a:t>
            </a:r>
            <a:r>
              <a:rPr sz="3400" spc="-250" dirty="0"/>
              <a:t> </a:t>
            </a:r>
            <a:r>
              <a:rPr sz="3400" spc="625" dirty="0"/>
              <a:t>S</a:t>
            </a:r>
            <a:r>
              <a:rPr sz="3400" spc="-245" dirty="0"/>
              <a:t> </a:t>
            </a:r>
            <a:r>
              <a:rPr sz="3400" spc="335" dirty="0"/>
              <a:t>K</a:t>
            </a:r>
            <a:r>
              <a:rPr sz="3400" spc="-250" dirty="0"/>
              <a:t> </a:t>
            </a:r>
            <a:r>
              <a:rPr sz="3400" spc="110" dirty="0"/>
              <a:t>U</a:t>
            </a:r>
            <a:endParaRPr sz="3400"/>
          </a:p>
        </p:txBody>
      </p:sp>
      <p:sp>
        <p:nvSpPr>
          <p:cNvPr id="12" name="object 12"/>
          <p:cNvSpPr txBox="1"/>
          <p:nvPr/>
        </p:nvSpPr>
        <p:spPr>
          <a:xfrm>
            <a:off x="1003707" y="4800131"/>
            <a:ext cx="2336165" cy="83883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>
              <a:lnSpc>
                <a:spcPts val="2930"/>
              </a:lnSpc>
              <a:spcBef>
                <a:spcPts val="655"/>
              </a:spcBef>
            </a:pPr>
            <a:r>
              <a:rPr sz="2900" i="1" spc="-65" dirty="0">
                <a:solidFill>
                  <a:srgbClr val="2A2B2F"/>
                </a:solidFill>
                <a:latin typeface="Georgia"/>
                <a:cs typeface="Georgia"/>
              </a:rPr>
              <a:t>Najdôležitejšie </a:t>
            </a:r>
            <a:r>
              <a:rPr sz="2900" i="1" spc="-10" dirty="0">
                <a:solidFill>
                  <a:srgbClr val="2A2B2F"/>
                </a:solidFill>
                <a:latin typeface="Georgia"/>
                <a:cs typeface="Georgia"/>
              </a:rPr>
              <a:t>podujatie</a:t>
            </a:r>
            <a:endParaRPr sz="29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3707" y="6208688"/>
            <a:ext cx="3790315" cy="2225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800" dirty="0">
                <a:solidFill>
                  <a:srgbClr val="2A2B2F"/>
                </a:solidFill>
                <a:latin typeface="Trebuchet MS"/>
                <a:cs typeface="Trebuchet MS"/>
              </a:rPr>
              <a:t>Bienále</a:t>
            </a:r>
            <a:r>
              <a:rPr sz="1800" spc="9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70" dirty="0">
                <a:solidFill>
                  <a:srgbClr val="2A2B2F"/>
                </a:solidFill>
                <a:latin typeface="Trebuchet MS"/>
                <a:cs typeface="Trebuchet MS"/>
              </a:rPr>
              <a:t>slovenských</a:t>
            </a:r>
            <a:r>
              <a:rPr sz="1800" spc="10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A2B2F"/>
                </a:solidFill>
                <a:latin typeface="Trebuchet MS"/>
                <a:cs typeface="Trebuchet MS"/>
              </a:rPr>
              <a:t>výtvarníkov</a:t>
            </a:r>
            <a:r>
              <a:rPr sz="1800" spc="10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2A2B2F"/>
                </a:solidFill>
                <a:latin typeface="Trebuchet MS"/>
                <a:cs typeface="Trebuchet MS"/>
              </a:rPr>
              <a:t>v </a:t>
            </a:r>
            <a:r>
              <a:rPr sz="1800" spc="120" dirty="0">
                <a:solidFill>
                  <a:srgbClr val="2A2B2F"/>
                </a:solidFill>
                <a:latin typeface="Trebuchet MS"/>
                <a:cs typeface="Trebuchet MS"/>
              </a:rPr>
              <a:t>Srbsku</a:t>
            </a:r>
            <a:r>
              <a:rPr sz="1800" spc="-12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-90" dirty="0">
                <a:solidFill>
                  <a:srgbClr val="2A2B2F"/>
                </a:solidFill>
                <a:latin typeface="Trebuchet MS"/>
                <a:cs typeface="Trebuchet MS"/>
              </a:rPr>
              <a:t>je</a:t>
            </a:r>
            <a:r>
              <a:rPr sz="1800" spc="-12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2A2B2F"/>
                </a:solidFill>
                <a:latin typeface="Trebuchet MS"/>
                <a:cs typeface="Trebuchet MS"/>
              </a:rPr>
              <a:t>najvýznamnejšia </a:t>
            </a:r>
            <a:r>
              <a:rPr sz="1800" dirty="0">
                <a:solidFill>
                  <a:srgbClr val="2A2B2F"/>
                </a:solidFill>
                <a:latin typeface="Trebuchet MS"/>
                <a:cs typeface="Trebuchet MS"/>
              </a:rPr>
              <a:t>kolektívna</a:t>
            </a:r>
            <a:r>
              <a:rPr sz="1800" spc="6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2A2B2F"/>
                </a:solidFill>
                <a:latin typeface="Trebuchet MS"/>
                <a:cs typeface="Trebuchet MS"/>
              </a:rPr>
              <a:t>výstava</a:t>
            </a:r>
            <a:r>
              <a:rPr sz="1800" spc="6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60" dirty="0">
                <a:solidFill>
                  <a:srgbClr val="2A2B2F"/>
                </a:solidFill>
                <a:latin typeface="Trebuchet MS"/>
                <a:cs typeface="Trebuchet MS"/>
              </a:rPr>
              <a:t>slovenských </a:t>
            </a:r>
            <a:r>
              <a:rPr sz="1800" spc="55" dirty="0">
                <a:solidFill>
                  <a:srgbClr val="2A2B2F"/>
                </a:solidFill>
                <a:latin typeface="Trebuchet MS"/>
                <a:cs typeface="Trebuchet MS"/>
              </a:rPr>
              <a:t>akademických</a:t>
            </a:r>
            <a:r>
              <a:rPr sz="1800" spc="4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A2B2F"/>
                </a:solidFill>
                <a:latin typeface="Trebuchet MS"/>
                <a:cs typeface="Trebuchet MS"/>
              </a:rPr>
              <a:t>výtvarníkov</a:t>
            </a:r>
            <a:r>
              <a:rPr sz="1800" spc="5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2A2B2F"/>
                </a:solidFill>
                <a:latin typeface="Trebuchet MS"/>
                <a:cs typeface="Trebuchet MS"/>
              </a:rPr>
              <a:t>v </a:t>
            </a:r>
            <a:r>
              <a:rPr sz="1800" spc="70" dirty="0">
                <a:solidFill>
                  <a:srgbClr val="2A2B2F"/>
                </a:solidFill>
                <a:latin typeface="Trebuchet MS"/>
                <a:cs typeface="Trebuchet MS"/>
              </a:rPr>
              <a:t>Srbsku,</a:t>
            </a:r>
            <a:r>
              <a:rPr sz="1800" spc="-3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A2B2F"/>
                </a:solidFill>
                <a:latin typeface="Trebuchet MS"/>
                <a:cs typeface="Trebuchet MS"/>
              </a:rPr>
              <a:t>ktorá</a:t>
            </a:r>
            <a:r>
              <a:rPr sz="1800" spc="-3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120" dirty="0">
                <a:solidFill>
                  <a:srgbClr val="2A2B2F"/>
                </a:solidFill>
                <a:latin typeface="Trebuchet MS"/>
                <a:cs typeface="Trebuchet MS"/>
              </a:rPr>
              <a:t>sa</a:t>
            </a:r>
            <a:r>
              <a:rPr sz="1800" spc="-3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60" dirty="0">
                <a:solidFill>
                  <a:srgbClr val="2A2B2F"/>
                </a:solidFill>
                <a:latin typeface="Trebuchet MS"/>
                <a:cs typeface="Trebuchet MS"/>
              </a:rPr>
              <a:t>koná</a:t>
            </a:r>
            <a:r>
              <a:rPr sz="1800" spc="-3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A2B2F"/>
                </a:solidFill>
                <a:latin typeface="Trebuchet MS"/>
                <a:cs typeface="Trebuchet MS"/>
              </a:rPr>
              <a:t>každé</a:t>
            </a:r>
            <a:r>
              <a:rPr sz="1800" spc="-3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2A2B2F"/>
                </a:solidFill>
                <a:latin typeface="Trebuchet MS"/>
                <a:cs typeface="Trebuchet MS"/>
              </a:rPr>
              <a:t>dva </a:t>
            </a:r>
            <a:r>
              <a:rPr sz="1800" spc="50" dirty="0">
                <a:solidFill>
                  <a:srgbClr val="2A2B2F"/>
                </a:solidFill>
                <a:latin typeface="Trebuchet MS"/>
                <a:cs typeface="Trebuchet MS"/>
              </a:rPr>
              <a:t>roky</a:t>
            </a:r>
            <a:r>
              <a:rPr sz="1800" spc="-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2A2B2F"/>
                </a:solidFill>
                <a:latin typeface="Trebuchet MS"/>
                <a:cs typeface="Trebuchet MS"/>
              </a:rPr>
              <a:t>a</a:t>
            </a:r>
            <a:r>
              <a:rPr sz="1800" dirty="0">
                <a:solidFill>
                  <a:srgbClr val="2A2B2F"/>
                </a:solidFill>
                <a:latin typeface="Trebuchet MS"/>
                <a:cs typeface="Trebuchet MS"/>
              </a:rPr>
              <a:t> predstavuje</a:t>
            </a:r>
            <a:r>
              <a:rPr sz="1800" spc="-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A2B2F"/>
                </a:solidFill>
                <a:latin typeface="Trebuchet MS"/>
                <a:cs typeface="Trebuchet MS"/>
              </a:rPr>
              <a:t>najnovšiu </a:t>
            </a:r>
            <a:r>
              <a:rPr sz="1800" spc="-10" dirty="0">
                <a:solidFill>
                  <a:srgbClr val="2A2B2F"/>
                </a:solidFill>
                <a:latin typeface="Trebuchet MS"/>
                <a:cs typeface="Trebuchet MS"/>
              </a:rPr>
              <a:t>tvorbu </a:t>
            </a:r>
            <a:r>
              <a:rPr sz="1800" dirty="0">
                <a:solidFill>
                  <a:srgbClr val="2A2B2F"/>
                </a:solidFill>
                <a:latin typeface="Trebuchet MS"/>
                <a:cs typeface="Trebuchet MS"/>
              </a:rPr>
              <a:t>umelcov</a:t>
            </a:r>
            <a:r>
              <a:rPr sz="1800" spc="7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A2B2F"/>
                </a:solidFill>
                <a:latin typeface="Trebuchet MS"/>
                <a:cs typeface="Trebuchet MS"/>
              </a:rPr>
              <a:t>za</a:t>
            </a:r>
            <a:r>
              <a:rPr sz="1800" spc="7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A2B2F"/>
                </a:solidFill>
                <a:latin typeface="Trebuchet MS"/>
                <a:cs typeface="Trebuchet MS"/>
              </a:rPr>
              <a:t>uplynulé</a:t>
            </a:r>
            <a:r>
              <a:rPr sz="1800" spc="7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2A2B2F"/>
                </a:solidFill>
                <a:latin typeface="Trebuchet MS"/>
                <a:cs typeface="Trebuchet MS"/>
              </a:rPr>
              <a:t>obdobie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60020" y="5149507"/>
            <a:ext cx="321881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i="1" dirty="0">
                <a:solidFill>
                  <a:srgbClr val="2A2B2F"/>
                </a:solidFill>
                <a:latin typeface="Georgia"/>
                <a:cs typeface="Georgia"/>
              </a:rPr>
              <a:t>Cena</a:t>
            </a:r>
            <a:r>
              <a:rPr sz="2900" i="1" spc="-135" dirty="0">
                <a:solidFill>
                  <a:srgbClr val="2A2B2F"/>
                </a:solidFill>
                <a:latin typeface="Georgia"/>
                <a:cs typeface="Georgia"/>
              </a:rPr>
              <a:t> </a:t>
            </a:r>
            <a:r>
              <a:rPr sz="2900" i="1" spc="-35" dirty="0">
                <a:solidFill>
                  <a:srgbClr val="2A2B2F"/>
                </a:solidFill>
                <a:latin typeface="Georgia"/>
                <a:cs typeface="Georgia"/>
              </a:rPr>
              <a:t>Cyrila</a:t>
            </a:r>
            <a:r>
              <a:rPr sz="2900" i="1" spc="-130" dirty="0">
                <a:solidFill>
                  <a:srgbClr val="2A2B2F"/>
                </a:solidFill>
                <a:latin typeface="Georgia"/>
                <a:cs typeface="Georgia"/>
              </a:rPr>
              <a:t> </a:t>
            </a:r>
            <a:r>
              <a:rPr sz="2900" i="1" spc="-10" dirty="0">
                <a:solidFill>
                  <a:srgbClr val="2A2B2F"/>
                </a:solidFill>
                <a:latin typeface="Georgia"/>
                <a:cs typeface="Georgia"/>
              </a:rPr>
              <a:t>Kutlíka</a:t>
            </a:r>
            <a:endParaRPr sz="29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60020" y="6189638"/>
            <a:ext cx="3742054" cy="3168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2095">
              <a:lnSpc>
                <a:spcPct val="114599"/>
              </a:lnSpc>
              <a:spcBef>
                <a:spcPts val="100"/>
              </a:spcBef>
            </a:pPr>
            <a:r>
              <a:rPr sz="1800" spc="60" dirty="0">
                <a:solidFill>
                  <a:srgbClr val="2A2B2F"/>
                </a:solidFill>
                <a:latin typeface="Trebuchet MS"/>
                <a:cs typeface="Trebuchet MS"/>
              </a:rPr>
              <a:t>Osobitný</a:t>
            </a:r>
            <a:r>
              <a:rPr sz="1800" spc="-7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A2B2F"/>
                </a:solidFill>
                <a:latin typeface="Trebuchet MS"/>
                <a:cs typeface="Trebuchet MS"/>
              </a:rPr>
              <a:t>význam</a:t>
            </a:r>
            <a:r>
              <a:rPr sz="1800" spc="-6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2A2B2F"/>
                </a:solidFill>
                <a:latin typeface="Trebuchet MS"/>
                <a:cs typeface="Trebuchet MS"/>
              </a:rPr>
              <a:t>má</a:t>
            </a:r>
            <a:r>
              <a:rPr sz="1800" spc="-6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70" dirty="0">
                <a:solidFill>
                  <a:srgbClr val="2A2B2F"/>
                </a:solidFill>
                <a:latin typeface="Trebuchet MS"/>
                <a:cs typeface="Trebuchet MS"/>
              </a:rPr>
              <a:t>Cena</a:t>
            </a:r>
            <a:r>
              <a:rPr sz="1800" spc="-6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2A2B2F"/>
                </a:solidFill>
                <a:latin typeface="Trebuchet MS"/>
                <a:cs typeface="Trebuchet MS"/>
              </a:rPr>
              <a:t>Cyrila </a:t>
            </a:r>
            <a:r>
              <a:rPr sz="1800" spc="50" dirty="0">
                <a:solidFill>
                  <a:srgbClr val="2A2B2F"/>
                </a:solidFill>
                <a:latin typeface="Trebuchet MS"/>
                <a:cs typeface="Trebuchet MS"/>
              </a:rPr>
              <a:t>Kutlíka</a:t>
            </a:r>
            <a:r>
              <a:rPr sz="1800" spc="-2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A2B2F"/>
                </a:solidFill>
                <a:latin typeface="Trebuchet MS"/>
                <a:cs typeface="Trebuchet MS"/>
              </a:rPr>
              <a:t>za</a:t>
            </a:r>
            <a:r>
              <a:rPr sz="1800" spc="-2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A2B2F"/>
                </a:solidFill>
                <a:latin typeface="Trebuchet MS"/>
                <a:cs typeface="Trebuchet MS"/>
              </a:rPr>
              <a:t>celoživotné</a:t>
            </a:r>
            <a:r>
              <a:rPr sz="1800" spc="-2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2A2B2F"/>
                </a:solidFill>
                <a:latin typeface="Trebuchet MS"/>
                <a:cs typeface="Trebuchet MS"/>
              </a:rPr>
              <a:t>dielo.</a:t>
            </a:r>
            <a:endParaRPr sz="1800">
              <a:latin typeface="Trebuchet MS"/>
              <a:cs typeface="Trebuchet MS"/>
            </a:endParaRPr>
          </a:p>
          <a:p>
            <a:pPr marL="12700" marR="5080" indent="52705">
              <a:lnSpc>
                <a:spcPct val="114599"/>
              </a:lnSpc>
            </a:pPr>
            <a:r>
              <a:rPr sz="1800" dirty="0">
                <a:solidFill>
                  <a:srgbClr val="2A2B2F"/>
                </a:solidFill>
                <a:latin typeface="Trebuchet MS"/>
                <a:cs typeface="Trebuchet MS"/>
              </a:rPr>
              <a:t>Udeľuje</a:t>
            </a:r>
            <a:r>
              <a:rPr sz="1800" spc="-9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120" dirty="0">
                <a:solidFill>
                  <a:srgbClr val="2A2B2F"/>
                </a:solidFill>
                <a:latin typeface="Trebuchet MS"/>
                <a:cs typeface="Trebuchet MS"/>
              </a:rPr>
              <a:t>sa</a:t>
            </a:r>
            <a:r>
              <a:rPr sz="1800" spc="-9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A2B2F"/>
                </a:solidFill>
                <a:latin typeface="Trebuchet MS"/>
                <a:cs typeface="Trebuchet MS"/>
              </a:rPr>
              <a:t>autorom,</a:t>
            </a:r>
            <a:r>
              <a:rPr sz="1800" spc="-8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A2B2F"/>
                </a:solidFill>
                <a:latin typeface="Trebuchet MS"/>
                <a:cs typeface="Trebuchet MS"/>
              </a:rPr>
              <a:t>ktorí</a:t>
            </a:r>
            <a:r>
              <a:rPr sz="1800" spc="-9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2A2B2F"/>
                </a:solidFill>
                <a:latin typeface="Trebuchet MS"/>
                <a:cs typeface="Trebuchet MS"/>
              </a:rPr>
              <a:t>svojou </a:t>
            </a:r>
            <a:r>
              <a:rPr sz="1800" spc="10" dirty="0">
                <a:solidFill>
                  <a:srgbClr val="2A2B2F"/>
                </a:solidFill>
                <a:latin typeface="Trebuchet MS"/>
                <a:cs typeface="Trebuchet MS"/>
              </a:rPr>
              <a:t>dlhoročnou</a:t>
            </a:r>
            <a:r>
              <a:rPr sz="1800" spc="3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2A2B2F"/>
                </a:solidFill>
                <a:latin typeface="Trebuchet MS"/>
                <a:cs typeface="Trebuchet MS"/>
              </a:rPr>
              <a:t>tvorbou</a:t>
            </a:r>
            <a:r>
              <a:rPr sz="1800" spc="3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2A2B2F"/>
                </a:solidFill>
                <a:latin typeface="Trebuchet MS"/>
                <a:cs typeface="Trebuchet MS"/>
              </a:rPr>
              <a:t>a</a:t>
            </a:r>
            <a:r>
              <a:rPr sz="1800" spc="3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2A2B2F"/>
                </a:solidFill>
                <a:latin typeface="Trebuchet MS"/>
                <a:cs typeface="Trebuchet MS"/>
              </a:rPr>
              <a:t>pôsobením </a:t>
            </a:r>
            <a:r>
              <a:rPr sz="1800" spc="60" dirty="0">
                <a:solidFill>
                  <a:srgbClr val="2A2B2F"/>
                </a:solidFill>
                <a:latin typeface="Trebuchet MS"/>
                <a:cs typeface="Trebuchet MS"/>
              </a:rPr>
              <a:t>zásadne</a:t>
            </a:r>
            <a:r>
              <a:rPr sz="1800" spc="-4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A2B2F"/>
                </a:solidFill>
                <a:latin typeface="Trebuchet MS"/>
                <a:cs typeface="Trebuchet MS"/>
              </a:rPr>
              <a:t>prispeli</a:t>
            </a:r>
            <a:r>
              <a:rPr sz="1800" spc="-4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100" dirty="0">
                <a:solidFill>
                  <a:srgbClr val="2A2B2F"/>
                </a:solidFill>
                <a:latin typeface="Trebuchet MS"/>
                <a:cs typeface="Trebuchet MS"/>
              </a:rPr>
              <a:t>k</a:t>
            </a:r>
            <a:r>
              <a:rPr sz="1800" spc="-4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2A2B2F"/>
                </a:solidFill>
                <a:latin typeface="Trebuchet MS"/>
                <a:cs typeface="Trebuchet MS"/>
              </a:rPr>
              <a:t>rozvoju </a:t>
            </a:r>
            <a:r>
              <a:rPr sz="1800" dirty="0">
                <a:solidFill>
                  <a:srgbClr val="2A2B2F"/>
                </a:solidFill>
                <a:latin typeface="Trebuchet MS"/>
                <a:cs typeface="Trebuchet MS"/>
              </a:rPr>
              <a:t>výtvarného</a:t>
            </a:r>
            <a:r>
              <a:rPr sz="1800" spc="3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A2B2F"/>
                </a:solidFill>
                <a:latin typeface="Trebuchet MS"/>
                <a:cs typeface="Trebuchet MS"/>
              </a:rPr>
              <a:t>umenia</a:t>
            </a:r>
            <a:r>
              <a:rPr sz="1800" spc="4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80" dirty="0">
                <a:solidFill>
                  <a:srgbClr val="2A2B2F"/>
                </a:solidFill>
                <a:latin typeface="Trebuchet MS"/>
                <a:cs typeface="Trebuchet MS"/>
              </a:rPr>
              <a:t>Slovákov</a:t>
            </a:r>
            <a:r>
              <a:rPr sz="1800" spc="3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2A2B2F"/>
                </a:solidFill>
                <a:latin typeface="Trebuchet MS"/>
                <a:cs typeface="Trebuchet MS"/>
              </a:rPr>
              <a:t>v </a:t>
            </a:r>
            <a:r>
              <a:rPr sz="1800" spc="65" dirty="0">
                <a:solidFill>
                  <a:srgbClr val="2A2B2F"/>
                </a:solidFill>
                <a:latin typeface="Trebuchet MS"/>
                <a:cs typeface="Trebuchet MS"/>
              </a:rPr>
              <a:t>Srbsku.</a:t>
            </a:r>
            <a:r>
              <a:rPr sz="1800" spc="-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A2B2F"/>
                </a:solidFill>
                <a:latin typeface="Trebuchet MS"/>
                <a:cs typeface="Trebuchet MS"/>
              </a:rPr>
              <a:t>Toto</a:t>
            </a:r>
            <a:r>
              <a:rPr sz="1800" spc="-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A2B2F"/>
                </a:solidFill>
                <a:latin typeface="Trebuchet MS"/>
                <a:cs typeface="Trebuchet MS"/>
              </a:rPr>
              <a:t>ocenenie </a:t>
            </a:r>
            <a:r>
              <a:rPr sz="1800" spc="-20" dirty="0">
                <a:solidFill>
                  <a:srgbClr val="2A2B2F"/>
                </a:solidFill>
                <a:latin typeface="Trebuchet MS"/>
                <a:cs typeface="Trebuchet MS"/>
              </a:rPr>
              <a:t>teda </a:t>
            </a:r>
            <a:r>
              <a:rPr sz="1800" dirty="0">
                <a:solidFill>
                  <a:srgbClr val="2A2B2F"/>
                </a:solidFill>
                <a:latin typeface="Trebuchet MS"/>
                <a:cs typeface="Trebuchet MS"/>
              </a:rPr>
              <a:t>nehodnotí</a:t>
            </a:r>
            <a:r>
              <a:rPr sz="1800" spc="-2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A2B2F"/>
                </a:solidFill>
                <a:latin typeface="Trebuchet MS"/>
                <a:cs typeface="Trebuchet MS"/>
              </a:rPr>
              <a:t>len</a:t>
            </a:r>
            <a:r>
              <a:rPr sz="1800" spc="-2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2A2B2F"/>
                </a:solidFill>
                <a:latin typeface="Trebuchet MS"/>
                <a:cs typeface="Trebuchet MS"/>
              </a:rPr>
              <a:t>jedno</a:t>
            </a:r>
            <a:r>
              <a:rPr sz="1800" spc="-2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2A2B2F"/>
                </a:solidFill>
                <a:latin typeface="Trebuchet MS"/>
                <a:cs typeface="Trebuchet MS"/>
              </a:rPr>
              <a:t>dielo,</a:t>
            </a:r>
            <a:r>
              <a:rPr sz="1800" spc="-1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A2B2F"/>
                </a:solidFill>
                <a:latin typeface="Trebuchet MS"/>
                <a:cs typeface="Trebuchet MS"/>
              </a:rPr>
              <a:t>ale</a:t>
            </a:r>
            <a:r>
              <a:rPr sz="1800" spc="-20" dirty="0">
                <a:solidFill>
                  <a:srgbClr val="2A2B2F"/>
                </a:solidFill>
                <a:latin typeface="Trebuchet MS"/>
                <a:cs typeface="Trebuchet MS"/>
              </a:rPr>
              <a:t> celé </a:t>
            </a:r>
            <a:r>
              <a:rPr sz="1800" dirty="0">
                <a:solidFill>
                  <a:srgbClr val="2A2B2F"/>
                </a:solidFill>
                <a:latin typeface="Trebuchet MS"/>
                <a:cs typeface="Trebuchet MS"/>
              </a:rPr>
              <a:t>umelecké</a:t>
            </a:r>
            <a:r>
              <a:rPr sz="1800" spc="-3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2A2B2F"/>
                </a:solidFill>
                <a:latin typeface="Trebuchet MS"/>
                <a:cs typeface="Trebuchet MS"/>
              </a:rPr>
              <a:t>pôsobenie</a:t>
            </a:r>
            <a:r>
              <a:rPr sz="1800" spc="-3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2A2B2F"/>
                </a:solidFill>
                <a:latin typeface="Trebuchet MS"/>
                <a:cs typeface="Trebuchet MS"/>
              </a:rPr>
              <a:t>a</a:t>
            </a:r>
            <a:r>
              <a:rPr sz="1800" spc="-3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A2B2F"/>
                </a:solidFill>
                <a:latin typeface="Trebuchet MS"/>
                <a:cs typeface="Trebuchet MS"/>
              </a:rPr>
              <a:t>odkaz,</a:t>
            </a:r>
            <a:r>
              <a:rPr sz="1800" spc="-3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2A2B2F"/>
                </a:solidFill>
                <a:latin typeface="Trebuchet MS"/>
                <a:cs typeface="Trebuchet MS"/>
              </a:rPr>
              <a:t>ktorý </a:t>
            </a:r>
            <a:r>
              <a:rPr sz="1800" spc="50" dirty="0">
                <a:solidFill>
                  <a:srgbClr val="2A2B2F"/>
                </a:solidFill>
                <a:latin typeface="Trebuchet MS"/>
                <a:cs typeface="Trebuchet MS"/>
              </a:rPr>
              <a:t>zostáva</a:t>
            </a:r>
            <a:r>
              <a:rPr sz="1800" spc="-8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A2B2F"/>
                </a:solidFill>
                <a:latin typeface="Trebuchet MS"/>
                <a:cs typeface="Trebuchet MS"/>
              </a:rPr>
              <a:t>pre</a:t>
            </a:r>
            <a:r>
              <a:rPr sz="1800" spc="-7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A2B2F"/>
                </a:solidFill>
                <a:latin typeface="Trebuchet MS"/>
                <a:cs typeface="Trebuchet MS"/>
              </a:rPr>
              <a:t>ďalšie</a:t>
            </a:r>
            <a:r>
              <a:rPr sz="1800" spc="-8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2A2B2F"/>
                </a:solidFill>
                <a:latin typeface="Trebuchet MS"/>
                <a:cs typeface="Trebuchet MS"/>
              </a:rPr>
              <a:t>generácie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472636" y="5149507"/>
            <a:ext cx="371856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i="1" spc="-75" dirty="0">
                <a:solidFill>
                  <a:srgbClr val="2A2B2F"/>
                </a:solidFill>
                <a:latin typeface="Georgia"/>
                <a:cs typeface="Georgia"/>
              </a:rPr>
              <a:t>Výkupná</a:t>
            </a:r>
            <a:r>
              <a:rPr sz="2900" i="1" spc="-85" dirty="0">
                <a:solidFill>
                  <a:srgbClr val="2A2B2F"/>
                </a:solidFill>
                <a:latin typeface="Georgia"/>
                <a:cs typeface="Georgia"/>
              </a:rPr>
              <a:t> </a:t>
            </a:r>
            <a:r>
              <a:rPr sz="2900" i="1" spc="-45" dirty="0">
                <a:solidFill>
                  <a:srgbClr val="2A2B2F"/>
                </a:solidFill>
                <a:latin typeface="Georgia"/>
                <a:cs typeface="Georgia"/>
              </a:rPr>
              <a:t>cena</a:t>
            </a:r>
            <a:r>
              <a:rPr sz="2900" i="1" spc="-80" dirty="0">
                <a:solidFill>
                  <a:srgbClr val="2A2B2F"/>
                </a:solidFill>
                <a:latin typeface="Georgia"/>
                <a:cs typeface="Georgia"/>
              </a:rPr>
              <a:t> </a:t>
            </a:r>
            <a:r>
              <a:rPr sz="2900" i="1" spc="-20" dirty="0">
                <a:solidFill>
                  <a:srgbClr val="2A2B2F"/>
                </a:solidFill>
                <a:latin typeface="Georgia"/>
                <a:cs typeface="Georgia"/>
              </a:rPr>
              <a:t>NRSNM</a:t>
            </a:r>
            <a:endParaRPr sz="290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472636" y="6189638"/>
            <a:ext cx="3764279" cy="2854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800" dirty="0">
                <a:solidFill>
                  <a:srgbClr val="2A2B2F"/>
                </a:solidFill>
                <a:latin typeface="Trebuchet MS"/>
                <a:cs typeface="Trebuchet MS"/>
              </a:rPr>
              <a:t>Tretia</a:t>
            </a:r>
            <a:r>
              <a:rPr sz="1800" spc="-114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2A2B2F"/>
                </a:solidFill>
                <a:latin typeface="Trebuchet MS"/>
                <a:cs typeface="Trebuchet MS"/>
              </a:rPr>
              <a:t>cena</a:t>
            </a:r>
            <a:r>
              <a:rPr sz="1800" spc="-11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-90" dirty="0">
                <a:solidFill>
                  <a:srgbClr val="2A2B2F"/>
                </a:solidFill>
                <a:latin typeface="Trebuchet MS"/>
                <a:cs typeface="Trebuchet MS"/>
              </a:rPr>
              <a:t>je</a:t>
            </a:r>
            <a:r>
              <a:rPr sz="1800" spc="-114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2A2B2F"/>
                </a:solidFill>
                <a:latin typeface="Trebuchet MS"/>
                <a:cs typeface="Trebuchet MS"/>
              </a:rPr>
              <a:t>výkupná</a:t>
            </a:r>
            <a:r>
              <a:rPr sz="1800" spc="-11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2A2B2F"/>
                </a:solidFill>
                <a:latin typeface="Trebuchet MS"/>
                <a:cs typeface="Trebuchet MS"/>
              </a:rPr>
              <a:t>cena </a:t>
            </a:r>
            <a:r>
              <a:rPr sz="1800" spc="160" dirty="0">
                <a:solidFill>
                  <a:srgbClr val="2A2B2F"/>
                </a:solidFill>
                <a:latin typeface="Trebuchet MS"/>
                <a:cs typeface="Trebuchet MS"/>
              </a:rPr>
              <a:t>NRSNM.</a:t>
            </a:r>
            <a:r>
              <a:rPr sz="1800" spc="-6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A2B2F"/>
                </a:solidFill>
                <a:latin typeface="Trebuchet MS"/>
                <a:cs typeface="Trebuchet MS"/>
              </a:rPr>
              <a:t>Tá</a:t>
            </a:r>
            <a:r>
              <a:rPr sz="1800" spc="-6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2A2B2F"/>
                </a:solidFill>
                <a:latin typeface="Trebuchet MS"/>
                <a:cs typeface="Trebuchet MS"/>
              </a:rPr>
              <a:t>má</a:t>
            </a:r>
            <a:r>
              <a:rPr sz="1800" spc="-6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2A2B2F"/>
                </a:solidFill>
                <a:latin typeface="Trebuchet MS"/>
                <a:cs typeface="Trebuchet MS"/>
              </a:rPr>
              <a:t>osobitý</a:t>
            </a:r>
            <a:r>
              <a:rPr sz="1800" spc="-6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A2B2F"/>
                </a:solidFill>
                <a:latin typeface="Trebuchet MS"/>
                <a:cs typeface="Trebuchet MS"/>
              </a:rPr>
              <a:t>význam</a:t>
            </a:r>
            <a:r>
              <a:rPr sz="1800" spc="-6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2A2B2F"/>
                </a:solidFill>
                <a:latin typeface="Trebuchet MS"/>
                <a:cs typeface="Trebuchet MS"/>
              </a:rPr>
              <a:t>v </a:t>
            </a:r>
            <a:r>
              <a:rPr sz="1800" spc="-40" dirty="0">
                <a:solidFill>
                  <a:srgbClr val="2A2B2F"/>
                </a:solidFill>
                <a:latin typeface="Trebuchet MS"/>
                <a:cs typeface="Trebuchet MS"/>
              </a:rPr>
              <a:t>tom,</a:t>
            </a:r>
            <a:r>
              <a:rPr sz="1800" spc="-9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A2B2F"/>
                </a:solidFill>
                <a:latin typeface="Trebuchet MS"/>
                <a:cs typeface="Trebuchet MS"/>
              </a:rPr>
              <a:t>že</a:t>
            </a:r>
            <a:r>
              <a:rPr sz="1800" spc="-9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A2B2F"/>
                </a:solidFill>
                <a:latin typeface="Trebuchet MS"/>
                <a:cs typeface="Trebuchet MS"/>
              </a:rPr>
              <a:t>nielen</a:t>
            </a:r>
            <a:r>
              <a:rPr sz="1800" spc="-9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2A2B2F"/>
                </a:solidFill>
                <a:latin typeface="Trebuchet MS"/>
                <a:cs typeface="Trebuchet MS"/>
              </a:rPr>
              <a:t>motivuje</a:t>
            </a:r>
            <a:r>
              <a:rPr sz="1800" spc="-9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2A2B2F"/>
                </a:solidFill>
                <a:latin typeface="Trebuchet MS"/>
                <a:cs typeface="Trebuchet MS"/>
              </a:rPr>
              <a:t>a</a:t>
            </a:r>
            <a:r>
              <a:rPr sz="1800" spc="-9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2A2B2F"/>
                </a:solidFill>
                <a:latin typeface="Trebuchet MS"/>
                <a:cs typeface="Trebuchet MS"/>
              </a:rPr>
              <a:t>podporuje </a:t>
            </a:r>
            <a:r>
              <a:rPr sz="1800" dirty="0">
                <a:solidFill>
                  <a:srgbClr val="2A2B2F"/>
                </a:solidFill>
                <a:latin typeface="Trebuchet MS"/>
                <a:cs typeface="Trebuchet MS"/>
              </a:rPr>
              <a:t>umelcov,</a:t>
            </a:r>
            <a:r>
              <a:rPr sz="1800" spc="-3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A2B2F"/>
                </a:solidFill>
                <a:latin typeface="Trebuchet MS"/>
                <a:cs typeface="Trebuchet MS"/>
              </a:rPr>
              <a:t>ale</a:t>
            </a:r>
            <a:r>
              <a:rPr sz="1800" spc="-3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A2B2F"/>
                </a:solidFill>
                <a:latin typeface="Trebuchet MS"/>
                <a:cs typeface="Trebuchet MS"/>
              </a:rPr>
              <a:t>zároveň</a:t>
            </a:r>
            <a:r>
              <a:rPr sz="1800" spc="-3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2A2B2F"/>
                </a:solidFill>
                <a:latin typeface="Trebuchet MS"/>
                <a:cs typeface="Trebuchet MS"/>
              </a:rPr>
              <a:t>umožňuje </a:t>
            </a:r>
            <a:r>
              <a:rPr sz="1800" dirty="0">
                <a:solidFill>
                  <a:srgbClr val="2A2B2F"/>
                </a:solidFill>
                <a:latin typeface="Trebuchet MS"/>
                <a:cs typeface="Trebuchet MS"/>
              </a:rPr>
              <a:t>budovať</a:t>
            </a:r>
            <a:r>
              <a:rPr sz="1800" spc="-6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2A2B2F"/>
                </a:solidFill>
                <a:latin typeface="Trebuchet MS"/>
                <a:cs typeface="Trebuchet MS"/>
              </a:rPr>
              <a:t>vlastný</a:t>
            </a:r>
            <a:r>
              <a:rPr sz="1800" spc="-6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45" dirty="0">
                <a:solidFill>
                  <a:srgbClr val="2A2B2F"/>
                </a:solidFill>
                <a:latin typeface="Trebuchet MS"/>
                <a:cs typeface="Trebuchet MS"/>
              </a:rPr>
              <a:t>umelecký</a:t>
            </a:r>
            <a:r>
              <a:rPr sz="1800" spc="-6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2A2B2F"/>
                </a:solidFill>
                <a:latin typeface="Trebuchet MS"/>
                <a:cs typeface="Trebuchet MS"/>
              </a:rPr>
              <a:t>fond.</a:t>
            </a:r>
            <a:endParaRPr sz="1800">
              <a:latin typeface="Trebuchet MS"/>
              <a:cs typeface="Trebuchet MS"/>
            </a:endParaRPr>
          </a:p>
          <a:p>
            <a:pPr marL="12700" marR="306070">
              <a:lnSpc>
                <a:spcPct val="114599"/>
              </a:lnSpc>
            </a:pPr>
            <a:r>
              <a:rPr sz="1800" spc="245" dirty="0">
                <a:solidFill>
                  <a:srgbClr val="2A2B2F"/>
                </a:solidFill>
                <a:latin typeface="Trebuchet MS"/>
                <a:cs typeface="Trebuchet MS"/>
              </a:rPr>
              <a:t>NRSNM</a:t>
            </a:r>
            <a:r>
              <a:rPr sz="1800" spc="-6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2A2B2F"/>
                </a:solidFill>
                <a:latin typeface="Trebuchet MS"/>
                <a:cs typeface="Trebuchet MS"/>
              </a:rPr>
              <a:t>tak</a:t>
            </a:r>
            <a:r>
              <a:rPr sz="1800" spc="-6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A2B2F"/>
                </a:solidFill>
                <a:latin typeface="Trebuchet MS"/>
                <a:cs typeface="Trebuchet MS"/>
              </a:rPr>
              <a:t>spája</a:t>
            </a:r>
            <a:r>
              <a:rPr sz="1800" spc="-6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2A2B2F"/>
                </a:solidFill>
                <a:latin typeface="Trebuchet MS"/>
                <a:cs typeface="Trebuchet MS"/>
              </a:rPr>
              <a:t>ocenenie </a:t>
            </a:r>
            <a:r>
              <a:rPr sz="1800" dirty="0">
                <a:solidFill>
                  <a:srgbClr val="2A2B2F"/>
                </a:solidFill>
                <a:latin typeface="Trebuchet MS"/>
                <a:cs typeface="Trebuchet MS"/>
              </a:rPr>
              <a:t>aktuálnej</a:t>
            </a:r>
            <a:r>
              <a:rPr sz="1800" spc="-1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A2B2F"/>
                </a:solidFill>
                <a:latin typeface="Trebuchet MS"/>
                <a:cs typeface="Trebuchet MS"/>
              </a:rPr>
              <a:t>tvorby</a:t>
            </a:r>
            <a:r>
              <a:rPr sz="1800" spc="-1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185" dirty="0">
                <a:solidFill>
                  <a:srgbClr val="2A2B2F"/>
                </a:solidFill>
                <a:latin typeface="Trebuchet MS"/>
                <a:cs typeface="Trebuchet MS"/>
              </a:rPr>
              <a:t>s</a:t>
            </a:r>
            <a:r>
              <a:rPr sz="1800" spc="-10" dirty="0">
                <a:solidFill>
                  <a:srgbClr val="2A2B2F"/>
                </a:solidFill>
                <a:latin typeface="Trebuchet MS"/>
                <a:cs typeface="Trebuchet MS"/>
              </a:rPr>
              <a:t> uchovávaním </a:t>
            </a:r>
            <a:r>
              <a:rPr sz="1800" dirty="0">
                <a:solidFill>
                  <a:srgbClr val="2A2B2F"/>
                </a:solidFill>
                <a:latin typeface="Trebuchet MS"/>
                <a:cs typeface="Trebuchet MS"/>
              </a:rPr>
              <a:t>kultúrneho</a:t>
            </a:r>
            <a:r>
              <a:rPr sz="1800" spc="-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2A2B2F"/>
                </a:solidFill>
                <a:latin typeface="Trebuchet MS"/>
                <a:cs typeface="Trebuchet MS"/>
              </a:rPr>
              <a:t>dedičstva</a:t>
            </a:r>
            <a:r>
              <a:rPr sz="1800" spc="-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80" dirty="0">
                <a:solidFill>
                  <a:srgbClr val="2A2B2F"/>
                </a:solidFill>
                <a:latin typeface="Trebuchet MS"/>
                <a:cs typeface="Trebuchet MS"/>
              </a:rPr>
              <a:t>Slovákov</a:t>
            </a:r>
            <a:r>
              <a:rPr sz="180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2A2B2F"/>
                </a:solidFill>
                <a:latin typeface="Trebuchet MS"/>
                <a:cs typeface="Trebuchet MS"/>
              </a:rPr>
              <a:t>v </a:t>
            </a:r>
            <a:r>
              <a:rPr sz="1800" spc="55" dirty="0">
                <a:solidFill>
                  <a:srgbClr val="2A2B2F"/>
                </a:solidFill>
                <a:latin typeface="Trebuchet MS"/>
                <a:cs typeface="Trebuchet MS"/>
              </a:rPr>
              <a:t>Srbsku.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445956" y="4794289"/>
            <a:ext cx="2528570" cy="84836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600"/>
              </a:spcBef>
            </a:pPr>
            <a:r>
              <a:rPr sz="2900" i="1" dirty="0">
                <a:solidFill>
                  <a:srgbClr val="2A2B2F"/>
                </a:solidFill>
                <a:latin typeface="Georgia"/>
                <a:cs typeface="Georgia"/>
              </a:rPr>
              <a:t>Cena</a:t>
            </a:r>
            <a:r>
              <a:rPr sz="2900" i="1" spc="-105" dirty="0">
                <a:solidFill>
                  <a:srgbClr val="2A2B2F"/>
                </a:solidFill>
                <a:latin typeface="Georgia"/>
                <a:cs typeface="Georgia"/>
              </a:rPr>
              <a:t> </a:t>
            </a:r>
            <a:r>
              <a:rPr sz="2900" i="1" spc="-80" dirty="0">
                <a:solidFill>
                  <a:srgbClr val="2A2B2F"/>
                </a:solidFill>
                <a:latin typeface="Georgia"/>
                <a:cs typeface="Georgia"/>
              </a:rPr>
              <a:t>Karola</a:t>
            </a:r>
            <a:r>
              <a:rPr sz="2900" i="1" spc="-95" dirty="0">
                <a:solidFill>
                  <a:srgbClr val="2A2B2F"/>
                </a:solidFill>
                <a:latin typeface="Georgia"/>
                <a:cs typeface="Georgia"/>
              </a:rPr>
              <a:t> </a:t>
            </a:r>
            <a:r>
              <a:rPr sz="2900" i="1" spc="-100" dirty="0">
                <a:solidFill>
                  <a:srgbClr val="2A2B2F"/>
                </a:solidFill>
                <a:latin typeface="Georgia"/>
                <a:cs typeface="Georgia"/>
              </a:rPr>
              <a:t>M. </a:t>
            </a:r>
            <a:r>
              <a:rPr sz="2900" i="1" spc="-10" dirty="0">
                <a:solidFill>
                  <a:srgbClr val="2A2B2F"/>
                </a:solidFill>
                <a:latin typeface="Georgia"/>
                <a:cs typeface="Georgia"/>
              </a:rPr>
              <a:t>Lehotského</a:t>
            </a:r>
            <a:endParaRPr sz="29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445956" y="6208688"/>
            <a:ext cx="3769995" cy="2540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800" spc="80" dirty="0">
                <a:solidFill>
                  <a:srgbClr val="2A2B2F"/>
                </a:solidFill>
                <a:latin typeface="Trebuchet MS"/>
                <a:cs typeface="Trebuchet MS"/>
              </a:rPr>
              <a:t>Ďalšou</a:t>
            </a:r>
            <a:r>
              <a:rPr sz="1800" spc="-2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A2B2F"/>
                </a:solidFill>
                <a:latin typeface="Trebuchet MS"/>
                <a:cs typeface="Trebuchet MS"/>
              </a:rPr>
              <a:t>dôležitou</a:t>
            </a:r>
            <a:r>
              <a:rPr sz="1800" spc="-1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A2B2F"/>
                </a:solidFill>
                <a:latin typeface="Trebuchet MS"/>
                <a:cs typeface="Trebuchet MS"/>
              </a:rPr>
              <a:t>cenou</a:t>
            </a:r>
            <a:r>
              <a:rPr sz="1800" spc="-2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-90" dirty="0">
                <a:solidFill>
                  <a:srgbClr val="2A2B2F"/>
                </a:solidFill>
                <a:latin typeface="Trebuchet MS"/>
                <a:cs typeface="Trebuchet MS"/>
              </a:rPr>
              <a:t>je</a:t>
            </a:r>
            <a:r>
              <a:rPr sz="1800" spc="-1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2A2B2F"/>
                </a:solidFill>
                <a:latin typeface="Trebuchet MS"/>
                <a:cs typeface="Trebuchet MS"/>
              </a:rPr>
              <a:t>Cena </a:t>
            </a:r>
            <a:r>
              <a:rPr sz="1800" spc="55" dirty="0">
                <a:solidFill>
                  <a:srgbClr val="2A2B2F"/>
                </a:solidFill>
                <a:latin typeface="Trebuchet MS"/>
                <a:cs typeface="Trebuchet MS"/>
              </a:rPr>
              <a:t>Karola</a:t>
            </a:r>
            <a:r>
              <a:rPr sz="1800" spc="-1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70" dirty="0">
                <a:solidFill>
                  <a:srgbClr val="2A2B2F"/>
                </a:solidFill>
                <a:latin typeface="Trebuchet MS"/>
                <a:cs typeface="Trebuchet MS"/>
              </a:rPr>
              <a:t>Miloslava</a:t>
            </a:r>
            <a:r>
              <a:rPr sz="1800" spc="-1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2A2B2F"/>
                </a:solidFill>
                <a:latin typeface="Trebuchet MS"/>
                <a:cs typeface="Trebuchet MS"/>
              </a:rPr>
              <a:t>Lehotského,</a:t>
            </a:r>
            <a:r>
              <a:rPr sz="1800" spc="-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2A2B2F"/>
                </a:solidFill>
                <a:latin typeface="Trebuchet MS"/>
                <a:cs typeface="Trebuchet MS"/>
              </a:rPr>
              <a:t>ktorá </a:t>
            </a:r>
            <a:r>
              <a:rPr sz="1800" spc="120" dirty="0">
                <a:solidFill>
                  <a:srgbClr val="2A2B2F"/>
                </a:solidFill>
                <a:latin typeface="Trebuchet MS"/>
                <a:cs typeface="Trebuchet MS"/>
              </a:rPr>
              <a:t>sa</a:t>
            </a:r>
            <a:r>
              <a:rPr sz="1800" spc="-8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A2B2F"/>
                </a:solidFill>
                <a:latin typeface="Trebuchet MS"/>
                <a:cs typeface="Trebuchet MS"/>
              </a:rPr>
              <a:t>udeľuje</a:t>
            </a:r>
            <a:r>
              <a:rPr sz="1800" spc="-7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A2B2F"/>
                </a:solidFill>
                <a:latin typeface="Trebuchet MS"/>
                <a:cs typeface="Trebuchet MS"/>
              </a:rPr>
              <a:t>za</a:t>
            </a:r>
            <a:r>
              <a:rPr sz="1800" spc="-7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A2B2F"/>
                </a:solidFill>
                <a:latin typeface="Trebuchet MS"/>
                <a:cs typeface="Trebuchet MS"/>
              </a:rPr>
              <a:t>najlepšiu</a:t>
            </a:r>
            <a:r>
              <a:rPr sz="1800" spc="-7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2A2B2F"/>
                </a:solidFill>
                <a:latin typeface="Trebuchet MS"/>
                <a:cs typeface="Trebuchet MS"/>
              </a:rPr>
              <a:t>výstavu</a:t>
            </a:r>
            <a:r>
              <a:rPr sz="1800" spc="-7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2A2B2F"/>
                </a:solidFill>
                <a:latin typeface="Trebuchet MS"/>
                <a:cs typeface="Trebuchet MS"/>
              </a:rPr>
              <a:t>v </a:t>
            </a:r>
            <a:r>
              <a:rPr sz="1800" dirty="0">
                <a:solidFill>
                  <a:srgbClr val="2A2B2F"/>
                </a:solidFill>
                <a:latin typeface="Trebuchet MS"/>
                <a:cs typeface="Trebuchet MS"/>
              </a:rPr>
              <a:t>období</a:t>
            </a:r>
            <a:r>
              <a:rPr sz="1800" spc="6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A2B2F"/>
                </a:solidFill>
                <a:latin typeface="Trebuchet MS"/>
                <a:cs typeface="Trebuchet MS"/>
              </a:rPr>
              <a:t>medzi</a:t>
            </a:r>
            <a:r>
              <a:rPr sz="1800" spc="6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A2B2F"/>
                </a:solidFill>
                <a:latin typeface="Trebuchet MS"/>
                <a:cs typeface="Trebuchet MS"/>
              </a:rPr>
              <a:t>dvoma</a:t>
            </a:r>
            <a:r>
              <a:rPr sz="1800" spc="6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2A2B2F"/>
                </a:solidFill>
                <a:latin typeface="Trebuchet MS"/>
                <a:cs typeface="Trebuchet MS"/>
              </a:rPr>
              <a:t>bienálami.</a:t>
            </a:r>
            <a:endParaRPr sz="1800">
              <a:latin typeface="Trebuchet MS"/>
              <a:cs typeface="Trebuchet MS"/>
            </a:endParaRPr>
          </a:p>
          <a:p>
            <a:pPr marL="12700" marR="336550">
              <a:lnSpc>
                <a:spcPct val="114599"/>
              </a:lnSpc>
            </a:pPr>
            <a:r>
              <a:rPr sz="1800" dirty="0">
                <a:solidFill>
                  <a:srgbClr val="2A2B2F"/>
                </a:solidFill>
                <a:latin typeface="Trebuchet MS"/>
                <a:cs typeface="Trebuchet MS"/>
              </a:rPr>
              <a:t>Týmto</a:t>
            </a:r>
            <a:r>
              <a:rPr sz="1800" spc="-6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85" dirty="0">
                <a:solidFill>
                  <a:srgbClr val="2A2B2F"/>
                </a:solidFill>
                <a:latin typeface="Trebuchet MS"/>
                <a:cs typeface="Trebuchet MS"/>
              </a:rPr>
              <a:t>spôsobom</a:t>
            </a:r>
            <a:r>
              <a:rPr sz="1800" spc="-6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120" dirty="0">
                <a:solidFill>
                  <a:srgbClr val="2A2B2F"/>
                </a:solidFill>
                <a:latin typeface="Trebuchet MS"/>
                <a:cs typeface="Trebuchet MS"/>
              </a:rPr>
              <a:t>sa</a:t>
            </a:r>
            <a:r>
              <a:rPr sz="1800" spc="-6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2A2B2F"/>
                </a:solidFill>
                <a:latin typeface="Trebuchet MS"/>
                <a:cs typeface="Trebuchet MS"/>
              </a:rPr>
              <a:t>vyzdvihujú </a:t>
            </a:r>
            <a:r>
              <a:rPr sz="1800" spc="-25" dirty="0">
                <a:solidFill>
                  <a:srgbClr val="2A2B2F"/>
                </a:solidFill>
                <a:latin typeface="Trebuchet MS"/>
                <a:cs typeface="Trebuchet MS"/>
              </a:rPr>
              <a:t>autori,</a:t>
            </a:r>
            <a:r>
              <a:rPr sz="1800" spc="1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A2B2F"/>
                </a:solidFill>
                <a:latin typeface="Trebuchet MS"/>
                <a:cs typeface="Trebuchet MS"/>
              </a:rPr>
              <a:t>ktorí</a:t>
            </a:r>
            <a:r>
              <a:rPr sz="1800" spc="2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A2B2F"/>
                </a:solidFill>
                <a:latin typeface="Trebuchet MS"/>
                <a:cs typeface="Trebuchet MS"/>
              </a:rPr>
              <a:t>dokázali</a:t>
            </a:r>
            <a:r>
              <a:rPr sz="1800" spc="2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2A2B2F"/>
                </a:solidFill>
                <a:latin typeface="Trebuchet MS"/>
                <a:cs typeface="Trebuchet MS"/>
              </a:rPr>
              <a:t>pripraviť </a:t>
            </a:r>
            <a:r>
              <a:rPr sz="1800" dirty="0">
                <a:solidFill>
                  <a:srgbClr val="2A2B2F"/>
                </a:solidFill>
                <a:latin typeface="Trebuchet MS"/>
                <a:cs typeface="Trebuchet MS"/>
              </a:rPr>
              <a:t>mimoriadne</a:t>
            </a:r>
            <a:r>
              <a:rPr sz="1800" spc="3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A2B2F"/>
                </a:solidFill>
                <a:latin typeface="Trebuchet MS"/>
                <a:cs typeface="Trebuchet MS"/>
              </a:rPr>
              <a:t>kvalitnú</a:t>
            </a:r>
            <a:r>
              <a:rPr sz="1800" spc="3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2A2B2F"/>
                </a:solidFill>
                <a:latin typeface="Trebuchet MS"/>
                <a:cs typeface="Trebuchet MS"/>
              </a:rPr>
              <a:t>a</a:t>
            </a:r>
            <a:r>
              <a:rPr sz="1800" spc="3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2A2B2F"/>
                </a:solidFill>
                <a:latin typeface="Trebuchet MS"/>
                <a:cs typeface="Trebuchet MS"/>
              </a:rPr>
              <a:t>hodnotnú </a:t>
            </a:r>
            <a:r>
              <a:rPr sz="1800" dirty="0">
                <a:solidFill>
                  <a:srgbClr val="2A2B2F"/>
                </a:solidFill>
                <a:latin typeface="Trebuchet MS"/>
                <a:cs typeface="Trebuchet MS"/>
              </a:rPr>
              <a:t>prezentáciu</a:t>
            </a:r>
            <a:r>
              <a:rPr sz="1800" spc="3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2A2B2F"/>
                </a:solidFill>
                <a:latin typeface="Trebuchet MS"/>
                <a:cs typeface="Trebuchet MS"/>
              </a:rPr>
              <a:t>svojej</a:t>
            </a:r>
            <a:r>
              <a:rPr sz="1800" spc="3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2A2B2F"/>
                </a:solidFill>
                <a:latin typeface="Trebuchet MS"/>
                <a:cs typeface="Trebuchet MS"/>
              </a:rPr>
              <a:t>tvorby.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246600" y="9232962"/>
            <a:ext cx="1790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solidFill>
                  <a:srgbClr val="2A2B2F"/>
                </a:solidFill>
                <a:latin typeface="Lucida Sans Unicode"/>
                <a:cs typeface="Lucida Sans Unicode"/>
              </a:rPr>
              <a:t>4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37584" y="9532682"/>
            <a:ext cx="46856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A2B2F"/>
                </a:solidFill>
                <a:latin typeface="Lucida Sans Unicode"/>
                <a:cs typeface="Lucida Sans Unicode"/>
              </a:rPr>
              <a:t>Budovanie</a:t>
            </a:r>
            <a:r>
              <a:rPr sz="1400" spc="-20" dirty="0">
                <a:solidFill>
                  <a:srgbClr val="2A2B2F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2A2B2F"/>
                </a:solidFill>
                <a:latin typeface="Lucida Sans Unicode"/>
                <a:cs typeface="Lucida Sans Unicode"/>
              </a:rPr>
              <a:t>fondov</a:t>
            </a:r>
            <a:r>
              <a:rPr sz="1400" spc="-20" dirty="0">
                <a:solidFill>
                  <a:srgbClr val="2A2B2F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2A2B2F"/>
                </a:solidFill>
                <a:latin typeface="Lucida Sans Unicode"/>
                <a:cs typeface="Lucida Sans Unicode"/>
              </a:rPr>
              <a:t>(MVS</a:t>
            </a:r>
            <a:r>
              <a:rPr sz="1400" spc="-20" dirty="0">
                <a:solidFill>
                  <a:srgbClr val="2A2B2F"/>
                </a:solidFill>
                <a:latin typeface="Lucida Sans Unicode"/>
                <a:cs typeface="Lucida Sans Unicode"/>
              </a:rPr>
              <a:t> </a:t>
            </a:r>
            <a:r>
              <a:rPr sz="1400" spc="-285" dirty="0">
                <a:solidFill>
                  <a:srgbClr val="2A2B2F"/>
                </a:solidFill>
                <a:latin typeface="Lucida Sans Unicode"/>
                <a:cs typeface="Lucida Sans Unicode"/>
              </a:rPr>
              <a:t>-</a:t>
            </a:r>
            <a:r>
              <a:rPr sz="1400" spc="-20" dirty="0">
                <a:solidFill>
                  <a:srgbClr val="2A2B2F"/>
                </a:solidFill>
                <a:latin typeface="Lucida Sans Unicode"/>
                <a:cs typeface="Lucida Sans Unicode"/>
              </a:rPr>
              <a:t> </a:t>
            </a:r>
            <a:r>
              <a:rPr sz="1400" spc="-25" dirty="0">
                <a:solidFill>
                  <a:srgbClr val="2A2B2F"/>
                </a:solidFill>
                <a:latin typeface="Lucida Sans Unicode"/>
                <a:cs typeface="Lucida Sans Unicode"/>
              </a:rPr>
              <a:t>GZM,</a:t>
            </a:r>
            <a:r>
              <a:rPr sz="1400" spc="-15" dirty="0">
                <a:solidFill>
                  <a:srgbClr val="2A2B2F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2A2B2F"/>
                </a:solidFill>
                <a:latin typeface="Lucida Sans Unicode"/>
                <a:cs typeface="Lucida Sans Unicode"/>
              </a:rPr>
              <a:t>NRSNM,</a:t>
            </a:r>
            <a:r>
              <a:rPr sz="1400" spc="-20" dirty="0">
                <a:solidFill>
                  <a:srgbClr val="2A2B2F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2A2B2F"/>
                </a:solidFill>
                <a:latin typeface="Lucida Sans Unicode"/>
                <a:cs typeface="Lucida Sans Unicode"/>
              </a:rPr>
              <a:t>UKVS</a:t>
            </a:r>
            <a:r>
              <a:rPr sz="1400" spc="-20" dirty="0">
                <a:solidFill>
                  <a:srgbClr val="2A2B2F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2A2B2F"/>
                </a:solidFill>
                <a:latin typeface="Lucida Sans Unicode"/>
                <a:cs typeface="Lucida Sans Unicode"/>
              </a:rPr>
              <a:t>a</a:t>
            </a:r>
            <a:r>
              <a:rPr sz="1400" spc="-20" dirty="0">
                <a:solidFill>
                  <a:srgbClr val="2A2B2F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rgbClr val="2A2B2F"/>
                </a:solidFill>
                <a:latin typeface="Lucida Sans Unicode"/>
                <a:cs typeface="Lucida Sans Unicode"/>
              </a:rPr>
              <a:t>GKML)</a:t>
            </a:r>
            <a:endParaRPr sz="1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3932" y="1028700"/>
            <a:ext cx="16240125" cy="8229600"/>
            <a:chOff x="1023932" y="1028700"/>
            <a:chExt cx="16240125" cy="8229600"/>
          </a:xfrm>
        </p:grpSpPr>
        <p:sp>
          <p:nvSpPr>
            <p:cNvPr id="3" name="object 3"/>
            <p:cNvSpPr/>
            <p:nvPr/>
          </p:nvSpPr>
          <p:spPr>
            <a:xfrm>
              <a:off x="1028694" y="1760761"/>
              <a:ext cx="16230600" cy="38735"/>
            </a:xfrm>
            <a:custGeom>
              <a:avLst/>
              <a:gdLst/>
              <a:ahLst/>
              <a:cxnLst/>
              <a:rect l="l" t="t" r="r" b="b"/>
              <a:pathLst>
                <a:path w="16230600" h="38735">
                  <a:moveTo>
                    <a:pt x="0" y="38508"/>
                  </a:moveTo>
                  <a:lnTo>
                    <a:pt x="16230593" y="0"/>
                  </a:lnTo>
                </a:path>
              </a:pathLst>
            </a:custGeom>
            <a:ln w="9524">
              <a:solidFill>
                <a:srgbClr val="2A2B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 descr="Červená obálka publikácie s názvom „30 rokov činnosti Galérie Zuzky Medveďovej“ a „30 godina rada Galerije Zuske Medveđove“. Obsahuje informáciu, že ide o zborník prác z 11. výtvarníckeho snemovania (14. 12. 2019) v slovenskom aj srbskom jazyku, s dekoratívnym logom galérie v spodnej časti.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94463" y="1028700"/>
              <a:ext cx="5857874" cy="82295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873625" algn="l"/>
                <a:tab pos="5530215" algn="l"/>
              </a:tabLst>
            </a:pPr>
            <a:r>
              <a:rPr spc="365" dirty="0"/>
              <a:t>K</a:t>
            </a:r>
            <a:r>
              <a:rPr spc="-275" dirty="0"/>
              <a:t> </a:t>
            </a:r>
            <a:r>
              <a:rPr spc="204" dirty="0"/>
              <a:t>O</a:t>
            </a:r>
            <a:r>
              <a:rPr spc="-275" dirty="0"/>
              <a:t> </a:t>
            </a:r>
            <a:r>
              <a:rPr spc="420" dirty="0"/>
              <a:t>N</a:t>
            </a:r>
            <a:r>
              <a:rPr spc="-270" dirty="0"/>
              <a:t> </a:t>
            </a:r>
            <a:r>
              <a:rPr spc="105" dirty="0"/>
              <a:t>F</a:t>
            </a:r>
            <a:r>
              <a:rPr spc="-275" dirty="0"/>
              <a:t> </a:t>
            </a:r>
            <a:r>
              <a:rPr spc="250" dirty="0"/>
              <a:t>E</a:t>
            </a:r>
            <a:r>
              <a:rPr spc="-270" dirty="0"/>
              <a:t> </a:t>
            </a:r>
            <a:r>
              <a:rPr spc="315" dirty="0"/>
              <a:t>R</a:t>
            </a:r>
            <a:r>
              <a:rPr spc="-275" dirty="0"/>
              <a:t> </a:t>
            </a:r>
            <a:r>
              <a:rPr spc="250" dirty="0"/>
              <a:t>E</a:t>
            </a:r>
            <a:r>
              <a:rPr spc="-270" dirty="0"/>
              <a:t> </a:t>
            </a:r>
            <a:r>
              <a:rPr spc="420" dirty="0"/>
              <a:t>N</a:t>
            </a:r>
            <a:r>
              <a:rPr spc="-275" dirty="0"/>
              <a:t> </a:t>
            </a:r>
            <a:r>
              <a:rPr spc="380" dirty="0"/>
              <a:t>C</a:t>
            </a:r>
            <a:r>
              <a:rPr spc="-275" dirty="0"/>
              <a:t> </a:t>
            </a:r>
            <a:r>
              <a:rPr spc="110" dirty="0"/>
              <a:t>I</a:t>
            </a:r>
            <a:r>
              <a:rPr spc="-270" dirty="0"/>
              <a:t> </a:t>
            </a:r>
            <a:r>
              <a:rPr spc="300" dirty="0"/>
              <a:t>A</a:t>
            </a:r>
            <a:r>
              <a:rPr dirty="0"/>
              <a:t>	</a:t>
            </a:r>
            <a:r>
              <a:rPr spc="300" dirty="0"/>
              <a:t>A</a:t>
            </a:r>
            <a:r>
              <a:rPr dirty="0"/>
              <a:t>	</a:t>
            </a:r>
            <a:r>
              <a:rPr spc="235" dirty="0"/>
              <a:t>P</a:t>
            </a:r>
            <a:r>
              <a:rPr spc="-275" dirty="0"/>
              <a:t> </a:t>
            </a:r>
            <a:r>
              <a:rPr spc="175" dirty="0"/>
              <a:t>U</a:t>
            </a:r>
            <a:r>
              <a:rPr spc="-275" dirty="0"/>
              <a:t> </a:t>
            </a:r>
            <a:r>
              <a:rPr spc="330" dirty="0"/>
              <a:t>B</a:t>
            </a:r>
            <a:r>
              <a:rPr spc="-270" dirty="0"/>
              <a:t> </a:t>
            </a:r>
            <a:r>
              <a:rPr spc="80" dirty="0"/>
              <a:t>L</a:t>
            </a:r>
            <a:r>
              <a:rPr spc="-275" dirty="0"/>
              <a:t> </a:t>
            </a:r>
            <a:r>
              <a:rPr spc="110" dirty="0"/>
              <a:t>I</a:t>
            </a:r>
            <a:r>
              <a:rPr spc="-270" dirty="0"/>
              <a:t> </a:t>
            </a:r>
            <a:r>
              <a:rPr spc="365" dirty="0"/>
              <a:t>K</a:t>
            </a:r>
            <a:r>
              <a:rPr spc="-275" dirty="0"/>
              <a:t> </a:t>
            </a:r>
            <a:r>
              <a:rPr spc="350" dirty="0"/>
              <a:t>Á</a:t>
            </a:r>
            <a:r>
              <a:rPr spc="-275" dirty="0"/>
              <a:t> </a:t>
            </a:r>
            <a:r>
              <a:rPr spc="380" dirty="0"/>
              <a:t>C</a:t>
            </a:r>
            <a:r>
              <a:rPr spc="-270" dirty="0"/>
              <a:t> </a:t>
            </a:r>
            <a:r>
              <a:rPr spc="110" dirty="0"/>
              <a:t>I</a:t>
            </a:r>
            <a:r>
              <a:rPr spc="-275" dirty="0"/>
              <a:t> </a:t>
            </a:r>
            <a:r>
              <a:rPr spc="200" dirty="0"/>
              <a:t>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  <p:sp>
        <p:nvSpPr>
          <p:cNvPr id="6" name="object 6"/>
          <p:cNvSpPr txBox="1"/>
          <p:nvPr/>
        </p:nvSpPr>
        <p:spPr>
          <a:xfrm>
            <a:off x="1015988" y="2174989"/>
            <a:ext cx="4572635" cy="1597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2800"/>
              </a:lnSpc>
              <a:spcBef>
                <a:spcPts val="95"/>
              </a:spcBef>
            </a:pPr>
            <a:r>
              <a:rPr sz="2800" spc="60" dirty="0">
                <a:solidFill>
                  <a:srgbClr val="2A2B2F"/>
                </a:solidFill>
                <a:latin typeface="Trebuchet MS"/>
                <a:cs typeface="Trebuchet MS"/>
              </a:rPr>
              <a:t>Výtvarnícke</a:t>
            </a:r>
            <a:r>
              <a:rPr sz="2800" spc="-15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spc="60" dirty="0">
                <a:solidFill>
                  <a:srgbClr val="2A2B2F"/>
                </a:solidFill>
                <a:latin typeface="Trebuchet MS"/>
                <a:cs typeface="Trebuchet MS"/>
              </a:rPr>
              <a:t>snemovanie </a:t>
            </a:r>
            <a:r>
              <a:rPr sz="2800" dirty="0">
                <a:solidFill>
                  <a:srgbClr val="2A2B2F"/>
                </a:solidFill>
                <a:latin typeface="Trebuchet MS"/>
                <a:cs typeface="Trebuchet MS"/>
              </a:rPr>
              <a:t>Dvojjazyčné</a:t>
            </a:r>
            <a:r>
              <a:rPr sz="2800" spc="-14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spc="45" dirty="0">
                <a:solidFill>
                  <a:srgbClr val="2A2B2F"/>
                </a:solidFill>
                <a:latin typeface="Trebuchet MS"/>
                <a:cs typeface="Trebuchet MS"/>
              </a:rPr>
              <a:t>zborníky</a:t>
            </a:r>
            <a:r>
              <a:rPr sz="2800" spc="-13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spc="150" dirty="0">
                <a:solidFill>
                  <a:srgbClr val="2A2B2F"/>
                </a:solidFill>
                <a:latin typeface="Trebuchet MS"/>
                <a:cs typeface="Trebuchet MS"/>
              </a:rPr>
              <a:t>(MVS) </a:t>
            </a:r>
            <a:r>
              <a:rPr sz="2800" dirty="0">
                <a:solidFill>
                  <a:srgbClr val="2A2B2F"/>
                </a:solidFill>
                <a:latin typeface="Trebuchet MS"/>
                <a:cs typeface="Trebuchet MS"/>
              </a:rPr>
              <a:t>Dokumentácia,</a:t>
            </a:r>
            <a:r>
              <a:rPr sz="2800" spc="37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2A2B2F"/>
                </a:solidFill>
                <a:latin typeface="Trebuchet MS"/>
                <a:cs typeface="Trebuchet MS"/>
              </a:rPr>
              <a:t>kontinuita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694" y="1760761"/>
            <a:ext cx="16230600" cy="38735"/>
          </a:xfrm>
          <a:custGeom>
            <a:avLst/>
            <a:gdLst/>
            <a:ahLst/>
            <a:cxnLst/>
            <a:rect l="l" t="t" r="r" b="b"/>
            <a:pathLst>
              <a:path w="16230600" h="38735">
                <a:moveTo>
                  <a:pt x="0" y="38508"/>
                </a:moveTo>
                <a:lnTo>
                  <a:pt x="16230593" y="0"/>
                </a:lnTo>
              </a:path>
            </a:pathLst>
          </a:custGeom>
          <a:ln w="9524">
            <a:solidFill>
              <a:srgbClr val="2A2B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980" y="2832411"/>
            <a:ext cx="8820150" cy="1666875"/>
          </a:xfrm>
          <a:custGeom>
            <a:avLst/>
            <a:gdLst/>
            <a:ahLst/>
            <a:cxnLst/>
            <a:rect l="l" t="t" r="r" b="b"/>
            <a:pathLst>
              <a:path w="8820150" h="1666875">
                <a:moveTo>
                  <a:pt x="0" y="1666874"/>
                </a:moveTo>
                <a:lnTo>
                  <a:pt x="0" y="0"/>
                </a:lnTo>
                <a:lnTo>
                  <a:pt x="8819868" y="0"/>
                </a:lnTo>
              </a:path>
            </a:pathLst>
          </a:custGeom>
          <a:ln w="19049">
            <a:solidFill>
              <a:srgbClr val="2A2B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0079104" y="2214492"/>
            <a:ext cx="7190105" cy="2511425"/>
            <a:chOff x="10079104" y="2214492"/>
            <a:chExt cx="7190105" cy="2511425"/>
          </a:xfrm>
        </p:grpSpPr>
        <p:sp>
          <p:nvSpPr>
            <p:cNvPr id="5" name="object 5"/>
            <p:cNvSpPr/>
            <p:nvPr/>
          </p:nvSpPr>
          <p:spPr>
            <a:xfrm>
              <a:off x="11042259" y="2496926"/>
              <a:ext cx="6217285" cy="2219325"/>
            </a:xfrm>
            <a:custGeom>
              <a:avLst/>
              <a:gdLst/>
              <a:ahLst/>
              <a:cxnLst/>
              <a:rect l="l" t="t" r="r" b="b"/>
              <a:pathLst>
                <a:path w="6217284" h="2219325">
                  <a:moveTo>
                    <a:pt x="0" y="2219325"/>
                  </a:moveTo>
                  <a:lnTo>
                    <a:pt x="0" y="0"/>
                  </a:lnTo>
                  <a:lnTo>
                    <a:pt x="6216832" y="0"/>
                  </a:lnTo>
                  <a:lnTo>
                    <a:pt x="6216832" y="2219325"/>
                  </a:lnTo>
                </a:path>
              </a:pathLst>
            </a:custGeom>
            <a:ln w="19049">
              <a:solidFill>
                <a:srgbClr val="2A2B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 descr="Tri osoby stoja v galérii pred bielymi panelmi s modernými abstraktnými obrazmi v rôznych farbách. V popredí sú dve veľké sochy s pruhovaným dizajnom v odtieňoch čiernej, zlatej a bronzovej.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79104" y="2214492"/>
              <a:ext cx="2285999" cy="2266949"/>
            </a:xfrm>
            <a:prstGeom prst="rect">
              <a:avLst/>
            </a:prstGeom>
          </p:spPr>
        </p:pic>
      </p:grpSp>
      <p:pic>
        <p:nvPicPr>
          <p:cNvPr id="7" name="object 7" descr="Budova Galérie Zuzky Medveďovej so svetložltou fasádou, oblúkovým vstupom a radom okien s dekoratívnymi rámami. Nad dverami je tabuľa s názvom galérie v slovenčine a srbčine, na streche sú vztýčené vlajky.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7526" y="2496927"/>
            <a:ext cx="2400299" cy="1800224"/>
          </a:xfrm>
          <a:prstGeom prst="rect">
            <a:avLst/>
          </a:prstGeom>
        </p:spPr>
      </p:pic>
      <p:pic>
        <p:nvPicPr>
          <p:cNvPr id="8" name="object 8" descr="Výstavná miestnosť galérie s drevenou podlahou, kde sú na bielych paneloch zavesené moderné obrazy a na podstavcoch vystavené sklenené a keramické umelecké objekty.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24696" y="2414918"/>
            <a:ext cx="4010024" cy="1847849"/>
          </a:xfrm>
          <a:prstGeom prst="rect">
            <a:avLst/>
          </a:prstGeom>
        </p:spPr>
      </p:pic>
      <p:pic>
        <p:nvPicPr>
          <p:cNvPr id="9" name="object 9" descr="Dve osoby stoja v galérii pred stenou s rámovanými umeleckými dielami a držia certifikáty. Na podstavci medzi nimi je vystavený malý sochársky objekt, ďalšie podobné objekty sú viditeľné na pravej strane.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032889" y="2697500"/>
            <a:ext cx="2686049" cy="1790699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94171" y="988477"/>
            <a:ext cx="8399780" cy="5918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980815" algn="l"/>
              </a:tabLst>
            </a:pPr>
            <a:r>
              <a:rPr spc="110" dirty="0"/>
              <a:t>I</a:t>
            </a:r>
            <a:r>
              <a:rPr spc="-270" dirty="0"/>
              <a:t> </a:t>
            </a:r>
            <a:r>
              <a:rPr spc="420" dirty="0"/>
              <a:t>N</a:t>
            </a:r>
            <a:r>
              <a:rPr spc="-270" dirty="0"/>
              <a:t> </a:t>
            </a:r>
            <a:r>
              <a:rPr spc="675" dirty="0"/>
              <a:t>Š</a:t>
            </a:r>
            <a:r>
              <a:rPr spc="-265" dirty="0"/>
              <a:t> </a:t>
            </a:r>
            <a:r>
              <a:rPr dirty="0"/>
              <a:t>T</a:t>
            </a:r>
            <a:r>
              <a:rPr spc="-270" dirty="0"/>
              <a:t> </a:t>
            </a:r>
            <a:r>
              <a:rPr spc="110" dirty="0"/>
              <a:t>I</a:t>
            </a:r>
            <a:r>
              <a:rPr spc="-265" dirty="0"/>
              <a:t> </a:t>
            </a:r>
            <a:r>
              <a:rPr dirty="0"/>
              <a:t>T</a:t>
            </a:r>
            <a:r>
              <a:rPr spc="-270" dirty="0"/>
              <a:t> </a:t>
            </a:r>
            <a:r>
              <a:rPr spc="175" dirty="0"/>
              <a:t>Ú</a:t>
            </a:r>
            <a:r>
              <a:rPr spc="-265" dirty="0"/>
              <a:t> </a:t>
            </a:r>
            <a:r>
              <a:rPr spc="380" dirty="0"/>
              <a:t>C</a:t>
            </a:r>
            <a:r>
              <a:rPr spc="-270" dirty="0"/>
              <a:t> </a:t>
            </a:r>
            <a:r>
              <a:rPr spc="110" dirty="0"/>
              <a:t>I</a:t>
            </a:r>
            <a:r>
              <a:rPr spc="-270" dirty="0"/>
              <a:t> </a:t>
            </a:r>
            <a:r>
              <a:rPr spc="200" dirty="0"/>
              <a:t>E</a:t>
            </a:r>
            <a:r>
              <a:rPr dirty="0"/>
              <a:t>	</a:t>
            </a:r>
            <a:r>
              <a:rPr spc="235" dirty="0"/>
              <a:t>P</a:t>
            </a:r>
            <a:r>
              <a:rPr spc="-275" dirty="0"/>
              <a:t> </a:t>
            </a:r>
            <a:r>
              <a:rPr spc="315" dirty="0"/>
              <a:t>R</a:t>
            </a:r>
            <a:r>
              <a:rPr spc="-270" dirty="0"/>
              <a:t> </a:t>
            </a:r>
            <a:r>
              <a:rPr spc="250" dirty="0"/>
              <a:t>E</a:t>
            </a:r>
            <a:r>
              <a:rPr spc="-270" dirty="0"/>
              <a:t> </a:t>
            </a:r>
            <a:r>
              <a:rPr spc="390" dirty="0"/>
              <a:t>Z</a:t>
            </a:r>
            <a:r>
              <a:rPr spc="-270" dirty="0"/>
              <a:t> </a:t>
            </a:r>
            <a:r>
              <a:rPr spc="250" dirty="0"/>
              <a:t>E</a:t>
            </a:r>
            <a:r>
              <a:rPr spc="-270" dirty="0"/>
              <a:t> </a:t>
            </a:r>
            <a:r>
              <a:rPr spc="420" dirty="0"/>
              <a:t>N</a:t>
            </a:r>
            <a:r>
              <a:rPr spc="-270" dirty="0"/>
              <a:t> </a:t>
            </a:r>
            <a:r>
              <a:rPr dirty="0"/>
              <a:t>T</a:t>
            </a:r>
            <a:r>
              <a:rPr spc="-270" dirty="0"/>
              <a:t> </a:t>
            </a:r>
            <a:r>
              <a:rPr spc="350" dirty="0"/>
              <a:t>Á</a:t>
            </a:r>
            <a:r>
              <a:rPr spc="-270" dirty="0"/>
              <a:t> </a:t>
            </a:r>
            <a:r>
              <a:rPr spc="380" dirty="0"/>
              <a:t>C</a:t>
            </a:r>
            <a:r>
              <a:rPr spc="-270" dirty="0"/>
              <a:t> </a:t>
            </a:r>
            <a:r>
              <a:rPr spc="110" dirty="0"/>
              <a:t>I</a:t>
            </a:r>
            <a:r>
              <a:rPr spc="-270" dirty="0"/>
              <a:t> </a:t>
            </a:r>
            <a:r>
              <a:rPr spc="200" dirty="0"/>
              <a:t>E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  <p:sp>
        <p:nvSpPr>
          <p:cNvPr id="11" name="object 11"/>
          <p:cNvSpPr txBox="1"/>
          <p:nvPr/>
        </p:nvSpPr>
        <p:spPr>
          <a:xfrm>
            <a:off x="1016000" y="4785823"/>
            <a:ext cx="3206750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sz="2800" b="1" spc="50" dirty="0">
                <a:solidFill>
                  <a:srgbClr val="2A2B2F"/>
                </a:solidFill>
                <a:latin typeface="Trebuchet MS"/>
                <a:cs typeface="Trebuchet MS"/>
              </a:rPr>
              <a:t>Galéria</a:t>
            </a:r>
            <a:r>
              <a:rPr sz="2800" b="1" spc="-254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b="1" spc="40" dirty="0">
                <a:solidFill>
                  <a:srgbClr val="2A2B2F"/>
                </a:solidFill>
                <a:latin typeface="Trebuchet MS"/>
                <a:cs typeface="Trebuchet MS"/>
              </a:rPr>
              <a:t>Zuzky </a:t>
            </a:r>
            <a:r>
              <a:rPr sz="2800" b="1" spc="-25" dirty="0">
                <a:solidFill>
                  <a:srgbClr val="2A2B2F"/>
                </a:solidFill>
                <a:latin typeface="Trebuchet MS"/>
                <a:cs typeface="Trebuchet MS"/>
              </a:rPr>
              <a:t>Medveďovej</a:t>
            </a:r>
            <a:r>
              <a:rPr sz="2800" b="1" spc="-19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b="1" spc="185" dirty="0">
                <a:solidFill>
                  <a:srgbClr val="2A2B2F"/>
                </a:solidFill>
                <a:latin typeface="Trebuchet MS"/>
                <a:cs typeface="Trebuchet MS"/>
              </a:rPr>
              <a:t>(MVS)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63573" y="4765010"/>
            <a:ext cx="2954655" cy="1013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99"/>
              </a:lnSpc>
              <a:spcBef>
                <a:spcPts val="100"/>
              </a:spcBef>
            </a:pPr>
            <a:r>
              <a:rPr sz="2800" b="1" spc="45" dirty="0">
                <a:solidFill>
                  <a:srgbClr val="2A2B2F"/>
                </a:solidFill>
                <a:latin typeface="Trebuchet MS"/>
                <a:cs typeface="Trebuchet MS"/>
              </a:rPr>
              <a:t>Galéria</a:t>
            </a:r>
            <a:r>
              <a:rPr sz="2800" b="1" spc="-23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b="1" spc="75" dirty="0">
                <a:solidFill>
                  <a:srgbClr val="2A2B2F"/>
                </a:solidFill>
                <a:latin typeface="Trebuchet MS"/>
                <a:cs typeface="Trebuchet MS"/>
              </a:rPr>
              <a:t>Karola</a:t>
            </a:r>
            <a:r>
              <a:rPr sz="2800" b="1" spc="-23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b="1" spc="60" dirty="0">
                <a:solidFill>
                  <a:srgbClr val="2A2B2F"/>
                </a:solidFill>
                <a:latin typeface="Trebuchet MS"/>
                <a:cs typeface="Trebuchet MS"/>
              </a:rPr>
              <a:t>M. </a:t>
            </a:r>
            <a:r>
              <a:rPr sz="2800" b="1" spc="-10" dirty="0">
                <a:solidFill>
                  <a:srgbClr val="2A2B2F"/>
                </a:solidFill>
                <a:latin typeface="Trebuchet MS"/>
                <a:cs typeface="Trebuchet MS"/>
              </a:rPr>
              <a:t>Lehotského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21545" y="4854442"/>
            <a:ext cx="36226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50" dirty="0">
                <a:solidFill>
                  <a:srgbClr val="2A2B2F"/>
                </a:solidFill>
                <a:latin typeface="Trebuchet MS"/>
                <a:cs typeface="Trebuchet MS"/>
              </a:rPr>
              <a:t>Galéria</a:t>
            </a:r>
            <a:r>
              <a:rPr sz="2800" b="1" spc="-25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b="1" spc="100" dirty="0">
                <a:solidFill>
                  <a:srgbClr val="2A2B2F"/>
                </a:solidFill>
                <a:latin typeface="Trebuchet MS"/>
                <a:cs typeface="Trebuchet MS"/>
              </a:rPr>
              <a:t>Miry</a:t>
            </a:r>
            <a:r>
              <a:rPr sz="2800" b="1" spc="-24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2A2B2F"/>
                </a:solidFill>
                <a:latin typeface="Trebuchet MS"/>
                <a:cs typeface="Trebuchet MS"/>
              </a:rPr>
              <a:t>Brtkovej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479518" y="4821382"/>
            <a:ext cx="2964815" cy="1511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sz="2800" b="1" spc="95" dirty="0">
                <a:solidFill>
                  <a:srgbClr val="2A2B2F"/>
                </a:solidFill>
                <a:latin typeface="Trebuchet MS"/>
                <a:cs typeface="Trebuchet MS"/>
              </a:rPr>
              <a:t>Ústav</a:t>
            </a:r>
            <a:r>
              <a:rPr sz="2800" b="1" spc="-23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b="1" spc="-30" dirty="0">
                <a:solidFill>
                  <a:srgbClr val="2A2B2F"/>
                </a:solidFill>
                <a:latin typeface="Trebuchet MS"/>
                <a:cs typeface="Trebuchet MS"/>
              </a:rPr>
              <a:t>pre</a:t>
            </a:r>
            <a:r>
              <a:rPr sz="2800" b="1" spc="-229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2A2B2F"/>
                </a:solidFill>
                <a:latin typeface="Trebuchet MS"/>
                <a:cs typeface="Trebuchet MS"/>
              </a:rPr>
              <a:t>kultúru vojvodinských </a:t>
            </a:r>
            <a:r>
              <a:rPr sz="2800" b="1" spc="70" dirty="0">
                <a:solidFill>
                  <a:srgbClr val="2A2B2F"/>
                </a:solidFill>
                <a:latin typeface="Trebuchet MS"/>
                <a:cs typeface="Trebuchet MS"/>
              </a:rPr>
              <a:t>Slovákov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83772" y="6643833"/>
            <a:ext cx="3599179" cy="692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00"/>
              </a:lnSpc>
              <a:spcBef>
                <a:spcPts val="100"/>
              </a:spcBef>
            </a:pPr>
            <a:r>
              <a:rPr sz="1900" dirty="0">
                <a:solidFill>
                  <a:srgbClr val="2A2B2F"/>
                </a:solidFill>
                <a:latin typeface="Trebuchet MS"/>
                <a:cs typeface="Trebuchet MS"/>
              </a:rPr>
              <a:t>najstaršia</a:t>
            </a:r>
            <a:r>
              <a:rPr sz="1900" spc="8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2A2B2F"/>
                </a:solidFill>
                <a:latin typeface="Trebuchet MS"/>
                <a:cs typeface="Trebuchet MS"/>
              </a:rPr>
              <a:t>inštitúcia</a:t>
            </a:r>
            <a:r>
              <a:rPr sz="1900" spc="9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spc="190" dirty="0">
                <a:solidFill>
                  <a:srgbClr val="2A2B2F"/>
                </a:solidFill>
                <a:latin typeface="Trebuchet MS"/>
                <a:cs typeface="Trebuchet MS"/>
              </a:rPr>
              <a:t>s</a:t>
            </a:r>
            <a:r>
              <a:rPr sz="1900" spc="8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2A2B2F"/>
                </a:solidFill>
                <a:latin typeface="Trebuchet MS"/>
                <a:cs typeface="Trebuchet MS"/>
              </a:rPr>
              <a:t>najväčším </a:t>
            </a:r>
            <a:r>
              <a:rPr sz="1900" dirty="0">
                <a:solidFill>
                  <a:srgbClr val="2A2B2F"/>
                </a:solidFill>
                <a:latin typeface="Trebuchet MS"/>
                <a:cs typeface="Trebuchet MS"/>
              </a:rPr>
              <a:t>depozitárom</a:t>
            </a:r>
            <a:r>
              <a:rPr sz="1900" spc="-4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spc="70" dirty="0">
                <a:solidFill>
                  <a:srgbClr val="2A2B2F"/>
                </a:solidFill>
                <a:latin typeface="Trebuchet MS"/>
                <a:cs typeface="Trebuchet MS"/>
              </a:rPr>
              <a:t>a</a:t>
            </a:r>
            <a:r>
              <a:rPr sz="1900" spc="-4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spc="50" dirty="0">
                <a:solidFill>
                  <a:srgbClr val="2A2B2F"/>
                </a:solidFill>
                <a:latin typeface="Trebuchet MS"/>
                <a:cs typeface="Trebuchet MS"/>
              </a:rPr>
              <a:t>fondom</a:t>
            </a:r>
            <a:r>
              <a:rPr sz="1900" spc="-3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900" spc="-20" dirty="0">
                <a:solidFill>
                  <a:srgbClr val="2A2B2F"/>
                </a:solidFill>
                <a:latin typeface="Trebuchet MS"/>
                <a:cs typeface="Trebuchet MS"/>
              </a:rPr>
              <a:t>diel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53175" y="6642569"/>
            <a:ext cx="2797175" cy="65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800" dirty="0">
                <a:solidFill>
                  <a:srgbClr val="2A2B2F"/>
                </a:solidFill>
                <a:latin typeface="Trebuchet MS"/>
                <a:cs typeface="Trebuchet MS"/>
              </a:rPr>
              <a:t>jedinečné</a:t>
            </a:r>
            <a:r>
              <a:rPr sz="1800" spc="-5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A2B2F"/>
                </a:solidFill>
                <a:latin typeface="Trebuchet MS"/>
                <a:cs typeface="Trebuchet MS"/>
              </a:rPr>
              <a:t>spojenie</a:t>
            </a:r>
            <a:r>
              <a:rPr sz="1800" spc="-5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80" dirty="0">
                <a:solidFill>
                  <a:srgbClr val="2A2B2F"/>
                </a:solidFill>
                <a:latin typeface="Trebuchet MS"/>
                <a:cs typeface="Trebuchet MS"/>
              </a:rPr>
              <a:t>školy</a:t>
            </a:r>
            <a:r>
              <a:rPr sz="1800" spc="-4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2A2B2F"/>
                </a:solidFill>
                <a:latin typeface="Trebuchet MS"/>
                <a:cs typeface="Trebuchet MS"/>
              </a:rPr>
              <a:t>a </a:t>
            </a:r>
            <a:r>
              <a:rPr sz="1800" dirty="0">
                <a:solidFill>
                  <a:srgbClr val="2A2B2F"/>
                </a:solidFill>
                <a:latin typeface="Trebuchet MS"/>
                <a:cs typeface="Trebuchet MS"/>
              </a:rPr>
              <a:t>umeleckej</a:t>
            </a:r>
            <a:r>
              <a:rPr sz="1800" spc="1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2A2B2F"/>
                </a:solidFill>
                <a:latin typeface="Trebuchet MS"/>
                <a:cs typeface="Trebuchet MS"/>
              </a:rPr>
              <a:t>galérie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321545" y="6642569"/>
            <a:ext cx="3275329" cy="65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800" dirty="0">
                <a:solidFill>
                  <a:srgbClr val="2A2B2F"/>
                </a:solidFill>
                <a:latin typeface="Trebuchet MS"/>
                <a:cs typeface="Trebuchet MS"/>
              </a:rPr>
              <a:t>nesie</a:t>
            </a:r>
            <a:r>
              <a:rPr sz="1800" spc="-3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A2B2F"/>
                </a:solidFill>
                <a:latin typeface="Trebuchet MS"/>
                <a:cs typeface="Trebuchet MS"/>
              </a:rPr>
              <a:t>meno</a:t>
            </a:r>
            <a:r>
              <a:rPr sz="1800" spc="-3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2A2B2F"/>
                </a:solidFill>
                <a:latin typeface="Trebuchet MS"/>
                <a:cs typeface="Trebuchet MS"/>
              </a:rPr>
              <a:t>a</a:t>
            </a:r>
            <a:r>
              <a:rPr sz="1800" spc="-3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2A2B2F"/>
                </a:solidFill>
                <a:latin typeface="Trebuchet MS"/>
                <a:cs typeface="Trebuchet MS"/>
              </a:rPr>
              <a:t>odkaz</a:t>
            </a:r>
            <a:r>
              <a:rPr sz="1800" spc="-3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2A2B2F"/>
                </a:solidFill>
                <a:latin typeface="Trebuchet MS"/>
                <a:cs typeface="Trebuchet MS"/>
              </a:rPr>
              <a:t>významnej </a:t>
            </a:r>
            <a:r>
              <a:rPr sz="1800" spc="35" dirty="0">
                <a:solidFill>
                  <a:srgbClr val="2A2B2F"/>
                </a:solidFill>
                <a:latin typeface="Trebuchet MS"/>
                <a:cs typeface="Trebuchet MS"/>
              </a:rPr>
              <a:t>autorky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479518" y="6642569"/>
            <a:ext cx="3616960" cy="968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800" dirty="0">
                <a:solidFill>
                  <a:srgbClr val="2A2B2F"/>
                </a:solidFill>
                <a:latin typeface="Trebuchet MS"/>
                <a:cs typeface="Trebuchet MS"/>
              </a:rPr>
              <a:t>najmenší</a:t>
            </a:r>
            <a:r>
              <a:rPr sz="1800" spc="-7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2A2B2F"/>
                </a:solidFill>
                <a:latin typeface="Trebuchet MS"/>
                <a:cs typeface="Trebuchet MS"/>
              </a:rPr>
              <a:t>fond</a:t>
            </a:r>
            <a:r>
              <a:rPr sz="1800" spc="-7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330" dirty="0">
                <a:solidFill>
                  <a:srgbClr val="2A2B2F"/>
                </a:solidFill>
                <a:latin typeface="Trebuchet MS"/>
                <a:cs typeface="Trebuchet MS"/>
              </a:rPr>
              <a:t>–</a:t>
            </a:r>
            <a:r>
              <a:rPr sz="1800" spc="-7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2A2B2F"/>
                </a:solidFill>
                <a:latin typeface="Trebuchet MS"/>
                <a:cs typeface="Trebuchet MS"/>
              </a:rPr>
              <a:t>portréty </a:t>
            </a:r>
            <a:r>
              <a:rPr sz="1800" spc="45" dirty="0">
                <a:solidFill>
                  <a:srgbClr val="2A2B2F"/>
                </a:solidFill>
                <a:latin typeface="Trebuchet MS"/>
                <a:cs typeface="Trebuchet MS"/>
              </a:rPr>
              <a:t>významných</a:t>
            </a:r>
            <a:r>
              <a:rPr sz="1800" spc="-114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65" dirty="0">
                <a:solidFill>
                  <a:srgbClr val="2A2B2F"/>
                </a:solidFill>
                <a:latin typeface="Trebuchet MS"/>
                <a:cs typeface="Trebuchet MS"/>
              </a:rPr>
              <a:t>osobností</a:t>
            </a:r>
            <a:r>
              <a:rPr sz="1800" spc="-11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80" dirty="0">
                <a:solidFill>
                  <a:srgbClr val="2A2B2F"/>
                </a:solidFill>
                <a:latin typeface="Trebuchet MS"/>
                <a:cs typeface="Trebuchet MS"/>
              </a:rPr>
              <a:t>Slovákov</a:t>
            </a:r>
            <a:r>
              <a:rPr sz="1800" spc="-11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2A2B2F"/>
                </a:solidFill>
                <a:latin typeface="Trebuchet MS"/>
                <a:cs typeface="Trebuchet MS"/>
              </a:rPr>
              <a:t>v </a:t>
            </a:r>
            <a:r>
              <a:rPr sz="1800" spc="110" dirty="0">
                <a:solidFill>
                  <a:srgbClr val="2A2B2F"/>
                </a:solidFill>
                <a:latin typeface="Trebuchet MS"/>
                <a:cs typeface="Trebuchet MS"/>
              </a:rPr>
              <a:t>Srbsku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4171" y="988477"/>
            <a:ext cx="7051675" cy="5918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051175" algn="l"/>
              </a:tabLst>
            </a:pPr>
            <a:r>
              <a:rPr dirty="0"/>
              <a:t>T</a:t>
            </a:r>
            <a:r>
              <a:rPr spc="-270" dirty="0"/>
              <a:t> </a:t>
            </a:r>
            <a:r>
              <a:rPr spc="295" dirty="0"/>
              <a:t>V</a:t>
            </a:r>
            <a:r>
              <a:rPr spc="-270" dirty="0"/>
              <a:t> </a:t>
            </a:r>
            <a:r>
              <a:rPr spc="204" dirty="0"/>
              <a:t>O</a:t>
            </a:r>
            <a:r>
              <a:rPr spc="-270" dirty="0"/>
              <a:t> </a:t>
            </a:r>
            <a:r>
              <a:rPr spc="315" dirty="0"/>
              <a:t>R</a:t>
            </a:r>
            <a:r>
              <a:rPr spc="-265" dirty="0"/>
              <a:t> </a:t>
            </a:r>
            <a:r>
              <a:rPr spc="110" dirty="0"/>
              <a:t>I</a:t>
            </a:r>
            <a:r>
              <a:rPr spc="-270" dirty="0"/>
              <a:t> </a:t>
            </a:r>
            <a:r>
              <a:rPr spc="295" dirty="0"/>
              <a:t>V</a:t>
            </a:r>
            <a:r>
              <a:rPr spc="-270" dirty="0"/>
              <a:t> </a:t>
            </a:r>
            <a:r>
              <a:rPr spc="200" dirty="0"/>
              <a:t>É</a:t>
            </a:r>
            <a:r>
              <a:rPr dirty="0"/>
              <a:t>	</a:t>
            </a:r>
            <a:r>
              <a:rPr spc="675" dirty="0"/>
              <a:t>S</a:t>
            </a:r>
            <a:r>
              <a:rPr spc="-270" dirty="0"/>
              <a:t> </a:t>
            </a:r>
            <a:r>
              <a:rPr dirty="0"/>
              <a:t>T</a:t>
            </a:r>
            <a:r>
              <a:rPr spc="-265" dirty="0"/>
              <a:t> </a:t>
            </a:r>
            <a:r>
              <a:rPr spc="315" dirty="0"/>
              <a:t>R</a:t>
            </a:r>
            <a:r>
              <a:rPr spc="-265" dirty="0"/>
              <a:t> </a:t>
            </a:r>
            <a:r>
              <a:rPr spc="250" dirty="0"/>
              <a:t>E</a:t>
            </a:r>
            <a:r>
              <a:rPr spc="-265" dirty="0"/>
              <a:t> </a:t>
            </a:r>
            <a:r>
              <a:rPr dirty="0"/>
              <a:t>T</a:t>
            </a:r>
            <a:r>
              <a:rPr spc="-270" dirty="0"/>
              <a:t> </a:t>
            </a:r>
            <a:r>
              <a:rPr spc="420" dirty="0"/>
              <a:t>N</a:t>
            </a:r>
            <a:r>
              <a:rPr spc="-265" dirty="0"/>
              <a:t> </a:t>
            </a:r>
            <a:r>
              <a:rPr spc="175" dirty="0"/>
              <a:t>U</a:t>
            </a:r>
            <a:r>
              <a:rPr spc="-265" dirty="0"/>
              <a:t> </a:t>
            </a:r>
            <a:r>
              <a:rPr dirty="0"/>
              <a:t>T</a:t>
            </a:r>
            <a:r>
              <a:rPr spc="-265" dirty="0"/>
              <a:t> </a:t>
            </a:r>
            <a:r>
              <a:rPr spc="110" dirty="0"/>
              <a:t>I</a:t>
            </a:r>
            <a:r>
              <a:rPr spc="-265" dirty="0"/>
              <a:t> </a:t>
            </a:r>
            <a:r>
              <a:rPr spc="300" dirty="0"/>
              <a:t>A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755998"/>
            <a:ext cx="9144635" cy="31750"/>
          </a:xfrm>
          <a:custGeom>
            <a:avLst/>
            <a:gdLst/>
            <a:ahLst/>
            <a:cxnLst/>
            <a:rect l="l" t="t" r="r" b="b"/>
            <a:pathLst>
              <a:path w="9144635" h="31750">
                <a:moveTo>
                  <a:pt x="9144008" y="9524"/>
                </a:moveTo>
                <a:lnTo>
                  <a:pt x="0" y="31220"/>
                </a:lnTo>
                <a:lnTo>
                  <a:pt x="0" y="21695"/>
                </a:lnTo>
                <a:lnTo>
                  <a:pt x="9143985" y="0"/>
                </a:lnTo>
                <a:lnTo>
                  <a:pt x="9144008" y="9524"/>
                </a:lnTo>
                <a:close/>
              </a:path>
            </a:pathLst>
          </a:custGeom>
          <a:solidFill>
            <a:srgbClr val="2A2B2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619212" y="1019180"/>
            <a:ext cx="7886700" cy="5212080"/>
            <a:chOff x="9619212" y="1019180"/>
            <a:chExt cx="7886700" cy="5212080"/>
          </a:xfrm>
        </p:grpSpPr>
        <p:sp>
          <p:nvSpPr>
            <p:cNvPr id="5" name="object 5"/>
            <p:cNvSpPr/>
            <p:nvPr/>
          </p:nvSpPr>
          <p:spPr>
            <a:xfrm>
              <a:off x="9722566" y="1028705"/>
              <a:ext cx="7774305" cy="5064125"/>
            </a:xfrm>
            <a:custGeom>
              <a:avLst/>
              <a:gdLst/>
              <a:ahLst/>
              <a:cxnLst/>
              <a:rect l="l" t="t" r="r" b="b"/>
              <a:pathLst>
                <a:path w="7774305" h="5064125">
                  <a:moveTo>
                    <a:pt x="0" y="0"/>
                  </a:moveTo>
                  <a:lnTo>
                    <a:pt x="7773738" y="0"/>
                  </a:lnTo>
                  <a:lnTo>
                    <a:pt x="7773738" y="5063716"/>
                  </a:lnTo>
                  <a:lnTo>
                    <a:pt x="0" y="5063716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2A2B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33264" y="1402038"/>
              <a:ext cx="6553199" cy="4314824"/>
            </a:xfrm>
            <a:prstGeom prst="rect">
              <a:avLst/>
            </a:prstGeom>
          </p:spPr>
        </p:pic>
        <p:pic>
          <p:nvPicPr>
            <p:cNvPr id="7" name="object 7" descr="Skupina ľudí sedí a stojí v miestnosti zariadenej ako ateliér, pracujú na umeleckých dielach. Na stoloch sú rozložené farby, štetce, plátna a noviny, v pozadí sú obrazy na stenách a stojany s maľbami.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19212" y="1402038"/>
              <a:ext cx="7267574" cy="482917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015988" y="2174989"/>
            <a:ext cx="7735570" cy="5788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09295">
              <a:lnSpc>
                <a:spcPct val="122800"/>
              </a:lnSpc>
              <a:spcBef>
                <a:spcPts val="95"/>
              </a:spcBef>
            </a:pPr>
            <a:r>
              <a:rPr sz="2800" spc="55" dirty="0">
                <a:solidFill>
                  <a:srgbClr val="2A2B2F"/>
                </a:solidFill>
                <a:latin typeface="Trebuchet MS"/>
                <a:cs typeface="Trebuchet MS"/>
              </a:rPr>
              <a:t>Kolektívne</a:t>
            </a:r>
            <a:r>
              <a:rPr sz="2800" spc="-18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spc="90" dirty="0">
                <a:solidFill>
                  <a:srgbClr val="2A2B2F"/>
                </a:solidFill>
                <a:latin typeface="Trebuchet MS"/>
                <a:cs typeface="Trebuchet MS"/>
              </a:rPr>
              <a:t>výstavy</a:t>
            </a:r>
            <a:r>
              <a:rPr sz="2800" spc="-17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spc="520" dirty="0">
                <a:solidFill>
                  <a:srgbClr val="2A2B2F"/>
                </a:solidFill>
                <a:latin typeface="Trebuchet MS"/>
                <a:cs typeface="Trebuchet MS"/>
              </a:rPr>
              <a:t>–</a:t>
            </a:r>
            <a:r>
              <a:rPr sz="2800" spc="-17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spc="90" dirty="0">
                <a:solidFill>
                  <a:srgbClr val="2A2B2F"/>
                </a:solidFill>
                <a:latin typeface="Trebuchet MS"/>
                <a:cs typeface="Trebuchet MS"/>
              </a:rPr>
              <a:t>spoločná</a:t>
            </a:r>
            <a:r>
              <a:rPr sz="2800" spc="-18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2A2B2F"/>
                </a:solidFill>
                <a:latin typeface="Trebuchet MS"/>
                <a:cs typeface="Trebuchet MS"/>
              </a:rPr>
              <a:t>prezentácia tvorby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875"/>
              </a:spcBef>
            </a:pPr>
            <a:endParaRPr sz="2800">
              <a:latin typeface="Trebuchet MS"/>
              <a:cs typeface="Trebuchet MS"/>
            </a:endParaRPr>
          </a:p>
          <a:p>
            <a:pPr marL="12700" marR="2276475">
              <a:lnSpc>
                <a:spcPct val="122800"/>
              </a:lnSpc>
            </a:pPr>
            <a:r>
              <a:rPr sz="2800" spc="60" dirty="0">
                <a:solidFill>
                  <a:srgbClr val="2A2B2F"/>
                </a:solidFill>
                <a:latin typeface="Trebuchet MS"/>
                <a:cs typeface="Trebuchet MS"/>
              </a:rPr>
              <a:t>Výtvarnícke</a:t>
            </a:r>
            <a:r>
              <a:rPr sz="2800" spc="-18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spc="55" dirty="0">
                <a:solidFill>
                  <a:srgbClr val="2A2B2F"/>
                </a:solidFill>
                <a:latin typeface="Trebuchet MS"/>
                <a:cs typeface="Trebuchet MS"/>
              </a:rPr>
              <a:t>tábory</a:t>
            </a:r>
            <a:r>
              <a:rPr sz="2800" spc="-18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spc="520" dirty="0">
                <a:solidFill>
                  <a:srgbClr val="2A2B2F"/>
                </a:solidFill>
                <a:latin typeface="Trebuchet MS"/>
                <a:cs typeface="Trebuchet MS"/>
              </a:rPr>
              <a:t>–</a:t>
            </a:r>
            <a:r>
              <a:rPr sz="2800" spc="-18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spc="45" dirty="0">
                <a:solidFill>
                  <a:srgbClr val="2A2B2F"/>
                </a:solidFill>
                <a:latin typeface="Trebuchet MS"/>
                <a:cs typeface="Trebuchet MS"/>
              </a:rPr>
              <a:t>priestor</a:t>
            </a:r>
            <a:r>
              <a:rPr sz="2800" spc="-18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spc="-25" dirty="0">
                <a:solidFill>
                  <a:srgbClr val="2A2B2F"/>
                </a:solidFill>
                <a:latin typeface="Trebuchet MS"/>
                <a:cs typeface="Trebuchet MS"/>
              </a:rPr>
              <a:t>pre </a:t>
            </a:r>
            <a:r>
              <a:rPr sz="2800" spc="85" dirty="0">
                <a:solidFill>
                  <a:srgbClr val="2A2B2F"/>
                </a:solidFill>
                <a:latin typeface="Trebuchet MS"/>
                <a:cs typeface="Trebuchet MS"/>
              </a:rPr>
              <a:t>akademických</a:t>
            </a:r>
            <a:r>
              <a:rPr sz="2800" spc="-18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spc="45" dirty="0">
                <a:solidFill>
                  <a:srgbClr val="2A2B2F"/>
                </a:solidFill>
                <a:latin typeface="Trebuchet MS"/>
                <a:cs typeface="Trebuchet MS"/>
              </a:rPr>
              <a:t>umelcov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869"/>
              </a:spcBef>
            </a:pPr>
            <a:endParaRPr sz="2800">
              <a:latin typeface="Trebuchet MS"/>
              <a:cs typeface="Trebuchet MS"/>
            </a:endParaRPr>
          </a:p>
          <a:p>
            <a:pPr marL="12700" marR="5080">
              <a:lnSpc>
                <a:spcPct val="122800"/>
              </a:lnSpc>
              <a:spcBef>
                <a:spcPts val="5"/>
              </a:spcBef>
            </a:pPr>
            <a:r>
              <a:rPr sz="2800" dirty="0">
                <a:solidFill>
                  <a:srgbClr val="2A2B2F"/>
                </a:solidFill>
                <a:latin typeface="Trebuchet MS"/>
                <a:cs typeface="Trebuchet MS"/>
              </a:rPr>
              <a:t>Tvorivé</a:t>
            </a:r>
            <a:r>
              <a:rPr sz="2800" spc="-14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2A2B2F"/>
                </a:solidFill>
                <a:latin typeface="Trebuchet MS"/>
                <a:cs typeface="Trebuchet MS"/>
              </a:rPr>
              <a:t>dielne</a:t>
            </a:r>
            <a:r>
              <a:rPr sz="2800" spc="-13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spc="280" dirty="0">
                <a:solidFill>
                  <a:srgbClr val="2A2B2F"/>
                </a:solidFill>
                <a:latin typeface="Trebuchet MS"/>
                <a:cs typeface="Trebuchet MS"/>
              </a:rPr>
              <a:t>s</a:t>
            </a:r>
            <a:r>
              <a:rPr sz="2800" spc="-13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spc="-20" dirty="0">
                <a:solidFill>
                  <a:srgbClr val="2A2B2F"/>
                </a:solidFill>
                <a:latin typeface="Trebuchet MS"/>
                <a:cs typeface="Trebuchet MS"/>
              </a:rPr>
              <a:t>deťmi</a:t>
            </a:r>
            <a:r>
              <a:rPr sz="2800" spc="-13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spc="520" dirty="0">
                <a:solidFill>
                  <a:srgbClr val="2A2B2F"/>
                </a:solidFill>
                <a:latin typeface="Trebuchet MS"/>
                <a:cs typeface="Trebuchet MS"/>
              </a:rPr>
              <a:t>–</a:t>
            </a:r>
            <a:r>
              <a:rPr sz="2800" spc="-13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spc="105" dirty="0">
                <a:solidFill>
                  <a:srgbClr val="2A2B2F"/>
                </a:solidFill>
                <a:latin typeface="Trebuchet MS"/>
                <a:cs typeface="Trebuchet MS"/>
              </a:rPr>
              <a:t>most</a:t>
            </a:r>
            <a:r>
              <a:rPr sz="2800" spc="-13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2A2B2F"/>
                </a:solidFill>
                <a:latin typeface="Trebuchet MS"/>
                <a:cs typeface="Trebuchet MS"/>
              </a:rPr>
              <a:t>medzi</a:t>
            </a:r>
            <a:r>
              <a:rPr sz="2800" spc="-13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spc="100" dirty="0">
                <a:solidFill>
                  <a:srgbClr val="2A2B2F"/>
                </a:solidFill>
                <a:latin typeface="Trebuchet MS"/>
                <a:cs typeface="Trebuchet MS"/>
              </a:rPr>
              <a:t>skúsenými a</a:t>
            </a:r>
            <a:r>
              <a:rPr sz="2800" spc="-20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spc="45" dirty="0">
                <a:solidFill>
                  <a:srgbClr val="2A2B2F"/>
                </a:solidFill>
                <a:latin typeface="Trebuchet MS"/>
                <a:cs typeface="Trebuchet MS"/>
              </a:rPr>
              <a:t>mladými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869"/>
              </a:spcBef>
            </a:pPr>
            <a:endParaRPr sz="2800">
              <a:latin typeface="Trebuchet MS"/>
              <a:cs typeface="Trebuchet MS"/>
            </a:endParaRPr>
          </a:p>
          <a:p>
            <a:pPr marL="12700" marR="189230">
              <a:lnSpc>
                <a:spcPct val="122800"/>
              </a:lnSpc>
            </a:pPr>
            <a:r>
              <a:rPr sz="2800" dirty="0">
                <a:solidFill>
                  <a:srgbClr val="2A2B2F"/>
                </a:solidFill>
                <a:latin typeface="Trebuchet MS"/>
                <a:cs typeface="Trebuchet MS"/>
              </a:rPr>
              <a:t>Prepojenie</a:t>
            </a:r>
            <a:r>
              <a:rPr sz="2800" spc="-14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spc="280" dirty="0">
                <a:solidFill>
                  <a:srgbClr val="2A2B2F"/>
                </a:solidFill>
                <a:latin typeface="Trebuchet MS"/>
                <a:cs typeface="Trebuchet MS"/>
              </a:rPr>
              <a:t>s</a:t>
            </a:r>
            <a:r>
              <a:rPr sz="2800" spc="-14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spc="45" dirty="0">
                <a:solidFill>
                  <a:srgbClr val="2A2B2F"/>
                </a:solidFill>
                <a:latin typeface="Trebuchet MS"/>
                <a:cs typeface="Trebuchet MS"/>
              </a:rPr>
              <a:t>divadlom</a:t>
            </a:r>
            <a:r>
              <a:rPr sz="2800" spc="-14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spc="520" dirty="0">
                <a:solidFill>
                  <a:srgbClr val="2A2B2F"/>
                </a:solidFill>
                <a:latin typeface="Trebuchet MS"/>
                <a:cs typeface="Trebuchet MS"/>
              </a:rPr>
              <a:t>–</a:t>
            </a:r>
            <a:r>
              <a:rPr sz="2800" spc="-13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2A2B2F"/>
                </a:solidFill>
                <a:latin typeface="Trebuchet MS"/>
                <a:cs typeface="Trebuchet MS"/>
              </a:rPr>
              <a:t>umelci</a:t>
            </a:r>
            <a:r>
              <a:rPr sz="2800" spc="-14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spc="85" dirty="0">
                <a:solidFill>
                  <a:srgbClr val="2A2B2F"/>
                </a:solidFill>
                <a:latin typeface="Trebuchet MS"/>
                <a:cs typeface="Trebuchet MS"/>
              </a:rPr>
              <a:t>pôsobia</a:t>
            </a:r>
            <a:r>
              <a:rPr sz="2800" spc="-14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spc="-100" dirty="0">
                <a:solidFill>
                  <a:srgbClr val="2A2B2F"/>
                </a:solidFill>
                <a:latin typeface="Trebuchet MS"/>
                <a:cs typeface="Trebuchet MS"/>
              </a:rPr>
              <a:t>aj</a:t>
            </a:r>
            <a:r>
              <a:rPr sz="2800" spc="-13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spc="75" dirty="0">
                <a:solidFill>
                  <a:srgbClr val="2A2B2F"/>
                </a:solidFill>
                <a:latin typeface="Trebuchet MS"/>
                <a:cs typeface="Trebuchet MS"/>
              </a:rPr>
              <a:t>ako </a:t>
            </a:r>
            <a:r>
              <a:rPr sz="2800" spc="95" dirty="0">
                <a:solidFill>
                  <a:srgbClr val="2A2B2F"/>
                </a:solidFill>
                <a:latin typeface="Trebuchet MS"/>
                <a:cs typeface="Trebuchet MS"/>
              </a:rPr>
              <a:t>scénografi</a:t>
            </a:r>
            <a:r>
              <a:rPr sz="2800" spc="-17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spc="100" dirty="0">
                <a:solidFill>
                  <a:srgbClr val="2A2B2F"/>
                </a:solidFill>
                <a:latin typeface="Trebuchet MS"/>
                <a:cs typeface="Trebuchet MS"/>
              </a:rPr>
              <a:t>a</a:t>
            </a:r>
            <a:r>
              <a:rPr sz="2800" spc="-17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spc="70" dirty="0">
                <a:solidFill>
                  <a:srgbClr val="2A2B2F"/>
                </a:solidFill>
                <a:latin typeface="Trebuchet MS"/>
                <a:cs typeface="Trebuchet MS"/>
              </a:rPr>
              <a:t>kostýmoví</a:t>
            </a:r>
            <a:r>
              <a:rPr sz="2800" spc="-17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2A2B2F"/>
                </a:solidFill>
                <a:latin typeface="Trebuchet MS"/>
                <a:cs typeface="Trebuchet MS"/>
              </a:rPr>
              <a:t>tvorcovia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50" dirty="0"/>
              <a:t>7</a:t>
            </a:fld>
            <a:endParaRPr spc="-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3932" y="1028700"/>
            <a:ext cx="16240125" cy="8229600"/>
            <a:chOff x="1023932" y="1028700"/>
            <a:chExt cx="16240125" cy="8229600"/>
          </a:xfrm>
        </p:grpSpPr>
        <p:sp>
          <p:nvSpPr>
            <p:cNvPr id="3" name="object 3"/>
            <p:cNvSpPr/>
            <p:nvPr/>
          </p:nvSpPr>
          <p:spPr>
            <a:xfrm>
              <a:off x="1028694" y="1760761"/>
              <a:ext cx="16230600" cy="38735"/>
            </a:xfrm>
            <a:custGeom>
              <a:avLst/>
              <a:gdLst/>
              <a:ahLst/>
              <a:cxnLst/>
              <a:rect l="l" t="t" r="r" b="b"/>
              <a:pathLst>
                <a:path w="16230600" h="38735">
                  <a:moveTo>
                    <a:pt x="0" y="38508"/>
                  </a:moveTo>
                  <a:lnTo>
                    <a:pt x="16230593" y="0"/>
                  </a:lnTo>
                </a:path>
              </a:pathLst>
            </a:custGeom>
            <a:ln w="9524">
              <a:solidFill>
                <a:srgbClr val="2A2B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 descr="Obálka časopisu „Nový život“ s podtitulom „Mesačník pre literatúru a kultúru“, vydanie 74 (9–12) z roku 2022, rozdelená na oranžovú a sivú časť s umeleckou kresbou na ľavej strane.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26776" y="1028700"/>
              <a:ext cx="6029324" cy="82295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94171" y="988477"/>
            <a:ext cx="8550275" cy="5918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273935" algn="l"/>
                <a:tab pos="2931160" algn="l"/>
                <a:tab pos="6877684" algn="l"/>
              </a:tabLst>
            </a:pPr>
            <a:r>
              <a:rPr spc="675" dirty="0"/>
              <a:t>Š</a:t>
            </a:r>
            <a:r>
              <a:rPr spc="-270" dirty="0"/>
              <a:t> </a:t>
            </a:r>
            <a:r>
              <a:rPr dirty="0"/>
              <a:t>T</a:t>
            </a:r>
            <a:r>
              <a:rPr spc="-265" dirty="0"/>
              <a:t> </a:t>
            </a:r>
            <a:r>
              <a:rPr spc="180" dirty="0"/>
              <a:t>Ý</a:t>
            </a:r>
            <a:r>
              <a:rPr spc="-270" dirty="0"/>
              <a:t> </a:t>
            </a:r>
            <a:r>
              <a:rPr spc="80" dirty="0"/>
              <a:t>L</a:t>
            </a:r>
            <a:r>
              <a:rPr spc="-265" dirty="0"/>
              <a:t> </a:t>
            </a:r>
            <a:r>
              <a:rPr spc="130" dirty="0"/>
              <a:t>Y</a:t>
            </a:r>
            <a:r>
              <a:rPr dirty="0"/>
              <a:t>	</a:t>
            </a:r>
            <a:r>
              <a:rPr spc="300" dirty="0"/>
              <a:t>A</a:t>
            </a:r>
            <a:r>
              <a:rPr dirty="0"/>
              <a:t>	T</a:t>
            </a:r>
            <a:r>
              <a:rPr spc="-270" dirty="0"/>
              <a:t> </a:t>
            </a:r>
            <a:r>
              <a:rPr spc="250" dirty="0"/>
              <a:t>E</a:t>
            </a:r>
            <a:r>
              <a:rPr spc="-270" dirty="0"/>
              <a:t> </a:t>
            </a:r>
            <a:r>
              <a:rPr spc="635" dirty="0"/>
              <a:t>M</a:t>
            </a:r>
            <a:r>
              <a:rPr spc="-265" dirty="0"/>
              <a:t> </a:t>
            </a:r>
            <a:r>
              <a:rPr spc="350" dirty="0"/>
              <a:t>A</a:t>
            </a:r>
            <a:r>
              <a:rPr spc="-270" dirty="0"/>
              <a:t> </a:t>
            </a:r>
            <a:r>
              <a:rPr dirty="0"/>
              <a:t>T</a:t>
            </a:r>
            <a:r>
              <a:rPr spc="-265" dirty="0"/>
              <a:t> </a:t>
            </a:r>
            <a:r>
              <a:rPr spc="110" dirty="0"/>
              <a:t>I</a:t>
            </a:r>
            <a:r>
              <a:rPr spc="-270" dirty="0"/>
              <a:t> </a:t>
            </a:r>
            <a:r>
              <a:rPr spc="380" dirty="0"/>
              <a:t>C</a:t>
            </a:r>
            <a:r>
              <a:rPr spc="-270" dirty="0"/>
              <a:t> </a:t>
            </a:r>
            <a:r>
              <a:rPr spc="365" dirty="0"/>
              <a:t>K</a:t>
            </a:r>
            <a:r>
              <a:rPr spc="-265" dirty="0"/>
              <a:t> </a:t>
            </a:r>
            <a:r>
              <a:rPr spc="200" dirty="0"/>
              <a:t>É</a:t>
            </a:r>
            <a:r>
              <a:rPr dirty="0"/>
              <a:t>	</a:t>
            </a:r>
            <a:r>
              <a:rPr spc="80" dirty="0"/>
              <a:t>L</a:t>
            </a:r>
            <a:r>
              <a:rPr spc="-275" dirty="0"/>
              <a:t> </a:t>
            </a:r>
            <a:r>
              <a:rPr spc="110" dirty="0"/>
              <a:t>Í</a:t>
            </a:r>
            <a:r>
              <a:rPr spc="-275" dirty="0"/>
              <a:t> </a:t>
            </a:r>
            <a:r>
              <a:rPr spc="420" dirty="0"/>
              <a:t>N</a:t>
            </a:r>
            <a:r>
              <a:rPr spc="-270" dirty="0"/>
              <a:t> </a:t>
            </a:r>
            <a:r>
              <a:rPr spc="110" dirty="0"/>
              <a:t>I</a:t>
            </a:r>
            <a:r>
              <a:rPr spc="-275" dirty="0"/>
              <a:t> </a:t>
            </a:r>
            <a:r>
              <a:rPr spc="200" dirty="0"/>
              <a:t>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50" dirty="0"/>
              <a:t>8</a:t>
            </a:fld>
            <a:endParaRPr spc="-50" dirty="0"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5" dirty="0"/>
              <a:t>Figuralizmus,</a:t>
            </a:r>
            <a:r>
              <a:rPr spc="-200" dirty="0"/>
              <a:t> </a:t>
            </a:r>
            <a:r>
              <a:rPr spc="70" dirty="0"/>
              <a:t>abstrakcia</a:t>
            </a:r>
          </a:p>
          <a:p>
            <a:pPr>
              <a:lnSpc>
                <a:spcPct val="100000"/>
              </a:lnSpc>
              <a:spcBef>
                <a:spcPts val="1635"/>
              </a:spcBef>
            </a:pPr>
            <a:endParaRPr spc="70" dirty="0"/>
          </a:p>
          <a:p>
            <a:pPr marL="12700">
              <a:lnSpc>
                <a:spcPct val="100000"/>
              </a:lnSpc>
            </a:pPr>
            <a:r>
              <a:rPr spc="120" dirty="0"/>
              <a:t>Silná</a:t>
            </a:r>
            <a:r>
              <a:rPr spc="-185" dirty="0"/>
              <a:t> </a:t>
            </a:r>
            <a:r>
              <a:rPr spc="75" dirty="0"/>
              <a:t>základňa</a:t>
            </a:r>
            <a:r>
              <a:rPr spc="-180" dirty="0"/>
              <a:t> </a:t>
            </a:r>
            <a:r>
              <a:rPr dirty="0"/>
              <a:t>v</a:t>
            </a:r>
            <a:r>
              <a:rPr spc="-180" dirty="0"/>
              <a:t> </a:t>
            </a:r>
            <a:r>
              <a:rPr spc="120" dirty="0"/>
              <a:t>Kysáči</a:t>
            </a:r>
          </a:p>
          <a:p>
            <a:pPr marL="12700" marR="5080">
              <a:lnSpc>
                <a:spcPct val="245500"/>
              </a:lnSpc>
              <a:spcBef>
                <a:spcPts val="5"/>
              </a:spcBef>
            </a:pPr>
            <a:r>
              <a:rPr spc="55" dirty="0"/>
              <a:t>Ilustrácia</a:t>
            </a:r>
            <a:r>
              <a:rPr spc="-180" dirty="0"/>
              <a:t> </a:t>
            </a:r>
            <a:r>
              <a:rPr spc="-10" dirty="0"/>
              <a:t>(učebnice,</a:t>
            </a:r>
            <a:r>
              <a:rPr spc="-175" dirty="0"/>
              <a:t> </a:t>
            </a:r>
            <a:r>
              <a:rPr spc="-10" dirty="0"/>
              <a:t>knihy,</a:t>
            </a:r>
            <a:r>
              <a:rPr spc="-175" dirty="0"/>
              <a:t> </a:t>
            </a:r>
            <a:r>
              <a:rPr spc="60" dirty="0"/>
              <a:t>časopisy,</a:t>
            </a:r>
            <a:r>
              <a:rPr spc="-175" dirty="0"/>
              <a:t> </a:t>
            </a:r>
            <a:r>
              <a:rPr spc="125" dirty="0"/>
              <a:t>Nový</a:t>
            </a:r>
            <a:r>
              <a:rPr spc="-175" dirty="0"/>
              <a:t> </a:t>
            </a:r>
            <a:r>
              <a:rPr spc="-10" dirty="0"/>
              <a:t>život) </a:t>
            </a:r>
            <a:r>
              <a:rPr spc="100" dirty="0"/>
              <a:t>Národný</a:t>
            </a:r>
            <a:r>
              <a:rPr spc="-190" dirty="0"/>
              <a:t> </a:t>
            </a:r>
            <a:r>
              <a:rPr spc="65" dirty="0"/>
              <a:t>kalendár</a:t>
            </a:r>
            <a:r>
              <a:rPr spc="-190" dirty="0"/>
              <a:t> </a:t>
            </a:r>
            <a:r>
              <a:rPr spc="520" dirty="0"/>
              <a:t>–</a:t>
            </a:r>
            <a:r>
              <a:rPr spc="-190" dirty="0"/>
              <a:t> </a:t>
            </a:r>
            <a:r>
              <a:rPr spc="-80" dirty="0"/>
              <a:t>Z.</a:t>
            </a:r>
            <a:r>
              <a:rPr spc="-190" dirty="0"/>
              <a:t> </a:t>
            </a:r>
            <a:r>
              <a:rPr spc="50" dirty="0"/>
              <a:t>Medveďová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4171" y="988477"/>
            <a:ext cx="8099425" cy="5918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313940" algn="l"/>
                <a:tab pos="2970530" algn="l"/>
              </a:tabLst>
            </a:pPr>
            <a:r>
              <a:rPr spc="635" dirty="0"/>
              <a:t>M</a:t>
            </a:r>
            <a:r>
              <a:rPr spc="-275" dirty="0"/>
              <a:t> </a:t>
            </a:r>
            <a:r>
              <a:rPr spc="250" dirty="0"/>
              <a:t>É</a:t>
            </a:r>
            <a:r>
              <a:rPr spc="-275" dirty="0"/>
              <a:t> </a:t>
            </a:r>
            <a:r>
              <a:rPr spc="285" dirty="0"/>
              <a:t>D</a:t>
            </a:r>
            <a:r>
              <a:rPr spc="-275" dirty="0"/>
              <a:t> </a:t>
            </a:r>
            <a:r>
              <a:rPr spc="110" dirty="0"/>
              <a:t>I</a:t>
            </a:r>
            <a:r>
              <a:rPr spc="-270" dirty="0"/>
              <a:t> </a:t>
            </a:r>
            <a:r>
              <a:rPr spc="300" dirty="0"/>
              <a:t>Á</a:t>
            </a:r>
            <a:r>
              <a:rPr dirty="0"/>
              <a:t>	</a:t>
            </a:r>
            <a:r>
              <a:rPr spc="300" dirty="0"/>
              <a:t>A</a:t>
            </a:r>
            <a:r>
              <a:rPr dirty="0"/>
              <a:t>	</a:t>
            </a:r>
            <a:r>
              <a:rPr spc="285" dirty="0"/>
              <a:t>D</a:t>
            </a:r>
            <a:r>
              <a:rPr spc="-275" dirty="0"/>
              <a:t> </a:t>
            </a:r>
            <a:r>
              <a:rPr spc="204" dirty="0"/>
              <a:t>O</a:t>
            </a:r>
            <a:r>
              <a:rPr spc="-270" dirty="0"/>
              <a:t> </a:t>
            </a:r>
            <a:r>
              <a:rPr spc="365" dirty="0"/>
              <a:t>K</a:t>
            </a:r>
            <a:r>
              <a:rPr spc="-270" dirty="0"/>
              <a:t> </a:t>
            </a:r>
            <a:r>
              <a:rPr spc="175" dirty="0"/>
              <a:t>U</a:t>
            </a:r>
            <a:r>
              <a:rPr spc="-275" dirty="0"/>
              <a:t> </a:t>
            </a:r>
            <a:r>
              <a:rPr spc="635" dirty="0"/>
              <a:t>M</a:t>
            </a:r>
            <a:r>
              <a:rPr spc="-270" dirty="0"/>
              <a:t> </a:t>
            </a:r>
            <a:r>
              <a:rPr spc="250" dirty="0"/>
              <a:t>E</a:t>
            </a:r>
            <a:r>
              <a:rPr spc="-270" dirty="0"/>
              <a:t> </a:t>
            </a:r>
            <a:r>
              <a:rPr spc="420" dirty="0"/>
              <a:t>N</a:t>
            </a:r>
            <a:r>
              <a:rPr spc="-275" dirty="0"/>
              <a:t> </a:t>
            </a:r>
            <a:r>
              <a:rPr dirty="0"/>
              <a:t>T</a:t>
            </a:r>
            <a:r>
              <a:rPr spc="-270" dirty="0"/>
              <a:t> </a:t>
            </a:r>
            <a:r>
              <a:rPr spc="350" dirty="0"/>
              <a:t>Á</a:t>
            </a:r>
            <a:r>
              <a:rPr spc="-270" dirty="0"/>
              <a:t> </a:t>
            </a:r>
            <a:r>
              <a:rPr spc="380" dirty="0"/>
              <a:t>C</a:t>
            </a:r>
            <a:r>
              <a:rPr spc="-270" dirty="0"/>
              <a:t> </a:t>
            </a:r>
            <a:r>
              <a:rPr spc="110" dirty="0"/>
              <a:t>I</a:t>
            </a:r>
            <a:r>
              <a:rPr spc="-275" dirty="0"/>
              <a:t> </a:t>
            </a:r>
            <a:r>
              <a:rPr spc="300" dirty="0"/>
              <a:t>A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50" dirty="0"/>
              <a:t>9</a:t>
            </a:fld>
            <a:endParaRPr spc="-50" dirty="0"/>
          </a:p>
        </p:txBody>
      </p:sp>
      <p:sp>
        <p:nvSpPr>
          <p:cNvPr id="3" name="object 3"/>
          <p:cNvSpPr txBox="1"/>
          <p:nvPr/>
        </p:nvSpPr>
        <p:spPr>
          <a:xfrm>
            <a:off x="994171" y="2202293"/>
            <a:ext cx="7657465" cy="2691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" marR="4147185">
              <a:lnSpc>
                <a:spcPct val="116100"/>
              </a:lnSpc>
              <a:spcBef>
                <a:spcPts val="100"/>
              </a:spcBef>
            </a:pPr>
            <a:r>
              <a:rPr sz="2800" b="1" spc="140" dirty="0">
                <a:solidFill>
                  <a:srgbClr val="2A2B2F"/>
                </a:solidFill>
                <a:latin typeface="Trebuchet MS"/>
                <a:cs typeface="Trebuchet MS"/>
              </a:rPr>
              <a:t>RTV</a:t>
            </a:r>
            <a:r>
              <a:rPr sz="2800" b="1" spc="-254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2A2B2F"/>
                </a:solidFill>
                <a:latin typeface="Trebuchet MS"/>
                <a:cs typeface="Trebuchet MS"/>
              </a:rPr>
              <a:t>Vojvodina </a:t>
            </a:r>
            <a:r>
              <a:rPr sz="2800" b="1" spc="55" dirty="0">
                <a:solidFill>
                  <a:srgbClr val="2A2B2F"/>
                </a:solidFill>
                <a:latin typeface="Trebuchet MS"/>
                <a:cs typeface="Trebuchet MS"/>
              </a:rPr>
              <a:t>(slovenská</a:t>
            </a:r>
            <a:r>
              <a:rPr sz="2800" b="1" spc="-21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2A2B2F"/>
                </a:solidFill>
                <a:latin typeface="Trebuchet MS"/>
                <a:cs typeface="Trebuchet MS"/>
              </a:rPr>
              <a:t>redakcia)</a:t>
            </a:r>
            <a:endParaRPr sz="2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80"/>
              </a:spcBef>
            </a:pPr>
            <a:r>
              <a:rPr sz="2800" dirty="0">
                <a:solidFill>
                  <a:srgbClr val="2A2B2F"/>
                </a:solidFill>
                <a:latin typeface="Trebuchet MS"/>
                <a:cs typeface="Trebuchet MS"/>
              </a:rPr>
              <a:t>pravidelne</a:t>
            </a:r>
            <a:r>
              <a:rPr sz="2800" spc="-12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2A2B2F"/>
                </a:solidFill>
                <a:latin typeface="Trebuchet MS"/>
                <a:cs typeface="Trebuchet MS"/>
              </a:rPr>
              <a:t>informuje</a:t>
            </a:r>
            <a:r>
              <a:rPr sz="2800" spc="-114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spc="60" dirty="0">
                <a:solidFill>
                  <a:srgbClr val="2A2B2F"/>
                </a:solidFill>
                <a:latin typeface="Trebuchet MS"/>
                <a:cs typeface="Trebuchet MS"/>
              </a:rPr>
              <a:t>o</a:t>
            </a:r>
            <a:r>
              <a:rPr sz="2800" spc="-114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spc="50" dirty="0">
                <a:solidFill>
                  <a:srgbClr val="2A2B2F"/>
                </a:solidFill>
                <a:latin typeface="Trebuchet MS"/>
                <a:cs typeface="Trebuchet MS"/>
              </a:rPr>
              <a:t>výtvarnom</a:t>
            </a:r>
            <a:r>
              <a:rPr sz="2800" spc="-114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2A2B2F"/>
                </a:solidFill>
                <a:latin typeface="Trebuchet MS"/>
                <a:cs typeface="Trebuchet MS"/>
              </a:rPr>
              <a:t>dianí</a:t>
            </a:r>
            <a:r>
              <a:rPr sz="2800" spc="-114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spc="100" dirty="0">
                <a:solidFill>
                  <a:srgbClr val="2A2B2F"/>
                </a:solidFill>
                <a:latin typeface="Trebuchet MS"/>
                <a:cs typeface="Trebuchet MS"/>
              </a:rPr>
              <a:t>a</a:t>
            </a:r>
            <a:r>
              <a:rPr sz="2800" spc="-12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2A2B2F"/>
                </a:solidFill>
                <a:latin typeface="Trebuchet MS"/>
                <a:cs typeface="Trebuchet MS"/>
              </a:rPr>
              <a:t>už</a:t>
            </a:r>
            <a:r>
              <a:rPr sz="2800" spc="-114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spc="45" dirty="0">
                <a:solidFill>
                  <a:srgbClr val="2A2B2F"/>
                </a:solidFill>
                <a:latin typeface="Trebuchet MS"/>
                <a:cs typeface="Trebuchet MS"/>
              </a:rPr>
              <a:t>od</a:t>
            </a:r>
            <a:endParaRPr sz="2800">
              <a:latin typeface="Trebuchet MS"/>
              <a:cs typeface="Trebuchet MS"/>
            </a:endParaRPr>
          </a:p>
          <a:p>
            <a:pPr marL="12700" marR="1113155">
              <a:lnSpc>
                <a:spcPts val="4130"/>
              </a:lnSpc>
              <a:spcBef>
                <a:spcPts val="90"/>
              </a:spcBef>
            </a:pPr>
            <a:r>
              <a:rPr sz="2800" dirty="0">
                <a:solidFill>
                  <a:srgbClr val="2A2B2F"/>
                </a:solidFill>
                <a:latin typeface="Trebuchet MS"/>
                <a:cs typeface="Trebuchet MS"/>
              </a:rPr>
              <a:t>70.</a:t>
            </a:r>
            <a:r>
              <a:rPr sz="2800" spc="-13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spc="50" dirty="0">
                <a:solidFill>
                  <a:srgbClr val="2A2B2F"/>
                </a:solidFill>
                <a:latin typeface="Trebuchet MS"/>
                <a:cs typeface="Trebuchet MS"/>
              </a:rPr>
              <a:t>rokov</a:t>
            </a:r>
            <a:r>
              <a:rPr sz="2800" spc="-13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spc="45" dirty="0">
                <a:solidFill>
                  <a:srgbClr val="2A2B2F"/>
                </a:solidFill>
                <a:latin typeface="Trebuchet MS"/>
                <a:cs typeface="Trebuchet MS"/>
              </a:rPr>
              <a:t>vytvára</a:t>
            </a:r>
            <a:r>
              <a:rPr sz="2800" spc="-13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spc="60" dirty="0">
                <a:solidFill>
                  <a:srgbClr val="2A2B2F"/>
                </a:solidFill>
                <a:latin typeface="Trebuchet MS"/>
                <a:cs typeface="Trebuchet MS"/>
              </a:rPr>
              <a:t>dokumentárne</a:t>
            </a:r>
            <a:r>
              <a:rPr sz="2800" spc="-12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2A2B2F"/>
                </a:solidFill>
                <a:latin typeface="Trebuchet MS"/>
                <a:cs typeface="Trebuchet MS"/>
              </a:rPr>
              <a:t>filmy</a:t>
            </a:r>
            <a:r>
              <a:rPr sz="2800" spc="-13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spc="10" dirty="0">
                <a:solidFill>
                  <a:srgbClr val="2A2B2F"/>
                </a:solidFill>
                <a:latin typeface="Trebuchet MS"/>
                <a:cs typeface="Trebuchet MS"/>
              </a:rPr>
              <a:t>o </a:t>
            </a:r>
            <a:r>
              <a:rPr sz="2800" spc="65" dirty="0">
                <a:solidFill>
                  <a:srgbClr val="2A2B2F"/>
                </a:solidFill>
                <a:latin typeface="Trebuchet MS"/>
                <a:cs typeface="Trebuchet MS"/>
              </a:rPr>
              <a:t>umelcoch</a:t>
            </a:r>
            <a:r>
              <a:rPr sz="2800" spc="-15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spc="100" dirty="0">
                <a:solidFill>
                  <a:srgbClr val="2A2B2F"/>
                </a:solidFill>
                <a:latin typeface="Trebuchet MS"/>
                <a:cs typeface="Trebuchet MS"/>
              </a:rPr>
              <a:t>a</a:t>
            </a:r>
            <a:r>
              <a:rPr sz="2800" spc="-15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2A2B2F"/>
                </a:solidFill>
                <a:latin typeface="Trebuchet MS"/>
                <a:cs typeface="Trebuchet MS"/>
              </a:rPr>
              <a:t>ich</a:t>
            </a:r>
            <a:r>
              <a:rPr sz="2800" spc="-15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2A2B2F"/>
                </a:solidFill>
                <a:latin typeface="Trebuchet MS"/>
                <a:cs typeface="Trebuchet MS"/>
              </a:rPr>
              <a:t>tvorbe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47586" y="2202293"/>
            <a:ext cx="7579359" cy="2167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14600">
              <a:lnSpc>
                <a:spcPct val="116100"/>
              </a:lnSpc>
              <a:spcBef>
                <a:spcPts val="100"/>
              </a:spcBef>
            </a:pPr>
            <a:r>
              <a:rPr sz="2800" b="1" spc="90" dirty="0">
                <a:solidFill>
                  <a:srgbClr val="2A2B2F"/>
                </a:solidFill>
                <a:latin typeface="Trebuchet MS"/>
                <a:cs typeface="Trebuchet MS"/>
              </a:rPr>
              <a:t>Celoštátna</a:t>
            </a:r>
            <a:r>
              <a:rPr sz="2800" b="1" spc="-229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b="1" spc="-20" dirty="0">
                <a:solidFill>
                  <a:srgbClr val="2A2B2F"/>
                </a:solidFill>
                <a:latin typeface="Trebuchet MS"/>
                <a:cs typeface="Trebuchet MS"/>
              </a:rPr>
              <a:t>televízia</a:t>
            </a:r>
            <a:r>
              <a:rPr sz="2800" b="1" spc="-229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b="1" spc="235" dirty="0">
                <a:solidFill>
                  <a:srgbClr val="2A2B2F"/>
                </a:solidFill>
                <a:latin typeface="Trebuchet MS"/>
                <a:cs typeface="Trebuchet MS"/>
              </a:rPr>
              <a:t>RTS</a:t>
            </a:r>
            <a:r>
              <a:rPr sz="2800" b="1" spc="-22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b="1" spc="100" dirty="0">
                <a:solidFill>
                  <a:srgbClr val="2A2B2F"/>
                </a:solidFill>
                <a:latin typeface="Trebuchet MS"/>
                <a:cs typeface="Trebuchet MS"/>
              </a:rPr>
              <a:t>a</a:t>
            </a:r>
            <a:r>
              <a:rPr sz="2800" b="1" spc="-229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b="1" spc="-25" dirty="0">
                <a:solidFill>
                  <a:srgbClr val="2A2B2F"/>
                </a:solidFill>
                <a:latin typeface="Trebuchet MS"/>
                <a:cs typeface="Trebuchet MS"/>
              </a:rPr>
              <a:t>iné </a:t>
            </a:r>
            <a:r>
              <a:rPr sz="2800" b="1" spc="-10" dirty="0">
                <a:solidFill>
                  <a:srgbClr val="2A2B2F"/>
                </a:solidFill>
                <a:latin typeface="Trebuchet MS"/>
                <a:cs typeface="Trebuchet MS"/>
              </a:rPr>
              <a:t>médiá</a:t>
            </a:r>
            <a:endParaRPr sz="2800">
              <a:latin typeface="Trebuchet MS"/>
              <a:cs typeface="Trebuchet MS"/>
            </a:endParaRPr>
          </a:p>
          <a:p>
            <a:pPr marL="12700" marR="5080">
              <a:lnSpc>
                <a:spcPct val="122800"/>
              </a:lnSpc>
              <a:spcBef>
                <a:spcPts val="815"/>
              </a:spcBef>
            </a:pPr>
            <a:r>
              <a:rPr sz="2800" dirty="0">
                <a:solidFill>
                  <a:srgbClr val="2A2B2F"/>
                </a:solidFill>
                <a:latin typeface="Trebuchet MS"/>
                <a:cs typeface="Trebuchet MS"/>
              </a:rPr>
              <a:t>prinášajú</a:t>
            </a:r>
            <a:r>
              <a:rPr sz="2800" spc="4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spc="100" dirty="0">
                <a:solidFill>
                  <a:srgbClr val="2A2B2F"/>
                </a:solidFill>
                <a:latin typeface="Trebuchet MS"/>
                <a:cs typeface="Trebuchet MS"/>
              </a:rPr>
              <a:t>slovenské</a:t>
            </a:r>
            <a:r>
              <a:rPr sz="2800" spc="4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2A2B2F"/>
                </a:solidFill>
                <a:latin typeface="Trebuchet MS"/>
                <a:cs typeface="Trebuchet MS"/>
              </a:rPr>
              <a:t>výtvarné</a:t>
            </a:r>
            <a:r>
              <a:rPr sz="2800" spc="40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2A2B2F"/>
                </a:solidFill>
                <a:latin typeface="Trebuchet MS"/>
                <a:cs typeface="Trebuchet MS"/>
              </a:rPr>
              <a:t>umenie</a:t>
            </a:r>
            <a:r>
              <a:rPr sz="2800" spc="45" dirty="0">
                <a:solidFill>
                  <a:srgbClr val="2A2B2F"/>
                </a:solidFill>
                <a:latin typeface="Trebuchet MS"/>
                <a:cs typeface="Trebuchet MS"/>
              </a:rPr>
              <a:t> </a:t>
            </a:r>
            <a:r>
              <a:rPr sz="2800" spc="65" dirty="0">
                <a:solidFill>
                  <a:srgbClr val="2A2B2F"/>
                </a:solidFill>
                <a:latin typeface="Trebuchet MS"/>
                <a:cs typeface="Trebuchet MS"/>
              </a:rPr>
              <a:t>širšiemu </a:t>
            </a:r>
            <a:r>
              <a:rPr sz="2800" spc="45" dirty="0">
                <a:solidFill>
                  <a:srgbClr val="2A2B2F"/>
                </a:solidFill>
                <a:latin typeface="Trebuchet MS"/>
                <a:cs typeface="Trebuchet MS"/>
              </a:rPr>
              <a:t>publiku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EE013E43E82A443B58191B40C649420" ma:contentTypeVersion="15" ma:contentTypeDescription="Umožňuje vytvoriť nový dokument." ma:contentTypeScope="" ma:versionID="1b1ffd8e696b8fb7fcba7f572b7f0a6f">
  <xsd:schema xmlns:xsd="http://www.w3.org/2001/XMLSchema" xmlns:xs="http://www.w3.org/2001/XMLSchema" xmlns:p="http://schemas.microsoft.com/office/2006/metadata/properties" xmlns:ns2="7acf32de-ce99-4715-9b70-b0fe3d623d8c" xmlns:ns3="50fb61df-dc2a-41e7-b905-d9f0d2572401" targetNamespace="http://schemas.microsoft.com/office/2006/metadata/properties" ma:root="true" ma:fieldsID="a5748b605d5178e7217c27ab8e67cf9f" ns2:_="" ns3:_="">
    <xsd:import namespace="7acf32de-ce99-4715-9b70-b0fe3d623d8c"/>
    <xsd:import namespace="50fb61df-dc2a-41e7-b905-d9f0d25724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cf32de-ce99-4715-9b70-b0fe3d623d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Značky obrázka" ma:readOnly="false" ma:fieldId="{5cf76f15-5ced-4ddc-b409-7134ff3c332f}" ma:taxonomyMulti="true" ma:sspId="3e489cff-7f36-47b2-aea3-388ec90836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fb61df-dc2a-41e7-b905-d9f0d257240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80abad2-a49b-4647-8376-9fbf8da2ce99}" ma:internalName="TaxCatchAll" ma:showField="CatchAllData" ma:web="50fb61df-dc2a-41e7-b905-d9f0d25724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acf32de-ce99-4715-9b70-b0fe3d623d8c">
      <Terms xmlns="http://schemas.microsoft.com/office/infopath/2007/PartnerControls"/>
    </lcf76f155ced4ddcb4097134ff3c332f>
    <TaxCatchAll xmlns="50fb61df-dc2a-41e7-b905-d9f0d257240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AC58E1-C960-4C3E-911A-26455E6652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cf32de-ce99-4715-9b70-b0fe3d623d8c"/>
    <ds:schemaRef ds:uri="50fb61df-dc2a-41e7-b905-d9f0d25724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B2ED3B-716F-4611-B3A7-DD1F4B7C9760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  <ds:schemaRef ds:uri="7acf32de-ce99-4715-9b70-b0fe3d623d8c"/>
    <ds:schemaRef ds:uri="50fb61df-dc2a-41e7-b905-d9f0d2572401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645F3C7-547F-4115-8FAF-5FB5D8D0B9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736</Words>
  <Application>Microsoft Office PowerPoint</Application>
  <PresentationFormat>Vlastná</PresentationFormat>
  <Paragraphs>75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8" baseType="lpstr">
      <vt:lpstr>Arial Black</vt:lpstr>
      <vt:lpstr>Georgia</vt:lpstr>
      <vt:lpstr>Lucida Sans Unicode</vt:lpstr>
      <vt:lpstr>Trebuchet MS</vt:lpstr>
      <vt:lpstr>Office Theme</vt:lpstr>
      <vt:lpstr>Súčasné trendy v prezentácii výtvarného umenia Slovákov v Srbsku</vt:lpstr>
      <vt:lpstr>Úvod</vt:lpstr>
      <vt:lpstr>T V A R Y P R E Z E N T Á C I E</vt:lpstr>
      <vt:lpstr>B I E N Á L E S L O V E N S K Ý C H V Ý T V A R N Í K O V V S R B S K U</vt:lpstr>
      <vt:lpstr>K O N F E R E N C I A A P U B L I K Á C I E</vt:lpstr>
      <vt:lpstr>I N Š T I T Ú C I E P R E Z E N T Á C I E</vt:lpstr>
      <vt:lpstr>T V O R I V É S T R E T N U T I A</vt:lpstr>
      <vt:lpstr>Š T Ý L Y A T E M A T I C K É L Í N I E</vt:lpstr>
      <vt:lpstr>M É D I Á A D O K U M E N T Á C I A</vt:lpstr>
      <vt:lpstr>Prezentácia programu PowerPoint</vt:lpstr>
      <vt:lpstr>I N S I T N Í U M E L C I</vt:lpstr>
      <vt:lpstr>Z Á V E R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Súčasné trendy v prezentácii výtvarného umenia</dc:title>
  <dc:creator>Daniela Marko</dc:creator>
  <cp:keywords>genealógia, umenie, Srbsko</cp:keywords>
  <cp:lastModifiedBy>Stážisti</cp:lastModifiedBy>
  <cp:revision>1</cp:revision>
  <dcterms:created xsi:type="dcterms:W3CDTF">2025-11-11T11:04:09Z</dcterms:created>
  <dcterms:modified xsi:type="dcterms:W3CDTF">2025-11-13T11:26:12Z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2025-09-26T00:00:00Z</vt:filetime>
  </property>
  <property fmtid="{D5CDD505-2E9C-101B-9397-08002B2CF9AE}" pid="3" name="Creator">
    <vt:lpwstr>Canva</vt:lpwstr>
  </property>
  <property fmtid="{D5CDD505-2E9C-101B-9397-08002B2CF9AE}" pid="4" name="LastSaved">
    <vt:filetime>2025-11-11T00:00:00Z</vt:filetime>
  </property>
  <property fmtid="{D5CDD505-2E9C-101B-9397-08002B2CF9AE}" pid="5" name="Producer">
    <vt:lpwstr>Canva</vt:lpwstr>
  </property>
  <property fmtid="{D5CDD505-2E9C-101B-9397-08002B2CF9AE}" pid="6" name="ContentTypeId">
    <vt:lpwstr>0x0101009EE013E43E82A443B58191B40C649420</vt:lpwstr>
  </property>
  <property fmtid="{D5CDD505-2E9C-101B-9397-08002B2CF9AE}" pid="7" name="MediaServiceImageTags">
    <vt:lpwstr/>
  </property>
</Properties>
</file>