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5084E-A38C-4FEE-8A35-F4BA8D975170}" v="242" dt="2025-11-06T11:31:44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13T10:51:02.973" v="3183" actId="962"/>
      <pc:docMkLst>
        <pc:docMk/>
      </pc:docMkLst>
      <pc:sldChg chg="modSp mod">
        <pc:chgData name="Stážisti" userId="6c3dd6a6-2efb-4d77-87e3-0808df15d025" providerId="ADAL" clId="{5705E858-399F-43E2-9340-287617AEF6D7}" dt="2025-11-13T10:51:02.973" v="3183" actId="962"/>
        <pc:sldMkLst>
          <pc:docMk/>
          <pc:sldMk cId="535788369" sldId="257"/>
        </pc:sldMkLst>
        <pc:picChg chg="mod">
          <ac:chgData name="Stážisti" userId="6c3dd6a6-2efb-4d77-87e3-0808df15d025" providerId="ADAL" clId="{5705E858-399F-43E2-9340-287617AEF6D7}" dt="2025-11-13T10:51:02.973" v="3183" actId="962"/>
          <ac:picMkLst>
            <pc:docMk/>
            <pc:sldMk cId="535788369" sldId="257"/>
            <ac:picMk id="4" creationId="{1B92DEE8-43FB-6275-9A0A-16032B3E3EDE}"/>
          </ac:picMkLst>
        </pc:picChg>
      </pc:sldChg>
      <pc:sldChg chg="modSp">
        <pc:chgData name="Stážisti" userId="6c3dd6a6-2efb-4d77-87e3-0808df15d025" providerId="ADAL" clId="{5705E858-399F-43E2-9340-287617AEF6D7}" dt="2025-11-06T11:28:37.072" v="2603" actId="962"/>
        <pc:sldMkLst>
          <pc:docMk/>
          <pc:sldMk cId="3728734698" sldId="258"/>
        </pc:sldMkLst>
        <pc:graphicFrameChg chg="mod">
          <ac:chgData name="Stážisti" userId="6c3dd6a6-2efb-4d77-87e3-0808df15d025" providerId="ADAL" clId="{5705E858-399F-43E2-9340-287617AEF6D7}" dt="2025-11-06T11:28:26.344" v="2601" actId="962"/>
          <ac:graphicFrameMkLst>
            <pc:docMk/>
            <pc:sldMk cId="3728734698" sldId="258"/>
            <ac:graphicFrameMk id="3" creationId="{A5599BF6-B2CE-8C02-EE3E-818553506E82}"/>
          </ac:graphicFrameMkLst>
        </pc:graphicFrameChg>
        <pc:graphicFrameChg chg="mod">
          <ac:chgData name="Stážisti" userId="6c3dd6a6-2efb-4d77-87e3-0808df15d025" providerId="ADAL" clId="{5705E858-399F-43E2-9340-287617AEF6D7}" dt="2025-11-06T11:28:37.072" v="2603" actId="962"/>
          <ac:graphicFrameMkLst>
            <pc:docMk/>
            <pc:sldMk cId="3728734698" sldId="258"/>
            <ac:graphicFrameMk id="5" creationId="{661B0601-B917-67F1-08F3-C05CDB1E6DC8}"/>
          </ac:graphicFrameMkLst>
        </pc:graphicFrameChg>
      </pc:sldChg>
      <pc:sldChg chg="modSp mod">
        <pc:chgData name="Stážisti" userId="6c3dd6a6-2efb-4d77-87e3-0808df15d025" providerId="ADAL" clId="{5705E858-399F-43E2-9340-287617AEF6D7}" dt="2025-11-06T11:29:06.159" v="2737" actId="962"/>
        <pc:sldMkLst>
          <pc:docMk/>
          <pc:sldMk cId="2944154346" sldId="259"/>
        </pc:sldMkLst>
        <pc:picChg chg="mod">
          <ac:chgData name="Stážisti" userId="6c3dd6a6-2efb-4d77-87e3-0808df15d025" providerId="ADAL" clId="{5705E858-399F-43E2-9340-287617AEF6D7}" dt="2025-11-06T11:27:25.895" v="2363" actId="962"/>
          <ac:picMkLst>
            <pc:docMk/>
            <pc:sldMk cId="2944154346" sldId="259"/>
            <ac:picMk id="3" creationId="{0299AD11-403D-9895-6438-E2E7A93EEB85}"/>
          </ac:picMkLst>
        </pc:picChg>
        <pc:picChg chg="mod">
          <ac:chgData name="Stážisti" userId="6c3dd6a6-2efb-4d77-87e3-0808df15d025" providerId="ADAL" clId="{5705E858-399F-43E2-9340-287617AEF6D7}" dt="2025-11-06T11:29:06.159" v="2737" actId="962"/>
          <ac:picMkLst>
            <pc:docMk/>
            <pc:sldMk cId="2944154346" sldId="259"/>
            <ac:picMk id="8" creationId="{B2E452CC-73B6-5F1B-EDA8-D65932CEDA08}"/>
          </ac:picMkLst>
        </pc:picChg>
      </pc:sldChg>
      <pc:sldChg chg="modSp mod">
        <pc:chgData name="Stážisti" userId="6c3dd6a6-2efb-4d77-87e3-0808df15d025" providerId="ADAL" clId="{5705E858-399F-43E2-9340-287617AEF6D7}" dt="2025-11-06T11:26:46.800" v="2223" actId="962"/>
        <pc:sldMkLst>
          <pc:docMk/>
          <pc:sldMk cId="3257080809" sldId="260"/>
        </pc:sldMkLst>
        <pc:picChg chg="mod">
          <ac:chgData name="Stážisti" userId="6c3dd6a6-2efb-4d77-87e3-0808df15d025" providerId="ADAL" clId="{5705E858-399F-43E2-9340-287617AEF6D7}" dt="2025-11-06T11:26:46.800" v="2223" actId="962"/>
          <ac:picMkLst>
            <pc:docMk/>
            <pc:sldMk cId="3257080809" sldId="260"/>
            <ac:picMk id="3" creationId="{AB75C98E-1374-4AFE-1B1D-5695A857447B}"/>
          </ac:picMkLst>
        </pc:picChg>
        <pc:picChg chg="mod">
          <ac:chgData name="Stážisti" userId="6c3dd6a6-2efb-4d77-87e3-0808df15d025" providerId="ADAL" clId="{5705E858-399F-43E2-9340-287617AEF6D7}" dt="2025-11-06T11:26:40.386" v="2219" actId="962"/>
          <ac:picMkLst>
            <pc:docMk/>
            <pc:sldMk cId="3257080809" sldId="260"/>
            <ac:picMk id="5" creationId="{D7D5FDA0-9D2E-24C7-7259-F114821B97AD}"/>
          </ac:picMkLst>
        </pc:picChg>
      </pc:sldChg>
      <pc:sldChg chg="modSp mod">
        <pc:chgData name="Stážisti" userId="6c3dd6a6-2efb-4d77-87e3-0808df15d025" providerId="ADAL" clId="{5705E858-399F-43E2-9340-287617AEF6D7}" dt="2025-11-06T11:24:16.744" v="1609" actId="962"/>
        <pc:sldMkLst>
          <pc:docMk/>
          <pc:sldMk cId="2015652158" sldId="261"/>
        </pc:sldMkLst>
        <pc:picChg chg="mod">
          <ac:chgData name="Stážisti" userId="6c3dd6a6-2efb-4d77-87e3-0808df15d025" providerId="ADAL" clId="{5705E858-399F-43E2-9340-287617AEF6D7}" dt="2025-11-06T11:24:16.744" v="1609" actId="962"/>
          <ac:picMkLst>
            <pc:docMk/>
            <pc:sldMk cId="2015652158" sldId="261"/>
            <ac:picMk id="3" creationId="{05F72591-804C-6CC5-4C03-F19722FA07E7}"/>
          </ac:picMkLst>
        </pc:picChg>
      </pc:sldChg>
      <pc:sldChg chg="modSp mod">
        <pc:chgData name="Stážisti" userId="6c3dd6a6-2efb-4d77-87e3-0808df15d025" providerId="ADAL" clId="{5705E858-399F-43E2-9340-287617AEF6D7}" dt="2025-11-06T11:23:14.877" v="1319" actId="962"/>
        <pc:sldMkLst>
          <pc:docMk/>
          <pc:sldMk cId="2813657513" sldId="262"/>
        </pc:sldMkLst>
        <pc:picChg chg="mod">
          <ac:chgData name="Stážisti" userId="6c3dd6a6-2efb-4d77-87e3-0808df15d025" providerId="ADAL" clId="{5705E858-399F-43E2-9340-287617AEF6D7}" dt="2025-11-06T11:22:36.767" v="1161" actId="962"/>
          <ac:picMkLst>
            <pc:docMk/>
            <pc:sldMk cId="2813657513" sldId="262"/>
            <ac:picMk id="3" creationId="{940A0F2B-B3E2-8262-2F3F-8CBAC039F630}"/>
          </ac:picMkLst>
        </pc:picChg>
        <pc:picChg chg="mod">
          <ac:chgData name="Stážisti" userId="6c3dd6a6-2efb-4d77-87e3-0808df15d025" providerId="ADAL" clId="{5705E858-399F-43E2-9340-287617AEF6D7}" dt="2025-11-06T11:23:14.877" v="1319" actId="962"/>
          <ac:picMkLst>
            <pc:docMk/>
            <pc:sldMk cId="2813657513" sldId="262"/>
            <ac:picMk id="5" creationId="{353D06FA-A57D-DAB2-77B9-A186ED688B84}"/>
          </ac:picMkLst>
        </pc:picChg>
      </pc:sldChg>
      <pc:sldChg chg="modSp mod">
        <pc:chgData name="Stážisti" userId="6c3dd6a6-2efb-4d77-87e3-0808df15d025" providerId="ADAL" clId="{5705E858-399F-43E2-9340-287617AEF6D7}" dt="2025-11-06T11:20:24.152" v="987" actId="962"/>
        <pc:sldMkLst>
          <pc:docMk/>
          <pc:sldMk cId="3696231994" sldId="263"/>
        </pc:sldMkLst>
        <pc:picChg chg="mod">
          <ac:chgData name="Stážisti" userId="6c3dd6a6-2efb-4d77-87e3-0808df15d025" providerId="ADAL" clId="{5705E858-399F-43E2-9340-287617AEF6D7}" dt="2025-11-06T11:18:40.008" v="599" actId="962"/>
          <ac:picMkLst>
            <pc:docMk/>
            <pc:sldMk cId="3696231994" sldId="263"/>
            <ac:picMk id="3" creationId="{4016A411-9999-D805-8B08-E15E588FE256}"/>
          </ac:picMkLst>
        </pc:picChg>
        <pc:picChg chg="mod">
          <ac:chgData name="Stážisti" userId="6c3dd6a6-2efb-4d77-87e3-0808df15d025" providerId="ADAL" clId="{5705E858-399F-43E2-9340-287617AEF6D7}" dt="2025-11-06T11:20:24.152" v="987" actId="962"/>
          <ac:picMkLst>
            <pc:docMk/>
            <pc:sldMk cId="3696231994" sldId="263"/>
            <ac:picMk id="5" creationId="{9417108B-E075-F4D0-D3D2-354C3CE679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97720-A450-4898-ADF3-8D4880EC703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1406601-55B6-4704-80CC-8F168DB81868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 dirty="0"/>
            <a:t>A. M. D.</a:t>
          </a:r>
        </a:p>
        <a:p>
          <a:r>
            <a:rPr lang="sk-SK" sz="1200" b="0" dirty="0"/>
            <a:t> </a:t>
          </a:r>
          <a:r>
            <a:rPr lang="sk-SK" sz="1200" b="0" dirty="0">
              <a:latin typeface="Aptos" panose="020B0004020202020204" pitchFamily="34" charset="0"/>
            </a:rPr>
            <a:t>*20.05.1993</a:t>
          </a:r>
          <a:endParaRPr lang="sk-SK" sz="1200" b="0" dirty="0"/>
        </a:p>
        <a:p>
          <a:r>
            <a:rPr lang="sk-SK" sz="1200" b="0" dirty="0" err="1"/>
            <a:t>Zrenjanin</a:t>
          </a:r>
          <a:r>
            <a:rPr lang="sk-SK" sz="1200" b="0" dirty="0"/>
            <a:t>, RS</a:t>
          </a:r>
        </a:p>
      </dgm:t>
    </dgm:pt>
    <dgm:pt modelId="{CF098A65-C2DC-42AA-974C-E13B0CF67E73}" type="sibTrans" cxnId="{E50DC17F-AD5C-4475-8EE3-3133321547FA}">
      <dgm:prSet/>
      <dgm:spPr/>
      <dgm:t>
        <a:bodyPr/>
        <a:lstStyle/>
        <a:p>
          <a:endParaRPr lang="sk-SK"/>
        </a:p>
      </dgm:t>
    </dgm:pt>
    <dgm:pt modelId="{9C3B366D-AB51-4D58-9BDD-0067A9B957E5}" type="parTrans" cxnId="{E50DC17F-AD5C-4475-8EE3-3133321547FA}">
      <dgm:prSet/>
      <dgm:spPr/>
      <dgm:t>
        <a:bodyPr/>
        <a:lstStyle/>
        <a:p>
          <a:endParaRPr lang="sk-SK"/>
        </a:p>
      </dgm:t>
    </dgm:pt>
    <dgm:pt modelId="{B5B985FE-E00F-4412-9174-92458B4B5EC5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/>
            <a:t>J.M. D. </a:t>
          </a:r>
        </a:p>
        <a:p>
          <a:r>
            <a:rPr lang="sk-SK" sz="1200"/>
            <a:t>*18.09.1969</a:t>
          </a:r>
        </a:p>
        <a:p>
          <a:r>
            <a:rPr lang="sk-SK" sz="1200" b="0"/>
            <a:t>Zrenjanin, RS</a:t>
          </a:r>
          <a:endParaRPr lang="sk-SK" sz="1200"/>
        </a:p>
      </dgm:t>
    </dgm:pt>
    <dgm:pt modelId="{D1D01ACD-EED3-4050-8389-CED7AF44C229}" type="parTrans" cxnId="{F3674AB6-18C0-408E-98F4-314B8CBC087C}">
      <dgm:prSet/>
      <dgm:spPr/>
      <dgm:t>
        <a:bodyPr/>
        <a:lstStyle/>
        <a:p>
          <a:endParaRPr lang="sk-SK"/>
        </a:p>
      </dgm:t>
    </dgm:pt>
    <dgm:pt modelId="{4DF8E87E-5ADF-4488-A33B-8FCAC311ACB8}" type="sibTrans" cxnId="{F3674AB6-18C0-408E-98F4-314B8CBC087C}">
      <dgm:prSet/>
      <dgm:spPr/>
      <dgm:t>
        <a:bodyPr/>
        <a:lstStyle/>
        <a:p>
          <a:endParaRPr lang="sk-SK"/>
        </a:p>
      </dgm:t>
    </dgm:pt>
    <dgm:pt modelId="{25DB471C-88A1-4FA5-B307-74F0E89A8187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/>
            <a:t>M. Č., rod. O. </a:t>
          </a:r>
        </a:p>
        <a:p>
          <a:r>
            <a:rPr lang="sk-SK" sz="1200"/>
            <a:t>*16.08.1918 </a:t>
          </a:r>
        </a:p>
        <a:p>
          <a:r>
            <a:rPr lang="sk-SK" sz="1200"/>
            <a:t>Aradač, FNRJ</a:t>
          </a:r>
        </a:p>
        <a:p>
          <a:r>
            <a:rPr lang="sk-SK" sz="1200" b="1"/>
            <a:t>SLOVENKA (7)</a:t>
          </a:r>
        </a:p>
        <a:p>
          <a:endParaRPr lang="sk-SK" sz="1200" b="1"/>
        </a:p>
      </dgm:t>
    </dgm:pt>
    <dgm:pt modelId="{91B05B68-F6F6-4CA0-BE60-70666B899763}" type="parTrans" cxnId="{122C071A-3577-44A2-8998-734E8878836C}">
      <dgm:prSet/>
      <dgm:spPr/>
      <dgm:t>
        <a:bodyPr/>
        <a:lstStyle/>
        <a:p>
          <a:endParaRPr lang="sk-SK"/>
        </a:p>
      </dgm:t>
    </dgm:pt>
    <dgm:pt modelId="{EAF960F6-B754-4941-9E8F-34D9E46FC140}" type="sibTrans" cxnId="{122C071A-3577-44A2-8998-734E8878836C}">
      <dgm:prSet/>
      <dgm:spPr/>
      <dgm:t>
        <a:bodyPr/>
        <a:lstStyle/>
        <a:p>
          <a:endParaRPr lang="sk-SK"/>
        </a:p>
      </dgm:t>
    </dgm:pt>
    <dgm:pt modelId="{E8364968-DA54-49F6-A05A-BC13684E5A0B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/>
            <a:t>V. D., rod. L.</a:t>
          </a:r>
          <a:r>
            <a:rPr lang="sk-SK" sz="1200" b="1">
              <a:latin typeface="+mn-lt"/>
            </a:rPr>
            <a:t> </a:t>
          </a:r>
        </a:p>
        <a:p>
          <a:r>
            <a:rPr lang="sk-SK" sz="1200"/>
            <a:t>* 10.05.1973</a:t>
          </a:r>
        </a:p>
        <a:p>
          <a:r>
            <a:rPr lang="sk-SK" sz="1200" b="0"/>
            <a:t>Zrenjanin, RS</a:t>
          </a:r>
          <a:endParaRPr lang="sk-SK" sz="1200"/>
        </a:p>
      </dgm:t>
    </dgm:pt>
    <dgm:pt modelId="{A8860B9E-F43A-415B-9E45-907D4549714F}" type="sibTrans" cxnId="{B7171D94-D195-4731-A9AB-1D64DC4D3414}">
      <dgm:prSet/>
      <dgm:spPr/>
      <dgm:t>
        <a:bodyPr/>
        <a:lstStyle/>
        <a:p>
          <a:endParaRPr lang="sk-SK"/>
        </a:p>
      </dgm:t>
    </dgm:pt>
    <dgm:pt modelId="{DDF4B0DA-DF4B-4804-B70B-EF55295EF074}" type="parTrans" cxnId="{B7171D94-D195-4731-A9AB-1D64DC4D3414}">
      <dgm:prSet/>
      <dgm:spPr/>
      <dgm:t>
        <a:bodyPr/>
        <a:lstStyle/>
        <a:p>
          <a:endParaRPr lang="sk-SK"/>
        </a:p>
      </dgm:t>
    </dgm:pt>
    <dgm:pt modelId="{37205AE7-8B2D-4C11-84E9-0BBBB8972D11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/>
            <a:t>D. Č.</a:t>
          </a:r>
        </a:p>
        <a:p>
          <a:r>
            <a:rPr lang="sk-SK" sz="1200"/>
            <a:t>*15.07.1928</a:t>
          </a:r>
        </a:p>
        <a:p>
          <a:r>
            <a:rPr lang="sk-SK" sz="1200"/>
            <a:t>Aradač, FNRJ</a:t>
          </a:r>
        </a:p>
        <a:p>
          <a:r>
            <a:rPr lang="sk-SK" sz="1200" b="1"/>
            <a:t>SLOVÁK (7)</a:t>
          </a:r>
        </a:p>
      </dgm:t>
    </dgm:pt>
    <dgm:pt modelId="{9EF6A810-4945-4497-8E8E-33996BBFA287}" type="sibTrans" cxnId="{DCCF3525-63D4-492B-AF15-33733079580F}">
      <dgm:prSet/>
      <dgm:spPr/>
      <dgm:t>
        <a:bodyPr/>
        <a:lstStyle/>
        <a:p>
          <a:endParaRPr lang="sk-SK"/>
        </a:p>
      </dgm:t>
    </dgm:pt>
    <dgm:pt modelId="{EBBFB6B1-8D8D-4811-92EB-DB71D0182A00}" type="parTrans" cxnId="{DCCF3525-63D4-492B-AF15-33733079580F}">
      <dgm:prSet/>
      <dgm:spPr/>
      <dgm:t>
        <a:bodyPr/>
        <a:lstStyle/>
        <a:p>
          <a:endParaRPr lang="sk-SK"/>
        </a:p>
      </dgm:t>
    </dgm:pt>
    <dgm:pt modelId="{A18B060A-8515-40EE-8912-D2B84B270450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>
              <a:latin typeface="+mn-lt"/>
            </a:rPr>
            <a:t>R. L.</a:t>
          </a:r>
        </a:p>
        <a:p>
          <a:r>
            <a:rPr lang="sk-SK" sz="1200"/>
            <a:t>* neuvedené</a:t>
          </a:r>
        </a:p>
        <a:p>
          <a:r>
            <a:rPr lang="sk-SK" sz="1200"/>
            <a:t>Aradač, SFRJ</a:t>
          </a:r>
        </a:p>
      </dgm:t>
    </dgm:pt>
    <dgm:pt modelId="{47BFF18F-08D6-4869-A7D1-2CFFC6401670}" type="sibTrans" cxnId="{0BB9BB1F-D68D-4F94-B3FF-53D9572C665A}">
      <dgm:prSet/>
      <dgm:spPr/>
      <dgm:t>
        <a:bodyPr/>
        <a:lstStyle/>
        <a:p>
          <a:endParaRPr lang="sk-SK"/>
        </a:p>
      </dgm:t>
    </dgm:pt>
    <dgm:pt modelId="{BC5470FD-FF1E-42EA-B212-169553B70648}" type="parTrans" cxnId="{0BB9BB1F-D68D-4F94-B3FF-53D9572C665A}">
      <dgm:prSet/>
      <dgm:spPr/>
      <dgm:t>
        <a:bodyPr/>
        <a:lstStyle/>
        <a:p>
          <a:endParaRPr lang="sk-SK"/>
        </a:p>
      </dgm:t>
    </dgm:pt>
    <dgm:pt modelId="{6BB7A367-F8A6-469C-9178-44670EE0749C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>
              <a:latin typeface="+mn-lt"/>
            </a:rPr>
            <a:t>M. L., rod. Č.</a:t>
          </a:r>
        </a:p>
        <a:p>
          <a:r>
            <a:rPr lang="sk-SK" sz="1200"/>
            <a:t>*03.02.1949 </a:t>
          </a:r>
        </a:p>
        <a:p>
          <a:r>
            <a:rPr lang="sk-SK" sz="1200"/>
            <a:t>Aradač, SFRJ</a:t>
          </a:r>
        </a:p>
      </dgm:t>
    </dgm:pt>
    <dgm:pt modelId="{F2AA43EC-FFB9-4249-821A-E5FAB6A70EB7}" type="sibTrans" cxnId="{6C27C986-E40F-4E7F-96D8-4CC9C366CFFC}">
      <dgm:prSet/>
      <dgm:spPr/>
      <dgm:t>
        <a:bodyPr/>
        <a:lstStyle/>
        <a:p>
          <a:endParaRPr lang="sk-SK"/>
        </a:p>
      </dgm:t>
    </dgm:pt>
    <dgm:pt modelId="{67E2DA77-7164-4599-82CD-DD5B7478890C}" type="parTrans" cxnId="{6C27C986-E40F-4E7F-96D8-4CC9C366CFFC}">
      <dgm:prSet/>
      <dgm:spPr/>
      <dgm:t>
        <a:bodyPr/>
        <a:lstStyle/>
        <a:p>
          <a:endParaRPr lang="sk-SK"/>
        </a:p>
      </dgm:t>
    </dgm:pt>
    <dgm:pt modelId="{35598FDE-814D-4726-A80C-F325FD243507}" type="pres">
      <dgm:prSet presAssocID="{C8A97720-A450-4898-ADF3-8D4880EC70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726E06-0D45-48D7-9ABB-83F02F5F0686}" type="pres">
      <dgm:prSet presAssocID="{C8A97720-A450-4898-ADF3-8D4880EC7033}" presName="hierFlow" presStyleCnt="0"/>
      <dgm:spPr/>
    </dgm:pt>
    <dgm:pt modelId="{188181F6-5149-4654-8549-7E3F263F0FDE}" type="pres">
      <dgm:prSet presAssocID="{C8A97720-A450-4898-ADF3-8D4880EC70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2C7CB0D-C6D5-48DA-AFF5-6DFF896D6028}" type="pres">
      <dgm:prSet presAssocID="{C1406601-55B6-4704-80CC-8F168DB81868}" presName="Name14" presStyleCnt="0"/>
      <dgm:spPr/>
    </dgm:pt>
    <dgm:pt modelId="{377C581F-120B-46C6-A4F7-EBAF30E71BC1}" type="pres">
      <dgm:prSet presAssocID="{C1406601-55B6-4704-80CC-8F168DB81868}" presName="level1Shape" presStyleLbl="node0" presStyleIdx="0" presStyleCnt="1" custScaleX="126627">
        <dgm:presLayoutVars>
          <dgm:chPref val="3"/>
        </dgm:presLayoutVars>
      </dgm:prSet>
      <dgm:spPr/>
    </dgm:pt>
    <dgm:pt modelId="{383F7C54-962F-49C1-B284-B1A9EB789E32}" type="pres">
      <dgm:prSet presAssocID="{C1406601-55B6-4704-80CC-8F168DB81868}" presName="hierChild2" presStyleCnt="0"/>
      <dgm:spPr/>
    </dgm:pt>
    <dgm:pt modelId="{5D85F7AE-EE5A-4432-8737-86B38DC2786F}" type="pres">
      <dgm:prSet presAssocID="{D1D01ACD-EED3-4050-8389-CED7AF44C229}" presName="Name19" presStyleLbl="parChTrans1D2" presStyleIdx="0" presStyleCnt="2"/>
      <dgm:spPr/>
    </dgm:pt>
    <dgm:pt modelId="{74827928-DACB-4778-9606-5329A092FCE7}" type="pres">
      <dgm:prSet presAssocID="{B5B985FE-E00F-4412-9174-92458B4B5EC5}" presName="Name21" presStyleCnt="0"/>
      <dgm:spPr/>
    </dgm:pt>
    <dgm:pt modelId="{8EFC9968-A0A8-45DA-8405-DEE294F882BB}" type="pres">
      <dgm:prSet presAssocID="{B5B985FE-E00F-4412-9174-92458B4B5EC5}" presName="level2Shape" presStyleLbl="node2" presStyleIdx="0" presStyleCnt="2" custScaleX="114802"/>
      <dgm:spPr/>
    </dgm:pt>
    <dgm:pt modelId="{0E503543-F2C7-4659-AB58-7024CCE67000}" type="pres">
      <dgm:prSet presAssocID="{B5B985FE-E00F-4412-9174-92458B4B5EC5}" presName="hierChild3" presStyleCnt="0"/>
      <dgm:spPr/>
    </dgm:pt>
    <dgm:pt modelId="{A70212C7-0C45-4F58-BACA-8D206317F3EF}" type="pres">
      <dgm:prSet presAssocID="{DDF4B0DA-DF4B-4804-B70B-EF55295EF074}" presName="Name19" presStyleLbl="parChTrans1D2" presStyleIdx="1" presStyleCnt="2"/>
      <dgm:spPr/>
    </dgm:pt>
    <dgm:pt modelId="{F00BB5E5-F78F-42E4-A86B-AF119310F13F}" type="pres">
      <dgm:prSet presAssocID="{E8364968-DA54-49F6-A05A-BC13684E5A0B}" presName="Name21" presStyleCnt="0"/>
      <dgm:spPr/>
    </dgm:pt>
    <dgm:pt modelId="{E391CC9C-2D41-4719-B014-ABCB19B4C0A5}" type="pres">
      <dgm:prSet presAssocID="{E8364968-DA54-49F6-A05A-BC13684E5A0B}" presName="level2Shape" presStyleLbl="node2" presStyleIdx="1" presStyleCnt="2" custScaleX="122100"/>
      <dgm:spPr/>
    </dgm:pt>
    <dgm:pt modelId="{D47289B2-2645-49F2-8DC7-39CFED0AAAB5}" type="pres">
      <dgm:prSet presAssocID="{E8364968-DA54-49F6-A05A-BC13684E5A0B}" presName="hierChild3" presStyleCnt="0"/>
      <dgm:spPr/>
    </dgm:pt>
    <dgm:pt modelId="{5CA3B1BB-E812-4B71-BF0F-3D325C8543B0}" type="pres">
      <dgm:prSet presAssocID="{BC5470FD-FF1E-42EA-B212-169553B70648}" presName="Name19" presStyleLbl="parChTrans1D3" presStyleIdx="0" presStyleCnt="2"/>
      <dgm:spPr/>
    </dgm:pt>
    <dgm:pt modelId="{44767983-1D97-4D1C-9A90-0C363F7C72D3}" type="pres">
      <dgm:prSet presAssocID="{A18B060A-8515-40EE-8912-D2B84B270450}" presName="Name21" presStyleCnt="0"/>
      <dgm:spPr/>
    </dgm:pt>
    <dgm:pt modelId="{747B1029-675D-4A5A-B307-6E7000288D0D}" type="pres">
      <dgm:prSet presAssocID="{A18B060A-8515-40EE-8912-D2B84B270450}" presName="level2Shape" presStyleLbl="node3" presStyleIdx="0" presStyleCnt="2" custScaleX="122298"/>
      <dgm:spPr/>
    </dgm:pt>
    <dgm:pt modelId="{7DFE2827-B3AF-4B2E-8F9D-FD1769DDDB12}" type="pres">
      <dgm:prSet presAssocID="{A18B060A-8515-40EE-8912-D2B84B270450}" presName="hierChild3" presStyleCnt="0"/>
      <dgm:spPr/>
    </dgm:pt>
    <dgm:pt modelId="{A4D54DE9-A45F-4F33-B952-ABF95B936586}" type="pres">
      <dgm:prSet presAssocID="{67E2DA77-7164-4599-82CD-DD5B7478890C}" presName="Name19" presStyleLbl="parChTrans1D3" presStyleIdx="1" presStyleCnt="2"/>
      <dgm:spPr/>
    </dgm:pt>
    <dgm:pt modelId="{6E23DAB7-09D3-41D2-98A5-851B7BFF9588}" type="pres">
      <dgm:prSet presAssocID="{6BB7A367-F8A6-469C-9178-44670EE0749C}" presName="Name21" presStyleCnt="0"/>
      <dgm:spPr/>
    </dgm:pt>
    <dgm:pt modelId="{2267CED4-49DC-41FA-85D4-B0F1896722D0}" type="pres">
      <dgm:prSet presAssocID="{6BB7A367-F8A6-469C-9178-44670EE0749C}" presName="level2Shape" presStyleLbl="node3" presStyleIdx="1" presStyleCnt="2" custScaleX="135214" custScaleY="127899" custLinFactNeighborX="5656" custLinFactNeighborY="1414"/>
      <dgm:spPr/>
    </dgm:pt>
    <dgm:pt modelId="{A6681CD7-C5B9-499F-AB47-0B0D47A6ABF8}" type="pres">
      <dgm:prSet presAssocID="{6BB7A367-F8A6-469C-9178-44670EE0749C}" presName="hierChild3" presStyleCnt="0"/>
      <dgm:spPr/>
    </dgm:pt>
    <dgm:pt modelId="{61C766B9-5E0D-4F3D-9E16-43FB7AEF5EBA}" type="pres">
      <dgm:prSet presAssocID="{EBBFB6B1-8D8D-4811-92EB-DB71D0182A00}" presName="Name19" presStyleLbl="parChTrans1D4" presStyleIdx="0" presStyleCnt="2"/>
      <dgm:spPr/>
    </dgm:pt>
    <dgm:pt modelId="{C8F2B514-7B7C-4C55-86E5-31889271D194}" type="pres">
      <dgm:prSet presAssocID="{37205AE7-8B2D-4C11-84E9-0BBBB8972D11}" presName="Name21" presStyleCnt="0"/>
      <dgm:spPr/>
    </dgm:pt>
    <dgm:pt modelId="{6B8946C8-DBC4-4EE5-B88C-4463E1535011}" type="pres">
      <dgm:prSet presAssocID="{37205AE7-8B2D-4C11-84E9-0BBBB8972D11}" presName="level2Shape" presStyleLbl="node4" presStyleIdx="0" presStyleCnt="2" custScaleX="112533" custScaleY="126659"/>
      <dgm:spPr/>
    </dgm:pt>
    <dgm:pt modelId="{6353F6BB-E126-4301-8A10-C5F44350FC73}" type="pres">
      <dgm:prSet presAssocID="{37205AE7-8B2D-4C11-84E9-0BBBB8972D11}" presName="hierChild3" presStyleCnt="0"/>
      <dgm:spPr/>
    </dgm:pt>
    <dgm:pt modelId="{D2CEBF68-AD8D-4989-B8B1-6E453DC15F67}" type="pres">
      <dgm:prSet presAssocID="{91B05B68-F6F6-4CA0-BE60-70666B899763}" presName="Name19" presStyleLbl="parChTrans1D4" presStyleIdx="1" presStyleCnt="2"/>
      <dgm:spPr/>
    </dgm:pt>
    <dgm:pt modelId="{5D52A44A-F4B0-4AE5-9CB7-AA1A3B4E79DE}" type="pres">
      <dgm:prSet presAssocID="{25DB471C-88A1-4FA5-B307-74F0E89A8187}" presName="Name21" presStyleCnt="0"/>
      <dgm:spPr/>
    </dgm:pt>
    <dgm:pt modelId="{A5BDA434-80DE-4C82-8AA5-7F91E427396C}" type="pres">
      <dgm:prSet presAssocID="{25DB471C-88A1-4FA5-B307-74F0E89A8187}" presName="level2Shape" presStyleLbl="node4" presStyleIdx="1" presStyleCnt="2" custScaleX="113988" custScaleY="143977"/>
      <dgm:spPr/>
    </dgm:pt>
    <dgm:pt modelId="{2DD532AB-EC99-45BC-961F-B15508942AC8}" type="pres">
      <dgm:prSet presAssocID="{25DB471C-88A1-4FA5-B307-74F0E89A8187}" presName="hierChild3" presStyleCnt="0"/>
      <dgm:spPr/>
    </dgm:pt>
    <dgm:pt modelId="{3562432E-670F-4AFB-81B0-C11578371F4E}" type="pres">
      <dgm:prSet presAssocID="{C8A97720-A450-4898-ADF3-8D4880EC7033}" presName="bgShapesFlow" presStyleCnt="0"/>
      <dgm:spPr/>
    </dgm:pt>
  </dgm:ptLst>
  <dgm:cxnLst>
    <dgm:cxn modelId="{99A25305-90F1-4FAC-A974-25C4172384BE}" type="presOf" srcId="{67E2DA77-7164-4599-82CD-DD5B7478890C}" destId="{A4D54DE9-A45F-4F33-B952-ABF95B936586}" srcOrd="0" destOrd="0" presId="urn:microsoft.com/office/officeart/2005/8/layout/hierarchy6"/>
    <dgm:cxn modelId="{A6066C0C-300A-4188-894B-7F273F546395}" type="presOf" srcId="{25DB471C-88A1-4FA5-B307-74F0E89A8187}" destId="{A5BDA434-80DE-4C82-8AA5-7F91E427396C}" srcOrd="0" destOrd="0" presId="urn:microsoft.com/office/officeart/2005/8/layout/hierarchy6"/>
    <dgm:cxn modelId="{122C071A-3577-44A2-8998-734E8878836C}" srcId="{6BB7A367-F8A6-469C-9178-44670EE0749C}" destId="{25DB471C-88A1-4FA5-B307-74F0E89A8187}" srcOrd="1" destOrd="0" parTransId="{91B05B68-F6F6-4CA0-BE60-70666B899763}" sibTransId="{EAF960F6-B754-4941-9E8F-34D9E46FC140}"/>
    <dgm:cxn modelId="{0BB9BB1F-D68D-4F94-B3FF-53D9572C665A}" srcId="{E8364968-DA54-49F6-A05A-BC13684E5A0B}" destId="{A18B060A-8515-40EE-8912-D2B84B270450}" srcOrd="0" destOrd="0" parTransId="{BC5470FD-FF1E-42EA-B212-169553B70648}" sibTransId="{47BFF18F-08D6-4869-A7D1-2CFFC6401670}"/>
    <dgm:cxn modelId="{298BD320-AAE2-45AE-B170-793A284E8B7C}" type="presOf" srcId="{E8364968-DA54-49F6-A05A-BC13684E5A0B}" destId="{E391CC9C-2D41-4719-B014-ABCB19B4C0A5}" srcOrd="0" destOrd="0" presId="urn:microsoft.com/office/officeart/2005/8/layout/hierarchy6"/>
    <dgm:cxn modelId="{DCCF3525-63D4-492B-AF15-33733079580F}" srcId="{6BB7A367-F8A6-469C-9178-44670EE0749C}" destId="{37205AE7-8B2D-4C11-84E9-0BBBB8972D11}" srcOrd="0" destOrd="0" parTransId="{EBBFB6B1-8D8D-4811-92EB-DB71D0182A00}" sibTransId="{9EF6A810-4945-4497-8E8E-33996BBFA287}"/>
    <dgm:cxn modelId="{D622312D-6EC1-4495-882D-1FFA31E99722}" type="presOf" srcId="{A18B060A-8515-40EE-8912-D2B84B270450}" destId="{747B1029-675D-4A5A-B307-6E7000288D0D}" srcOrd="0" destOrd="0" presId="urn:microsoft.com/office/officeart/2005/8/layout/hierarchy6"/>
    <dgm:cxn modelId="{343E793E-036B-4CF7-8EDA-85CF620CFE59}" type="presOf" srcId="{91B05B68-F6F6-4CA0-BE60-70666B899763}" destId="{D2CEBF68-AD8D-4989-B8B1-6E453DC15F67}" srcOrd="0" destOrd="0" presId="urn:microsoft.com/office/officeart/2005/8/layout/hierarchy6"/>
    <dgm:cxn modelId="{806E0B63-EFF4-4EE3-9F03-4BAD5CFB1785}" type="presOf" srcId="{B5B985FE-E00F-4412-9174-92458B4B5EC5}" destId="{8EFC9968-A0A8-45DA-8405-DEE294F882BB}" srcOrd="0" destOrd="0" presId="urn:microsoft.com/office/officeart/2005/8/layout/hierarchy6"/>
    <dgm:cxn modelId="{F207E347-B4C6-438E-8E26-F3297D93A644}" type="presOf" srcId="{C1406601-55B6-4704-80CC-8F168DB81868}" destId="{377C581F-120B-46C6-A4F7-EBAF30E71BC1}" srcOrd="0" destOrd="0" presId="urn:microsoft.com/office/officeart/2005/8/layout/hierarchy6"/>
    <dgm:cxn modelId="{FD951E4E-4905-4340-878F-73C45D2F247D}" type="presOf" srcId="{EBBFB6B1-8D8D-4811-92EB-DB71D0182A00}" destId="{61C766B9-5E0D-4F3D-9E16-43FB7AEF5EBA}" srcOrd="0" destOrd="0" presId="urn:microsoft.com/office/officeart/2005/8/layout/hierarchy6"/>
    <dgm:cxn modelId="{F825967A-08A0-480B-B2A8-5B3F7CD58CAF}" type="presOf" srcId="{37205AE7-8B2D-4C11-84E9-0BBBB8972D11}" destId="{6B8946C8-DBC4-4EE5-B88C-4463E1535011}" srcOrd="0" destOrd="0" presId="urn:microsoft.com/office/officeart/2005/8/layout/hierarchy6"/>
    <dgm:cxn modelId="{E50DC17F-AD5C-4475-8EE3-3133321547FA}" srcId="{C8A97720-A450-4898-ADF3-8D4880EC7033}" destId="{C1406601-55B6-4704-80CC-8F168DB81868}" srcOrd="0" destOrd="0" parTransId="{9C3B366D-AB51-4D58-9BDD-0067A9B957E5}" sibTransId="{CF098A65-C2DC-42AA-974C-E13B0CF67E73}"/>
    <dgm:cxn modelId="{BB42EE85-5BE8-44FF-A912-7B79CA331DCC}" type="presOf" srcId="{DDF4B0DA-DF4B-4804-B70B-EF55295EF074}" destId="{A70212C7-0C45-4F58-BACA-8D206317F3EF}" srcOrd="0" destOrd="0" presId="urn:microsoft.com/office/officeart/2005/8/layout/hierarchy6"/>
    <dgm:cxn modelId="{6C27C986-E40F-4E7F-96D8-4CC9C366CFFC}" srcId="{E8364968-DA54-49F6-A05A-BC13684E5A0B}" destId="{6BB7A367-F8A6-469C-9178-44670EE0749C}" srcOrd="1" destOrd="0" parTransId="{67E2DA77-7164-4599-82CD-DD5B7478890C}" sibTransId="{F2AA43EC-FFB9-4249-821A-E5FAB6A70EB7}"/>
    <dgm:cxn modelId="{FB5C8791-EADC-470C-85D8-F16C3E1AB323}" type="presOf" srcId="{BC5470FD-FF1E-42EA-B212-169553B70648}" destId="{5CA3B1BB-E812-4B71-BF0F-3D325C8543B0}" srcOrd="0" destOrd="0" presId="urn:microsoft.com/office/officeart/2005/8/layout/hierarchy6"/>
    <dgm:cxn modelId="{B7171D94-D195-4731-A9AB-1D64DC4D3414}" srcId="{C1406601-55B6-4704-80CC-8F168DB81868}" destId="{E8364968-DA54-49F6-A05A-BC13684E5A0B}" srcOrd="1" destOrd="0" parTransId="{DDF4B0DA-DF4B-4804-B70B-EF55295EF074}" sibTransId="{A8860B9E-F43A-415B-9E45-907D4549714F}"/>
    <dgm:cxn modelId="{218792AC-6D76-47CE-A215-F80566E4D530}" type="presOf" srcId="{D1D01ACD-EED3-4050-8389-CED7AF44C229}" destId="{5D85F7AE-EE5A-4432-8737-86B38DC2786F}" srcOrd="0" destOrd="0" presId="urn:microsoft.com/office/officeart/2005/8/layout/hierarchy6"/>
    <dgm:cxn modelId="{F3674AB6-18C0-408E-98F4-314B8CBC087C}" srcId="{C1406601-55B6-4704-80CC-8F168DB81868}" destId="{B5B985FE-E00F-4412-9174-92458B4B5EC5}" srcOrd="0" destOrd="0" parTransId="{D1D01ACD-EED3-4050-8389-CED7AF44C229}" sibTransId="{4DF8E87E-5ADF-4488-A33B-8FCAC311ACB8}"/>
    <dgm:cxn modelId="{7D2E6BBA-E592-49DC-947E-734CF62F4BB4}" type="presOf" srcId="{6BB7A367-F8A6-469C-9178-44670EE0749C}" destId="{2267CED4-49DC-41FA-85D4-B0F1896722D0}" srcOrd="0" destOrd="0" presId="urn:microsoft.com/office/officeart/2005/8/layout/hierarchy6"/>
    <dgm:cxn modelId="{D92B69C0-9425-45C0-8492-798B2C390BFD}" type="presOf" srcId="{C8A97720-A450-4898-ADF3-8D4880EC7033}" destId="{35598FDE-814D-4726-A80C-F325FD243507}" srcOrd="0" destOrd="0" presId="urn:microsoft.com/office/officeart/2005/8/layout/hierarchy6"/>
    <dgm:cxn modelId="{6B271761-10DC-4780-84A1-8054BEBA77B1}" type="presParOf" srcId="{35598FDE-814D-4726-A80C-F325FD243507}" destId="{32726E06-0D45-48D7-9ABB-83F02F5F0686}" srcOrd="0" destOrd="0" presId="urn:microsoft.com/office/officeart/2005/8/layout/hierarchy6"/>
    <dgm:cxn modelId="{C757CF79-B8CF-4D77-AE07-E5FA7FC93329}" type="presParOf" srcId="{32726E06-0D45-48D7-9ABB-83F02F5F0686}" destId="{188181F6-5149-4654-8549-7E3F263F0FDE}" srcOrd="0" destOrd="0" presId="urn:microsoft.com/office/officeart/2005/8/layout/hierarchy6"/>
    <dgm:cxn modelId="{5E0A05FB-B621-44E4-B490-648A21922D54}" type="presParOf" srcId="{188181F6-5149-4654-8549-7E3F263F0FDE}" destId="{02C7CB0D-C6D5-48DA-AFF5-6DFF896D6028}" srcOrd="0" destOrd="0" presId="urn:microsoft.com/office/officeart/2005/8/layout/hierarchy6"/>
    <dgm:cxn modelId="{B07ED076-3079-4591-B229-CC8346BC4F02}" type="presParOf" srcId="{02C7CB0D-C6D5-48DA-AFF5-6DFF896D6028}" destId="{377C581F-120B-46C6-A4F7-EBAF30E71BC1}" srcOrd="0" destOrd="0" presId="urn:microsoft.com/office/officeart/2005/8/layout/hierarchy6"/>
    <dgm:cxn modelId="{C4906D11-24AA-452A-9C02-BE5AA882B4D1}" type="presParOf" srcId="{02C7CB0D-C6D5-48DA-AFF5-6DFF896D6028}" destId="{383F7C54-962F-49C1-B284-B1A9EB789E32}" srcOrd="1" destOrd="0" presId="urn:microsoft.com/office/officeart/2005/8/layout/hierarchy6"/>
    <dgm:cxn modelId="{AC10DF16-244D-45D4-B748-1A70B0188DDD}" type="presParOf" srcId="{383F7C54-962F-49C1-B284-B1A9EB789E32}" destId="{5D85F7AE-EE5A-4432-8737-86B38DC2786F}" srcOrd="0" destOrd="0" presId="urn:microsoft.com/office/officeart/2005/8/layout/hierarchy6"/>
    <dgm:cxn modelId="{9B6511A5-9945-4982-ABFA-9DFE6B330304}" type="presParOf" srcId="{383F7C54-962F-49C1-B284-B1A9EB789E32}" destId="{74827928-DACB-4778-9606-5329A092FCE7}" srcOrd="1" destOrd="0" presId="urn:microsoft.com/office/officeart/2005/8/layout/hierarchy6"/>
    <dgm:cxn modelId="{46B6466C-9D22-42B7-85B9-D6EB16DEBDE5}" type="presParOf" srcId="{74827928-DACB-4778-9606-5329A092FCE7}" destId="{8EFC9968-A0A8-45DA-8405-DEE294F882BB}" srcOrd="0" destOrd="0" presId="urn:microsoft.com/office/officeart/2005/8/layout/hierarchy6"/>
    <dgm:cxn modelId="{EE87EF57-43C2-4D67-ADF1-03A218C6CE69}" type="presParOf" srcId="{74827928-DACB-4778-9606-5329A092FCE7}" destId="{0E503543-F2C7-4659-AB58-7024CCE67000}" srcOrd="1" destOrd="0" presId="urn:microsoft.com/office/officeart/2005/8/layout/hierarchy6"/>
    <dgm:cxn modelId="{E35F3BA6-DEE2-4074-9C12-09EFBD6A9C4B}" type="presParOf" srcId="{383F7C54-962F-49C1-B284-B1A9EB789E32}" destId="{A70212C7-0C45-4F58-BACA-8D206317F3EF}" srcOrd="2" destOrd="0" presId="urn:microsoft.com/office/officeart/2005/8/layout/hierarchy6"/>
    <dgm:cxn modelId="{25EEC7A3-238F-4B7E-9C19-A0A43E213E7C}" type="presParOf" srcId="{383F7C54-962F-49C1-B284-B1A9EB789E32}" destId="{F00BB5E5-F78F-42E4-A86B-AF119310F13F}" srcOrd="3" destOrd="0" presId="urn:microsoft.com/office/officeart/2005/8/layout/hierarchy6"/>
    <dgm:cxn modelId="{36427888-D506-4497-ADCD-F20DC4190931}" type="presParOf" srcId="{F00BB5E5-F78F-42E4-A86B-AF119310F13F}" destId="{E391CC9C-2D41-4719-B014-ABCB19B4C0A5}" srcOrd="0" destOrd="0" presId="urn:microsoft.com/office/officeart/2005/8/layout/hierarchy6"/>
    <dgm:cxn modelId="{95CD53AC-4F0C-4CD7-AEAA-9D6057AEB3B6}" type="presParOf" srcId="{F00BB5E5-F78F-42E4-A86B-AF119310F13F}" destId="{D47289B2-2645-49F2-8DC7-39CFED0AAAB5}" srcOrd="1" destOrd="0" presId="urn:microsoft.com/office/officeart/2005/8/layout/hierarchy6"/>
    <dgm:cxn modelId="{C8AD0065-BD73-43BE-9215-8598E80491C8}" type="presParOf" srcId="{D47289B2-2645-49F2-8DC7-39CFED0AAAB5}" destId="{5CA3B1BB-E812-4B71-BF0F-3D325C8543B0}" srcOrd="0" destOrd="0" presId="urn:microsoft.com/office/officeart/2005/8/layout/hierarchy6"/>
    <dgm:cxn modelId="{06D025AE-E646-4BD2-9057-F8A240886A2C}" type="presParOf" srcId="{D47289B2-2645-49F2-8DC7-39CFED0AAAB5}" destId="{44767983-1D97-4D1C-9A90-0C363F7C72D3}" srcOrd="1" destOrd="0" presId="urn:microsoft.com/office/officeart/2005/8/layout/hierarchy6"/>
    <dgm:cxn modelId="{2D1414AF-1191-4A83-B9C8-A139CA06678E}" type="presParOf" srcId="{44767983-1D97-4D1C-9A90-0C363F7C72D3}" destId="{747B1029-675D-4A5A-B307-6E7000288D0D}" srcOrd="0" destOrd="0" presId="urn:microsoft.com/office/officeart/2005/8/layout/hierarchy6"/>
    <dgm:cxn modelId="{44571E4A-9B04-4306-9480-CDF848253823}" type="presParOf" srcId="{44767983-1D97-4D1C-9A90-0C363F7C72D3}" destId="{7DFE2827-B3AF-4B2E-8F9D-FD1769DDDB12}" srcOrd="1" destOrd="0" presId="urn:microsoft.com/office/officeart/2005/8/layout/hierarchy6"/>
    <dgm:cxn modelId="{6034336A-F0C4-4E53-BF51-31CD0ABEB609}" type="presParOf" srcId="{D47289B2-2645-49F2-8DC7-39CFED0AAAB5}" destId="{A4D54DE9-A45F-4F33-B952-ABF95B936586}" srcOrd="2" destOrd="0" presId="urn:microsoft.com/office/officeart/2005/8/layout/hierarchy6"/>
    <dgm:cxn modelId="{6C179CC1-A29E-4438-ACB2-A7F4500A61DF}" type="presParOf" srcId="{D47289B2-2645-49F2-8DC7-39CFED0AAAB5}" destId="{6E23DAB7-09D3-41D2-98A5-851B7BFF9588}" srcOrd="3" destOrd="0" presId="urn:microsoft.com/office/officeart/2005/8/layout/hierarchy6"/>
    <dgm:cxn modelId="{2EC0149B-DEB5-4FCD-AB9B-56D761E956E1}" type="presParOf" srcId="{6E23DAB7-09D3-41D2-98A5-851B7BFF9588}" destId="{2267CED4-49DC-41FA-85D4-B0F1896722D0}" srcOrd="0" destOrd="0" presId="urn:microsoft.com/office/officeart/2005/8/layout/hierarchy6"/>
    <dgm:cxn modelId="{B3FE7C21-3798-4259-A236-8D463C507697}" type="presParOf" srcId="{6E23DAB7-09D3-41D2-98A5-851B7BFF9588}" destId="{A6681CD7-C5B9-499F-AB47-0B0D47A6ABF8}" srcOrd="1" destOrd="0" presId="urn:microsoft.com/office/officeart/2005/8/layout/hierarchy6"/>
    <dgm:cxn modelId="{CE6E608F-3D23-43B0-957B-2AAE8B0AFF4F}" type="presParOf" srcId="{A6681CD7-C5B9-499F-AB47-0B0D47A6ABF8}" destId="{61C766B9-5E0D-4F3D-9E16-43FB7AEF5EBA}" srcOrd="0" destOrd="0" presId="urn:microsoft.com/office/officeart/2005/8/layout/hierarchy6"/>
    <dgm:cxn modelId="{9EB18588-5436-4DA2-8205-404CEE199A39}" type="presParOf" srcId="{A6681CD7-C5B9-499F-AB47-0B0D47A6ABF8}" destId="{C8F2B514-7B7C-4C55-86E5-31889271D194}" srcOrd="1" destOrd="0" presId="urn:microsoft.com/office/officeart/2005/8/layout/hierarchy6"/>
    <dgm:cxn modelId="{9FAB4BD0-F49F-4962-BBE2-39A5C36534B6}" type="presParOf" srcId="{C8F2B514-7B7C-4C55-86E5-31889271D194}" destId="{6B8946C8-DBC4-4EE5-B88C-4463E1535011}" srcOrd="0" destOrd="0" presId="urn:microsoft.com/office/officeart/2005/8/layout/hierarchy6"/>
    <dgm:cxn modelId="{0F0D5E97-1471-4076-BA25-38250802EDAE}" type="presParOf" srcId="{C8F2B514-7B7C-4C55-86E5-31889271D194}" destId="{6353F6BB-E126-4301-8A10-C5F44350FC73}" srcOrd="1" destOrd="0" presId="urn:microsoft.com/office/officeart/2005/8/layout/hierarchy6"/>
    <dgm:cxn modelId="{0A03D847-CEA1-450A-8DA8-7A92E9B1B98A}" type="presParOf" srcId="{A6681CD7-C5B9-499F-AB47-0B0D47A6ABF8}" destId="{D2CEBF68-AD8D-4989-B8B1-6E453DC15F67}" srcOrd="2" destOrd="0" presId="urn:microsoft.com/office/officeart/2005/8/layout/hierarchy6"/>
    <dgm:cxn modelId="{3E8FE07E-D7C8-4194-9700-4D78EB76D6CE}" type="presParOf" srcId="{A6681CD7-C5B9-499F-AB47-0B0D47A6ABF8}" destId="{5D52A44A-F4B0-4AE5-9CB7-AA1A3B4E79DE}" srcOrd="3" destOrd="0" presId="urn:microsoft.com/office/officeart/2005/8/layout/hierarchy6"/>
    <dgm:cxn modelId="{09E2D898-AF9E-4E4F-82BC-FABE1EFD178E}" type="presParOf" srcId="{5D52A44A-F4B0-4AE5-9CB7-AA1A3B4E79DE}" destId="{A5BDA434-80DE-4C82-8AA5-7F91E427396C}" srcOrd="0" destOrd="0" presId="urn:microsoft.com/office/officeart/2005/8/layout/hierarchy6"/>
    <dgm:cxn modelId="{1B3298F8-14C8-45E6-9C7D-C3DE3547AE14}" type="presParOf" srcId="{5D52A44A-F4B0-4AE5-9CB7-AA1A3B4E79DE}" destId="{2DD532AB-EC99-45BC-961F-B15508942AC8}" srcOrd="1" destOrd="0" presId="urn:microsoft.com/office/officeart/2005/8/layout/hierarchy6"/>
    <dgm:cxn modelId="{89F99472-F6EA-4E05-AEFB-F824A8CC210E}" type="presParOf" srcId="{35598FDE-814D-4726-A80C-F325FD243507}" destId="{3562432E-670F-4AFB-81B0-C11578371F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97720-A450-4898-ADF3-8D4880EC703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72989C3-31A5-4719-B909-851F767DB4B5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b="1" dirty="0"/>
            <a:t>J. A. K</a:t>
          </a:r>
          <a:r>
            <a:rPr lang="sk-SK" dirty="0"/>
            <a:t>.</a:t>
          </a:r>
        </a:p>
        <a:p>
          <a:r>
            <a:rPr lang="sk-SK" dirty="0"/>
            <a:t>*20.07.1992</a:t>
          </a:r>
        </a:p>
        <a:p>
          <a:r>
            <a:rPr lang="sk-SK" dirty="0" err="1"/>
            <a:t>Pittsburg</a:t>
          </a:r>
          <a:r>
            <a:rPr lang="sk-SK" dirty="0"/>
            <a:t> - </a:t>
          </a:r>
          <a:r>
            <a:rPr lang="sk-SK" dirty="0" err="1"/>
            <a:t>Pennsylvania</a:t>
          </a:r>
          <a:r>
            <a:rPr lang="sk-SK" dirty="0"/>
            <a:t>, USA</a:t>
          </a:r>
        </a:p>
        <a:p>
          <a:r>
            <a:rPr lang="sk-SK" dirty="0"/>
            <a:t>dvojité št. občianstvo-USA, Poľsko</a:t>
          </a:r>
        </a:p>
      </dgm:t>
    </dgm:pt>
    <dgm:pt modelId="{9277A138-677F-4E38-9492-AC8F8BAC0C4F}" type="parTrans" cxnId="{574AD9C4-9A83-4AFB-9626-B945038EE3C2}">
      <dgm:prSet/>
      <dgm:spPr/>
      <dgm:t>
        <a:bodyPr/>
        <a:lstStyle/>
        <a:p>
          <a:endParaRPr lang="sk-SK"/>
        </a:p>
      </dgm:t>
    </dgm:pt>
    <dgm:pt modelId="{4E25C532-C78E-4FEE-A10F-BCE851027DD6}" type="sibTrans" cxnId="{574AD9C4-9A83-4AFB-9626-B945038EE3C2}">
      <dgm:prSet/>
      <dgm:spPr/>
      <dgm:t>
        <a:bodyPr/>
        <a:lstStyle/>
        <a:p>
          <a:endParaRPr lang="sk-SK"/>
        </a:p>
      </dgm:t>
    </dgm:pt>
    <dgm:pt modelId="{F22668C5-B894-4176-9D7A-B9312457799C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 dirty="0"/>
            <a:t>J. A. K.</a:t>
          </a:r>
        </a:p>
        <a:p>
          <a:r>
            <a:rPr lang="sk-SK" sz="1200" b="0" dirty="0"/>
            <a:t>*</a:t>
          </a:r>
          <a:r>
            <a:rPr lang="sk-SK" dirty="0"/>
            <a:t>19.10.1948</a:t>
          </a:r>
          <a:endParaRPr lang="sk-SK" sz="1200" b="0" dirty="0"/>
        </a:p>
        <a:p>
          <a:r>
            <a:rPr lang="sk-SK" sz="1200" b="0" dirty="0" err="1"/>
            <a:t>Allegheny</a:t>
          </a:r>
          <a:r>
            <a:rPr lang="sk-SK" sz="1200" b="0" dirty="0"/>
            <a:t> </a:t>
          </a:r>
          <a:r>
            <a:rPr lang="sk-SK" sz="1200" b="0" dirty="0" err="1"/>
            <a:t>County</a:t>
          </a:r>
          <a:r>
            <a:rPr lang="sk-SK" sz="1200" b="0" dirty="0"/>
            <a:t>, </a:t>
          </a:r>
          <a:r>
            <a:rPr lang="sk-SK" sz="1200" b="0" dirty="0" err="1"/>
            <a:t>Pittsburg</a:t>
          </a:r>
          <a:r>
            <a:rPr lang="sk-SK" sz="1200" b="0" dirty="0"/>
            <a:t> - </a:t>
          </a:r>
          <a:r>
            <a:rPr lang="sk-SK" sz="1200" b="0" dirty="0" err="1"/>
            <a:t>Pennsylvania</a:t>
          </a:r>
          <a:r>
            <a:rPr lang="sk-SK" sz="1200" b="0" dirty="0"/>
            <a:t>, USA</a:t>
          </a:r>
          <a:endParaRPr lang="sk-SK" sz="1100" dirty="0"/>
        </a:p>
      </dgm:t>
    </dgm:pt>
    <dgm:pt modelId="{42A683DA-C60A-4696-8AD8-4FB517887A99}" type="parTrans" cxnId="{F6407F69-6B71-45FE-A9BA-C33C73B10C1F}">
      <dgm:prSet/>
      <dgm:spPr/>
      <dgm:t>
        <a:bodyPr/>
        <a:lstStyle/>
        <a:p>
          <a:endParaRPr lang="sk-SK"/>
        </a:p>
      </dgm:t>
    </dgm:pt>
    <dgm:pt modelId="{3003C24A-DFBC-4576-ACC3-C6EAD307666B}" type="sibTrans" cxnId="{F6407F69-6B71-45FE-A9BA-C33C73B10C1F}">
      <dgm:prSet/>
      <dgm:spPr/>
      <dgm:t>
        <a:bodyPr/>
        <a:lstStyle/>
        <a:p>
          <a:endParaRPr lang="sk-SK"/>
        </a:p>
      </dgm:t>
    </dgm:pt>
    <dgm:pt modelId="{4C7E6112-E7C3-4D04-8B18-CFAE3C96851E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L</a:t>
          </a:r>
          <a:r>
            <a:rPr lang="sk-SK" sz="1200" b="1" dirty="0"/>
            <a:t>. D. G.</a:t>
          </a:r>
        </a:p>
        <a:p>
          <a:r>
            <a:rPr lang="sk-SK" sz="1200" b="0" dirty="0"/>
            <a:t>*1955</a:t>
          </a:r>
        </a:p>
        <a:p>
          <a:r>
            <a:rPr lang="sk-SK" sz="1200" b="0" dirty="0" err="1"/>
            <a:t>Pennsylvania</a:t>
          </a:r>
          <a:r>
            <a:rPr lang="sk-SK" sz="1200" b="0" dirty="0"/>
            <a:t>, USA</a:t>
          </a:r>
        </a:p>
      </dgm:t>
    </dgm:pt>
    <dgm:pt modelId="{D9534F42-D81A-401F-8549-3A4C4CF58126}" type="parTrans" cxnId="{208C9592-DC99-4732-87F7-9375C328642F}">
      <dgm:prSet/>
      <dgm:spPr/>
      <dgm:t>
        <a:bodyPr/>
        <a:lstStyle/>
        <a:p>
          <a:endParaRPr lang="sk-SK"/>
        </a:p>
      </dgm:t>
    </dgm:pt>
    <dgm:pt modelId="{6E0BF31F-C9A5-4D05-AF43-EE3FACF1EBD8}" type="sibTrans" cxnId="{208C9592-DC99-4732-87F7-9375C328642F}">
      <dgm:prSet/>
      <dgm:spPr/>
      <dgm:t>
        <a:bodyPr/>
        <a:lstStyle/>
        <a:p>
          <a:endParaRPr lang="sk-SK"/>
        </a:p>
      </dgm:t>
    </dgm:pt>
    <dgm:pt modelId="{1CE6214D-13E4-4FDA-B974-166F1A5BBFC3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 dirty="0"/>
            <a:t>J. M. K.</a:t>
          </a:r>
          <a:endParaRPr lang="sk-SK" sz="1200" b="1" baseline="0" dirty="0"/>
        </a:p>
        <a:p>
          <a:r>
            <a:rPr lang="sk-SK" sz="1200" b="0" baseline="0" dirty="0"/>
            <a:t>*25.08.1910</a:t>
          </a:r>
        </a:p>
        <a:p>
          <a:r>
            <a:rPr lang="sk-SK" sz="1200" b="0" i="0" dirty="0"/>
            <a:t>† </a:t>
          </a:r>
          <a:r>
            <a:rPr lang="sk-SK" dirty="0"/>
            <a:t>neuvedené</a:t>
          </a:r>
          <a:endParaRPr lang="sk-SK" sz="1200" b="0" baseline="0" dirty="0"/>
        </a:p>
        <a:p>
          <a:r>
            <a:rPr lang="sk-SK" sz="1200" b="0" dirty="0" err="1"/>
            <a:t>McKees</a:t>
          </a:r>
          <a:r>
            <a:rPr lang="sk-SK" sz="1200" b="0" dirty="0"/>
            <a:t> </a:t>
          </a:r>
          <a:r>
            <a:rPr lang="sk-SK" sz="1200" b="0" dirty="0" err="1"/>
            <a:t>Rocks</a:t>
          </a:r>
          <a:r>
            <a:rPr lang="sk-SK" sz="1200" b="0" dirty="0"/>
            <a:t> - </a:t>
          </a:r>
          <a:r>
            <a:rPr lang="sk-SK" sz="1200" b="0" dirty="0" err="1"/>
            <a:t>Pennsylvania</a:t>
          </a:r>
          <a:r>
            <a:rPr lang="sk-SK" sz="1200" b="0" dirty="0"/>
            <a:t>, USA</a:t>
          </a:r>
          <a:endParaRPr lang="sk-SK" sz="1200" dirty="0"/>
        </a:p>
      </dgm:t>
    </dgm:pt>
    <dgm:pt modelId="{C15F65DD-4149-47C4-9865-23D9A37AC7B6}" type="parTrans" cxnId="{33BA8E7E-28E8-4AE8-A49E-1414E84DE2F9}">
      <dgm:prSet/>
      <dgm:spPr/>
      <dgm:t>
        <a:bodyPr/>
        <a:lstStyle/>
        <a:p>
          <a:endParaRPr lang="sk-SK"/>
        </a:p>
      </dgm:t>
    </dgm:pt>
    <dgm:pt modelId="{D6F24F8E-4D6C-465F-8FAB-1C89943229C9}" type="sibTrans" cxnId="{33BA8E7E-28E8-4AE8-A49E-1414E84DE2F9}">
      <dgm:prSet/>
      <dgm:spPr/>
      <dgm:t>
        <a:bodyPr/>
        <a:lstStyle/>
        <a:p>
          <a:endParaRPr lang="sk-SK"/>
        </a:p>
      </dgm:t>
    </dgm:pt>
    <dgm:pt modelId="{4FA70079-F83C-4CE2-8A75-D0F72E24B7BC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dirty="0"/>
            <a:t>E. P./L. P. (5)</a:t>
          </a:r>
        </a:p>
        <a:p>
          <a:r>
            <a:rPr lang="sk-SK" dirty="0"/>
            <a:t>*09.06.1915</a:t>
          </a:r>
        </a:p>
        <a:p>
          <a:r>
            <a:rPr lang="sk-SK" dirty="0"/>
            <a:t>† neuvedené</a:t>
          </a:r>
        </a:p>
        <a:p>
          <a:r>
            <a:rPr lang="sk-SK" dirty="0" err="1"/>
            <a:t>Moon</a:t>
          </a:r>
          <a:r>
            <a:rPr lang="sk-SK" dirty="0"/>
            <a:t> Run - </a:t>
          </a:r>
          <a:r>
            <a:rPr lang="sk-SK" dirty="0" err="1"/>
            <a:t>Pennsylvania</a:t>
          </a:r>
          <a:r>
            <a:rPr lang="sk-SK" dirty="0"/>
            <a:t>, USA</a:t>
          </a:r>
        </a:p>
      </dgm:t>
    </dgm:pt>
    <dgm:pt modelId="{481077F7-C0BF-4984-9235-F382B59E2272}" type="parTrans" cxnId="{D1A0DC85-DCB5-4AAA-98C0-74E28D758E0D}">
      <dgm:prSet/>
      <dgm:spPr/>
      <dgm:t>
        <a:bodyPr/>
        <a:lstStyle/>
        <a:p>
          <a:endParaRPr lang="sk-SK"/>
        </a:p>
      </dgm:t>
    </dgm:pt>
    <dgm:pt modelId="{FC0B6CBA-D240-403C-A823-FFEB0812C913}" type="sibTrans" cxnId="{D1A0DC85-DCB5-4AAA-98C0-74E28D758E0D}">
      <dgm:prSet/>
      <dgm:spPr/>
      <dgm:t>
        <a:bodyPr/>
        <a:lstStyle/>
        <a:p>
          <a:endParaRPr lang="sk-SK"/>
        </a:p>
      </dgm:t>
    </dgm:pt>
    <dgm:pt modelId="{4ABCDF67-E7B5-43E2-8AC4-363C161235DC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 dirty="0"/>
            <a:t>L. F.</a:t>
          </a:r>
        </a:p>
        <a:p>
          <a:r>
            <a:rPr lang="sk-SK" sz="1200" b="0" dirty="0"/>
            <a:t>*1883</a:t>
          </a:r>
        </a:p>
        <a:p>
          <a:r>
            <a:rPr lang="sk-SK" sz="1200" b="0" i="0" dirty="0"/>
            <a:t>† </a:t>
          </a:r>
          <a:r>
            <a:rPr lang="sk-SK" dirty="0"/>
            <a:t>neuvedené</a:t>
          </a:r>
          <a:endParaRPr lang="sk-SK" sz="1200" b="0" dirty="0"/>
        </a:p>
        <a:p>
          <a:r>
            <a:rPr lang="sk-SK" sz="1200" b="0" dirty="0"/>
            <a:t>Rakúsko-Uhorsko</a:t>
          </a:r>
        </a:p>
        <a:p>
          <a:r>
            <a:rPr lang="sk-SK" sz="1200" b="1" dirty="0"/>
            <a:t>SLOVÁK (8)</a:t>
          </a:r>
        </a:p>
      </dgm:t>
    </dgm:pt>
    <dgm:pt modelId="{C8C441CE-DCFA-4781-A3C4-FDAE17E3FFB6}" type="parTrans" cxnId="{0ED126D7-AD5D-472E-9155-E641D02F1C28}">
      <dgm:prSet/>
      <dgm:spPr/>
      <dgm:t>
        <a:bodyPr/>
        <a:lstStyle/>
        <a:p>
          <a:endParaRPr lang="sk-SK"/>
        </a:p>
      </dgm:t>
    </dgm:pt>
    <dgm:pt modelId="{C4F190C3-05E8-429C-B924-E7069F11D47A}" type="sibTrans" cxnId="{0ED126D7-AD5D-472E-9155-E641D02F1C28}">
      <dgm:prSet/>
      <dgm:spPr/>
      <dgm:t>
        <a:bodyPr/>
        <a:lstStyle/>
        <a:p>
          <a:endParaRPr lang="sk-SK"/>
        </a:p>
      </dgm:t>
    </dgm:pt>
    <dgm:pt modelId="{5152A3E5-845D-4863-9A81-BEE565EA894B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200" b="1" dirty="0"/>
            <a:t>A./A.(7) P.</a:t>
          </a:r>
        </a:p>
        <a:p>
          <a:r>
            <a:rPr lang="sk-SK" sz="1200" b="0" dirty="0"/>
            <a:t>*</a:t>
          </a:r>
          <a:r>
            <a:rPr lang="sk-SK" dirty="0"/>
            <a:t>21.10.1871</a:t>
          </a:r>
          <a:endParaRPr lang="sk-SK" sz="1200" b="0" dirty="0"/>
        </a:p>
        <a:p>
          <a:r>
            <a:rPr lang="sk-SK" sz="1200" b="0" i="0" dirty="0"/>
            <a:t>† neuvedené</a:t>
          </a:r>
          <a:endParaRPr lang="sk-SK" sz="1200" b="0" dirty="0"/>
        </a:p>
        <a:p>
          <a:r>
            <a:rPr lang="sk-SK" sz="1200" b="0" dirty="0"/>
            <a:t>Kamenica, Slovensko</a:t>
          </a:r>
        </a:p>
        <a:p>
          <a:r>
            <a:rPr lang="sk-SK" sz="1200" b="1" dirty="0"/>
            <a:t>SLOVÁK (8)</a:t>
          </a:r>
        </a:p>
      </dgm:t>
    </dgm:pt>
    <dgm:pt modelId="{5C0795BA-BE9F-4282-946A-39359EF0A5C1}" type="parTrans" cxnId="{2964F2E9-D54A-4946-B967-C3E63EEE4038}">
      <dgm:prSet/>
      <dgm:spPr/>
      <dgm:t>
        <a:bodyPr/>
        <a:lstStyle/>
        <a:p>
          <a:endParaRPr lang="sk-SK"/>
        </a:p>
      </dgm:t>
    </dgm:pt>
    <dgm:pt modelId="{8EB3C0A1-080E-4DFD-B913-7E6F4D3C9C20}" type="sibTrans" cxnId="{2964F2E9-D54A-4946-B967-C3E63EEE4038}">
      <dgm:prSet/>
      <dgm:spPr/>
      <dgm:t>
        <a:bodyPr/>
        <a:lstStyle/>
        <a:p>
          <a:endParaRPr lang="sk-SK"/>
        </a:p>
      </dgm:t>
    </dgm:pt>
    <dgm:pt modelId="{35598FDE-814D-4726-A80C-F325FD243507}" type="pres">
      <dgm:prSet presAssocID="{C8A97720-A450-4898-ADF3-8D4880EC70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726E06-0D45-48D7-9ABB-83F02F5F0686}" type="pres">
      <dgm:prSet presAssocID="{C8A97720-A450-4898-ADF3-8D4880EC7033}" presName="hierFlow" presStyleCnt="0"/>
      <dgm:spPr/>
    </dgm:pt>
    <dgm:pt modelId="{188181F6-5149-4654-8549-7E3F263F0FDE}" type="pres">
      <dgm:prSet presAssocID="{C8A97720-A450-4898-ADF3-8D4880EC70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200745A-E04B-46EA-B16D-5FE6A6AF819C}" type="pres">
      <dgm:prSet presAssocID="{D72989C3-31A5-4719-B909-851F767DB4B5}" presName="Name14" presStyleCnt="0"/>
      <dgm:spPr/>
    </dgm:pt>
    <dgm:pt modelId="{96CE9C74-DB41-4708-890B-D84F1DCD49C6}" type="pres">
      <dgm:prSet presAssocID="{D72989C3-31A5-4719-B909-851F767DB4B5}" presName="level1Shape" presStyleLbl="node0" presStyleIdx="0" presStyleCnt="1">
        <dgm:presLayoutVars>
          <dgm:chPref val="3"/>
        </dgm:presLayoutVars>
      </dgm:prSet>
      <dgm:spPr/>
    </dgm:pt>
    <dgm:pt modelId="{3C7A4EB7-D1A7-45F1-A4E9-B1F63093D728}" type="pres">
      <dgm:prSet presAssocID="{D72989C3-31A5-4719-B909-851F767DB4B5}" presName="hierChild2" presStyleCnt="0"/>
      <dgm:spPr/>
    </dgm:pt>
    <dgm:pt modelId="{0FB4F48B-2415-4212-AA4D-7266BD277BA1}" type="pres">
      <dgm:prSet presAssocID="{42A683DA-C60A-4696-8AD8-4FB517887A99}" presName="Name19" presStyleLbl="parChTrans1D2" presStyleIdx="0" presStyleCnt="2"/>
      <dgm:spPr/>
    </dgm:pt>
    <dgm:pt modelId="{F2129F40-C1AA-44EC-AE07-6B85291190BB}" type="pres">
      <dgm:prSet presAssocID="{F22668C5-B894-4176-9D7A-B9312457799C}" presName="Name21" presStyleCnt="0"/>
      <dgm:spPr/>
    </dgm:pt>
    <dgm:pt modelId="{4B584514-1263-4D54-87AF-D8D77F0673CE}" type="pres">
      <dgm:prSet presAssocID="{F22668C5-B894-4176-9D7A-B9312457799C}" presName="level2Shape" presStyleLbl="node2" presStyleIdx="0" presStyleCnt="2"/>
      <dgm:spPr/>
    </dgm:pt>
    <dgm:pt modelId="{B9B0492E-0578-47A1-9027-639FD2F8E3E3}" type="pres">
      <dgm:prSet presAssocID="{F22668C5-B894-4176-9D7A-B9312457799C}" presName="hierChild3" presStyleCnt="0"/>
      <dgm:spPr/>
    </dgm:pt>
    <dgm:pt modelId="{33EEEE2D-EFF5-448B-8364-D8AF2BA77780}" type="pres">
      <dgm:prSet presAssocID="{C15F65DD-4149-47C4-9865-23D9A37AC7B6}" presName="Name19" presStyleLbl="parChTrans1D3" presStyleIdx="0" presStyleCnt="2"/>
      <dgm:spPr/>
    </dgm:pt>
    <dgm:pt modelId="{A547C93A-C665-4C9C-974D-25EC2E3D3787}" type="pres">
      <dgm:prSet presAssocID="{1CE6214D-13E4-4FDA-B974-166F1A5BBFC3}" presName="Name21" presStyleCnt="0"/>
      <dgm:spPr/>
    </dgm:pt>
    <dgm:pt modelId="{40E2D0EC-E9FD-4219-AFF1-0BB9F34511D2}" type="pres">
      <dgm:prSet presAssocID="{1CE6214D-13E4-4FDA-B974-166F1A5BBFC3}" presName="level2Shape" presStyleLbl="node3" presStyleIdx="0" presStyleCnt="2"/>
      <dgm:spPr/>
    </dgm:pt>
    <dgm:pt modelId="{59695BC5-E7B4-414F-91E8-0DB8400D8ED2}" type="pres">
      <dgm:prSet presAssocID="{1CE6214D-13E4-4FDA-B974-166F1A5BBFC3}" presName="hierChild3" presStyleCnt="0"/>
      <dgm:spPr/>
    </dgm:pt>
    <dgm:pt modelId="{DA12D105-A20D-42E4-BFBC-B6DE0B5E7F2D}" type="pres">
      <dgm:prSet presAssocID="{481077F7-C0BF-4984-9235-F382B59E2272}" presName="Name19" presStyleLbl="parChTrans1D3" presStyleIdx="1" presStyleCnt="2"/>
      <dgm:spPr/>
    </dgm:pt>
    <dgm:pt modelId="{9A67E6A6-36CE-4563-B161-6B0739089380}" type="pres">
      <dgm:prSet presAssocID="{4FA70079-F83C-4CE2-8A75-D0F72E24B7BC}" presName="Name21" presStyleCnt="0"/>
      <dgm:spPr/>
    </dgm:pt>
    <dgm:pt modelId="{42B07B6E-E6E2-4232-9D9A-ACE719D916FF}" type="pres">
      <dgm:prSet presAssocID="{4FA70079-F83C-4CE2-8A75-D0F72E24B7BC}" presName="level2Shape" presStyleLbl="node3" presStyleIdx="1" presStyleCnt="2"/>
      <dgm:spPr/>
    </dgm:pt>
    <dgm:pt modelId="{0EE5B566-EFD0-4346-897D-3BAC60060F23}" type="pres">
      <dgm:prSet presAssocID="{4FA70079-F83C-4CE2-8A75-D0F72E24B7BC}" presName="hierChild3" presStyleCnt="0"/>
      <dgm:spPr/>
    </dgm:pt>
    <dgm:pt modelId="{635ED755-17B7-4E7E-99EE-048195D19BBC}" type="pres">
      <dgm:prSet presAssocID="{C8C441CE-DCFA-4781-A3C4-FDAE17E3FFB6}" presName="Name19" presStyleLbl="parChTrans1D4" presStyleIdx="0" presStyleCnt="2"/>
      <dgm:spPr/>
    </dgm:pt>
    <dgm:pt modelId="{68F65CC1-E37A-4A96-A561-986DC5CEF2FF}" type="pres">
      <dgm:prSet presAssocID="{4ABCDF67-E7B5-43E2-8AC4-363C161235DC}" presName="Name21" presStyleCnt="0"/>
      <dgm:spPr/>
    </dgm:pt>
    <dgm:pt modelId="{45D1EA82-F7B1-45D1-A6ED-86C7D5577DA8}" type="pres">
      <dgm:prSet presAssocID="{4ABCDF67-E7B5-43E2-8AC4-363C161235DC}" presName="level2Shape" presStyleLbl="node4" presStyleIdx="0" presStyleCnt="2"/>
      <dgm:spPr/>
    </dgm:pt>
    <dgm:pt modelId="{D3C15BF5-E635-41DC-8EA2-436B55487F3C}" type="pres">
      <dgm:prSet presAssocID="{4ABCDF67-E7B5-43E2-8AC4-363C161235DC}" presName="hierChild3" presStyleCnt="0"/>
      <dgm:spPr/>
    </dgm:pt>
    <dgm:pt modelId="{05356E9D-D62A-4417-B5DD-5AB045620BDA}" type="pres">
      <dgm:prSet presAssocID="{5C0795BA-BE9F-4282-946A-39359EF0A5C1}" presName="Name19" presStyleLbl="parChTrans1D4" presStyleIdx="1" presStyleCnt="2"/>
      <dgm:spPr/>
    </dgm:pt>
    <dgm:pt modelId="{49C2A9AA-D138-49FB-8C3C-BBA332469671}" type="pres">
      <dgm:prSet presAssocID="{5152A3E5-845D-4863-9A81-BEE565EA894B}" presName="Name21" presStyleCnt="0"/>
      <dgm:spPr/>
    </dgm:pt>
    <dgm:pt modelId="{2D05C939-4980-4729-8E12-60229953A0EC}" type="pres">
      <dgm:prSet presAssocID="{5152A3E5-845D-4863-9A81-BEE565EA894B}" presName="level2Shape" presStyleLbl="node4" presStyleIdx="1" presStyleCnt="2"/>
      <dgm:spPr/>
    </dgm:pt>
    <dgm:pt modelId="{DB5F84AC-3253-49B5-8E03-D855F21067E3}" type="pres">
      <dgm:prSet presAssocID="{5152A3E5-845D-4863-9A81-BEE565EA894B}" presName="hierChild3" presStyleCnt="0"/>
      <dgm:spPr/>
    </dgm:pt>
    <dgm:pt modelId="{EDC4F589-E612-4DDB-B6CA-9512446CCEB5}" type="pres">
      <dgm:prSet presAssocID="{D9534F42-D81A-401F-8549-3A4C4CF58126}" presName="Name19" presStyleLbl="parChTrans1D2" presStyleIdx="1" presStyleCnt="2"/>
      <dgm:spPr/>
    </dgm:pt>
    <dgm:pt modelId="{F82524ED-D381-4B87-90C9-235C7D6F3246}" type="pres">
      <dgm:prSet presAssocID="{4C7E6112-E7C3-4D04-8B18-CFAE3C96851E}" presName="Name21" presStyleCnt="0"/>
      <dgm:spPr/>
    </dgm:pt>
    <dgm:pt modelId="{4F0B0383-EC41-40A3-B75B-3C567429757D}" type="pres">
      <dgm:prSet presAssocID="{4C7E6112-E7C3-4D04-8B18-CFAE3C96851E}" presName="level2Shape" presStyleLbl="node2" presStyleIdx="1" presStyleCnt="2"/>
      <dgm:spPr/>
    </dgm:pt>
    <dgm:pt modelId="{717E6FD2-84FA-420C-9597-C450DBBCFB24}" type="pres">
      <dgm:prSet presAssocID="{4C7E6112-E7C3-4D04-8B18-CFAE3C96851E}" presName="hierChild3" presStyleCnt="0"/>
      <dgm:spPr/>
    </dgm:pt>
    <dgm:pt modelId="{3562432E-670F-4AFB-81B0-C11578371F4E}" type="pres">
      <dgm:prSet presAssocID="{C8A97720-A450-4898-ADF3-8D4880EC7033}" presName="bgShapesFlow" presStyleCnt="0"/>
      <dgm:spPr/>
    </dgm:pt>
  </dgm:ptLst>
  <dgm:cxnLst>
    <dgm:cxn modelId="{7C536501-4721-446A-A8F2-35B26A3CEE33}" type="presOf" srcId="{C15F65DD-4149-47C4-9865-23D9A37AC7B6}" destId="{33EEEE2D-EFF5-448B-8364-D8AF2BA77780}" srcOrd="0" destOrd="0" presId="urn:microsoft.com/office/officeart/2005/8/layout/hierarchy6"/>
    <dgm:cxn modelId="{3FDD0A12-34E8-480E-98E0-0FBA6F145667}" type="presOf" srcId="{1CE6214D-13E4-4FDA-B974-166F1A5BBFC3}" destId="{40E2D0EC-E9FD-4219-AFF1-0BB9F34511D2}" srcOrd="0" destOrd="0" presId="urn:microsoft.com/office/officeart/2005/8/layout/hierarchy6"/>
    <dgm:cxn modelId="{A86AA31F-45DD-48EB-A492-52F473BB9F75}" type="presOf" srcId="{4FA70079-F83C-4CE2-8A75-D0F72E24B7BC}" destId="{42B07B6E-E6E2-4232-9D9A-ACE719D916FF}" srcOrd="0" destOrd="0" presId="urn:microsoft.com/office/officeart/2005/8/layout/hierarchy6"/>
    <dgm:cxn modelId="{BF2C9220-1F57-4CDE-AAED-C451451D14AC}" type="presOf" srcId="{C8C441CE-DCFA-4781-A3C4-FDAE17E3FFB6}" destId="{635ED755-17B7-4E7E-99EE-048195D19BBC}" srcOrd="0" destOrd="0" presId="urn:microsoft.com/office/officeart/2005/8/layout/hierarchy6"/>
    <dgm:cxn modelId="{F6407F69-6B71-45FE-A9BA-C33C73B10C1F}" srcId="{D72989C3-31A5-4719-B909-851F767DB4B5}" destId="{F22668C5-B894-4176-9D7A-B9312457799C}" srcOrd="0" destOrd="0" parTransId="{42A683DA-C60A-4696-8AD8-4FB517887A99}" sibTransId="{3003C24A-DFBC-4576-ACC3-C6EAD307666B}"/>
    <dgm:cxn modelId="{D4B23852-B47F-457D-8057-84183A12EA91}" type="presOf" srcId="{D9534F42-D81A-401F-8549-3A4C4CF58126}" destId="{EDC4F589-E612-4DDB-B6CA-9512446CCEB5}" srcOrd="0" destOrd="0" presId="urn:microsoft.com/office/officeart/2005/8/layout/hierarchy6"/>
    <dgm:cxn modelId="{2132B572-DB1A-4F04-BE96-2A6EF947CF1A}" type="presOf" srcId="{4ABCDF67-E7B5-43E2-8AC4-363C161235DC}" destId="{45D1EA82-F7B1-45D1-A6ED-86C7D5577DA8}" srcOrd="0" destOrd="0" presId="urn:microsoft.com/office/officeart/2005/8/layout/hierarchy6"/>
    <dgm:cxn modelId="{33BA8E7E-28E8-4AE8-A49E-1414E84DE2F9}" srcId="{F22668C5-B894-4176-9D7A-B9312457799C}" destId="{1CE6214D-13E4-4FDA-B974-166F1A5BBFC3}" srcOrd="0" destOrd="0" parTransId="{C15F65DD-4149-47C4-9865-23D9A37AC7B6}" sibTransId="{D6F24F8E-4D6C-465F-8FAB-1C89943229C9}"/>
    <dgm:cxn modelId="{D1A0DC85-DCB5-4AAA-98C0-74E28D758E0D}" srcId="{F22668C5-B894-4176-9D7A-B9312457799C}" destId="{4FA70079-F83C-4CE2-8A75-D0F72E24B7BC}" srcOrd="1" destOrd="0" parTransId="{481077F7-C0BF-4984-9235-F382B59E2272}" sibTransId="{FC0B6CBA-D240-403C-A823-FFEB0812C913}"/>
    <dgm:cxn modelId="{A6C04C8D-EF27-40C3-AE1A-09C2E8D98299}" type="presOf" srcId="{5C0795BA-BE9F-4282-946A-39359EF0A5C1}" destId="{05356E9D-D62A-4417-B5DD-5AB045620BDA}" srcOrd="0" destOrd="0" presId="urn:microsoft.com/office/officeart/2005/8/layout/hierarchy6"/>
    <dgm:cxn modelId="{BDDF1590-CFA0-4527-83F1-34FC5AF490B4}" type="presOf" srcId="{42A683DA-C60A-4696-8AD8-4FB517887A99}" destId="{0FB4F48B-2415-4212-AA4D-7266BD277BA1}" srcOrd="0" destOrd="0" presId="urn:microsoft.com/office/officeart/2005/8/layout/hierarchy6"/>
    <dgm:cxn modelId="{208C9592-DC99-4732-87F7-9375C328642F}" srcId="{D72989C3-31A5-4719-B909-851F767DB4B5}" destId="{4C7E6112-E7C3-4D04-8B18-CFAE3C96851E}" srcOrd="1" destOrd="0" parTransId="{D9534F42-D81A-401F-8549-3A4C4CF58126}" sibTransId="{6E0BF31F-C9A5-4D05-AF43-EE3FACF1EBD8}"/>
    <dgm:cxn modelId="{74FF60B1-0718-4F9C-86A9-329B80042C27}" type="presOf" srcId="{C8A97720-A450-4898-ADF3-8D4880EC7033}" destId="{35598FDE-814D-4726-A80C-F325FD243507}" srcOrd="0" destOrd="0" presId="urn:microsoft.com/office/officeart/2005/8/layout/hierarchy6"/>
    <dgm:cxn modelId="{601835BA-1C8D-435D-8874-BB144A098FCF}" type="presOf" srcId="{F22668C5-B894-4176-9D7A-B9312457799C}" destId="{4B584514-1263-4D54-87AF-D8D77F0673CE}" srcOrd="0" destOrd="0" presId="urn:microsoft.com/office/officeart/2005/8/layout/hierarchy6"/>
    <dgm:cxn modelId="{701238BA-33DC-4F25-9D8F-96DFE9E1E0B4}" type="presOf" srcId="{481077F7-C0BF-4984-9235-F382B59E2272}" destId="{DA12D105-A20D-42E4-BFBC-B6DE0B5E7F2D}" srcOrd="0" destOrd="0" presId="urn:microsoft.com/office/officeart/2005/8/layout/hierarchy6"/>
    <dgm:cxn modelId="{574AD9C4-9A83-4AFB-9626-B945038EE3C2}" srcId="{C8A97720-A450-4898-ADF3-8D4880EC7033}" destId="{D72989C3-31A5-4719-B909-851F767DB4B5}" srcOrd="0" destOrd="0" parTransId="{9277A138-677F-4E38-9492-AC8F8BAC0C4F}" sibTransId="{4E25C532-C78E-4FEE-A10F-BCE851027DD6}"/>
    <dgm:cxn modelId="{8534A4C9-33BE-4DD3-9781-A8F9CA9DE215}" type="presOf" srcId="{D72989C3-31A5-4719-B909-851F767DB4B5}" destId="{96CE9C74-DB41-4708-890B-D84F1DCD49C6}" srcOrd="0" destOrd="0" presId="urn:microsoft.com/office/officeart/2005/8/layout/hierarchy6"/>
    <dgm:cxn modelId="{0ED126D7-AD5D-472E-9155-E641D02F1C28}" srcId="{4FA70079-F83C-4CE2-8A75-D0F72E24B7BC}" destId="{4ABCDF67-E7B5-43E2-8AC4-363C161235DC}" srcOrd="0" destOrd="0" parTransId="{C8C441CE-DCFA-4781-A3C4-FDAE17E3FFB6}" sibTransId="{C4F190C3-05E8-429C-B924-E7069F11D47A}"/>
    <dgm:cxn modelId="{2964F2E9-D54A-4946-B967-C3E63EEE4038}" srcId="{4FA70079-F83C-4CE2-8A75-D0F72E24B7BC}" destId="{5152A3E5-845D-4863-9A81-BEE565EA894B}" srcOrd="1" destOrd="0" parTransId="{5C0795BA-BE9F-4282-946A-39359EF0A5C1}" sibTransId="{8EB3C0A1-080E-4DFD-B913-7E6F4D3C9C20}"/>
    <dgm:cxn modelId="{3A7F9EEE-33D8-4219-B527-C70A98B56027}" type="presOf" srcId="{5152A3E5-845D-4863-9A81-BEE565EA894B}" destId="{2D05C939-4980-4729-8E12-60229953A0EC}" srcOrd="0" destOrd="0" presId="urn:microsoft.com/office/officeart/2005/8/layout/hierarchy6"/>
    <dgm:cxn modelId="{4DA291F5-694E-454C-BBE7-9F9CD30A8B7B}" type="presOf" srcId="{4C7E6112-E7C3-4D04-8B18-CFAE3C96851E}" destId="{4F0B0383-EC41-40A3-B75B-3C567429757D}" srcOrd="0" destOrd="0" presId="urn:microsoft.com/office/officeart/2005/8/layout/hierarchy6"/>
    <dgm:cxn modelId="{EB26DB00-48D1-41AC-A2F8-E35834A4E794}" type="presParOf" srcId="{35598FDE-814D-4726-A80C-F325FD243507}" destId="{32726E06-0D45-48D7-9ABB-83F02F5F0686}" srcOrd="0" destOrd="0" presId="urn:microsoft.com/office/officeart/2005/8/layout/hierarchy6"/>
    <dgm:cxn modelId="{AE0949B8-6EDC-44C7-B531-CED3BB404CBA}" type="presParOf" srcId="{32726E06-0D45-48D7-9ABB-83F02F5F0686}" destId="{188181F6-5149-4654-8549-7E3F263F0FDE}" srcOrd="0" destOrd="0" presId="urn:microsoft.com/office/officeart/2005/8/layout/hierarchy6"/>
    <dgm:cxn modelId="{508242B7-C6FC-42BD-9661-C89938A6D42F}" type="presParOf" srcId="{188181F6-5149-4654-8549-7E3F263F0FDE}" destId="{4200745A-E04B-46EA-B16D-5FE6A6AF819C}" srcOrd="0" destOrd="0" presId="urn:microsoft.com/office/officeart/2005/8/layout/hierarchy6"/>
    <dgm:cxn modelId="{A7B6DD2F-3322-419F-91BB-A5F3ECEC479F}" type="presParOf" srcId="{4200745A-E04B-46EA-B16D-5FE6A6AF819C}" destId="{96CE9C74-DB41-4708-890B-D84F1DCD49C6}" srcOrd="0" destOrd="0" presId="urn:microsoft.com/office/officeart/2005/8/layout/hierarchy6"/>
    <dgm:cxn modelId="{6A8E1CFA-F7F6-49C7-B4FB-21C013110215}" type="presParOf" srcId="{4200745A-E04B-46EA-B16D-5FE6A6AF819C}" destId="{3C7A4EB7-D1A7-45F1-A4E9-B1F63093D728}" srcOrd="1" destOrd="0" presId="urn:microsoft.com/office/officeart/2005/8/layout/hierarchy6"/>
    <dgm:cxn modelId="{1C644CAC-FF04-47C5-8C36-8A05B450006E}" type="presParOf" srcId="{3C7A4EB7-D1A7-45F1-A4E9-B1F63093D728}" destId="{0FB4F48B-2415-4212-AA4D-7266BD277BA1}" srcOrd="0" destOrd="0" presId="urn:microsoft.com/office/officeart/2005/8/layout/hierarchy6"/>
    <dgm:cxn modelId="{70148DAF-8B22-462F-B0AB-9D6728B2CBFF}" type="presParOf" srcId="{3C7A4EB7-D1A7-45F1-A4E9-B1F63093D728}" destId="{F2129F40-C1AA-44EC-AE07-6B85291190BB}" srcOrd="1" destOrd="0" presId="urn:microsoft.com/office/officeart/2005/8/layout/hierarchy6"/>
    <dgm:cxn modelId="{ADA60D01-5FAA-4E80-AC8D-1318222E047D}" type="presParOf" srcId="{F2129F40-C1AA-44EC-AE07-6B85291190BB}" destId="{4B584514-1263-4D54-87AF-D8D77F0673CE}" srcOrd="0" destOrd="0" presId="urn:microsoft.com/office/officeart/2005/8/layout/hierarchy6"/>
    <dgm:cxn modelId="{1F993CAE-186A-4889-8F61-EF9FF36A0C86}" type="presParOf" srcId="{F2129F40-C1AA-44EC-AE07-6B85291190BB}" destId="{B9B0492E-0578-47A1-9027-639FD2F8E3E3}" srcOrd="1" destOrd="0" presId="urn:microsoft.com/office/officeart/2005/8/layout/hierarchy6"/>
    <dgm:cxn modelId="{31FC8FAD-AA91-4BD5-8AFD-41155E5C4801}" type="presParOf" srcId="{B9B0492E-0578-47A1-9027-639FD2F8E3E3}" destId="{33EEEE2D-EFF5-448B-8364-D8AF2BA77780}" srcOrd="0" destOrd="0" presId="urn:microsoft.com/office/officeart/2005/8/layout/hierarchy6"/>
    <dgm:cxn modelId="{83A2065A-79FC-45EC-BA75-50C1D932B18F}" type="presParOf" srcId="{B9B0492E-0578-47A1-9027-639FD2F8E3E3}" destId="{A547C93A-C665-4C9C-974D-25EC2E3D3787}" srcOrd="1" destOrd="0" presId="urn:microsoft.com/office/officeart/2005/8/layout/hierarchy6"/>
    <dgm:cxn modelId="{7A9B8A07-95B0-4709-A6AC-AF85000F3608}" type="presParOf" srcId="{A547C93A-C665-4C9C-974D-25EC2E3D3787}" destId="{40E2D0EC-E9FD-4219-AFF1-0BB9F34511D2}" srcOrd="0" destOrd="0" presId="urn:microsoft.com/office/officeart/2005/8/layout/hierarchy6"/>
    <dgm:cxn modelId="{D5F50407-9354-4F30-913D-BFC04FEDB005}" type="presParOf" srcId="{A547C93A-C665-4C9C-974D-25EC2E3D3787}" destId="{59695BC5-E7B4-414F-91E8-0DB8400D8ED2}" srcOrd="1" destOrd="0" presId="urn:microsoft.com/office/officeart/2005/8/layout/hierarchy6"/>
    <dgm:cxn modelId="{1932A265-EBFD-4500-94C1-DD2F630EE63E}" type="presParOf" srcId="{B9B0492E-0578-47A1-9027-639FD2F8E3E3}" destId="{DA12D105-A20D-42E4-BFBC-B6DE0B5E7F2D}" srcOrd="2" destOrd="0" presId="urn:microsoft.com/office/officeart/2005/8/layout/hierarchy6"/>
    <dgm:cxn modelId="{EFC1303A-93A5-4F6B-8C51-283EE3DD9FCB}" type="presParOf" srcId="{B9B0492E-0578-47A1-9027-639FD2F8E3E3}" destId="{9A67E6A6-36CE-4563-B161-6B0739089380}" srcOrd="3" destOrd="0" presId="urn:microsoft.com/office/officeart/2005/8/layout/hierarchy6"/>
    <dgm:cxn modelId="{174809CD-729D-4162-A601-396A81FA5BAC}" type="presParOf" srcId="{9A67E6A6-36CE-4563-B161-6B0739089380}" destId="{42B07B6E-E6E2-4232-9D9A-ACE719D916FF}" srcOrd="0" destOrd="0" presId="urn:microsoft.com/office/officeart/2005/8/layout/hierarchy6"/>
    <dgm:cxn modelId="{795A5D3B-6180-4D68-8588-2B5607ACB3E7}" type="presParOf" srcId="{9A67E6A6-36CE-4563-B161-6B0739089380}" destId="{0EE5B566-EFD0-4346-897D-3BAC60060F23}" srcOrd="1" destOrd="0" presId="urn:microsoft.com/office/officeart/2005/8/layout/hierarchy6"/>
    <dgm:cxn modelId="{6C898D5B-4D6D-4E9F-ACD4-4DB99FD480E0}" type="presParOf" srcId="{0EE5B566-EFD0-4346-897D-3BAC60060F23}" destId="{635ED755-17B7-4E7E-99EE-048195D19BBC}" srcOrd="0" destOrd="0" presId="urn:microsoft.com/office/officeart/2005/8/layout/hierarchy6"/>
    <dgm:cxn modelId="{EBA119D9-450A-4F70-AADA-8A28AC63F712}" type="presParOf" srcId="{0EE5B566-EFD0-4346-897D-3BAC60060F23}" destId="{68F65CC1-E37A-4A96-A561-986DC5CEF2FF}" srcOrd="1" destOrd="0" presId="urn:microsoft.com/office/officeart/2005/8/layout/hierarchy6"/>
    <dgm:cxn modelId="{CEF124AB-0C1D-4570-AC82-09D734F99513}" type="presParOf" srcId="{68F65CC1-E37A-4A96-A561-986DC5CEF2FF}" destId="{45D1EA82-F7B1-45D1-A6ED-86C7D5577DA8}" srcOrd="0" destOrd="0" presId="urn:microsoft.com/office/officeart/2005/8/layout/hierarchy6"/>
    <dgm:cxn modelId="{F4F1428B-322F-42F0-902C-DAFC83B5D4E3}" type="presParOf" srcId="{68F65CC1-E37A-4A96-A561-986DC5CEF2FF}" destId="{D3C15BF5-E635-41DC-8EA2-436B55487F3C}" srcOrd="1" destOrd="0" presId="urn:microsoft.com/office/officeart/2005/8/layout/hierarchy6"/>
    <dgm:cxn modelId="{7855E96D-2C15-4985-8CC6-8B7220FED61C}" type="presParOf" srcId="{0EE5B566-EFD0-4346-897D-3BAC60060F23}" destId="{05356E9D-D62A-4417-B5DD-5AB045620BDA}" srcOrd="2" destOrd="0" presId="urn:microsoft.com/office/officeart/2005/8/layout/hierarchy6"/>
    <dgm:cxn modelId="{B6B39903-B198-47B1-B740-B7D50D4FFE6A}" type="presParOf" srcId="{0EE5B566-EFD0-4346-897D-3BAC60060F23}" destId="{49C2A9AA-D138-49FB-8C3C-BBA332469671}" srcOrd="3" destOrd="0" presId="urn:microsoft.com/office/officeart/2005/8/layout/hierarchy6"/>
    <dgm:cxn modelId="{356CA9C8-8459-44D1-82E8-CF519F069445}" type="presParOf" srcId="{49C2A9AA-D138-49FB-8C3C-BBA332469671}" destId="{2D05C939-4980-4729-8E12-60229953A0EC}" srcOrd="0" destOrd="0" presId="urn:microsoft.com/office/officeart/2005/8/layout/hierarchy6"/>
    <dgm:cxn modelId="{D55C5324-9A3F-4C6C-8EE6-1662AA44317E}" type="presParOf" srcId="{49C2A9AA-D138-49FB-8C3C-BBA332469671}" destId="{DB5F84AC-3253-49B5-8E03-D855F21067E3}" srcOrd="1" destOrd="0" presId="urn:microsoft.com/office/officeart/2005/8/layout/hierarchy6"/>
    <dgm:cxn modelId="{02D7AE25-8944-44F6-B170-C0D336002F5E}" type="presParOf" srcId="{3C7A4EB7-D1A7-45F1-A4E9-B1F63093D728}" destId="{EDC4F589-E612-4DDB-B6CA-9512446CCEB5}" srcOrd="2" destOrd="0" presId="urn:microsoft.com/office/officeart/2005/8/layout/hierarchy6"/>
    <dgm:cxn modelId="{CF983E85-7AAB-4369-B15E-C21F271D85EE}" type="presParOf" srcId="{3C7A4EB7-D1A7-45F1-A4E9-B1F63093D728}" destId="{F82524ED-D381-4B87-90C9-235C7D6F3246}" srcOrd="3" destOrd="0" presId="urn:microsoft.com/office/officeart/2005/8/layout/hierarchy6"/>
    <dgm:cxn modelId="{5559C369-5855-4F02-8776-B12310C1F28E}" type="presParOf" srcId="{F82524ED-D381-4B87-90C9-235C7D6F3246}" destId="{4F0B0383-EC41-40A3-B75B-3C567429757D}" srcOrd="0" destOrd="0" presId="urn:microsoft.com/office/officeart/2005/8/layout/hierarchy6"/>
    <dgm:cxn modelId="{7176D74C-9146-4DF0-8C0F-AC04B88F77E1}" type="presParOf" srcId="{F82524ED-D381-4B87-90C9-235C7D6F3246}" destId="{717E6FD2-84FA-420C-9597-C450DBBCFB24}" srcOrd="1" destOrd="0" presId="urn:microsoft.com/office/officeart/2005/8/layout/hierarchy6"/>
    <dgm:cxn modelId="{FD24C9F7-0C0D-4C23-9536-F8B75B816872}" type="presParOf" srcId="{35598FDE-814D-4726-A80C-F325FD243507}" destId="{3562432E-670F-4AFB-81B0-C11578371F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C581F-120B-46C6-A4F7-EBAF30E71BC1}">
      <dsp:nvSpPr>
        <dsp:cNvPr id="0" name=""/>
        <dsp:cNvSpPr/>
      </dsp:nvSpPr>
      <dsp:spPr>
        <a:xfrm>
          <a:off x="1132547" y="2020"/>
          <a:ext cx="1636824" cy="86175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A. M. 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/>
            <a:t> </a:t>
          </a:r>
          <a:r>
            <a:rPr lang="sk-SK" sz="1200" b="0" kern="1200" dirty="0">
              <a:latin typeface="Aptos" panose="020B0004020202020204" pitchFamily="34" charset="0"/>
            </a:rPr>
            <a:t>*20.05.1993</a:t>
          </a:r>
          <a:endParaRPr lang="sk-SK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 err="1"/>
            <a:t>Zrenjanin</a:t>
          </a:r>
          <a:r>
            <a:rPr lang="sk-SK" sz="1200" b="0" kern="1200" dirty="0"/>
            <a:t>, RS</a:t>
          </a:r>
        </a:p>
      </dsp:txBody>
      <dsp:txXfrm>
        <a:off x="1157787" y="27260"/>
        <a:ext cx="1586344" cy="811276"/>
      </dsp:txXfrm>
    </dsp:sp>
    <dsp:sp modelId="{5D85F7AE-EE5A-4432-8737-86B38DC2786F}">
      <dsp:nvSpPr>
        <dsp:cNvPr id="0" name=""/>
        <dsp:cNvSpPr/>
      </dsp:nvSpPr>
      <dsp:spPr>
        <a:xfrm>
          <a:off x="967911" y="863777"/>
          <a:ext cx="983048" cy="344702"/>
        </a:xfrm>
        <a:custGeom>
          <a:avLst/>
          <a:gdLst/>
          <a:ahLst/>
          <a:cxnLst/>
          <a:rect l="0" t="0" r="0" b="0"/>
          <a:pathLst>
            <a:path>
              <a:moveTo>
                <a:pt x="983048" y="0"/>
              </a:moveTo>
              <a:lnTo>
                <a:pt x="983048" y="172351"/>
              </a:lnTo>
              <a:lnTo>
                <a:pt x="0" y="172351"/>
              </a:lnTo>
              <a:lnTo>
                <a:pt x="0" y="3447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9968-A0A8-45DA-8405-DEE294F882BB}">
      <dsp:nvSpPr>
        <dsp:cNvPr id="0" name=""/>
        <dsp:cNvSpPr/>
      </dsp:nvSpPr>
      <dsp:spPr>
        <a:xfrm>
          <a:off x="225926" y="1208479"/>
          <a:ext cx="1483970" cy="86175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J.M. D.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*18.09.1969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/>
            <a:t>Zrenjanin, RS</a:t>
          </a:r>
          <a:endParaRPr lang="sk-SK" sz="1200" kern="1200"/>
        </a:p>
      </dsp:txBody>
      <dsp:txXfrm>
        <a:off x="251166" y="1233719"/>
        <a:ext cx="1433490" cy="811276"/>
      </dsp:txXfrm>
    </dsp:sp>
    <dsp:sp modelId="{A70212C7-0C45-4F58-BACA-8D206317F3EF}">
      <dsp:nvSpPr>
        <dsp:cNvPr id="0" name=""/>
        <dsp:cNvSpPr/>
      </dsp:nvSpPr>
      <dsp:spPr>
        <a:xfrm>
          <a:off x="1950960" y="863777"/>
          <a:ext cx="935880" cy="34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1"/>
              </a:lnTo>
              <a:lnTo>
                <a:pt x="935880" y="172351"/>
              </a:lnTo>
              <a:lnTo>
                <a:pt x="935880" y="3447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1CC9C-2D41-4719-B014-ABCB19B4C0A5}">
      <dsp:nvSpPr>
        <dsp:cNvPr id="0" name=""/>
        <dsp:cNvSpPr/>
      </dsp:nvSpPr>
      <dsp:spPr>
        <a:xfrm>
          <a:off x="2097687" y="1208479"/>
          <a:ext cx="1578307" cy="86175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V. D., rod. L.</a:t>
          </a:r>
          <a:r>
            <a:rPr lang="sk-SK" sz="1200" b="1" kern="1200">
              <a:latin typeface="+mn-lt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 10.05.1973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/>
            <a:t>Zrenjanin, RS</a:t>
          </a:r>
          <a:endParaRPr lang="sk-SK" sz="1200" kern="1200"/>
        </a:p>
      </dsp:txBody>
      <dsp:txXfrm>
        <a:off x="2122927" y="1233719"/>
        <a:ext cx="1527827" cy="811276"/>
      </dsp:txXfrm>
    </dsp:sp>
    <dsp:sp modelId="{5CA3B1BB-E812-4B71-BF0F-3D325C8543B0}">
      <dsp:nvSpPr>
        <dsp:cNvPr id="0" name=""/>
        <dsp:cNvSpPr/>
      </dsp:nvSpPr>
      <dsp:spPr>
        <a:xfrm>
          <a:off x="1819034" y="2070236"/>
          <a:ext cx="1067807" cy="344702"/>
        </a:xfrm>
        <a:custGeom>
          <a:avLst/>
          <a:gdLst/>
          <a:ahLst/>
          <a:cxnLst/>
          <a:rect l="0" t="0" r="0" b="0"/>
          <a:pathLst>
            <a:path>
              <a:moveTo>
                <a:pt x="1067807" y="0"/>
              </a:moveTo>
              <a:lnTo>
                <a:pt x="1067807" y="172351"/>
              </a:lnTo>
              <a:lnTo>
                <a:pt x="0" y="172351"/>
              </a:lnTo>
              <a:lnTo>
                <a:pt x="0" y="3447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B1029-675D-4A5A-B307-6E7000288D0D}">
      <dsp:nvSpPr>
        <dsp:cNvPr id="0" name=""/>
        <dsp:cNvSpPr/>
      </dsp:nvSpPr>
      <dsp:spPr>
        <a:xfrm>
          <a:off x="1028600" y="2414939"/>
          <a:ext cx="1580866" cy="86175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latin typeface="+mn-lt"/>
            </a:rPr>
            <a:t>R. L.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 neuvedené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Aradač, SFRJ</a:t>
          </a:r>
        </a:p>
      </dsp:txBody>
      <dsp:txXfrm>
        <a:off x="1053840" y="2440179"/>
        <a:ext cx="1530386" cy="811276"/>
      </dsp:txXfrm>
    </dsp:sp>
    <dsp:sp modelId="{A4D54DE9-A45F-4F33-B952-ABF95B936586}">
      <dsp:nvSpPr>
        <dsp:cNvPr id="0" name=""/>
        <dsp:cNvSpPr/>
      </dsp:nvSpPr>
      <dsp:spPr>
        <a:xfrm>
          <a:off x="2886841" y="2070236"/>
          <a:ext cx="1057440" cy="356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43"/>
              </a:lnTo>
              <a:lnTo>
                <a:pt x="1057440" y="178443"/>
              </a:lnTo>
              <a:lnTo>
                <a:pt x="1057440" y="3568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7CED4-49DC-41FA-85D4-B0F1896722D0}">
      <dsp:nvSpPr>
        <dsp:cNvPr id="0" name=""/>
        <dsp:cNvSpPr/>
      </dsp:nvSpPr>
      <dsp:spPr>
        <a:xfrm>
          <a:off x="3070369" y="2427124"/>
          <a:ext cx="1747823" cy="110217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latin typeface="+mn-lt"/>
            </a:rPr>
            <a:t>M. L., rod. Č.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*03.02.1949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Aradač, SFRJ</a:t>
          </a:r>
        </a:p>
      </dsp:txBody>
      <dsp:txXfrm>
        <a:off x="3102651" y="2459406"/>
        <a:ext cx="1683259" cy="1037614"/>
      </dsp:txXfrm>
    </dsp:sp>
    <dsp:sp modelId="{61C766B9-5E0D-4F3D-9E16-43FB7AEF5EBA}">
      <dsp:nvSpPr>
        <dsp:cNvPr id="0" name=""/>
        <dsp:cNvSpPr/>
      </dsp:nvSpPr>
      <dsp:spPr>
        <a:xfrm>
          <a:off x="2940550" y="3529302"/>
          <a:ext cx="1003731" cy="332517"/>
        </a:xfrm>
        <a:custGeom>
          <a:avLst/>
          <a:gdLst/>
          <a:ahLst/>
          <a:cxnLst/>
          <a:rect l="0" t="0" r="0" b="0"/>
          <a:pathLst>
            <a:path>
              <a:moveTo>
                <a:pt x="1003731" y="0"/>
              </a:moveTo>
              <a:lnTo>
                <a:pt x="1003731" y="166258"/>
              </a:lnTo>
              <a:lnTo>
                <a:pt x="0" y="166258"/>
              </a:lnTo>
              <a:lnTo>
                <a:pt x="0" y="3325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946C8-DBC4-4EE5-B88C-4463E1535011}">
      <dsp:nvSpPr>
        <dsp:cNvPr id="0" name=""/>
        <dsp:cNvSpPr/>
      </dsp:nvSpPr>
      <dsp:spPr>
        <a:xfrm>
          <a:off x="2213229" y="3861820"/>
          <a:ext cx="1454640" cy="1091492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D. Č.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*15.07.1928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Aradač, FNRJ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SLOVÁK (7)</a:t>
          </a:r>
        </a:p>
      </dsp:txBody>
      <dsp:txXfrm>
        <a:off x="2245198" y="3893789"/>
        <a:ext cx="1390702" cy="1027554"/>
      </dsp:txXfrm>
    </dsp:sp>
    <dsp:sp modelId="{D2CEBF68-AD8D-4989-B8B1-6E453DC15F67}">
      <dsp:nvSpPr>
        <dsp:cNvPr id="0" name=""/>
        <dsp:cNvSpPr/>
      </dsp:nvSpPr>
      <dsp:spPr>
        <a:xfrm>
          <a:off x="3944281" y="3529302"/>
          <a:ext cx="848104" cy="33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8"/>
              </a:lnTo>
              <a:lnTo>
                <a:pt x="848104" y="166258"/>
              </a:lnTo>
              <a:lnTo>
                <a:pt x="848104" y="3325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DA434-80DE-4C82-8AA5-7F91E427396C}">
      <dsp:nvSpPr>
        <dsp:cNvPr id="0" name=""/>
        <dsp:cNvSpPr/>
      </dsp:nvSpPr>
      <dsp:spPr>
        <a:xfrm>
          <a:off x="4055661" y="3861820"/>
          <a:ext cx="1473448" cy="12407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M. Č., rod. O.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*16.08.1918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Aradač, FNRJ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/>
            <a:t>SLOVENKA (7)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b="1" kern="1200"/>
        </a:p>
      </dsp:txBody>
      <dsp:txXfrm>
        <a:off x="4092001" y="3898160"/>
        <a:ext cx="1400768" cy="1168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E9C74-DB41-4708-890B-D84F1DCD49C6}">
      <dsp:nvSpPr>
        <dsp:cNvPr id="0" name=""/>
        <dsp:cNvSpPr/>
      </dsp:nvSpPr>
      <dsp:spPr>
        <a:xfrm>
          <a:off x="2638028" y="1535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J. A. K</a:t>
          </a:r>
          <a:r>
            <a:rPr lang="sk-SK" sz="800" kern="1200" dirty="0"/>
            <a:t>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*20.07.1992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 err="1"/>
            <a:t>Pittsburg</a:t>
          </a:r>
          <a:r>
            <a:rPr lang="sk-SK" sz="800" kern="1200" dirty="0"/>
            <a:t> - </a:t>
          </a:r>
          <a:r>
            <a:rPr lang="sk-SK" sz="800" kern="1200" dirty="0" err="1"/>
            <a:t>Pennsylvania</a:t>
          </a:r>
          <a:r>
            <a:rPr lang="sk-SK" sz="800" kern="1200" dirty="0"/>
            <a:t>, USA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dvojité št. občianstvo-USA, Poľsko</a:t>
          </a:r>
        </a:p>
      </dsp:txBody>
      <dsp:txXfrm>
        <a:off x="2665830" y="29337"/>
        <a:ext cx="1368261" cy="893639"/>
      </dsp:txXfrm>
    </dsp:sp>
    <dsp:sp modelId="{0FB4F48B-2415-4212-AA4D-7266BD277BA1}">
      <dsp:nvSpPr>
        <dsp:cNvPr id="0" name=""/>
        <dsp:cNvSpPr/>
      </dsp:nvSpPr>
      <dsp:spPr>
        <a:xfrm>
          <a:off x="2424448" y="950778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925512" y="0"/>
              </a:moveTo>
              <a:lnTo>
                <a:pt x="925512" y="189848"/>
              </a:lnTo>
              <a:lnTo>
                <a:pt x="0" y="189848"/>
              </a:lnTo>
              <a:lnTo>
                <a:pt x="0" y="3796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84514-1263-4D54-87AF-D8D77F0673CE}">
      <dsp:nvSpPr>
        <dsp:cNvPr id="0" name=""/>
        <dsp:cNvSpPr/>
      </dsp:nvSpPr>
      <dsp:spPr>
        <a:xfrm>
          <a:off x="1712515" y="1330476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J. A. K.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*</a:t>
          </a:r>
          <a:r>
            <a:rPr lang="sk-SK" sz="800" kern="1200" dirty="0"/>
            <a:t>19.10.1948</a:t>
          </a:r>
          <a:endParaRPr lang="sk-SK" sz="800" b="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 err="1"/>
            <a:t>Allegheny</a:t>
          </a:r>
          <a:r>
            <a:rPr lang="sk-SK" sz="800" b="0" kern="1200" dirty="0"/>
            <a:t> </a:t>
          </a:r>
          <a:r>
            <a:rPr lang="sk-SK" sz="800" b="0" kern="1200" dirty="0" err="1"/>
            <a:t>County</a:t>
          </a:r>
          <a:r>
            <a:rPr lang="sk-SK" sz="800" b="0" kern="1200" dirty="0"/>
            <a:t>, </a:t>
          </a:r>
          <a:r>
            <a:rPr lang="sk-SK" sz="800" b="0" kern="1200" dirty="0" err="1"/>
            <a:t>Pittsburg</a:t>
          </a:r>
          <a:r>
            <a:rPr lang="sk-SK" sz="800" b="0" kern="1200" dirty="0"/>
            <a:t> - </a:t>
          </a:r>
          <a:r>
            <a:rPr lang="sk-SK" sz="800" b="0" kern="1200" dirty="0" err="1"/>
            <a:t>Pennsylvania</a:t>
          </a:r>
          <a:r>
            <a:rPr lang="sk-SK" sz="800" b="0" kern="1200" dirty="0"/>
            <a:t>, USA</a:t>
          </a:r>
          <a:endParaRPr lang="sk-SK" sz="800" kern="1200" dirty="0"/>
        </a:p>
      </dsp:txBody>
      <dsp:txXfrm>
        <a:off x="1740317" y="1358278"/>
        <a:ext cx="1368261" cy="893639"/>
      </dsp:txXfrm>
    </dsp:sp>
    <dsp:sp modelId="{33EEEE2D-EFF5-448B-8364-D8AF2BA77780}">
      <dsp:nvSpPr>
        <dsp:cNvPr id="0" name=""/>
        <dsp:cNvSpPr/>
      </dsp:nvSpPr>
      <dsp:spPr>
        <a:xfrm>
          <a:off x="1498935" y="2279720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925512" y="0"/>
              </a:moveTo>
              <a:lnTo>
                <a:pt x="925512" y="189848"/>
              </a:lnTo>
              <a:lnTo>
                <a:pt x="0" y="189848"/>
              </a:lnTo>
              <a:lnTo>
                <a:pt x="0" y="3796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D0EC-E9FD-4219-AFF1-0BB9F34511D2}">
      <dsp:nvSpPr>
        <dsp:cNvPr id="0" name=""/>
        <dsp:cNvSpPr/>
      </dsp:nvSpPr>
      <dsp:spPr>
        <a:xfrm>
          <a:off x="787003" y="2659417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J. M. K.</a:t>
          </a:r>
          <a:endParaRPr lang="sk-SK" sz="800" b="1" kern="1200" baseline="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baseline="0" dirty="0"/>
            <a:t>*25.08.1910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i="0" kern="1200" dirty="0"/>
            <a:t>† </a:t>
          </a:r>
          <a:r>
            <a:rPr lang="sk-SK" sz="800" kern="1200" dirty="0"/>
            <a:t>neuvedené</a:t>
          </a:r>
          <a:endParaRPr lang="sk-SK" sz="800" b="0" kern="1200" baseline="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 err="1"/>
            <a:t>McKees</a:t>
          </a:r>
          <a:r>
            <a:rPr lang="sk-SK" sz="800" b="0" kern="1200" dirty="0"/>
            <a:t> </a:t>
          </a:r>
          <a:r>
            <a:rPr lang="sk-SK" sz="800" b="0" kern="1200" dirty="0" err="1"/>
            <a:t>Rocks</a:t>
          </a:r>
          <a:r>
            <a:rPr lang="sk-SK" sz="800" b="0" kern="1200" dirty="0"/>
            <a:t> - </a:t>
          </a:r>
          <a:r>
            <a:rPr lang="sk-SK" sz="800" b="0" kern="1200" dirty="0" err="1"/>
            <a:t>Pennsylvania</a:t>
          </a:r>
          <a:r>
            <a:rPr lang="sk-SK" sz="800" b="0" kern="1200" dirty="0"/>
            <a:t>, USA</a:t>
          </a:r>
          <a:endParaRPr lang="sk-SK" sz="800" kern="1200" dirty="0"/>
        </a:p>
      </dsp:txBody>
      <dsp:txXfrm>
        <a:off x="814805" y="2687219"/>
        <a:ext cx="1368261" cy="893639"/>
      </dsp:txXfrm>
    </dsp:sp>
    <dsp:sp modelId="{DA12D105-A20D-42E4-BFBC-B6DE0B5E7F2D}">
      <dsp:nvSpPr>
        <dsp:cNvPr id="0" name=""/>
        <dsp:cNvSpPr/>
      </dsp:nvSpPr>
      <dsp:spPr>
        <a:xfrm>
          <a:off x="2424448" y="2279720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48"/>
              </a:lnTo>
              <a:lnTo>
                <a:pt x="925512" y="189848"/>
              </a:lnTo>
              <a:lnTo>
                <a:pt x="925512" y="3796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07B6E-E6E2-4232-9D9A-ACE719D916FF}">
      <dsp:nvSpPr>
        <dsp:cNvPr id="0" name=""/>
        <dsp:cNvSpPr/>
      </dsp:nvSpPr>
      <dsp:spPr>
        <a:xfrm>
          <a:off x="2638028" y="2659417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E. P./L. P. (5)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*09.06.1915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† neuvedené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 err="1"/>
            <a:t>Moon</a:t>
          </a:r>
          <a:r>
            <a:rPr lang="sk-SK" sz="800" kern="1200" dirty="0"/>
            <a:t> Run - </a:t>
          </a:r>
          <a:r>
            <a:rPr lang="sk-SK" sz="800" kern="1200" dirty="0" err="1"/>
            <a:t>Pennsylvania</a:t>
          </a:r>
          <a:r>
            <a:rPr lang="sk-SK" sz="800" kern="1200" dirty="0"/>
            <a:t>, USA</a:t>
          </a:r>
        </a:p>
      </dsp:txBody>
      <dsp:txXfrm>
        <a:off x="2665830" y="2687219"/>
        <a:ext cx="1368261" cy="893639"/>
      </dsp:txXfrm>
    </dsp:sp>
    <dsp:sp modelId="{635ED755-17B7-4E7E-99EE-048195D19BBC}">
      <dsp:nvSpPr>
        <dsp:cNvPr id="0" name=""/>
        <dsp:cNvSpPr/>
      </dsp:nvSpPr>
      <dsp:spPr>
        <a:xfrm>
          <a:off x="2424448" y="3608661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925512" y="0"/>
              </a:moveTo>
              <a:lnTo>
                <a:pt x="925512" y="189848"/>
              </a:lnTo>
              <a:lnTo>
                <a:pt x="0" y="189848"/>
              </a:lnTo>
              <a:lnTo>
                <a:pt x="0" y="3796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1EA82-F7B1-45D1-A6ED-86C7D5577DA8}">
      <dsp:nvSpPr>
        <dsp:cNvPr id="0" name=""/>
        <dsp:cNvSpPr/>
      </dsp:nvSpPr>
      <dsp:spPr>
        <a:xfrm>
          <a:off x="1712515" y="3988359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L. F.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*1883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i="0" kern="1200" dirty="0"/>
            <a:t>† </a:t>
          </a:r>
          <a:r>
            <a:rPr lang="sk-SK" sz="800" kern="1200" dirty="0"/>
            <a:t>neuvedené</a:t>
          </a:r>
          <a:endParaRPr lang="sk-SK" sz="800" b="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Rakúsko-Uhorsko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SLOVÁK (8)</a:t>
          </a:r>
        </a:p>
      </dsp:txBody>
      <dsp:txXfrm>
        <a:off x="1740317" y="4016161"/>
        <a:ext cx="1368261" cy="893639"/>
      </dsp:txXfrm>
    </dsp:sp>
    <dsp:sp modelId="{05356E9D-D62A-4417-B5DD-5AB045620BDA}">
      <dsp:nvSpPr>
        <dsp:cNvPr id="0" name=""/>
        <dsp:cNvSpPr/>
      </dsp:nvSpPr>
      <dsp:spPr>
        <a:xfrm>
          <a:off x="3349961" y="3608661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48"/>
              </a:lnTo>
              <a:lnTo>
                <a:pt x="925512" y="189848"/>
              </a:lnTo>
              <a:lnTo>
                <a:pt x="925512" y="3796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5C939-4980-4729-8E12-60229953A0EC}">
      <dsp:nvSpPr>
        <dsp:cNvPr id="0" name=""/>
        <dsp:cNvSpPr/>
      </dsp:nvSpPr>
      <dsp:spPr>
        <a:xfrm>
          <a:off x="3563541" y="3988359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A./A.(7) P.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*</a:t>
          </a:r>
          <a:r>
            <a:rPr lang="sk-SK" sz="800" kern="1200" dirty="0"/>
            <a:t>21.10.1871</a:t>
          </a:r>
          <a:endParaRPr lang="sk-SK" sz="800" b="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i="0" kern="1200" dirty="0"/>
            <a:t>† neuvedené</a:t>
          </a:r>
          <a:endParaRPr lang="sk-SK" sz="800" b="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Kamenica, Slovensko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1" kern="1200" dirty="0"/>
            <a:t>SLOVÁK (8)</a:t>
          </a:r>
        </a:p>
      </dsp:txBody>
      <dsp:txXfrm>
        <a:off x="3591343" y="4016161"/>
        <a:ext cx="1368261" cy="893639"/>
      </dsp:txXfrm>
    </dsp:sp>
    <dsp:sp modelId="{EDC4F589-E612-4DDB-B6CA-9512446CCEB5}">
      <dsp:nvSpPr>
        <dsp:cNvPr id="0" name=""/>
        <dsp:cNvSpPr/>
      </dsp:nvSpPr>
      <dsp:spPr>
        <a:xfrm>
          <a:off x="3349961" y="950778"/>
          <a:ext cx="925512" cy="379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48"/>
              </a:lnTo>
              <a:lnTo>
                <a:pt x="925512" y="189848"/>
              </a:lnTo>
              <a:lnTo>
                <a:pt x="925512" y="3796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B0383-EC41-40A3-B75B-3C567429757D}">
      <dsp:nvSpPr>
        <dsp:cNvPr id="0" name=""/>
        <dsp:cNvSpPr/>
      </dsp:nvSpPr>
      <dsp:spPr>
        <a:xfrm>
          <a:off x="3563541" y="1330476"/>
          <a:ext cx="1423865" cy="9492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L</a:t>
          </a:r>
          <a:r>
            <a:rPr lang="sk-SK" sz="800" b="1" kern="1200" dirty="0"/>
            <a:t>. D. G.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/>
            <a:t>*1955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b="0" kern="1200" dirty="0" err="1"/>
            <a:t>Pennsylvania</a:t>
          </a:r>
          <a:r>
            <a:rPr lang="sk-SK" sz="800" b="0" kern="1200" dirty="0"/>
            <a:t>, USA</a:t>
          </a:r>
        </a:p>
      </dsp:txBody>
      <dsp:txXfrm>
        <a:off x="3591343" y="1358278"/>
        <a:ext cx="1368261" cy="89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06EF6-9E84-B947-49A0-198134AD1F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z="6000" b="1" dirty="0">
                <a:solidFill>
                  <a:srgbClr val="0050A0"/>
                </a:solidFill>
                <a:latin typeface="Trebuchet MS"/>
              </a:rPr>
              <a:t>Názov</a:t>
            </a:r>
            <a:r>
              <a:rPr lang="sk-SK" sz="6000" b="1" dirty="0">
                <a:solidFill>
                  <a:srgbClr val="2B2B2B"/>
                </a:solidFill>
                <a:latin typeface="Trebuchet MS"/>
              </a:rPr>
              <a:t> </a:t>
            </a:r>
            <a:r>
              <a:rPr lang="sk-SK" sz="6000" b="1" dirty="0">
                <a:solidFill>
                  <a:srgbClr val="0050A0"/>
                </a:solidFill>
                <a:latin typeface="Trebuchet MS"/>
              </a:rPr>
              <a:t>prezentácie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C6EB28-6D62-2056-4B4A-21B2E6C78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2400" b="0" dirty="0">
                <a:solidFill>
                  <a:srgbClr val="666666"/>
                </a:solidFill>
                <a:latin typeface="Trebuchet MS"/>
              </a:rPr>
              <a:t>Podnadpis</a:t>
            </a:r>
          </a:p>
          <a:p>
            <a:r>
              <a:rPr lang="sk-SK" sz="2400" b="0" dirty="0">
                <a:solidFill>
                  <a:srgbClr val="666666"/>
                </a:solidFill>
                <a:latin typeface="Trebuchet MS"/>
              </a:rPr>
              <a:t>Meno a priezvisko autora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483AD4-FF4C-9883-8ABF-4A8B872B2DA9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8AC10E-8359-CF97-3D2C-F2DD08B974A4}"/>
              </a:ext>
            </a:extLst>
          </p:cNvPr>
          <p:cNvSpPr/>
          <p:nvPr/>
        </p:nvSpPr>
        <p:spPr>
          <a:xfrm>
            <a:off x="0" y="6601968"/>
            <a:ext cx="12191695" cy="54864"/>
          </a:xfrm>
          <a:prstGeom prst="rect">
            <a:avLst/>
          </a:prstGeom>
          <a:solidFill>
            <a:srgbClr val="CE2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5" descr="logo USZZ S.png">
            <a:extLst>
              <a:ext uri="{FF2B5EF4-FFF2-40B4-BE49-F238E27FC236}">
                <a16:creationId xmlns:a16="http://schemas.microsoft.com/office/drawing/2014/main" id="{EAEC7A27-6667-FF01-3132-CDD0D715B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099" y="5674536"/>
            <a:ext cx="201659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323BB-85C4-EF0E-9BBA-10DC845E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0A0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624201-3A4A-51B8-C436-9A9CE030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  <a:lvl2pPr>
              <a:defRPr>
                <a:solidFill>
                  <a:srgbClr val="2B2B2B"/>
                </a:solidFill>
              </a:defRPr>
            </a:lvl2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63BDDD-0F10-382B-9B6F-F065ED6B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5D17-E33B-4954-A751-47F34A12F40A}" type="datetimeFigureOut">
              <a:rPr lang="sk-SK" smtClean="0"/>
              <a:t>13. 11. 2025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D8D0BA-654C-16AD-57A0-2A2146E2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8D334F-F91F-FADF-862F-6AFE31C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AA4EE2-46B4-4D19-921B-B23FF332F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4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94A2-E0FD-304C-8970-A399994F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0A0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908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5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9C25B-829A-BF52-39D4-3C5AF8E4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0A0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7854BE5-F620-6837-4408-1D66D1FEC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E5CFF0-8231-AC58-1E3B-F57E4884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B2B2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0317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7BDCE8E-0894-871E-C8C2-99097E68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400" b="1" dirty="0">
                <a:solidFill>
                  <a:srgbClr val="0050A0"/>
                </a:solidFill>
                <a:latin typeface="Trebuchet MS"/>
              </a:rPr>
              <a:t>Názov</a:t>
            </a:r>
            <a:r>
              <a:rPr lang="sk-SK" sz="4400" b="1" dirty="0">
                <a:solidFill>
                  <a:srgbClr val="2B2B2B"/>
                </a:solidFill>
                <a:latin typeface="Trebuchet MS"/>
              </a:rPr>
              <a:t> </a:t>
            </a:r>
            <a:r>
              <a:rPr lang="sk-SK" sz="4400" b="1" dirty="0">
                <a:solidFill>
                  <a:srgbClr val="0050A0"/>
                </a:solidFill>
                <a:latin typeface="Trebuchet MS"/>
              </a:rPr>
              <a:t>prezentácie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467FD4-4C03-AE11-69CC-730D128B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endParaRPr lang="sk-SK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13A400-2913-48B2-AA74-B46C7DA8B331}"/>
              </a:ext>
            </a:extLst>
          </p:cNvPr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74CB2E-2560-1A2E-45FF-82EF354E9156}"/>
              </a:ext>
            </a:extLst>
          </p:cNvPr>
          <p:cNvSpPr/>
          <p:nvPr/>
        </p:nvSpPr>
        <p:spPr>
          <a:xfrm>
            <a:off x="0" y="6601968"/>
            <a:ext cx="12191695" cy="54864"/>
          </a:xfrm>
          <a:prstGeom prst="rect">
            <a:avLst/>
          </a:prstGeom>
          <a:solidFill>
            <a:srgbClr val="CE2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5" descr="logo USZZ S.png">
            <a:extLst>
              <a:ext uri="{FF2B5EF4-FFF2-40B4-BE49-F238E27FC236}">
                <a16:creationId xmlns:a16="http://schemas.microsoft.com/office/drawing/2014/main" id="{7DEF0B51-5D8D-E393-5FAE-E11889E0E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099" y="5674536"/>
            <a:ext cx="201659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C94C9-838F-5EDC-E5CD-DACAE8B42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191386"/>
            <a:ext cx="10994065" cy="935666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050A0"/>
                </a:solidFill>
              </a:rPr>
              <a:t>Kto je Slovák žijúci v zahraničí (SŽZ)?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933E87-3B01-98DD-6471-F683E10B1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182" y="1616148"/>
            <a:ext cx="11249246" cy="412543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Vymedzenie pojmu SŽZ na účely Zákona č. 474/2005 Z. z. o Slovákoch žijúcich v zahraničí (</a:t>
            </a:r>
            <a:r>
              <a:rPr lang="sk-SK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ZoŠŽZ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podľa § 2 </a:t>
            </a:r>
            <a:r>
              <a:rPr lang="sk-SK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ZoŠŽZ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a)SŽZ je </a:t>
            </a:r>
            <a:r>
              <a:rPr lang="sk-SK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osoba, ktorá nemá trvalý pobyt na území Slovenskej republiky (SR) a</a:t>
            </a: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štátnym občanom SR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sk-SK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sk-SK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štátnym občanom SR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uchováva si národné povedomie </a:t>
            </a:r>
            <a:r>
              <a:rPr lang="sk-SK" sz="1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(aktívne prejavy hlásenia sa k slovenskému národu a k hodnotám, ktoré reprezentujú slovenský jazyk, slovenské kultúrne dedičstvo a tradície 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preukazuje sa </a:t>
            </a:r>
            <a:r>
              <a:rPr lang="sk-SK" sz="1200" i="1" u="sng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vyhlásením žiadateľa o výsledkoch jeho verejnej činnosti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preukazujú jeho národné povedomie, </a:t>
            </a:r>
            <a:r>
              <a:rPr lang="sk-SK" sz="1200" b="1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i="1" u="sng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písomným svedectvom krajanskej organizácie pôsobiacej v mieste jeho pobytu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200" b="1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ak taká nie je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200" i="1" u="sng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písomným svedectvom aspoň dvoch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SŽZ, ktorí majú </a:t>
            </a:r>
            <a:r>
              <a:rPr lang="sk-SK" sz="1200" i="1" u="sng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pobyt v tom istom štáte ako žiadateľ</a:t>
            </a:r>
            <a:r>
              <a:rPr lang="sk-SK" sz="1200" i="1" dirty="0">
                <a:solidFill>
                  <a:srgbClr val="7070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Žiadateľ môže predložiť aj potvrdenie o návšteve školy s vyučovacím SJ</a:t>
            </a:r>
            <a:r>
              <a:rPr lang="sk-SK" sz="1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sk-SK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alebo jeho predok v priamom rade </a:t>
            </a:r>
            <a:r>
              <a:rPr lang="sk-SK" sz="1800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sz="1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stupeň príbuzenstva 2 osôb sa určuje podľa počtu zrodení, ktorými v priamom rade pochádza jedna od druhej a v pobočnom rade obidve od najbližšieho spoločného predka</a:t>
            </a:r>
            <a:r>
              <a:rPr lang="sk-SK" sz="1800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k-SK" sz="1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slovenskú národnosť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k-SK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97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B7BEB-AA1E-1B5F-20EC-E3363F50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2652"/>
          </a:xfrm>
        </p:spPr>
        <p:txBody>
          <a:bodyPr>
            <a:normAutofit/>
          </a:bodyPr>
          <a:lstStyle/>
          <a:p>
            <a:r>
              <a:rPr lang="sk-SK" sz="3600" dirty="0"/>
              <a:t>Slovenská národnosť a jej preukázanie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51FE59-7065-C0EC-206C-E0F53A34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1380"/>
          </a:xfrm>
        </p:spPr>
        <p:txBody>
          <a:bodyPr/>
          <a:lstStyle/>
          <a:p>
            <a:endParaRPr lang="sk-SK" dirty="0"/>
          </a:p>
          <a:p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Rodný list  otca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  </a:t>
            </a: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matky</a:t>
            </a:r>
          </a:p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Skúma sa  priama línia (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predok v priamej línii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sobášny list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apostilou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úradne preložený do SJ.</a:t>
            </a:r>
          </a:p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sčítací hárok zo sčítania obyvateľov, </a:t>
            </a: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zápisom ,,slovenská národnosť“, alebo taký zápis</a:t>
            </a: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domovej knihe, v krstnom liste, v osvedčení, </a:t>
            </a: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pracovnom preukaze, v pracovnej knihe</a:t>
            </a:r>
          </a:p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lodný lístok, žiadosť o naturalizáciu.</a:t>
            </a:r>
          </a:p>
          <a:p>
            <a:endParaRPr lang="sk-SK" dirty="0"/>
          </a:p>
        </p:txBody>
      </p:sp>
      <p:pic>
        <p:nvPicPr>
          <p:cNvPr id="4" name="Zástupný objekt pre obrázok 6" descr="Obrázok ukazuje vzorový doklad „Osvedčenie Slováka žijúceho v zahraničí“ vydaný Slovenskou republikou. Dokument obsahuje miesto na fotografiu, text „SPECIMEN“, štátny znak Slovenska a polia pre osobné údaje ako meno, priezvisko, dátum narodenia, štátna príslušnosť a adresa.">
            <a:extLst>
              <a:ext uri="{FF2B5EF4-FFF2-40B4-BE49-F238E27FC236}">
                <a16:creationId xmlns:a16="http://schemas.microsoft.com/office/drawing/2014/main" id="{1B92DEE8-43FB-6275-9A0A-16032B3E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2953" r="12155" b="2499"/>
          <a:stretch/>
        </p:blipFill>
        <p:spPr>
          <a:xfrm>
            <a:off x="6652509" y="1914138"/>
            <a:ext cx="5240000" cy="3705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578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8E9D32-62E2-1F4E-F526-57936151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>
            <a:normAutofit/>
          </a:bodyPr>
          <a:lstStyle/>
          <a:p>
            <a:r>
              <a:rPr lang="sk-SK" sz="3600" dirty="0"/>
              <a:t>Rodostrom ako súčasť administratívneho spisu</a:t>
            </a:r>
          </a:p>
        </p:txBody>
      </p:sp>
      <p:graphicFrame>
        <p:nvGraphicFramePr>
          <p:cNvPr id="3" name="Diagram 2" descr="Vzor rodokmeňa, obsahuje údaje ako iniciály, dátumy narodenia, miesta narodenia a národnosť. ">
            <a:extLst>
              <a:ext uri="{FF2B5EF4-FFF2-40B4-BE49-F238E27FC236}">
                <a16:creationId xmlns:a16="http://schemas.microsoft.com/office/drawing/2014/main" id="{A5599BF6-B2CE-8C02-EE3E-818553506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34106"/>
              </p:ext>
            </p:extLst>
          </p:nvPr>
        </p:nvGraphicFramePr>
        <p:xfrm>
          <a:off x="340964" y="1275908"/>
          <a:ext cx="5755036" cy="510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 descr="Vzor rodokmeňa, obsahuje údaje ako iniciály, dátumy narodenia, miesta narodenia a národnosť. ">
            <a:extLst>
              <a:ext uri="{FF2B5EF4-FFF2-40B4-BE49-F238E27FC236}">
                <a16:creationId xmlns:a16="http://schemas.microsoft.com/office/drawing/2014/main" id="{661B0601-B917-67F1-08F3-C05CDB1E6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760727"/>
              </p:ext>
            </p:extLst>
          </p:nvPr>
        </p:nvGraphicFramePr>
        <p:xfrm>
          <a:off x="5579390" y="1441342"/>
          <a:ext cx="5774410" cy="493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873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0C35F8-D0B7-7DA9-77C1-07946A47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5182"/>
            <a:ext cx="9218612" cy="596674"/>
          </a:xfrm>
        </p:spPr>
        <p:txBody>
          <a:bodyPr/>
          <a:lstStyle/>
          <a:p>
            <a:r>
              <a:rPr lang="sk-SK" dirty="0"/>
              <a:t>Vzor – rodný list (Srbsko)</a:t>
            </a:r>
          </a:p>
        </p:txBody>
      </p:sp>
      <p:pic>
        <p:nvPicPr>
          <p:cNvPr id="3" name="Zástupný objekt pre obrázok 2" descr="Vzor rodného listu Srbska, v srbskom jazyku.  ">
            <a:extLst>
              <a:ext uri="{FF2B5EF4-FFF2-40B4-BE49-F238E27FC236}">
                <a16:creationId xmlns:a16="http://schemas.microsoft.com/office/drawing/2014/main" id="{0299AD11-403D-9895-6438-E2E7A93EEB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0" b="22070"/>
          <a:stretch>
            <a:fillRect/>
          </a:stretch>
        </p:blipFill>
        <p:spPr>
          <a:xfrm>
            <a:off x="672794" y="1057060"/>
            <a:ext cx="4430834" cy="4811927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144D01B-A017-2D7F-A956-31DD36A81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549" y="5823268"/>
            <a:ext cx="930153" cy="45719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8" name="Obrázok 7" descr="Vzor srbského rodného listu preložený do slovenčiny. ">
            <a:extLst>
              <a:ext uri="{FF2B5EF4-FFF2-40B4-BE49-F238E27FC236}">
                <a16:creationId xmlns:a16="http://schemas.microsoft.com/office/drawing/2014/main" id="{B2E452CC-73B6-5F1B-EDA8-D65932CE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4" y="1057060"/>
            <a:ext cx="4593265" cy="50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Dokument v srbskom jazyku, potvrdzujúci slovenskú národnosť.">
            <a:extLst>
              <a:ext uri="{FF2B5EF4-FFF2-40B4-BE49-F238E27FC236}">
                <a16:creationId xmlns:a16="http://schemas.microsoft.com/office/drawing/2014/main" id="{AB75C98E-1374-4AFE-1B1D-5695A857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0"/>
            <a:ext cx="5055605" cy="6379535"/>
          </a:xfrm>
          <a:prstGeom prst="rect">
            <a:avLst/>
          </a:prstGeom>
        </p:spPr>
      </p:pic>
      <p:pic>
        <p:nvPicPr>
          <p:cNvPr id="5" name="Obrázok 4" descr="Preklad dokumentu zo srbského jazyka do slovenského jazyka. Dokument potvrdzuje slovenskú národnosť. ">
            <a:extLst>
              <a:ext uri="{FF2B5EF4-FFF2-40B4-BE49-F238E27FC236}">
                <a16:creationId xmlns:a16="http://schemas.microsoft.com/office/drawing/2014/main" id="{D7D5FDA0-9D2E-24C7-7259-F114821B9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68" y="74428"/>
            <a:ext cx="4577491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Kópia popisného hárku, obsahuje ručne písaný text, ktorý je ťažko rozlúštiteľný. ">
            <a:extLst>
              <a:ext uri="{FF2B5EF4-FFF2-40B4-BE49-F238E27FC236}">
                <a16:creationId xmlns:a16="http://schemas.microsoft.com/office/drawing/2014/main" id="{05F72591-804C-6CC5-4C03-F19722FA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86820" cy="6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Dokument archívneho potvrdenia napísaný v ukrajinskom jazyku.">
            <a:extLst>
              <a:ext uri="{FF2B5EF4-FFF2-40B4-BE49-F238E27FC236}">
                <a16:creationId xmlns:a16="http://schemas.microsoft.com/office/drawing/2014/main" id="{940A0F2B-B3E2-8262-2F3F-8CBAC039F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" y="123986"/>
            <a:ext cx="4959458" cy="6311685"/>
          </a:xfrm>
          <a:prstGeom prst="rect">
            <a:avLst/>
          </a:prstGeom>
        </p:spPr>
      </p:pic>
      <p:pic>
        <p:nvPicPr>
          <p:cNvPr id="5" name="Obrázok 4" descr="Dokument archívneho potvrdenia, ktorý potvrdzuje slovenskú národnosť osôb. ">
            <a:extLst>
              <a:ext uri="{FF2B5EF4-FFF2-40B4-BE49-F238E27FC236}">
                <a16:creationId xmlns:a16="http://schemas.microsoft.com/office/drawing/2014/main" id="{353D06FA-A57D-DAB2-77B9-A186ED68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7" y="232475"/>
            <a:ext cx="4680488" cy="62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ken dokumentu žiadosti o naturalizáciu v Spojených štátoch amerických. Žiadosť obsahuje rôzne informácie o žiadateľovi, napríklad meno, bydlisko, údaje o sobáši, deťoch a podobe. ">
            <a:extLst>
              <a:ext uri="{FF2B5EF4-FFF2-40B4-BE49-F238E27FC236}">
                <a16:creationId xmlns:a16="http://schemas.microsoft.com/office/drawing/2014/main" id="{4016A411-9999-D805-8B08-E15E588F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1639" cy="6858000"/>
          </a:xfrm>
          <a:prstGeom prst="rect">
            <a:avLst/>
          </a:prstGeom>
        </p:spPr>
      </p:pic>
      <p:pic>
        <p:nvPicPr>
          <p:cNvPr id="5" name="Obrázok 4" descr="Sken záznamu zo súpisu cudzincov cestujúcich do USA. Dokument obsahuje informácie o cestujúcich ako napríklad meno, priezvisko, vek, štát narodenia a podobne. ">
            <a:extLst>
              <a:ext uri="{FF2B5EF4-FFF2-40B4-BE49-F238E27FC236}">
                <a16:creationId xmlns:a16="http://schemas.microsoft.com/office/drawing/2014/main" id="{9417108B-E075-F4D0-D3D2-354C3CE67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9" y="1913860"/>
            <a:ext cx="7340361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FEE62-BA44-D7BF-CEFD-003690C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3"/>
            <a:ext cx="10515600" cy="3232298"/>
          </a:xfrm>
        </p:spPr>
        <p:txBody>
          <a:bodyPr/>
          <a:lstStyle/>
          <a:p>
            <a:r>
              <a:rPr lang="sk-SK" dirty="0"/>
              <a:t>Ďakujeme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1984770432"/>
      </p:ext>
    </p:extLst>
  </p:cSld>
  <p:clrMapOvr>
    <a:masterClrMapping/>
  </p:clrMapOvr>
</p:sld>
</file>

<file path=ppt/theme/theme1.xml><?xml version="1.0" encoding="utf-8"?>
<a:theme xmlns:a="http://schemas.openxmlformats.org/drawingml/2006/main" name="ÚSŽZ motív">
  <a:themeElements>
    <a:clrScheme name="Vlastné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Vlastné 1">
      <a:majorFont>
        <a:latin typeface="Trebuchet 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ÚSŽZ motív" id="{AF61A93B-76DD-4796-A584-AD7D5E352F45}" vid="{3C0B8F4A-D824-4502-A45B-BAD3562D56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Props1.xml><?xml version="1.0" encoding="utf-8"?>
<ds:datastoreItem xmlns:ds="http://schemas.openxmlformats.org/officeDocument/2006/customXml" ds:itemID="{DEC58B55-765A-42B1-902A-FEB7B90BA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674EBB-69D1-4FFC-8E69-EF222F07B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02D5B-0597-4DD1-9982-D4431B73385A}">
  <ds:schemaRefs>
    <ds:schemaRef ds:uri="7acf32de-ce99-4715-9b70-b0fe3d623d8c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50fb61df-dc2a-41e7-b905-d9f0d2572401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487</Words>
  <Application>Microsoft Office PowerPoint</Application>
  <PresentationFormat>Širokouhlá</PresentationFormat>
  <Paragraphs>69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ÚSŽZ motív</vt:lpstr>
      <vt:lpstr>Kto je Slovák žijúci v zahraničí (SŽZ)?</vt:lpstr>
      <vt:lpstr>Slovenská národnosť a jej preukázanie</vt:lpstr>
      <vt:lpstr>Rodostrom ako súčasť administratívneho spisu</vt:lpstr>
      <vt:lpstr>Vzor – rodný list (Srbsko)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je Slovák žijúci v zahraničí (SŽZ)?</dc:title>
  <dc:creator>Jarmila Brezinová</dc:creator>
  <cp:keywords>genealógia, Slovák žijúci v zahraničí, osvedčenie</cp:keywords>
  <cp:lastModifiedBy>Stážisti</cp:lastModifiedBy>
  <cp:revision>3</cp:revision>
  <dcterms:created xsi:type="dcterms:W3CDTF">2025-09-05T15:46:59Z</dcterms:created>
  <dcterms:modified xsi:type="dcterms:W3CDTF">2025-11-13T10:51:12Z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