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7" r:id="rId7"/>
    <p:sldId id="259" r:id="rId8"/>
    <p:sldId id="260" r:id="rId9"/>
    <p:sldId id="261" r:id="rId10"/>
    <p:sldId id="267" r:id="rId11"/>
    <p:sldId id="268" r:id="rId12"/>
    <p:sldId id="270" r:id="rId13"/>
    <p:sldId id="262" r:id="rId14"/>
    <p:sldId id="263" r:id="rId15"/>
    <p:sldId id="265" r:id="rId16"/>
    <p:sldId id="266" r:id="rId17"/>
    <p:sldId id="26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22D031-6FAE-47CA-913E-6DCFF82F3FA7}" v="1" dt="2025-11-06T11:10:29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ážisti" userId="6c3dd6a6-2efb-4d77-87e3-0808df15d025" providerId="ADAL" clId="{5705E858-399F-43E2-9340-287617AEF6D7}"/>
    <pc:docChg chg="modSld">
      <pc:chgData name="Stážisti" userId="6c3dd6a6-2efb-4d77-87e3-0808df15d025" providerId="ADAL" clId="{5705E858-399F-43E2-9340-287617AEF6D7}" dt="2025-11-06T11:09:30.528" v="4507" actId="962"/>
      <pc:docMkLst>
        <pc:docMk/>
      </pc:docMkLst>
      <pc:sldChg chg="modSp mod">
        <pc:chgData name="Stážisti" userId="6c3dd6a6-2efb-4d77-87e3-0808df15d025" providerId="ADAL" clId="{5705E858-399F-43E2-9340-287617AEF6D7}" dt="2025-11-06T10:49:49.393" v="1133" actId="962"/>
        <pc:sldMkLst>
          <pc:docMk/>
          <pc:sldMk cId="1822864149" sldId="256"/>
        </pc:sldMkLst>
        <pc:picChg chg="mod">
          <ac:chgData name="Stážisti" userId="6c3dd6a6-2efb-4d77-87e3-0808df15d025" providerId="ADAL" clId="{5705E858-399F-43E2-9340-287617AEF6D7}" dt="2025-11-06T10:46:54.664" v="925" actId="962"/>
          <ac:picMkLst>
            <pc:docMk/>
            <pc:sldMk cId="1822864149" sldId="256"/>
            <ac:picMk id="5" creationId="{00000000-0000-0000-0000-000000000000}"/>
          </ac:picMkLst>
        </pc:picChg>
        <pc:picChg chg="mod">
          <ac:chgData name="Stážisti" userId="6c3dd6a6-2efb-4d77-87e3-0808df15d025" providerId="ADAL" clId="{5705E858-399F-43E2-9340-287617AEF6D7}" dt="2025-11-06T10:49:49.393" v="1133" actId="962"/>
          <ac:picMkLst>
            <pc:docMk/>
            <pc:sldMk cId="1822864149" sldId="256"/>
            <ac:picMk id="9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06T10:40:54.814" v="325" actId="962"/>
        <pc:sldMkLst>
          <pc:docMk/>
          <pc:sldMk cId="1508894621" sldId="257"/>
        </pc:sldMkLst>
        <pc:picChg chg="mod">
          <ac:chgData name="Stážisti" userId="6c3dd6a6-2efb-4d77-87e3-0808df15d025" providerId="ADAL" clId="{5705E858-399F-43E2-9340-287617AEF6D7}" dt="2025-11-06T10:40:54.814" v="325" actId="962"/>
          <ac:picMkLst>
            <pc:docMk/>
            <pc:sldMk cId="1508894621" sldId="257"/>
            <ac:picMk id="4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06T10:39:15.396" v="227" actId="962"/>
        <pc:sldMkLst>
          <pc:docMk/>
          <pc:sldMk cId="2485775592" sldId="258"/>
        </pc:sldMkLst>
        <pc:picChg chg="mod">
          <ac:chgData name="Stážisti" userId="6c3dd6a6-2efb-4d77-87e3-0808df15d025" providerId="ADAL" clId="{5705E858-399F-43E2-9340-287617AEF6D7}" dt="2025-11-06T10:39:15.396" v="227" actId="962"/>
          <ac:picMkLst>
            <pc:docMk/>
            <pc:sldMk cId="2485775592" sldId="258"/>
            <ac:picMk id="7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06T10:45:11.042" v="919" actId="962"/>
        <pc:sldMkLst>
          <pc:docMk/>
          <pc:sldMk cId="474738603" sldId="259"/>
        </pc:sldMkLst>
        <pc:picChg chg="mod">
          <ac:chgData name="Stážisti" userId="6c3dd6a6-2efb-4d77-87e3-0808df15d025" providerId="ADAL" clId="{5705E858-399F-43E2-9340-287617AEF6D7}" dt="2025-11-06T10:45:11.042" v="919" actId="962"/>
          <ac:picMkLst>
            <pc:docMk/>
            <pc:sldMk cId="474738603" sldId="259"/>
            <ac:picMk id="4" creationId="{00000000-0000-0000-0000-000000000000}"/>
          </ac:picMkLst>
        </pc:picChg>
        <pc:picChg chg="mod">
          <ac:chgData name="Stážisti" userId="6c3dd6a6-2efb-4d77-87e3-0808df15d025" providerId="ADAL" clId="{5705E858-399F-43E2-9340-287617AEF6D7}" dt="2025-11-06T10:44:53.376" v="811" actId="962"/>
          <ac:picMkLst>
            <pc:docMk/>
            <pc:sldMk cId="474738603" sldId="259"/>
            <ac:picMk id="5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06T11:09:30.528" v="4507" actId="962"/>
        <pc:sldMkLst>
          <pc:docMk/>
          <pc:sldMk cId="105804904" sldId="263"/>
        </pc:sldMkLst>
        <pc:picChg chg="mod">
          <ac:chgData name="Stážisti" userId="6c3dd6a6-2efb-4d77-87e3-0808df15d025" providerId="ADAL" clId="{5705E858-399F-43E2-9340-287617AEF6D7}" dt="2025-11-06T11:09:30.528" v="4507" actId="962"/>
          <ac:picMkLst>
            <pc:docMk/>
            <pc:sldMk cId="105804904" sldId="263"/>
            <ac:picMk id="4" creationId="{00000000-0000-0000-0000-000000000000}"/>
          </ac:picMkLst>
        </pc:picChg>
        <pc:picChg chg="mod">
          <ac:chgData name="Stážisti" userId="6c3dd6a6-2efb-4d77-87e3-0808df15d025" providerId="ADAL" clId="{5705E858-399F-43E2-9340-287617AEF6D7}" dt="2025-11-06T11:06:59.703" v="3751" actId="962"/>
          <ac:picMkLst>
            <pc:docMk/>
            <pc:sldMk cId="105804904" sldId="263"/>
            <ac:picMk id="5" creationId="{00000000-0000-0000-0000-000000000000}"/>
          </ac:picMkLst>
        </pc:picChg>
        <pc:picChg chg="mod">
          <ac:chgData name="Stážisti" userId="6c3dd6a6-2efb-4d77-87e3-0808df15d025" providerId="ADAL" clId="{5705E858-399F-43E2-9340-287617AEF6D7}" dt="2025-11-06T11:08:13.366" v="4157" actId="962"/>
          <ac:picMkLst>
            <pc:docMk/>
            <pc:sldMk cId="105804904" sldId="263"/>
            <ac:picMk id="6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06T10:41:47.286" v="371" actId="962"/>
        <pc:sldMkLst>
          <pc:docMk/>
          <pc:sldMk cId="960550281" sldId="264"/>
        </pc:sldMkLst>
        <pc:picChg chg="mod">
          <ac:chgData name="Stážisti" userId="6c3dd6a6-2efb-4d77-87e3-0808df15d025" providerId="ADAL" clId="{5705E858-399F-43E2-9340-287617AEF6D7}" dt="2025-11-06T10:41:47.286" v="371" actId="962"/>
          <ac:picMkLst>
            <pc:docMk/>
            <pc:sldMk cId="960550281" sldId="264"/>
            <ac:picMk id="6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06T10:56:34.695" v="1727" actId="962"/>
        <pc:sldMkLst>
          <pc:docMk/>
          <pc:sldMk cId="545940730" sldId="267"/>
        </pc:sldMkLst>
        <pc:picChg chg="mod">
          <ac:chgData name="Stážisti" userId="6c3dd6a6-2efb-4d77-87e3-0808df15d025" providerId="ADAL" clId="{5705E858-399F-43E2-9340-287617AEF6D7}" dt="2025-11-06T10:55:28.424" v="1433" actId="962"/>
          <ac:picMkLst>
            <pc:docMk/>
            <pc:sldMk cId="545940730" sldId="267"/>
            <ac:picMk id="5" creationId="{00000000-0000-0000-0000-000000000000}"/>
          </ac:picMkLst>
        </pc:picChg>
        <pc:picChg chg="mod">
          <ac:chgData name="Stážisti" userId="6c3dd6a6-2efb-4d77-87e3-0808df15d025" providerId="ADAL" clId="{5705E858-399F-43E2-9340-287617AEF6D7}" dt="2025-11-06T10:56:34.695" v="1727" actId="962"/>
          <ac:picMkLst>
            <pc:docMk/>
            <pc:sldMk cId="545940730" sldId="267"/>
            <ac:picMk id="6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06T11:00:15.854" v="2539" actId="962"/>
        <pc:sldMkLst>
          <pc:docMk/>
          <pc:sldMk cId="1486865095" sldId="268"/>
        </pc:sldMkLst>
        <pc:picChg chg="mod">
          <ac:chgData name="Stážisti" userId="6c3dd6a6-2efb-4d77-87e3-0808df15d025" providerId="ADAL" clId="{5705E858-399F-43E2-9340-287617AEF6D7}" dt="2025-11-06T10:59:36.214" v="2409" actId="962"/>
          <ac:picMkLst>
            <pc:docMk/>
            <pc:sldMk cId="1486865095" sldId="268"/>
            <ac:picMk id="2" creationId="{00000000-0000-0000-0000-000000000000}"/>
          </ac:picMkLst>
        </pc:picChg>
        <pc:picChg chg="mod">
          <ac:chgData name="Stážisti" userId="6c3dd6a6-2efb-4d77-87e3-0808df15d025" providerId="ADAL" clId="{5705E858-399F-43E2-9340-287617AEF6D7}" dt="2025-11-06T11:00:07.654" v="2535" actId="962"/>
          <ac:picMkLst>
            <pc:docMk/>
            <pc:sldMk cId="1486865095" sldId="268"/>
            <ac:picMk id="12" creationId="{00000000-0000-0000-0000-000000000000}"/>
          </ac:picMkLst>
        </pc:picChg>
        <pc:picChg chg="mod">
          <ac:chgData name="Stážisti" userId="6c3dd6a6-2efb-4d77-87e3-0808df15d025" providerId="ADAL" clId="{5705E858-399F-43E2-9340-287617AEF6D7}" dt="2025-11-06T11:00:15.854" v="2539" actId="962"/>
          <ac:picMkLst>
            <pc:docMk/>
            <pc:sldMk cId="1486865095" sldId="268"/>
            <ac:picMk id="13" creationId="{00000000-0000-0000-0000-000000000000}"/>
          </ac:picMkLst>
        </pc:picChg>
        <pc:picChg chg="mod">
          <ac:chgData name="Stážisti" userId="6c3dd6a6-2efb-4d77-87e3-0808df15d025" providerId="ADAL" clId="{5705E858-399F-43E2-9340-287617AEF6D7}" dt="2025-11-06T11:00:14.050" v="2537" actId="962"/>
          <ac:picMkLst>
            <pc:docMk/>
            <pc:sldMk cId="1486865095" sldId="268"/>
            <ac:picMk id="14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06T11:05:20.799" v="3377" actId="962"/>
        <pc:sldMkLst>
          <pc:docMk/>
          <pc:sldMk cId="535735880" sldId="270"/>
        </pc:sldMkLst>
        <pc:picChg chg="mod">
          <ac:chgData name="Stážisti" userId="6c3dd6a6-2efb-4d77-87e3-0808df15d025" providerId="ADAL" clId="{5705E858-399F-43E2-9340-287617AEF6D7}" dt="2025-11-06T11:03:32.681" v="2983" actId="962"/>
          <ac:picMkLst>
            <pc:docMk/>
            <pc:sldMk cId="535735880" sldId="270"/>
            <ac:picMk id="2" creationId="{00000000-0000-0000-0000-000000000000}"/>
          </ac:picMkLst>
        </pc:picChg>
        <pc:picChg chg="mod">
          <ac:chgData name="Stážisti" userId="6c3dd6a6-2efb-4d77-87e3-0808df15d025" providerId="ADAL" clId="{5705E858-399F-43E2-9340-287617AEF6D7}" dt="2025-11-06T10:42:49.788" v="377" actId="962"/>
          <ac:picMkLst>
            <pc:docMk/>
            <pc:sldMk cId="535735880" sldId="270"/>
            <ac:picMk id="10" creationId="{00000000-0000-0000-0000-000000000000}"/>
          </ac:picMkLst>
        </pc:picChg>
        <pc:picChg chg="mod">
          <ac:chgData name="Stážisti" userId="6c3dd6a6-2efb-4d77-87e3-0808df15d025" providerId="ADAL" clId="{5705E858-399F-43E2-9340-287617AEF6D7}" dt="2025-11-06T11:05:20.799" v="3377" actId="962"/>
          <ac:picMkLst>
            <pc:docMk/>
            <pc:sldMk cId="535735880" sldId="270"/>
            <ac:picMk id="11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B454-A077-4978-AB46-5DB613A9B060}" type="datetimeFigureOut">
              <a:rPr lang="cs-CZ" smtClean="0"/>
              <a:t>06.11.2025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0CF1-E953-4C57-9E55-84B2093BB0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84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B454-A077-4978-AB46-5DB613A9B060}" type="datetimeFigureOut">
              <a:rPr lang="cs-CZ" smtClean="0"/>
              <a:t>06.11.2025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0CF1-E953-4C57-9E55-84B2093BB0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22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B454-A077-4978-AB46-5DB613A9B060}" type="datetimeFigureOut">
              <a:rPr lang="cs-CZ" smtClean="0"/>
              <a:t>06.11.2025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0CF1-E953-4C57-9E55-84B2093BB0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856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B454-A077-4978-AB46-5DB613A9B060}" type="datetimeFigureOut">
              <a:rPr lang="cs-CZ" smtClean="0"/>
              <a:t>06.11.2025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0CF1-E953-4C57-9E55-84B2093BB0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331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B454-A077-4978-AB46-5DB613A9B060}" type="datetimeFigureOut">
              <a:rPr lang="cs-CZ" smtClean="0"/>
              <a:t>06.11.2025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0CF1-E953-4C57-9E55-84B2093BB0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07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B454-A077-4978-AB46-5DB613A9B060}" type="datetimeFigureOut">
              <a:rPr lang="cs-CZ" smtClean="0"/>
              <a:t>06.11.2025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0CF1-E953-4C57-9E55-84B2093BB0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31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B454-A077-4978-AB46-5DB613A9B060}" type="datetimeFigureOut">
              <a:rPr lang="cs-CZ" smtClean="0"/>
              <a:t>06.11.2025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0CF1-E953-4C57-9E55-84B2093BB0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54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B454-A077-4978-AB46-5DB613A9B060}" type="datetimeFigureOut">
              <a:rPr lang="cs-CZ" smtClean="0"/>
              <a:t>06.11.2025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0CF1-E953-4C57-9E55-84B2093BB0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44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B454-A077-4978-AB46-5DB613A9B060}" type="datetimeFigureOut">
              <a:rPr lang="cs-CZ" smtClean="0"/>
              <a:t>06.11.2025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0CF1-E953-4C57-9E55-84B2093BB0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67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B454-A077-4978-AB46-5DB613A9B060}" type="datetimeFigureOut">
              <a:rPr lang="cs-CZ" smtClean="0"/>
              <a:t>06.11.2025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0CF1-E953-4C57-9E55-84B2093BB0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3559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B454-A077-4978-AB46-5DB613A9B060}" type="datetimeFigureOut">
              <a:rPr lang="cs-CZ" smtClean="0"/>
              <a:t>06.11.2025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0CF1-E953-4C57-9E55-84B2093BB0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98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6B454-A077-4978-AB46-5DB613A9B060}" type="datetimeFigureOut">
              <a:rPr lang="cs-CZ" smtClean="0"/>
              <a:t>06.11.2025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60CF1-E953-4C57-9E55-84B2093BB0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94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mailto:marketa.santruckova@vukoz.cz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91378" y="342644"/>
            <a:ext cx="4904181" cy="4194850"/>
          </a:xfrm>
        </p:spPr>
        <p:txBody>
          <a:bodyPr anchor="ctr">
            <a:normAutofit/>
          </a:bodyPr>
          <a:lstStyle/>
          <a:p>
            <a:r>
              <a:rPr lang="cs-CZ" b="1" dirty="0"/>
              <a:t>Minulost a současnost české menšiny v </a:t>
            </a:r>
            <a:r>
              <a:rPr lang="cs-CZ" b="1" dirty="0" err="1"/>
              <a:t>Banátu</a:t>
            </a:r>
            <a:r>
              <a:rPr lang="cs-CZ" b="1" dirty="0"/>
              <a:t> 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 descr="Farebná maľba zobrazujúca krajinu s vysokými horami v pozadí, riekou alebo jazerom v strede a malou loďou s plachtou pri brehu. V popredí stojí niekoľko stromov a malý domček s osobou pred ním. V diaľke na úpätí hôr sa rozprestiera dedina s viacerými budovami a zeleňou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00" y="342644"/>
            <a:ext cx="5698871" cy="41948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14400" y="5217459"/>
            <a:ext cx="64680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Markéta Šantrůčková</a:t>
            </a:r>
          </a:p>
          <a:p>
            <a:endParaRPr lang="cs-CZ" dirty="0"/>
          </a:p>
          <a:p>
            <a:r>
              <a:rPr lang="cs-CZ" sz="2400" dirty="0"/>
              <a:t>Výzkumný ústav pro krajinu, </a:t>
            </a:r>
            <a:r>
              <a:rPr lang="cs-CZ" sz="2400" dirty="0" err="1"/>
              <a:t>v.v.i</a:t>
            </a:r>
            <a:r>
              <a:rPr lang="cs-CZ" sz="2400" dirty="0"/>
              <a:t>.</a:t>
            </a:r>
          </a:p>
          <a:p>
            <a:r>
              <a:rPr lang="cs-CZ" sz="2400" dirty="0"/>
              <a:t>Květnové nám. 351, 256 43, Průhonice</a:t>
            </a:r>
          </a:p>
        </p:txBody>
      </p:sp>
      <p:pic>
        <p:nvPicPr>
          <p:cNvPr id="9" name="Obrázek 8" descr="Logo Výskumného ústavu pre krajinu, v.v.vi.. Logo sa skladá z viacerých farebných kruhov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106" y="4537494"/>
            <a:ext cx="3346969" cy="260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64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Další možné směry výzkumu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archivní rešerše dosud nedostatečně využitých archivních pramenů</a:t>
            </a:r>
          </a:p>
          <a:p>
            <a:endParaRPr lang="cs-CZ" b="1" dirty="0"/>
          </a:p>
          <a:p>
            <a:r>
              <a:rPr lang="cs-CZ" b="1" dirty="0"/>
              <a:t>Kolonizační proces</a:t>
            </a:r>
          </a:p>
          <a:p>
            <a:pPr>
              <a:buFontTx/>
              <a:buChar char="-"/>
            </a:pPr>
            <a:r>
              <a:rPr lang="cs-CZ" dirty="0"/>
              <a:t>materiály v Českém guberniu a </a:t>
            </a:r>
            <a:r>
              <a:rPr lang="cs-CZ" dirty="0" err="1"/>
              <a:t>Kriegsarchivu</a:t>
            </a:r>
            <a:r>
              <a:rPr lang="cs-CZ" dirty="0"/>
              <a:t> ve Vídni</a:t>
            </a:r>
          </a:p>
          <a:p>
            <a:pPr>
              <a:buFontTx/>
              <a:buChar char="-"/>
            </a:pPr>
            <a:endParaRPr lang="cs-CZ" dirty="0"/>
          </a:p>
          <a:p>
            <a:r>
              <a:rPr lang="cs-CZ" b="1" dirty="0"/>
              <a:t>Původ kolonistů</a:t>
            </a:r>
          </a:p>
          <a:p>
            <a:pPr>
              <a:buFontTx/>
              <a:buChar char="-"/>
            </a:pPr>
            <a:r>
              <a:rPr lang="cs-CZ" b="1" dirty="0"/>
              <a:t>matriky </a:t>
            </a:r>
            <a:r>
              <a:rPr lang="cs-CZ" dirty="0"/>
              <a:t>– identifikace první generace kolonistů dle dochovaných matričních záznamů v </a:t>
            </a:r>
            <a:r>
              <a:rPr lang="cs-CZ" dirty="0" err="1"/>
              <a:t>Banátu</a:t>
            </a:r>
            <a:r>
              <a:rPr lang="cs-CZ" dirty="0"/>
              <a:t> i v ČR → regiony původu, vzájemné vazby (a motivace) kolonistů</a:t>
            </a:r>
          </a:p>
          <a:p>
            <a:pPr>
              <a:buFontTx/>
              <a:buChar char="-"/>
            </a:pPr>
            <a:r>
              <a:rPr lang="cs-CZ" dirty="0"/>
              <a:t>provedená sonda – nekatolické obyvatelstvo Sv. Heleny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7694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Tabuľka, ktorá obsahuje zoznam nájdených kolonistov. Obsahuje údaje o týchto osobách, napríklad dátum narodenia, miesto narodenia, dátum úmrtia a pod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0" y="940110"/>
            <a:ext cx="6331554" cy="2587925"/>
          </a:xfrm>
          <a:prstGeom prst="rect">
            <a:avLst/>
          </a:prstGeom>
        </p:spPr>
      </p:pic>
      <p:pic>
        <p:nvPicPr>
          <p:cNvPr id="6" name="Obrázek 5" descr="Tabuľka zobrazujúca nájdené zväzky kolonistov. Obsahuje informácie o ženíchoch, nevestách, dňoch a miestach uzavretia manželských zväzkov.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145"/>
            <a:ext cx="7392838" cy="2389855"/>
          </a:xfrm>
          <a:prstGeom prst="rect">
            <a:avLst/>
          </a:prstGeom>
        </p:spPr>
      </p:pic>
      <p:pic>
        <p:nvPicPr>
          <p:cNvPr id="4" name="Obrázek 3" descr="Mapa zobrazujúca miesta pôvodu kolonistov. Na mape sú údaje o miestach narodenia a tiež o príslušnosti ku katolíckej alebo evanjelickej cirkvi.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73" y="0"/>
            <a:ext cx="5747427" cy="47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4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Další možné směry výzkumu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Životní podmínky prvních generací osadníků a sekundární migrace</a:t>
            </a:r>
          </a:p>
          <a:p>
            <a:pPr>
              <a:buFontTx/>
              <a:buChar char="-"/>
            </a:pPr>
            <a:r>
              <a:rPr lang="cs-CZ" dirty="0"/>
              <a:t>detailní demografická analýza matrik </a:t>
            </a:r>
          </a:p>
          <a:p>
            <a:pPr>
              <a:buFontTx/>
              <a:buChar char="-"/>
            </a:pPr>
            <a:r>
              <a:rPr lang="cs-CZ" dirty="0"/>
              <a:t>zcela nevyužité dosud dva zásadní archivní prameny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800" dirty="0"/>
              <a:t> 13. valašsko-banátský hraničářský pluk (</a:t>
            </a:r>
            <a:r>
              <a:rPr lang="cs-CZ" sz="2800" dirty="0" err="1"/>
              <a:t>Caransebeş</a:t>
            </a:r>
            <a:r>
              <a:rPr lang="cs-CZ" sz="2800" dirty="0"/>
              <a:t>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800" dirty="0"/>
              <a:t> 14. </a:t>
            </a:r>
            <a:r>
              <a:rPr lang="cs-CZ" sz="2800" dirty="0" err="1"/>
              <a:t>illyrsko</a:t>
            </a:r>
            <a:r>
              <a:rPr lang="cs-CZ" sz="2800" dirty="0"/>
              <a:t>-banátský pluk (Bela </a:t>
            </a:r>
            <a:r>
              <a:rPr lang="cs-CZ" sz="2800" dirty="0" err="1"/>
              <a:t>Crkva</a:t>
            </a:r>
            <a:r>
              <a:rPr lang="cs-CZ" sz="2800" dirty="0"/>
              <a:t>) </a:t>
            </a:r>
          </a:p>
          <a:p>
            <a:pPr marL="457200" lvl="1" indent="0">
              <a:buNone/>
            </a:pPr>
            <a:r>
              <a:rPr lang="cs-CZ" sz="2800" dirty="0"/>
              <a:t>– administrativní a správní činnost, příděl půdy kolonistům</a:t>
            </a:r>
          </a:p>
          <a:p>
            <a:pPr marL="457200" lvl="1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07726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Vyhlídky (místo závěru)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Využití dosud opomíjených archivních pramenů umožní:</a:t>
            </a:r>
          </a:p>
          <a:p>
            <a:pPr marL="514350" indent="-514350">
              <a:buAutoNum type="alphaLcParenR"/>
            </a:pPr>
            <a:r>
              <a:rPr lang="cs-CZ" dirty="0"/>
              <a:t>znovuotevření problematiky migrace do (a z) </a:t>
            </a:r>
            <a:r>
              <a:rPr lang="cs-CZ" dirty="0" err="1"/>
              <a:t>Banátu</a:t>
            </a:r>
            <a:r>
              <a:rPr lang="cs-CZ" dirty="0"/>
              <a:t> → nové poznatky namísto opakovaného replikování informací založených na několika pramenech </a:t>
            </a:r>
          </a:p>
          <a:p>
            <a:pPr marL="514350" indent="-514350">
              <a:buAutoNum type="alphaLcParenR"/>
            </a:pPr>
            <a:r>
              <a:rPr lang="cs-CZ" dirty="0"/>
              <a:t>užší propojení dějin českých enkláv v rumunském a srbském </a:t>
            </a:r>
            <a:r>
              <a:rPr lang="cs-CZ" dirty="0" err="1"/>
              <a:t>Banátu</a:t>
            </a:r>
            <a:r>
              <a:rPr lang="cs-CZ" dirty="0"/>
              <a:t> (mj. problematika sekundární migrace)</a:t>
            </a:r>
          </a:p>
          <a:p>
            <a:pPr marL="514350" indent="-514350">
              <a:buAutoNum type="alphaLcParenR"/>
            </a:pPr>
            <a:r>
              <a:rPr lang="cs-CZ" dirty="0"/>
              <a:t>zasazení české kolonizační vlny do širšího kontextu dějin migrací</a:t>
            </a:r>
          </a:p>
        </p:txBody>
      </p:sp>
    </p:spTree>
    <p:extLst>
      <p:ext uri="{BB962C8B-B14F-4D97-AF65-F5344CB8AC3E}">
        <p14:creationId xmlns:p14="http://schemas.microsoft.com/office/powerpoint/2010/main" val="251799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/>
              <a:t>Děkuji za pozornost!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17736" y="6076292"/>
            <a:ext cx="11930332" cy="69975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cs-CZ" dirty="0">
                <a:hlinkClick r:id="rId2"/>
              </a:rPr>
              <a:t>marketa.santruckova@vuk.gov.cz</a:t>
            </a:r>
            <a:endParaRPr lang="cs-CZ" dirty="0"/>
          </a:p>
          <a:p>
            <a:pPr marL="0" indent="0" algn="ctr">
              <a:lnSpc>
                <a:spcPct val="150000"/>
              </a:lnSpc>
              <a:buNone/>
            </a:pPr>
            <a:endParaRPr lang="cs-CZ" dirty="0"/>
          </a:p>
        </p:txBody>
      </p:sp>
      <p:pic>
        <p:nvPicPr>
          <p:cNvPr id="6" name="Obrázek 5" descr="Farebná maľba zobrazujúca riečnu krajinu obklopenú horami. V popredí sú ľudia v historických odevoch – niektorí sedia na tráve, iní stoja pri voze so zapriahnutým koňom. V strede rieky sú člny s pasažiermi. Na opačnom brehu rieky je vidieť dedinu s kostolom a domami, za ktorou sa dvíhajú zelené kopce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50" y="1440629"/>
            <a:ext cx="5710315" cy="428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50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BLcAAAPoCAYAAAAshxyiAAAAAXNSR0IArs4c6QAAIABJREFUeF7svWuvZelxHrb27fRlhjQDm6aM2E5Eyd+S2Ibl/HXDAeGPcWLAN9lfDMl2AFnMWBBhMZzpPn32LXhuVbX2adLzicQMVkvEdJ+z97rUW29dnnqq3t2y/dkksElgk8AmgU0CmwQ2CWwS2CSwSWCTwCaBTQKbBDYJbBLYJPAdlcDuO/rc22NvEtgksElgk8AmgU0CmwQ2CWwS2CSwSWCTwCaBTQKbBDYJbBJYNnBrU4JNApsENglsEtgksElgk8AmgU0CmwQ2CWwS2CSwSWCTwCaB76wENnDrO7t024NvEtgksElgk8AmgU0CmwQ2CWwS2CSwSWCTwCaBTQKbBDYJbODWpgObBDYJbBLYJLBJYJPAJoFNApsENglsEtgksElgk8AmgU0C31kJbODWd3bptgffJLBJYJPAJoFNApsENglsEtgksElgk8AmgU0CmwQ2CWwS2MCtTQc2CWwS2CSwSWCTwCaBTQKbBDYJbBLYJLBJYJPAJoFNApsEvrMS2MCt7+zSbQ++SWCTwCaBTQKbBDYJbBLYJLBJYJPAJoFNApsENglsEtgksIFbmw5sEtgksElgk8AmgU0CmwQ2CWwS2CSwSWCTwCaBTQKbBDYJfGclsIFb39ml2x58k8AmgU0CmwQ2CWwS2CSwSWCTwCaBTQKbBDYJbBLYJLBJYAO3Nh3YJLBJYJPAJoFNApsENglsEtgksElgk8AmgU0CmwQ2CWwS+M5KYAO3voNL9xf/6Y/v+/2eT365XPjfw/643O/Lcr1dl/1uv+x2u+W23Bd87na7Lbvlvtxu1+V0OC7n83nZH/CT+3LDl3b4/8OyXw4ljfsd377V93GdwwHXuvLa9/t9ud+lPofDgZ+7Xq/LcsfvFv4eP+c/Fv0bz4H/HY9Hfl7X0P8WXxPXzvXyOzyJrqI/uOv9qmfDZ3FNiON2v61WE9+6724Lf8pbQC74PK4G2fC2ujre5bbnNSGZ5X7je/K9Lme+B/6td9H/TqcT/32+Xpb94bBcb7jmgc+aJ46s8N+d5cLnxs2xXpcL5QaZ4H2zrpQJZHvcaf0sH/wdD4334LP6mpHVHutuOeP7++OeekC54Rq3G/+H7+Ke+Sz15QohYd383tdr3Vvvjmvj5XZcg/4j3cIrQR8/ffq0HE/75enpifc8LLoevn9f8Oz6L15R77Zflj2VkM+Gd+LdvOgX6NzhwCWiXkFb8e/7nbKjbKFPfs+Wxd57YU+dx/Pgv5FFr6d0E8+I/+Ed8m/q8LLwPvn7btHew/6436/LsuAdsFbaAy8vL/zs8Xha7jvoQ/RGLzTXM2uAa+74gtJhvhP29/m8HA96LunenbKijlkn81zzuak7ePbjcblete/2+B72tXUr91l2kDnud1ju1GHZDOqP7xv94zPADvBF7gv0DTuGb0jd0tviJ7jfZbku9532Tr/DtZ4ha8Xf4/54DtsS6iSeg7rRMoQk9nfZOH7mfluu1zPvp3voHfkc2POL9gBtEO3gbTm/XLkHsYfxX9hMWNL7Tc8W3ah73HAPrDX21ME6LL2g9TzoZ9fzhcYBzxK9PF91zegs9+3YQNmDp9MTny33xxrP++Pv0Zc8J9fZz49LZt3Kti4X7kvt3di0I/cwRctnwXrfl/vtpZ4rOgLpQf9ud+xv6QV8Bv5X8vC+qd/XfbRG00/gO9pLx+Vy0d6V/uJ6l2VnXZFuwkfonfLssHt6NryXfZttI3XRf2/d3i2Xa6+nfi4bnf2E+8Qf3W4XGh7pIz2NbRvsy42qSF+yh38de9L2TPsS+irfBD8Fe4Xvxk5AN+Y6ydrpWrtD/w46efWzZ4/r3WkI+Rx7uljoV/tq7r4dZIpraf9pneODIFO94x2KSHu8LAf+/r5coIPwj/breC7YFsrW9hlKRVfA59H1o99YQ3wevzsejowsYNZk9x1zWP54Pr231wBrDd+ONYFf8D0Qr/BdYGvhOm2vfBmumXyQrgNdwr+hZ7Ar8Mu3HeKjtn+xsXxO2gk5dtoT2j+sOf5jm3TT72CfDrvDcmCsI31ODCJT1TEPnpd+ddhSe7eyCfE52uuwU9iX0nOFRrIXfH/aFpnDC/YL3o4xC2yX9zj0Dm/jdb1d8Dm4Au2z+DbtTT1/7AXjKXzbegE959PjWa72TRY65KA/9uVjP0e/D9jD3L+wm1bdoQN67jvfAf+j/YysbNtjO2kbsZ8OB/7v5XyxLjhWor5qg87YEtHvFT+HLOEHba/3iAVty/iKjCuv9F2RwfRBiWHjy3Cd6SdjM2dcIeno4pADnvtq/cqejm2TmHstYvsjj/ILjqX3e8Sf8jOPPrttPeQPOyu9R4wKneK+2B+W8+ViO4x47Y31T+s8ZfgYm8peak/rs7I/+XtsKGV2VVwwP5N3y/tWfEC7daIcIlsIT/qY+F7XOl+utLOwB9DtKQPq5E16yTjMMQ/iP8VmiIviixQL43eIxxVfjnjjIR6acoGNmOs012rmO5B7fIneYx1j6PF0z5aNPsPnPMuPx47zfRzjZK3mvXF95GuVH0LvYKfwneOetsGPxDi78jGsFfUJ8lR8Izuu3E9/Ou5WzqNcjrp9udLWHyFjx+j4RvZZ9tD+sF+O+x3lnXfm52BjHevH5kAqsCP07855+F6wTXvosuJueVHnpnTB/rntNfOK5FGQg5+benNXXMM9SV81YgLbk1pn21X6QgpRMUpis6xH1sqbgvHyjC077jvVc72cXxZsAfjs6Cx9nXM+7uErLJr22tPpQL3NvSGH8vXem9lH8LH5o+sop8kaV6yJ9YUsInPai0P5dORRL8QQoEfKLokpOKfEPfCMiDGTy+tddfesQXQB19N3pF94TOQ9jCkQl19e9PPDYfnrv/+/fWvM6lt/sKSy/eV3LgGAW9Og0ZFVQJuAUwFjgk84OCpWNrjSvQEawXjArEcl/HsDLkm6YPCQEGrDOCB3kilwKwmNgRoninEISbIJaPgPf+e/J9mJ06TSV7CpDyEIujmQikOl47gb6MimRiBqfM3wjhJ4ykDOhpZMkvHvkOTJUGZjwlrTkCWZdoAwwS0YyttdxncG8An4eYth3JQ8KbCDTFafG8DFbt9GrgTG91NAi1fI2hAgcyKYYGR/3NFQlVENMje0OMaGIABlCGcnJzET2AQMTObtGHQZOGE8B5LTHY0gnjtGllpFp8JPGqgQBKLnQrQuQJD/DrhFcEMJhQypdHM/nZRBqSROAUmzJ5AgJUFO8BNH3LqjR5IcG1xIgtGiUmAYfdF/k7TuCohsB4MEUKDe458EzZWgGyKKQ4Mj59UJ3gFEknPnTrFzpdZOlGSAG0k2kVdF0xksEIxbB1AQ+B5rr5ir1o33H3qv4Bh7SmAk95GTZDpC63MCL34fzs9gQfRMyYcAiwayYZsMsvi+0Z+AsxE9k5MRVOJa1xuCvwA4hYVZ9pYl9oblJ4BWekwNRhAO1fRNItfpiLOGxCAtQzjxBF0HJNAOBq3NDL4ZUCYJuN2WE0DlGZjqAQjg5lnqXiMYoO4bpIg9588MhMKWZM0E+gL8IORVwScTdm5E6WUnJ5AZ7FwSaNtnBLa0abKTtPsOuPl9JpMNtCZgybNKv71jVsBTgKkuUNzvsB9zp8hGTMBPQFySg7ZrlIHlsALD+Ox6Z12H2s93CBBSdyRm5E3gNUmRg/sVdigJiJN+FocMxEWe8AN6ERqV8rnyOX39+MQkSPzOeP8Jbk29YMIGMFXpkpN5+T5L2oBiPmHfxYvwkQp4ld0VgMEnhoys31mM9g9K0JnU41KWuXZDbJF8QQJm7m9srArQ4Y/yzAbYHIfw+Q0CyD92fMFinAtuECgC/v1OBSHdXDYlSTJtggsfALe4NQySR+61x+1Nb9eLAJYUkPCeBsSxj/k9+kYVIvYG9uRftN8gyQAsejD50ICJ0bkAvokpCB7SfgUs17vFXU/ATNmXVCwQrEAiJYcCHvGgTpYp0wDJiQnXuh6ZcL92NNZFJyYrJWq9GZ+hffuMyRJv8Alsl+C45YsEcOIzsIUCPpxMxRZPnfDPbGiY8HA/+1qVdNZGdgDhB8Z+vEIcsPd09FoX7C8+WnwtdsKILbLn6PMiS3+WuuPnju5HF6NXAQMOBtZU9NgrHmPMJP1OwXiCG9AF+BbJUTYr2zvfC7i0tuFakwm66T1g15MbKH70pq3n0PWkFxUvTtk/JKYAyFpvFMtJFhDNQ5GIQLD2ZwNvXWzLvsVzXW+dt+idAbQLsA6QroIW9oGLDvsUSeSjELvBx2E/ENi2E4qu6D1lp4TjKm7FPjntDywyKF6yjaLsXIi1TGgHGDeNguQo0uPJEwuqmGv7z3io43qtX5MCZuwReQHU1XOuwQHZzAbT8W/dcwQz3oME9llIOPBC2YOJLeWvkhHJjin+lO7p/W3VvCcCbuGntJ0EMm0Xhu5w39sHU0dQiLR9jNeifPD8jCuS3yiAtTddEGPhfelf8EwoxPOd5WezZrSPAddQQKtilZ4fssD7Jwfg/o5uYlWRC4fEMfLksnexA7VHnft1gmBzZR2yj5m2KnGK9FVgGvUaZVYX8uU3Uty2nlDdvI9YWJfuJ1d71B++x7C5MZPR2xRmpSYSNmwU8izeCbbZeyh5JXw4bRQLSNpfuQ/i6vguR8q2X5JpYwldnMw60Gbar3LnOyejPt+X5cd/8A++NWb1rT9YfmP7y+9cAl/96b9RiF6BBQJ3sY+CovMh23/RSPF3rr4xiHclQIQRMSfkCJ0OD8YFFBLOBSi5UFwFYblflBZGYYICAUHiBKfTzPPz2t7gfGwncHkWbKQkk0zaDW7FKMgIwaLOIDtOVoEgLWGZSBtofkebUsE3Np8/PozU3tdFBaqNk+SAP6igItC/kE3mClJDCgJ/lEXIWNghEcAYbC7JfZ0sypavAS5VHAwMDeYWQcdKrq0fByUTlHs0d1wvhpBy34F9hqBEDn/+0ZqgCig5hiHR1RwBQ2GgqXKnZ1AaJpsFGVXi5+SaCSvX2Os3KoI0uNANOmSvm9chwVR0kMa92DuCK/F/0tX+g+uFPdiOpUHCAlXM1sE7zKqMmH+JiZVUifGmoIzOiKyL20IyXCWB0bsORprNA2Ckgyl+J2wjvD+YYda3JNS9nArAHh0cA2lUxR2EXi5nMR9GYh+ggDJ0pXNlQ3yTPCeDCjwM2AwGs2Bm4PyiEwRYwRYjYEPIi9XV2AhLwQ4xVUMsNKqwDTZVYDkYF3xPsGImuEU2gpJDOfhmTs2KaOyIIjXoMKqHTloFAa3Arbnv5hqSjeGgl4wE28G8X0BSVk+Ph+XiAJHV4gvTztrntf+wJmRIFXraCmvQDlXRgJbmU9SVYKISrOC5k9gfT7KN0FncH7rJNSRrS0B/FRwMOlZiar1FcobEP8EYrsN3GnY6wU0+gwfrPba2a9ElxbIqhqjC3IlG/ADs3AS3ZA+S8MlP1dqECTxYhyk6NOBlVrMD2wRVDNoMoNS+oh53JZQJeMBFgx7yS9HZ2HfpMVcS73hVciaQMayIyTK2b7LzWekaMAX7hegKn7WSbNxfrKX+Y4atfSkZzbadAGVWfoZJe4Nb5Pa46j0TEgbAAduRFBLocSV95Su0HmEZ8V24JcNkVKD9CghIYcMyY7DvPR79ZMJMf03tIMQtvyL7EmZI9ElMQNiLo7xx7PAEWVPEgm8yi0DXMwPsZrYDk+gRc0HHzIZV/GGbbhBplBQ6cTYzQPrSwDLeIQmp9EPMiSQIAR0qgDDQzMuERX3DnjfrNkmKdZBPbuBi+vsAB/Xs3BNgSCc5sUcu8Nzxj03UZDdxX7rgqDXROrG4ZLAwCVsY2LQRZPebsc0YRHspBc3jabD8zQo+7pXIXbjfZ0w2t4BjWEdfXHswEGzvYUvlYZv5xG8MlnyuJrBT/0psQNbDKNBGD9snN4hNKCnge9h0o+AR2yk9apsYu0e781D4mAll7YERtMXeKWnu9WxGSmEiJQN6Je9dfD9Jb0CJJLbRdzFr469UPJCMAJyEzah9FJYbga9UOwbDrgsN0FYxDPVHthPrLDaokmo+A4uxAQrF4IltUywlWYIRLb+huE9gs+xlP7/+TowDCfVKZrpffGrWmPCLc66heQMQaz9MA6WncJ7S9l/xltZjPk/Wg8/lUkaBSwUkdr6Q73Lt0LFhJqsuLB1QlO3vBKQb4BpTHT+r8FzFUiIuxO/q59ynidnja5yH5tkFwvve7iBY+2sx6KOvZHQzV2maRT5PT0X2MAgIYvQDtHbVvFnbNpjJGbB/J21DcTGYfxfqw3xWwo8X5XG5r0SyTohoR7GnaXcb4Jmx09SvxMq8l4GaxJfc30d1TaBIi7wcS6A8I10qvV8lA8dt6WYZANO08aWXBJxHp9QEHm2L+L7QRe/RFHoZ3w6sATki3z1EBtsM7D8VM5v52Taz/XWzCSX7kn8A0DvAPckbOQt2Ou3f/b78+KcbuDVtzffu7//vn/zr+ytK86zIWjGghNhI/KeDeYBbVD6ADwYCCB3BSC9diVGq9+hUFTBEgQUGtXGlkwZE5mQago/hmqjyBMTiOPndtE4MJx1aPO4cB8g7mvFUBojtAmumCdui0FKYMueKqeDAiIm3wAga/bnRA5o5WEsFUglZJ0kCZvB8CqJjzNnaYRCACQaMcjazA542gDHnD0bUDKgEOnIrQXk6GIxRHdQifhIEjSQpNCK6oRy5DVEZZAYLarXLEpRj4Q98MbtaYXTSiVnVkX6lyrSo5QPBwe1OKrkSSuhlt9ulYsDrmQ00kwZVmsRQNPVA7+IEC9+jvpOm7oCVGQ8MZN6ndTVJbVFhHUClcq6AMDYW4JbaWSWrSFIBrNphw84xpdutXmyp9PvHECWYrTVLC6FbettgqU2UnzOApPVX5TvXiXNYJy4KSABYta2AU2oAuINUJzV3JCKpVDYAx33strvQtyk/JwxhLqV1ic/o9h+matQFtdbQodcuWLPk0tI8adIES0fVCU/F9imCrBWHWWRxqt0GiJumaoqE3EpDIJHtfAT1DHCz2Nn7jzrFwCVO2/uGHV8CpuXnFbzNlmAADgJCtF64McBOgELHo4Jtu/XSp8PJLc21P8WMYpURgY+TR4JGxTR0a6iye15yJqusEBfQPt6twK20KaklNjoU3dK6gyb+Umt6NHM3ti4J3wzWZnKkYCd7r3UpyQfNOZONyWoKkNDt65FYMyOzDwOWOENQXdO2AKydBFzNfkidI7JyrFryoxzcUhNgH2sQph9+rVYTtRKmkpq9SNvKpEItFfq92gcF7jWDsqr2fp32aQLK1YYgMFKyCkiGllG35vra0sUGsBjI515Oxlr1BFJzD2SF6KMmo9s2NgCOnInaOOzrAvhxr9lGi/2h/XgwCBXdSmtgy34nENwyl4/y/pbBo/pcbmcxrulT0bKgeCXgV+xBEqX2ifI12UsBrtquyu5J56VvXeBwC7VtV71DGLWjbZtr4z0a9ov83GwpTOzQDPfsG4JB9jthm2SPaH+kYDTMhzY8i5bUT8Re1k21JSowBIg0ixZ6jwAS3TYOgIw+1UCB/LILGWn19vpA/Z0XyyuZXYL3UVIigHssoSy/gYOKA7mkzZShHO3ntL8aWE0LY2xnAWYDAIp0BrerYrusq1hX61hr2qwZrzbgENa0isloTW2/lnbXJJANXmjvinkdWSSejf72ioqtzoQ3xazPjAiYsVFisLbDa5ZM4ubomVRGzJ2ArNFr2Z6Oo6emJWmdPqL3Sb9v3WcUODM+Q/7QTCcyI9WyiMKCxIMipth8puJU3BB9LdmwrXToYPm/uELbEMaZ9tGP41D8grXnhbSa3BfPDQZ0M2PiddRy2/42cmbnwsiLZF+137oI37GP1rLBrVlIjb0XozDZgx4a35m+t9uWA8zrOQKs2B3pu5VjSUZV/CGbXUUvsWXajuvfsZOyyT3WRn5C4w0E4HTbspbysUjFnNR5Qn4nUD+2SbkF9hj9brGZEq+B5WXB2TfH5md/cXyCGdfchzXK4l5Fx9ih6MAEmCE/xbpyQzMPo7aaSd4Fu1Fscyw2dUHAavy5xmIgJmS87DiI3TPFFO32yMn25VpyLIiLO6M1+RHcon0Yz5/4QjrUbeqVBzJmaCYcx46MAj3JHPb9HdclduxYLHZJMWQTMsoIOiZMIUcYgIBxugnESYx1MGpJivLj/3lrS3zw/t+vf4K5lQ1ZVR9SAQ2QJIm0c6HTznyE0RqXvl4pKrgQoxLj70ZyCYa68jznQnTftSoZc3bXOuGaYMlMhugwBjo8/50ZQ7WKprDHKEsWArce/yjI1E/XQE16fAcl1Gh4DBoBGTNBcl061v1BNM1ULRz4k7nvqq8Ck/tyPr/IOA7QLMYt9ymjjxWw7Eo2S8/jKkTcwQlWm+0po6rEikYZHrRaFUJTHnGGdNPhIOFXG5OcSowfDU2YWyy7AskviZQjh/ND73Uq6PnEAcwCtyQmgJQjObCFIutYTsDsQiZmNVNLwRhBHs5H6RaeVCSU5LjNyT30qRi241rPNUvgmlaSBrt6hsN0FpVIPQB7qbY7ei+WUrfutGZGBlnPCqofZt6xDeoz7RCPAETWaZ0Uiw0jenUDBGgXnc6WDpqBJQAAVcUm+JzZOdDncuBOfhnMPTAQ4izjxBN8rcHEQQcfThOfARCJmWUJFCs5Cp7rttXZMtBJ4axMGYQ0kJpWkGRjsAnYw7gs2DkB7cNsmTIWPLVmCVAW2O8GOGrcH6N4cWFQPRVrSgAnZsQg+Hv79l3vp1DMza4hUOJKWPZxGIm8aoDfAggVXoQ9FrsR3eoK+LCMQg9eAVnZI2FStM2ErdTMpQDKAtwMXtgG5fMVKI85a20/ZUvSciPbIhuWPdgB5GybfHhe0+S5TtVGY7BJlkt8JPSl7zR3TrpoIK3aKRtQk44mOPO7OnZOwUb6Mhl5PZcuLILobtkSz7+CDANuJbfQetk/jdly2dNkyV2uZEI26wLMQc/5K/bELFa0vytJpNJfIKNvCpnkvtlbXEhjSiNJw4PO9oT4vwIMhopViyAvJB8cO7Rq041fJLil/cJA1r40M1Q0iwzMXAP+AO0Nbq3BTgPow99qHaxLZqVBbyp2qtmPardcxVbjOpmHCMnwnse05CkB4zuOtja9c1oN10wNFsIMYuc5el5UyyoJTYNbmsvVPt7glgFwam2AVc7JQZKi2Wf5g/frPdbX0r40mOVkIm3wong6cdPdXetzwk5F6xYmzX+8su2Q9gyFvrTrEgu27GBDUnNIssUYSmzC2lP0+XpXsoQ/wxCYgM9QxeCkZe+U5DZbJnutwNC0X1ehshP82Dzp/MlFnwachdH1jEAWkQ3eJZ5RwUUz7fAndoLPQTVRTBSf2eBnF6r0rCkKSM+iE5WkVnsivhcg2MXItHWMJDXXzH5+9OEzXo+sZ2w044rkCXwPMmJ7fmtirv5ux5vyZpmrGD/V9izfpX3fn6rjVc+T2bT5fOu5YoQeETFl2msKdghyJczRXYNPMxbNM7B9kUWrbsGMXYkME9s1oN/MrQYMAmhqHVFIjU2rmJ8xcTOn9L7ah/FbAbdaRmaj1V5pe5W4VP6z34G+y+xuYVva35yJZ3vCDh4DPmLxWLbe1/iR2MLDPhaQ3Kxd2HkxKRUjedVo+1koHB0mfC6wk7y3uP9ZKDU4hzzBYF8xDs34L1sw5sKFIZ+cITZAe0gFiPz5TTnr/Ez8xrzWyk6bARd7rw4odEP1/OBf/OIvl6fTcfnyyy/HDEuz1caMa6xxGGNzD861f/x5GLOtd2POlZlfAsLcFZSXc05QMXHmNqJgkrZcx5Ta9w1wFYbqfT1ttPJW6FZ3EDCt4/zsnlEbv4v3/Vt/+A/XFYlp6B/+/q0/+Buusf3qtywBgFvTgUmhVc1cbSwXQ7kJ0u6ToaCkZopUWsGph23o2grgsxF13Yni416vB0/LpvWsjBjnuaHmhu8kTEKMQ49I6YQckNa1FgRrMgjpCbeNcwKANpoxmNnsotxXRsiVNmI5AYD6uX+tgQoan4JyzXpBpUIDSgvVthzLkfql1gFSU8ZBs5rVusgb1PwZWHDY3x4tRpm4oeBKCXcnnfRbJltR/u0+VteLXJC0cbb7GMo61y9zDJJQzrXDz3B/gHkwbpPSzuSm7q6HgIzgLCkztht0VSqB93QWCWYJ3zoWyu/BjgLF+Jtvvll+8IMfLG/evKE8EFBwpoerE2mZjANYO4I1ZTcyedRbPTvD7rHXUq3hJMgKOggWgG68mt3QVdnsYTpYVzYinTk/TqBDm+pHJtij+cme5fecWOcZ0oY7A0yRsDBHRvqrLWFw04E+1jPy5u8M4sZZre2Evxv8cSR8lVCOYPzXPf/nAuiye8OBxmYksEyQziHTBu5na3NYg3pnO+K0Nl307GEsMYgYrJg8K+/p6hmBQbeUMtBzNVED7hXo8ZkYDKdlTQc4xFay4mmby8QOyUDNiYItRnuOWip4rQGsM6a0B8g6ExTG3cjACHsuOkQunBOi1nsFL/5MQDvbzkoOrBcz8FzbrAbF8yzTpifhD9ARuyH2UgMA0wY8BkT8nWeUFBA/2W5jdJWCWA1X1/s5uXPFWM+YAkfYVd4PNlTIv/OOLuxXhTH2gbbQgFDALe0TlsmpNgK31L6cgFY2VMy2We2WzWr2Rs3fof40wDEZzOtr9q7acZK3Cy+VsOcwGd2XcQCz5QYR44+r2mwbnz2YO2R9po/Kd4mRlG13IuLW7TwT37XLKWJUmtmbPR3Gh4+EoGPTARTdyl1+bMwJlNybJTeTzmkDaZcyqX3MBSHv0/QQgiKsU+GeANpSNRcrJ/NR+By0AtK3O1pNhn9r+9OzkaRHAUbCpFVcJ3PrNr9xKEj2VQb967AU7Hm0FoptQHtucCXrVr50AJdZQ/r4FEOIOvVAeY1WyEEdYcTKtlEe1O1xGM39ovlYbvn7bcJSAAAgAElEQVTGISC83sg6uCd9MEnWg6wBGZxqpWL8mhlXBsOmf5g2Ymi+axmjEJbin+WqWbXrNGjqxUzUyibVzEuN4AijSAWSsCaDWGtmjfJ+tYoJk+gh8JRf7c91gTPPNp8pduzhseu1BeQ3sDD1TWulYdt6Hq1fkn36+bBbRiyZiysW6cR/Plf55sdDjcbcR+l4x3oN8ide16FP/ZEGdNbrkvKFAMIAPPqM1jO2QeJ2MTUAqucvzthBcS1AgzPn5z7GgPO5ec+5F+rALBSjT8XATJtxjV3hLR7HfmiPKx7A/m3gPe8hBUnXw4jPPLRb/iLsToMTY/5Xnj2sXsqGxF2NYwlbkPbRMV8O2JDuxochrgizFe3DPtDMB1FwxuhVVnoVO9MGaT+rYK2uHr7fmHVLmcPfhqWckTQ8XOtYBwJBHJq5psJsDjrJ81PDyALKszaoNv3W498Vnza4NfMfAFEBlBIPzHeMjLpwMAgbeK/R6vo5X4XvI4dBO8C7dyqApoVPfsB5fto8U8znQSHR99xTb5b9zvuNg2ziA7IedVARWyR10Bh1Y7TK1t5PvOBi9J0HpqiyIxnMgmH0RuvQLK1BiGHbo0kOicP97CE3JPf4ye//r98as/rWH2yHsf3tdy2Bz4Fb3JCTeeWYvk4jiYFiO4+qRme27MlosFLAU4Xi8NZMqARfXfFXIvTocPQMLaFZlaLhHhW3GIY4oQLZ/HX8Xq2VTghtGJHn4/QOGfRUaxBAtKMr4KVmGzipYVuI2u+mgaEtHO2UeoR2cPjXNHT8/HDy+rzRxHp9UZxznxibzyX4kosqETGOkk9X5HNZAVknz/HKjBPdp6jvTtpo4B/m0sR55XqVoCFB98l/AVPWCQvWD6dPPcxUseOrU0seaO00lGkBc1taAEDJsE9xdBTo9j/Jgu/L9rHMmpHRnWDL1x++Wf7rX/zF8nu/93t0DAFjMh+rwL+pnAkonfQm8JrrPIPL0l/TZlvLo/CqgmlAdMZlKhLP/ddr24G1hjCG+bduCwiwkMpcgtXH9Zv6VYGmnyUBsWjx/eTtjCDTMcPGa5oZFVMOc85JgvKZOHGvmDlHa8MWuAZxtW4doFWAYHAgegyZPIJmuo/0PM+R986ezGc4nNOg0qwkqtrp6nAl827RSYCZJKVYEgoaOjjLwHXNqguyodZY7Xu1a3abB+SACrqCLrU0Anzi3r/ilDq1QCqR117kfC8XDMTcEYMOIHLkFmBLgXmfZiu7MyuQScaZjtl2N/NCp0oNO1d2PO1Qbe+zLq/29mC6JDCb+zR7yPgo3wHvMwGUGXhVOyxmH9VcRrU4cz3CqDOAqmTUttA2NdBfJzI6bCVtgtkNj7NppLsBIL1XWVDJbKN5Qpja27PX857UTZ+Wp70/g89uM6t3sZ9WsiFQrXwZLyYwqgoQY05f/Mz0i9QRFxDi0bIefJ50mnuEQCWGLg6t1g73zWwPonzDAr6aHZnfoRDTe5UJdX1v6NMAt/BNndS0bt3DqF1Ro6CkOrEw74x3AbiTw27ibwSEKnnPPpnvL/mo9bd80YgrAkwoznHCRh+m+V+0JX4OLU/mLuIkMB/k4HlgsaFhebX09LeAW9KR7Nsert0Cb/2mnvGk42udWMUL4TnGQPkwx32n1a2zL5II5cTn2Ewul+fNGYUR+zLHrbnQgNmkZXsZl0mbCN3A5l2c/NjO87MG5VGESqxIcMtAYwqwOV06jF1Gu2GmGUyRvjieGH6e0Kln/9A31Ym0PqF4SCO2p/VeLTF5NuqVQcMbTtc2Q3/6qcmw4c99fcrClQYmx2NmTe9Zzzb18yeJTqtbYmTZQkvXn41/egSgApDKX2T/hW0okAOtUYmzONNysHET408Wt+7RgUR0ZwJK+LsY39AVzWysYkRkUsztjqGardiA7swVYg95DM5BJ5Yn/sg98bN0XWTvJvnOwQtasy4o0xchLrhdlk8+tRPfzezIqEmtNYBKA+eJPabdn7kJxnGALMB5ZKsWcoNxGAnhIlTArflOAnZvy8mFbjG7umjTOZRt6mhh5PtbvBVjDgICbAX9r1vK5yE7VUR7aCvU4UZgEIu51Wwp2z3vt8r3GAZ3B4EYurIrkFnvSUTPmIXa84zDANOJ9CpkE8AfYA81ke0hiQvc/mx/On17fMY0gtmblDmZ5A++53Zbnp+f+Zxvnp548roKfGGEvwbJo5elnw85a/Qje7r2zsMhTtl/2WMdD2isQLobHnPt+Jv5nrkW7bf3PK6H90lsy/lfIY6U3hjU9p5PS7NMuxjvyanZRmgCSXxmDnbQWndBtWabVc6EOLhnbtHODLD9Jz/d2hIf44bv1b8xc2sGJNqsArfmhsI/MWg5VH8qO4dG+9jWVMqtcBzhmmoZFbSdVzZKjoeVQLuNMUZ9DnlNIBHhJ5FR61rPeeig7zNYq8oGFXwKh1DAPIECvfi6oiRnn2Qi9cM+sSUbvZ8dCadOVNPPnLT6BTRD5fVzxyhhvpF6pRXVITDOHBvK1Q5Xs7jaeGb96kSV9MmbhpzAh8kyjXrHCNn4ldQ+GkafUFQGfTBzEgTFuSDKUb9zBy6rRIjtiKrszf7+BFUTnBRLQZXuib6nmjx1ooATswozk2MadUJGPjHQSv5QmdstHz5+XL748suqdK+PU58tJJ/D9Ge7XgMvmYEi+aWlKieTpTqr/2o7BdzSPZoqv24HnE7mlRN0m5D2SJiVfQKZHMLa+U7waV4PrTv9J4rTlbgEfvp+J4szAMherf02238tykdHGp1VVKVkvPeigErOEgp13ZUlPqv1X0nbepYHrQ4DpwEojirt+jk09DqzZxS4hJ0pB84hw9VCfGbrTF3Dg7qZpDlYE9jqACota2ZRZs5Y2Crc50w+pU8aPaWLASTmfTIXx4PThSmmCqbEg0nkAE0VMPbpePqKWo+60qd7PgLw0akGt2zJCcJ1wSBrrkb3dfV82s0EWgmwomsVqI2iQBK1XFv+Qd+Yn5+Aip6/59hobRqwT8BHe10VezOhVIivP5KtFdaAS4Kv+U75O79YDDYPyGdl2sOo7Zvm+5QvGMl0nivvq2XXe6XKSRtqEKZBOFXVc8x29qR8k14LgIHAbu4MBZnjyHbuL7bArZlbsfmGfsw2Vrs39whRzuh57Jz0V+/b882ardp2pe0RkpgBDEF+WYOi8IjNI6DcB17kOJCR+BBM4qxQvLhPtBrMG504mHmOWmcyHbmPu/hTVeIMvh02LDEUk0cXPcISL1tJ0WDwrwYPZ+4O9yV1WvslusknGowV6XdONWswrFvj+1S2ALOz3QOyj93kf73/qQGopiNpsaFkuWy0SyYmalvcfjHJvpGgnu3oBENtybqf4pnel0g6e+h1Zq9lb5vVmPWehQ5fMwASZMYZOQZXAPhDL3LvyRyz0js5ThtL6+D0g5HZtDWMT9KeNxmAlUyBjabkVS3+sAE5TAk6IOA41zTxZxR8tY3oryyr2Hzuv4dCmy1xHxbk4sgEt1XgeGCH2ce6HmV7J6XOM9U5PvbFiVEjQ4C76fBIi3vsUJLm+H/FeQYtjZoklYidiR0UyNyt9qt2xRq5MG10H4aRn3aiHD8q/T+AIXUQyySxhGIjtWs2mKYiUeynw3LbzcRR0hvFHDogimuUYpFBEq4fN4+YW3Ewkc185r6fdFp2u+NC+QMzhcwupsxtLxVruEOAxQYV5mO7qXsj8a9YqhjQg5VNJW05J7fhOo35nSQSVI7Q4NPKkfpalOne7KnMSMKM23NmJjUpAUPa5ae6yClmWM/5LNk9zkbWDnNhJbIUc4t6YLYZR0QUmUEFLNrCEQdNXx17aedY8Rjtt0cl5JmwB0QAQTEuIDqeRXHYzH1mLJHvdzw1gNjY7dFVk5b9jp9jQ7V4E9iiLTAQNe1afO9jjvn4mQmGhbklEF1dNdRN6wz+zg6ipJ7YBijygRBDw6O4WPv+WjMb0+HSpwWrlXcWGJQnhrF5Wy5hKLZBtY1dlp/8wQZu9S7+Hv4tA+Vj5LTyCvprY7HKCgU1kBQ5OAFPK4LMhgNWJ3a8BhlDcZAxSLOflqZhJV0q6OrExd7I2VjZeBVsmtEzk9L5Ge4t906jKkt9R2I37lyJ0V2GPwZ02A69JecNtZUXch26pFsLeMqbHRHnVNjJ5cQfs4xC+54CUGA8EXyf6uEPxWAlyZ5JXJ1QNYZEyvH52Ns6aUnrrBaBpvbiXTifxcBhrs3WibWwTI7SmuZzNHR8iGYTPDoCgWoGB+wpY0ADYEX++TfaFNJKxXq3wTcl6M3oImbJ9g+DmW6/KgPt2RysGNmppRqbffD86dNyenpaOZtLquej0jP1upOwTuQeKyp5pwo0Kijt3vLsvVSO9W8FI9NRrdb8AXxIAM9ZNqZtM+H16STZQwL5xlHFfp7pVLMHZiU7x9VzS419Ipo8nnO9n8v5F5sk7XWvT4/JNWcLUJJs3Ss7xfrrHyQBRMaqRDz6JS96fRzOajbj5wZyh+UywQnaQJtH3svvQmDeepTkFYFQTvYkAGFgNomlwwz+R0mNAnHKbjBdhL9o3TAiiCwUzogAUKXEE3uVbWQjCd6xeivgALaK6UNai1hIwBw12aZUcPmuBiJgHycDatrcBGCSNwbbYzi3bNXjHpj/1jVyMpyp4963sQ9JgqqiPSrpeAcMIIW+zvZF3cNAVZ2uIwmruv3YVt4gJ79rgE/AqewuY+UMpzbIgOAqrWTRUXxWR1n3+0z51L0bCuO6cM1c8UyZHdfIYPnY/jkgFauIQkwH9e2jBazZ3vJRuoGv97Lmk81n1Sclj+MBhxPkJK+AWxkfYBBkL0aeTWutuZiNnnVSoJXnZfqErlTxmfyaUaMEDxCVQX0mQ93m1MG+bfxOg/Sz5vJHsxiX42u0b1INnidmseSEFpWclogW/jGjMPKRTjZDgIkN2nycsAk37lbG1CPMnxBTL/pbyafjoFE8BHNL5ButJ3XfbTB4O7WIukgy2OX4rPaBTy0dp3YmNlHSNg9BCBAqeQfYjI8N4BO2Mufh0Xb4EJZfA25FZrETpWc5AMUgCk9Grd2q/YbQ8Ix9nQMJXCjQHvN72y/VyXTDBSSJi8/LOAXKEmMneJCIAULfm7bLtge2DgyO3rdixU6GFfcTYwoOR5y5vf7u4LIGelgJ0nItPce8u+vy4cM3fK8f/ODLmgfE1rU6KVVrE1ZeQAvIism328a4ry1XdExEd2JzeAjcOKmt7UbrrNatAdT46diMiv3s6/DzS9rmDUwymbVEJsiWVqTEZrh29CzxT8VDdw8sty8Ho3UCGPm74jMVTfOnYnZurQA/a9bdo2+SDZNv4B4i4zLMWlnF3Gt1AIOZk9Mf6kpzHqmeDI+D3YkGF1wrsSv+nv2V6yw+dTHynmBUfF3iXDIXzWaMf8u10YWBMSMBnNM9sQI4zNxadVTwfR0HFhN7zQxu0M3AA9vNAkikoODxDWSFZz6w523VyZY9jJ3PRRIATmXEITi9L/EOBW5B990y16dXBtzTaAUVzl53AGW2aMnWnQAJJPEMYq/1LL7Mf628xZ0/ZOUeD4ot66Tzzm0J1g9kmP7cMdvcfzods9sbNbNauygxE7V55DjRd65DDi4aXT9zr+a7JHPUjLWOhTJ2oONbHcSSdGQ+Q3K7+TxlfgfAOJnhih17/ix9VdoF7d/4rj78haZMAWqNLNL+WzPaFfvqurDRYfDJnnQ7v+Im+Pg+0IayLCEuy0/+3t+f2WzZk8/95Vt/8DdeZfvlb1UCaEuUI+3lE/DwwE7h/KSeKcOHBLuImZvrxvyiWRUGVuT3Z9+skgAdra1X1QZTQjqdBgxnBXWOpssZjmHncW4dCPe8jwm4YLg0NhNO6Aq6zLr9w7XU1qV3i0ORYWKoatBGNGdtfFVYA27hHdL6VknaqAKrbUGnmaGyw/uMxFBCaHlELsS0h4Og3FaJvU9rhJHyZ9fgCk4eUl97vxcCJg9hHih4GXprI++L95xhnZPhyHiunwo+kdXrNkwFiwIqVIxbMwUnuNKGdLSOjlPvai2rQqbBt2x7ySlOCJwpZ7EljPnw9MUKk3bL8unTJ7IbYKgJbq1YcV0pQtVVuuqE3Ymx9IQ7qmaxzaBZ+ht5NANJjJIk3Woj6n2p6iaTX8/ayRrmM9kDTBZswqEvOmFRequWGbXmlkyp583cyv6awVCcTOYHBNSYwVEHFWGVrU8/nTo3AzgezBfa+dBlOjWDFgl4BJKPgyryno9JgfeWwstaJK35uEfTFtdzdKbcJXO3sXlfYTEynDgy4ZBuBzZKTpGE5PZqy16vr8FxzhzIrAcx9rLHOUDZbUtcPzBMMgeHQI/WlgOWM8fMcPUVLByDW8DO1EJq/bV9I9fAlfNaYwPDfJfVsGgzYXxiKxljnheTNpfhQipYDKCcwHiCW9GZ+d9SzPGXtgUCLOSfzDCe61mzs7L/ep5HrqETb5v5yMJMzHpmbtj/KcGyzihGxY5iAC535Mp3JaJtn/S7wSKrmSou0sAeZTbYmInF47PjQ9P6Y9+Cd0cLPf6k1bD3K3k+laiKxbdmsUn354lJVlC2tiBYxHwXtHV2BVx7XadPMgA9APDXu82AD/8GYBX/EJ+e/Ye9ULMtzagR6xAbYw1uiQ3VBYvpGw57AVPZx3Izeq/a6mFueQA3ZbSuyjCZoi4hGb7vl+NO7MfYUfwXrbWSdc+5AxAV1nWAYHxGCb4YKLQNZB/Zrw2QzFZdJaUkYrs+vXAm6vFLsXmUqYHFst91euZ6aDXZCUyCG6BLO4fTUOt2g4orW+n9n+Pca84gA4uxL8ae05p0DMfYCKyp0X5CgNDDpSG/xBmTtcDnTJH0YSDx/Yo2k9TwdbsAKvHvzXo1EOm5LklUsZ6IBc8vL2Sovnv7lm2XiuUEUkz/Kjah0SqCsn0ad/yAWI8GfXkY0/rZFOPdWTD85ptfMQ774v07zvSkr8X7Wn6ZaCpwK7tMsjVko6jaJ2Yjpp3+V6djXnl4BBPAGgafWFu2vUHutJ9nRpBiF/xRwqq4P8kr2+DHqYvzFPLIWPtaTL8CCIZND3Co36nANYu8E9xSC2N8KXTKpysb4uoRC5Od7r1sXU18XbnCfr8cDycfWqR5pgJJPQ+U7tLtcjxZNapt5zOAB64TR7RE9/3OZPN1LAfbwFjbIC5j0TowQOWIxBoRVfxn/BfBOLcTZh/jZzp0Aa2Gb/heeZZrCAnDTwpkMIuriplYBL872qSr6BqAS74toBoZad4vAS1wz8n0TF4jtnkOLDBbcwAdVS3hsjZFGnINuFWnUSfHHGMm9B3FX5ot7L24ihVb+bIfAorXb/K9al/TPGVu5Qyd98zm5Ffz0EmNjmhutYBtET7ipwOw8CCrALnF+l2D5hV7jPyc+87PJ3/XgF6Bn/4816sIgQKJZp4w15g/HwyzuWeTQ8bGfA7wzrMmb2g70F0iio/tp+0nGac4/t9hjEfhAdIFgVsPI04o9HRqILhN23BiGxlfxSQ5bTQHKClewPP9zT/cmFvDJH///vrVf/y394A7QXOVOPTQZ20S0AOdKFoMCBjr5BQnRTAFTErnHJx9UxNzDyQZYqNk4OPrqn9Vy2hcNFsmifrcTNlIM3FNcqbTE1Txh+OA8RVrS/cTNbxbG2mQPVcEhilVExjXkF4ITtzhAHIce+i986THddCoZzfrAhvWQcf5qmRLc0ECjDS4mAQK7wvmSd57vusK7TcIqCByVILB0HhqNhav5157rCE/y/YuBToMukwvLwNKuzSGKbrK/GiEZZTmUEopTM+8caLk1hckApyVswqidB85i5alTv2TgQRwg79nNgqNtdlYB7dd4jNY8xhknt7iGQg8HdIOjfc57JcPHz4s33z99fLu/fvliy++oFOLE0hAhkACfeV573WFFw6nT/ksRztOIosVgZy6nU4/ZaBnp4ffxbjrnUGZT7vM66pOnBDbusbaZA6RZjjJAdOZ7ZblhHlrYxgsniGg1XwvBSc9nFh60gFvZJEupIDDedc41VRiykGqz0JrPQDeDByetul8w8mHfXqq9Exy0LN6ZoCEqKR0DP0NQBgWh9ZGp+tE11hRxVwPHqncDpaJONoWRpAfcCnsjgRgqQImzFFVFS0xnh3jGV8lG1dNU21NMs2E+aqgFXaKLUuXBPcK5Li2Bq46ECZJoAdH+9TSDuyR8MieKUDSrIvIJSA6wF2xIJz8WD8TgMs2KqBPAlTvBCCyTpWaoDwVqaj30Ye8M+w0Ek5WaR2YKWASEJEh0wlQokcC2OaMxrTM51RDBUNI+JBkFiC/3y0XyzGVfCmkbNjpqP1xvWj99ofoS/arWlpSOWdyTGBGiZZOubwvt0vYBm5FH+2pkODLy4W2hrbM7533iW6LuanrBEBPABi7QR3neoPZNwL9ajnp+Y70gfEr1SKvuVyxsUq5lNBp5mAA0QbvBXqB1Wg77cSvEspiytqWGhkLeMN/uootG9aDsMvPm+V8IAvRgW215wNMqqtpePiwY2oxUexCX8aj5aOpuJaGeSd5C6tChzU12/l0eoIFllzdZiF3K7vDQooHal8vZw/VV4sFfWx8Sa1vQBCAJdKLXusD54X0Wuj9OEg5Jw0649beaTA6CajseM8EnMW3+PH1ZzN/UImsbKFOFeNMVRaiDjWMXTHUei7qBLcY1xyPNXw4IBR1tuYyEXmnXBVn4P0WHt6CuCwJFf6rgqGaX9NCFTCRehJg3+wwfTZOVf/FGqB49fzx4/Lp+RNn3sDPE9ygnUV7Wp+wl30WPVRLoAFOrz0ZDz7tlrM8R3KpmTPSNa7HHfN2PjLOAEbz/v17yvlSLA7NbULcqkJkZlZ5Xh59sK6XgyHw7KsizH5P8A5zfRCnwKbgT/Q6wFRi4NoJgyWCZ4YuJnbA2mRmZpC7rA3XzaB7xWxe48dZd/Ne8j2O8WpeX0DC4sAZSOv8QKedNjgzCzer65stgnu8YvrSTh6qTRvrHnArvog6yLzhshyPavFjwuzZWNUeVQftxJ/KZsCQH1GgH4yi2NXM3goYIB/bLcLz/SLn2PQ6kVael7Ytn1csL10RsNKxTeyLgJUGgnR9KG0ztxInMs5je/m6PZMtls6PGNcbjEZMxObfMLnHGAL5D83ErTghtsxrmhiGJ//FD4zZm/EPuJZi0DGv2MX26pbxrL2wJxMfr/RuHFhA5uho6zMBWrIkpu+imHNK6tVgZUlWrQP4DmKo8bq9TmMsiuLXy7JHrFCSabafbEczw7FYyaPzTvlv2KjlayoXSyttP19kLXloVt4e9nqw32JXXP8r1nliSWqgfUVyx855DDBdzoyj8HPYpcTYeFf6Us9Zuz7rd9Ou6Noah1LvWAVfkEgavI9/C9GEe34HRqAZXtWaK0/x4z/4X2Z9bkj+9V+/9Qd/41W2X/5WJfDVf/x3dyrNq5NLHCxUNVPHVStK1GbQnzghL7+BrWlIeIzzk/rZY1hSdZjBUTZwNkcYAQHAEITK4XpOk6sPdKBpeyQDbD2bKZtlZdxqFpbmPeS5lGA2Kwc/F/2xqbUKCvL+YkTofQIcqIqeAeR5H57J5I0aAOPiCjIlqbi9WAly/KBM+6haZKMG+B5ppRPsIpMDCRlAIw/cViW3K3xcC7arIWl2QGGQYw1CdeUJDh7OXsZWyV8YR2uD1hVwvhez5VC+9R31tvMXqnanxxqzKJBEsDyoNhwEhGxBdHWz2yz0HGmHSeUC7673BlMtrJwkZTnkgCvuI8ddpXOASWkYKJsVTggsyUfkrfdT7zx+L7lqhLd+J2oSiW8GNXrGk0ABf7BOGiuQw2wgAbSaSTANP9dzesNhOebgRAJ+BKhHUh/qhQfnFoBZgy0bBNO+hc4fqSv6d07D7DkvckAOOHj6mL6X4DKBXCfOqogVE8afzbNkz1HfsOc9ZNgxjCu9kq/At66ysZXPg9gD1uB5AGhqaVof10Cx2I8CQtwqUaxLgE16b25Vtw9mb4XNJNHigVLJ7YHrmXGigZlIyqHDSHxzvwD5ZncWoC9ghrIYA1wL3AjTwvb65eV5QTKu4oPAv5mMUsac+aBTUZNkaG+LISjAxG1MmfU1Krqxd5xl5nk3tAMpYu96zocMbBxHAi0bUe81MQthX5LI4PcAoNE+jGW+L7ujGBB9sp+UXpdQRR9XVx0mjJvYdyCh2ZO22KwcNnBAXMtBeNhRq729mq/VTAidnmq/6LZ++QjNGYu/g1zxQeghQSjLk60+zC/CVu4ToVKpLRDSyUhAVZ2cFF0zQE5zpAfKvpOeA3pr1gb3LNaPj+jhuvBdXNPoZhceggnx5EyAcmeA7QZBbH/kP4nEmuEm2HTORIvNK/lQDgbQwugKcEogfrccmawogZC/0R4OYNF2Jnpr08pB7X2gROxLZM923pzslWKHAfK0CAe4preisTFLz/afvsdWXyBOBi/Lf+bQkkp+7M9kz1U4RGtag1metblXkYj7F0VCJMvODZPAKK6ZB/jo/pO5Navtev9OImKzlfAKKKQs0X5TW1T2lE2jTrS0BmYl2E4l6aE9IYNksJA9fo1gVm0WxVIpYGWeouYcdVEqrk2svRSQ5DvK7g+GhOybAU0HIZT1cifo8/H5mTIF8PP+3bvl5GJjJZHxldrCZQdTqNB7p0VcMx8J/NkfZ8Ya45M6bduMR7Rh4iRo+KOTwA/uS7KkHIsYEG67rJg3MYRdGOmkk9moodSKzc5nAf6ZrRQwK0B41kpARgMisRNR48TN1CEPe36MfzS2xHqf5Ji+Tc8XPxXWpRJ6FYcpc8cjBJ5tNWexgS3cZKLtlwvsCj+n/ZIThAvwHHs44LNUQeBEQArGHmaGYDRAYgjtQcetBmqyJyjbsHnMo7v6UBDEC4iRcY+/+uVfUafev3lXgMWMJRPbZw0y+5PvkyKin1mnYjr2s5+dILLHkOn9CuQWEBegLmBV7LBioT4AACAASURBVKZdbukO92MYNJMBXXu8Z26VoxsZP1fN88kSE9O3eOZXMxDjr9Ma2zOnoPxa1y4oxx6KJe7v0LXpwBX4U6wHgQyPhYmBpF4M1k90IMXHAJ7JXXIyqMAjFdUDsGdPyF6LCID1RC4qu6KTGqkuztcoB46L0Ocz81Ugmkuf+LnZi3OSR/Qi8dj04fNEYv78qvcH4Ei7PQryAkKlB9EFI/6dd8iTvuqeWQGcD/PYIrPaT+P0xNgG6lQVmJU7CWDXKAjlUvYhyhQcFszRC+5OGnMmtVG7aylgb2x+ilm0vShQnkRESHyhWPiw/M0/3E5LjF/9Xv7353/6x/f0xk+FtU+vd0YAdjhBQVVNiqGQke2ZFzFs7cwcZHkeR6jNuI4q0U4AGi0qBcdfpiHiKWAXJc+oSLAyTvZAG8ymlfdcgdpsD/27vDMGfJrCoGdWUNpDjbXpiSDDaHgodQIFZUuNKivJ6daJGJVcm0jzQOLPd8JbrADw56OqK2eMk4pk7ANmzPeZRnDKfso/DiKyapaBqoL5d+bsxPGu11gMjw62UnUTdTu6MzdJOSbI+OVs2rTm5WiQMgIIBe98T86vkdEiCEhASEZJ4Ix1xfLAO9K52fGXLjhxp3P1SWEx1ErcxQ7QM6+PPK4AaCT8nRikzaOriPnddJQMKkomcdY7JrQ4GjoBeumb50PFUWimiwIv6CLvwePwEnApAGZCdcmw0/iqbqddOcSxv/KOSsjW35NMfDKXK9hJYkiyr7Y5zZ/BNdLqqvZQB6ycQdEAWZz0HFJOPXZbSc2ScvW4gGifagkHhn1KuOxhFp6qgc14I1gx2GBJbDkzyeB7ZBAgcQbrVrpKmpLh3XECJNmqaa3OjCGDIwbFuCOg0557lYwH6449phYCJW7nsxKsgFsJljCDRkC4dQ1DownWXhjMQJdioyjnwdKM/VEwvW5LqT1taraKAv38c38HuH7t+BTVJrm7nN2qRzaYTxMLuOIAnYGNK6OrpGpWCdkaotmFQcg4Dw5JP1oEoS4usMAOU8acvSDwxWgcdYGgeLTbLCnqJlg0e9kW5teedVGVZu+T5N6xa0p6dRgJQIbM3op/UtBrwLROq9K66I/AzLDZwMKlT3U76YXzGYniyi5x38uX4IUUsAZUzgwlV3OTPmWGIe2Jh7EaiJjgJuTZ/gv4vlo6MNi8kh+tsD6Xk7RSdZfhViX2fGHwKIYPAnXN+QEauaNtddVZce6rqjA/MFimSqCTiCpRzIwugoJHFC5077xTVZct61R7Z5KU/Z31iH8kg8itESvQPXrpRBmfR5EhbUSZyRLgnNfnzDSxelJ8yvtV3GB5zOPm6b9o2xUP5d0Y/FPWWnf4urdv3nommRL7sCjRjpTijkRqffPaPfrnxEnai92WvWZlRm/btioJ7tbWxBxpVQzQxPf3DJTY2pksJdHRvlFbaoFULhYGCGlbLRvAMRAQzVjvGfvExlHG+oU+68+DhYaZmmLkHMlSP7HA0PqWRJAJLFikZV9ny1b8m1nNxeCRHYD+K76RBWhQ0HPs8i60Kc2CLQbIAAz5/RSaqQ8wC7EtsgOvY0/buNHGC1nicwEy2/aPESAP829zUmfALfw6jKz4hqzR2lfMboz6ZIEuc735Ri4aJ0lFTKB1WJYnMFr5dxQ6BfRSO1Mw9/ez9vKJHtQeoDqn9IXF5gHyiiNViMvewbrxOfiussn8n3272Ep4vmafKd4SKPvNh695St8Xb7/wyADlKYmJZ/yBn7vTkvuZzzJOSk3BlDFNyiWj3ZPZl5lYU88Smz3GS7n3I0uGrcePMw9HISFto5OhFHnPGKd0gUBiAEwUQNwhEntvXyGbN1nt2j8p/Grb9igB1aS7YKWOBJVJEusJQJHvYpTv4t7UmdiMtvsqpOcwEY0MG/Md7QtStJT96VbY6AjWLizVnDLLZx4EkupSSPFpAK9zD02GVtk4z961WAq44nsY3Mq+cHruApdt7GjR77hXxIsqcPh54g8E5DWjta5vRlvi7fiZmnfrQkl0Mf6dxbE5c4yHrtimP8T3VVBK7M+zA2wDmcNrvi79HzsuTJ5wgRrMrfZLKkLi3z/eBsqvzfX37V9//if/9q72rPVcJCreGFonpCGDJ7tiXSdlFNO0mRoxfKp2jBO5qi1HVb05NDfyTSCUfzOJIHPLzBi3Z8Rwy1ArAcnPkiBnA3eA3043bQT5TAzQ/DcDMG6YtMqEPhx/OE5QchKS080SgOK52A6JgG8MMb/wCPUdQS06Od+r7k+LJtcRtB8bmYCUGTUqmphN5spOKNPZ1Ap8RvXFgnUxX44hz54Exc64qz86rUbBQOa0gDW3ngU290hkxzlXDCpUSeTaKJSoU4RQuUYCz3clkKiTLHM6kBxGIzx4djI9qtI/9NJ6EHCrdXG2UWjOVSqZee4AVtMZSQYJfrxYDpLidPR9VGAJC1jeeEXITOPFM7+mddKsFwfWmuHhgAqOIS1cSG588sdKN/tRSu+TaD8mNJ+zXcYLKe8ZfAvYmJUUgFhYs3A3fNLYqIhKxtqnqb/Ogd4t1zyJBv7iPthbbP0d8+/KFvgd8Vm24EU/xrwBVTulmwKOFNTE4QuE8BUH+Blwvd7ddfQGNE1q4Xe0/zsYUqgZhlCSI7VJICctDa+gt+eKaL9WAAcbaXaGyn86wU1roCr13TM6OBh/zHhj4GHZqRqGfdZzYvQuj/bdWy+IugMH6bxq50qQHfSzdSzzdkbJthICt6yyfdDz46r1yxX9gqxUheWtbYD43DWbx9VrH3YgRoTueXOiz53mpFhJR2aX6b8J9hVoy86UPkN6njUn1lYPHZ02crJbErALXBVjtBNE6ZUSFwGSrOyOuVvWIleEmZmazq8gXjUVH4JgG67WUScHBmuVpHeLcMAfGRetG2Xj9r3oagWjnAcUcDJtAxeRvHwS4AQCBG4haPYcIgNb2ZsA5ZjIh11s0FP8Oc8HKaaPfFixVW07aHsCKsqIpIbrhNKMojuqsNgTYjALBMusKa1JEiUCg6MazWsaKFeyKDYrdYI0DRW6PvdHiXL2U7cl9SgB65bZBWXDC+wWgMjk1y3yKShyfSD3wXDCIyHB+uf/1z/n7/7oj/4R28sIfDsYKHDOyT8ARiXXmUUSFq1aPKP7bdMVK0nc7QNn4Uv36FEIUiwKagUs0X53n6c/ljESD2zxMsHz9FXNKKuk2LfJvJvyFmkpBfBQwM46acxnFV94j457xnei5VM+QawltROH1fnIdvShJ9ZRAcHxW2qZUdG1Zaq/C3yPnBWbZvbQYFiKpF7vzwIQ2/T3BqzkAGHj0VIZ5nACQ41BmAXn2FvZfdmrbmtKbB0AVOJJi6mZhgkM3f5YRTb6pgYW5355BFFSQMw6qhgiv5LZobE19AZmCQtgCfHUbdz0b4oV6yCI7Jk8T72ji7BkTFr+E+CiHvlEtVKuvJN9l8HWx3yAa33VTNYJnuM2iGs1SgKtyxcyt3hQBcnPGdWB1tecOt25ivREfq9izQn2qVPee1WxcXRCDq6HjD+uQ0CJmf/Ez1WsaC/IwgALYgYfqqfOs9GGHVz7SndROC9o0CTPFfDEhQlfV8xy2TvNsdX7pwW2mONeJ9qkqwsbBrMmo1nphMce7HfLC04mdatb9B7X75ymY3qMQ6A/qXlybUPtlnyYiJlXxMLENkMOTaaYfXnyUIw84Iy1MddWu60Hz1ec/jDjtOPJJmp4q66YYiufNcbR8Lrc/NIV5kLdEVo2XHYX+TPs4JrtN0H+zzrH2FZ3Sz2CW/w1YgTGtxjr4LZ67lXZmvhwT1PoCr5jUhaUnIswVuDLwAbr55k5CD3HTEMIZzUiBEXTq0DLxgmW5W/8dJu59ZvW9Dv/O4BbVITREqSNLApRNhhP2kPbwhhKF7pxqo2ZgyJD3wOlcxytNlhOtQsLbDrVNduKhhbzB6C0PD5ZLCPFZK5iG+WN0iZwznO2kdU7JcgvZ2+Go5g3STjclmgGC69Fx6qWjpIPkwj+q4JKspIcLHJfe3i5kkXNcEkgj2c5V9VOCQ/AHFY1WTJqsIagyTgVcAayuE/WKTJOMpKAsRPydcUTDLhURWKYFAx3FUQBs5B7GmYj4lofgVsrmbgFhE71mnlI0YkJmPjEEM/04cwtXN9DTJHxBdyiU2NA2fOUlFzeVvMe5JyRLHWikoKL8phJeVbimHdKUBCdyX/jDDVg+LHlMoyNTvjBaEp6VnNqeKpMV9Rj0F2aV5Up9GbAKGkT8Olm/K5bAhjUpDfdTMJeO1efXamKzoRhknet4GYMo52gmdaz95iug+dK/7sCuFwvjEwkQzyxx0D0lHc+G6NJx2nmI+6dSu00qqW3bk2qloBixMz9J92UvjZzrPaE93eSVSntOqHNgODJCI1j5WcNtAU0mUnFtDXSQz2DAkglt2EsTFuYSrRsk4LrZrKFpSd6u5LyO+fvJfAm0GKhZb8HQNa/Z5WsA2rtCwwSVXAcsCYBry7a+5WtxUZDoz9aUyUek71YoBFvomvwWTyfqfYukfGFp5XxWq7CSZ8bhGIbAnMEs2L1L0Fa1XpdxHYHbmGF9oDkgBSq8mrOnto+mjGDK09mSwAD6jIT24ABgy3o4bHSAU287v2UiNJFEbeIa2840NbbF3gfm8VkjuCvqsRkSbu4Ubo1sUYDa2D7pOWn90QGq6++YJYVhq/K/5YvcdGEM6woIIGG84/YOWqhlfYGUAYAtW4/jS6qPWPdesA29dEy1IzidSKtNq8AIcqApa8YoC3AAokRWtvRRs3ilYfwxmZydqX3cckwzWGxwStgv21+ZAmBQIfQKqmf9THxsGrQZxYNzciuVr/BwtbJUAaT3b427fOf/Zc/o679nb/zt3miaexDtVO61T9taTMRic3J2sQPVCI1Wn8mM2K9rwPkaW/HP2X2aSXGBrde+Q9BFCvQavqpvpcH8K/AxW6rKnuULUImtxlfKz/QzMDMOXvU1rZnXSiZBdZxC4PPavcMuzD63aySZttlHXIYUxh3pTODvaXnkq2nHRjgdQqXZOgaCAkATOCLyarRDssY92jwwlc32D2LPg1+lsew/jbYKD2bRWIxyWX/Gtxa60oD5vFBWTfppQs+9ikpwpS9fGivzN7oa+mdUihXAaYBQZ5Yax0ttgmTXBeGUiBLS7/bEMWQUl2FsTfZvT1jch5OEF2OmiYGT1ypPEXze1HMF0MYxU77BD+DmHNdyJOpATCCWNy+OkBr/BxBCsVkHIdgl8IxC47VIpPoPOQgVrju9QhurXIhF9BlKzsnywm3YfPj2lm73KcLdg/Fcw95157rwgufxYfuAFDC73TIlnwc5Bdwa+ab8YnddSGAiKfy2Y9SkmwRlv4CXMqM5ZXfGqwhxff35Q3a1zyiQO/YB5cIQPSZjC7MS3fXzC3eH7EQZ61pLrA6UWQ/J6g2XSnXyL5q7p9HUsL8fvQv7O/k7LEFxY51oTMH5MTHrO0S1gG+rNdwPu+M42Pns7/57D4MofzLsMsp6DCOYddOn1oYGyJGu+XjHLPsx2D18l15QEwXGOYMOu7XwdziLDOPeljJfoeZW//gIZpZe4v5r2/9wV9/ie03v20JANziKQ8j2CynYSWLI4ZTzUBrKPSk8vZz+0S6MRw8g5Rz3WwuGcwKJ1YtCzGiAbeUnAvcgjELAyj3VZDqQKPaWlyJq0BCsxHwR6CMKrZspfBmVKLjpImVUvdQcy4JEvAYqVRr10FYBeioUJnFELBlUmP5ELf7csFGHD3BOVEncxJi7OVADpyjMJPIGfglUKecxfNWYmQHODd3XYMDJ7tqWgFaMZ+0Rpr71FXSAD5w3Govtee2zqhtSIlZjLWSppEsSyHoIDQjTKcQqR9bFRQw2UxWKHCLs3nMUClgLYCsT6QJDTj6oSJGhuu6iu7jlMV60CcVwId14URKHACfJuYB0YPVmISw9Nszt7Q2+KnadnHSWdr2mJTZ4Udd6TSS4CGYNJBB1gFnoKjtBX8YIPkKWYvHoLKciStVcVABZPSuPTsNj7MOkLJWXqbRfswgy3qT54EQNasJs8DEFpi6V/LNYE5uATj/MCE9v4uBe+7dhzWwSjNaM/W+lPpgLGgxwdzIXpfe6XN9sl+SLsxqaOsVkEPghh6Ds57irA1aNHNxPQCTq00KNwYiP7AefJvslU4G1WahRNTzBFG9ZCUxIIA5VE60MH8k91KM1Yy2tq+6YfRC9qD1XL/TQE9V4w1ocrO4gGZGkS+08hN6D7l9ANO91h5Q74igkwAPYB0D7tXC1gOCKYMxoDb7h0G2FyTJh+hGmUMne6f2oR6Cbgl4b+tpKY/a67X1i95vCRUoGLv6mLzr512wkb2bYMxrdleC4SQNtI+tfl7vZly0/Q97ad3qy0DWMpjPNwELrjNPHw2zxImoZQH7j58A3Kp39QlzSUoCeGkwfhddNCPMbdQBiKijaqecuhi9D1CWe8VPtD438DVE4+Ss5/fAlh5PDS5xjpGBf7Qi7Pcazj9BH9lUz28c7yug3acNs01RMprPRllzjqVZuGmZ9j7iRKoxm44MVv6g5QUfoNkuBmtz37SceWZLEgvFOjr1V4mBT26L60zbcgRViSneMay2Lsi1LehZibE5j8mvkuI+XZnrZ5+RdVVC5dOhXYWv3w02UB5vraMGKB6OjJeeZGZYz5mcuhT7m59NAFr62bFffpciHtlDLnSEpVrnEfhB7S7EaE7rTcXDAnmy17GeKa7G1gkcCjO8wdFKEnlAicBtyVmfxTXJYEFsOAbqc29ER8pimBGeE8gst4AWs5NhsuAKUBsALmO8h3Z7hSMZ+9FxvXzwusg3i6eliv5LmLwdZ3abWOJNsqKDGtkfK3a0DWFYqHtCJ2OPYlO498asTDDc7pfrctrvlqe3auXldz3+gowh66fmu16q3VlMoGZq0k6Zg4dEnXEYTgs0AzRAIIEW22IA6BwrgBb1GWBQObtQHFsagCY+Gjsg83mrNc6FdLCOecBJZkNVS3x8RM9WxWEDbUs60JkxSMU25Q9UyNB755rdutzfndZ5ejGHBdBnFBvYcmswz/F1bEnO/1QeloMsGrjs4qE9uW+zirldvIhelI2DDWCniMagxA6s/W3nI9zpjvWqkGAWfYAt/jeH7NAecAX5cFUUYhFIhTB0W8QvhIWWrhp+Pg/jOYKPedT0kbNA/fi5tFLS/7E9fk3UePRjtW9WDDqdWDp1Q3vQs+pWo1rGCYYGT2e8y0M2MkusZifKbqi4lNjRsjNQSHs+h+e7mFhichG8xnAEmbaeMq5SEO84BfFtCmA5FEdr9pM//KNvjVl96w/OLbH9/XcrAYBbWLiaITEGx4W5lY3Og3LGfKoEEPg9WTpmJiioU0AlJ2iGxmfmDoSWGiMWx9yBcAfc+Axp2U68GvhKEK3gfZ6cNKsTHXj0rK4Mxk1QDAOpTZrEOaCI5g3lTwX71X7SFeXQh7l9HSRzgPBu10cP13B3tRvZdNPB0gjz/k0FVquGgqDPoehxkmWISFuWg4ps898YIVXiBG7hc52cporXTqadsILNldNxQjfBMyDxnz594mdzWo/0oYMUBf6ZwmwXAaeQI2BBYydY5aDGdPKqzGVGxpgFpsDtAbAYxnk6cr6TKe3TiEdv8855X7BHykHaeIaxlO9UQkDRKbHJaVx04B4OGiaPhkEefWS6WweEqGj/xJk7AYj+JbhkP3kdJ20TPE7Tmo4qDnAGospN7NB4+mH31s/gUu9F/qCdBl6sq4GtD9AnzRmLrvJZDVrkBKvWYdZ8KlFQi0iYpEkuDUhk7lCPTxnMu4A4Yt0A3JoOXevzONfF+fddCbLesSnQtR8874GOmQO0O8HOuvN3AVwNouJ3otundaW/m3VUgKq2bemWdIQFB9qF6Jzmo0Ed0p6s9zN7coBYeL4EQtFrBV/z5K4A0rKvAiUFaqmAEfAPRQAl89m/qABOvULZO4WO7K/+viurtoWYvYffnZ4wewztHRrSL/8xZ2OsQRzZbtFs8X0GMQ729SzNquX8KlZd02rbSZL2VJ/WSEDdDgUym7ZRlUzvw/HfaUPy98eK6vQTj7Z5Vv6VvKVNXgUa/VuJL2yzQAf7UrPwWDAhwxUJhFkRtUoyHBo0r1a4bmMNC6v9Kga/4w8hn8wW4kBw+fFpL6D/8TEwUdyrDCgFklfbMH1XAkzZwnVC3G23U+ZVhSY7J9/v/07wkLbeuTd0FvqEvYYWPq0r7OqRPneuh4om64JM9kw+d3zK6Wk7nvCk/SOGDVNdA6RiZAE49DctcyVfOlQjto4/8xoJyFYbTre0VbZUsmJiajYDW+gGmE+dtzIpCRJjWTMlcbryi/W32VMdV029FpiUdZUdVDKrGavNFObpVg+AGveAfc70g2lZLbv6uZmnSWqqvTSC7D07453spaxTYoGcYCxWjHQN8wzz9/5eg2Z5Lw3Knyx5AUnVwGtfr3hJ7ZYzluw9so6XwnbJM9R32ArZjGGxeDy/MWpUoMI48TQ2uNpvBeDNtlPu41WLZ59uKvum07mxRyboq/05gfmwyjTknn5qr1PGWZAqfxDAqVvJpr7TX5GNq8KX/qjI3HIxC+1hWLrexQxUjT2rk3vnPah/ZF3pmjkpEsDK0/GwvH37djkdwcrZLwiLmQ9zvpDWk++OGJj5C8ZcNHu1Yib7YvpJMud8IqLXqeOfCZ3If8TuZW8IaJOsKU8KWMmF/g7b7lZvM64IeKYANkDJXFNh9CjChf3iUwhnPhVgKPde73sww5rtnXEHybnqebVjXhW12WKdfe5h4jqd0SCb55aVArmylpNmtU8F6Kfgx3fj4QTJMWVTA8byfswlUhxsYKeft4G/VaznZ5Wf7Dmy0VPM28PomMsZz3RUvALAv2RtAHulBzgAx4DKXgBXWFTTz8R3Sv4qgCeemOulGa0+vTat7jUD0LOnxmFRiikzS9lvkqpmxYnSv0cbMHPGGdPmuaM78x4iJTyAYpX7upXY2ECKEgA8pw2MnjHmHidYck/YPifuppVNbEAwTKMTICfMT0SMElCWcxWfFH/n3pHt7/29f/ytMatv/cFS7O0vv3MJYKB8lGUG8txwY7YN0yoOqW2np7/3MPW8zDyOVsZK4FaMShywqnMeBlxA2OuAlt8bpx3xWN5Xf3zqho186uHpn+bAuXENsQPk6ISkO3g1+yTGTemkEO0M0sfvsjHjCOT0ferUONY4MpL/DXA1h4tq1oCAMBtEGmsZeYdLfBycPjTnlcSxScYPibsT9jiugDDT2POiO6zLuvIgeazbL5MkJ2kOmKmqdJKzBIg4DUxAZBxdtTXktKOKYe8YPS6MK8yLnIzhGQu4luJnz6YZzj2nzol1ZGaC/G45ikdAKrpBhzj63GcgPBPYGENQzGPcpw5ENs2oU3KhPxqODxlpGK/kne/U6W1xDtUWo3dgMuQ9p2cKaKmrp40OSQ3pt6HlunIS3Q4Nfh3ARrs6KNew7DbleU7ee8z0YWAzDhKQ7BPskOf2qh0l8umty6EYDBYk4wT9PVtmJrNdTTXwbD1J+6T2w0i2VwnTOqmpvUMkuvVXJy9ZBqlcWu6s3nJ+gN41bFLNEbrpKOW95qTk+gqOe+bN3H/cQ7gOE5vMJ9Iai10ygQgclSaqu8Nxt0JJ16j5Vrrsed2rB2+rEqy9rYQzyKmYqmIzCOzGMzH4cqGCe4PU+etyftEpktA32vCDWXIZ3JzCLdkAg7XAqp3boHMqlhM1ypaPM+YbDXvN4AnPm8HyZNeEmWJ9LUDYDMjBidLeFoMpYERsNveGg68O9DXgWXrZhYLs67W+zsBZn+Xviy0q1lnvpSQ2M6HWqtZ1OWNNbZVcs5onp9bLMHsJfM18qjYXThhsHx72UApScnwCs5mEm7kVu0bdMOAbfaefGae7Tj1TAmJguBiW8Ztdw5g6yn3j054SVLcNdhzABx8WwzoiWwNwSz4VSTtkhUIKfR0ZUPNAhvVFWFkfVekkA4pN1OrOpDSgB0FfHCuuIpXGFGjPZnA5fZTZ6Eq+tb4Jyvn3FbjVrZi8HlUgutzPEb2IDqf5NjYm+1xrrO+RTU2Gi+KWFPk6Zng9o2n6vCQ2AufWoGcGys8QrIowQ6aLZwY+AhFT7rqn5fiQtIfpk1hjJnxcmxHzRG/XflsxhcTaPk64Uny5r7MaWN06R5mvgC+xnaMnvQbyCYrFJJnH1jkmkhwtoLgZAIZOKdRBEyvdd0yqdzSYlJlqnhMmGeh/kcf0hbGnvadl3+Wj2ifpXWYxV3MTO4bSPTSSoA8QyvNWfGSFyM/hD8WAdMxD+FzAu+Z3BszPIRHdcZA9w2JTRmdQxIqxV/e0nZoHQ8kugiksvyX54D0Fkijm7jZ2/IscKx8GNRnnfBbqiws1SpgM1ql4P8Gt2PC2aWESjoJNxRxuJx35DwuImT852DI6/ATxchcmamSC57RmTxp6ejVDSfrZNmkWZXpPQR89giSAm5mUfDf6UXe4TL+WtsIUjNBeCDn7UCcZODNzOC83hR23+1dxzy2KLu6jBVkFnpwIm/dfA3qJZgFqxkcG0Jjrk7+nqMLcpNr5bSs8BoQrbZvKU61ZUPLplTpbQ+xx2xlHMPwXn5ksP+07FKIT/5WdGnNX8dDJk7JOscPJo/K9mlFZBx3ou7GJAaNSLIvNTTyTeD3yUXyHPY7RK/oTfZi2Nnt7klB4z2E/y9cwJ9Z8WF6jTkiVHwy4V4fumLwQcKsKtHaJBYY5dpEu6rnzHYJkPnCJtsNyL1/Ba2kfbcyt6cG/h3//6j/9e6WsI/aLMsdLF0Pg1Cd+ZJOlNzqBrja3jv2OA5qtRNMJM9lgv7Vunt/FseH+PbhTwZj1uII1fEef1xHZcug6HjgGItdOkNXf8ZDHVL4DcM1THEbAVYDOALfIWBinT/CdEXwwaWg0OwEKW2qGHgmtuqq/IQAAIABJREFUR1VGg4IhEW7IsFR4PJ2SGySRCZinAcrfm6ki5sw0RNNoTjWezC2tqVNnJ6ozKAxYlWsxCRAEunaYHP4vB5r149oxqvSB6aF9w1njFDovrlr03BroUAr/StXvjNMB3ZMvcCDMi24P4uw3BjHrdoA4lrTJ8t12OQJ7MBmGcY9zgaE9DsOf95nOqgBPt3IwEAEriwGsgCiBWwJ8mYSw/U0gh4JfJzg5zc77klIep0SWbncHX4HHSqzXvfOPwVc71zUwWcn8bMXz3iywRTuLRuN1YOuqn9ti026R++cd8vx7HJ0N0Hx1CqmrfGQIKVuYuhSwUvrtys6cFeShmuVkHXSlp7++b4ZY9m+9ywgsaVsidwdj+FmqabI9mXOW1kADQSMwlS3IwPHegQzwWDRQG26YGTIFYQ+4LQIJiQSnAJ+JtPhc5Hj5Oaty6gBLzJCdT8nK/Ie0lcv2yxYjYD8TKMB/Na9Dsxigw5zjNdofNWdBbYRaZ1/IMxHoU6Yeuf1bc0l6ngy1nu+kWXP0H7AhPEZbuqZZKHhPJCZqQYktkR1KEK3AnN+twDwtA5jHoYM41P0smwv/E9Zd7xN7sgHYCRjU2gkY7NNC5RvGHEjSNDv4Jk1/PM9MZMUG4tXkB7nu0mtUfXlPVu3BnsCx1gbq0lq18igT6Wq/iuvqHdVaP08NFBNBc88UcOrkQ4G8bgd1i1UKH5+zexO0UKLfTIIMStaJTGsmEb5nF8y1J+AWlqvntMneIlieQIuBXTK6wVJSgC/9x/oLYKr5LVLyZp6NGWPwt0jG8X3ubTCGM/jZoJOCZektbQvbC71/rBthroWJGHC+ZGOZxjYJiOvj4Bsg8V5iyp24BsCvRyZYEaVHCOjXtph7lS2M0qx1hZ7S7ALL0Os8J+0tk832i0piVECI/ygba+ZWvi9FVgxUSYn9SMcp2ktknw5fnbWerDHtudmi2IzQFBNe+aKyS7eaFTj9dnwd3gdDwpXcBcgYBSiZggFYr4ur2Qux6hW/FsvZrJwCv1Sk61MnuRpOAmWH8YHE3SlI1egMx6T6j1rg408ls9gAn2I+2nISp2v9uo22bIrBzPh22SQXDTn0yc/nl516ANbEhw8fqBtfffXV8oMf/nD54oc/dPFUsQ/0EnEkx07QH5gdajBNh/YkplfBmDFqDhKhrpxqaDh9ntLVmtvY+YPm7wRU6aHekn3AP+YDZoMnTo8vrRwGficg4F4xupLvBrf02bmv4pPXM8zmGqgokLW3XfShSQWsOxnPgUIE4gLW+t2LgTbaKSET7qsakN6Advsfs8VG/MDxaC5u4z54z+fnj1w7rDHWYu5hAQc9uxdyEmC0LAeoMloC3SasmNulNB8E04V0xyHuxOhxNnsXxTQapEenSAmLFJC4l7Ekim6z4Nr5aGzWlEHWQEQMqYwKSilM6Yc6+AXXl01JbkviAnNBncYMXeMIDM+j6hZWl8qG/aY+aKjuK6bf1MPstWRpsTfS/y6wBbxkvDFOAc3nY3Pnf7kHOIZHB48FWML9sZZgQ8b3pVV4AqMBt/IzmTezEjnPzrbDMbHO8RHDLKQPL2YBVdWGaf9bOYvBLT6/76O00YWIG8gVigN4jZpLJ2aewK1l+fFP/+FMxad4Xv39W3/wN15l++VvVQJhbinB6USXSjFadUTckNPs5Gn9qA2EOFdxwBNCTW1GZaw2yzlVp9WnlHgML1SbDoxbB2oJVJJgasioVb4S7+HcxgkNMopJUmIkm/mRIE2znxRo6qQmyaCBDCVlM6ijabXDjKFPa0kQuABs3KegsJJaaWfu41wpoxpe6EoTT8aZgwnFapr93Alu8LPHtrnXuzZJSKpLNuJOGEu2PIK5h1jLMEoWkvscSHpdjmayTXBAMiM/RN9zJft+MUsAVNqcZOVBuxxVeL8v55dnJSU4ycWVOFYf6RF0rTitPl2tf8bBjAYOO/jzyWoPoEDWNvuhjH0FebrfY0W5HdGk7Sv4VC7kZKFOLxE4yOB0tANJhR3oZF+Ohct92JIx5sbMJGJWduKg0sJRAdsIkLQfoscCIFN5LrvAZxpVUwJ1a7OvQEOsoL7emOXz8HnWiM0wwVLK5tjBXhQUBgSc69z3bWelPRXWjAeP5x3dcll6wiRegyl7JIbtX50YM4INgg5mZo5kUfd8XVFUHgCqu05mE9i4bufls2TQbphgDrJFs59AxG65er6SVd4VCSe1rsgH7AtQAvsl2yNbMEGumploE8mjr5crgQL8T5/PKToAaTVHJsmcAgsAXg6sZDoM06hVafoK7vcM38a8pCMCVQxd9Vwft1XxqG0Gjp6NE4YW5XGkvigAlfwU+6g1jkEk1cbDjwdoJB1PC0iz/1hZtf1KUj9BnOx/AXJaa81g0XOK0YOkxnPQCgHrin3ArUf76xzXIC5hRF4TIIZaNcAick2a8gt717Z3uRUbaM1gbJZA2UUfjALwDGsb36A2IzOHDLPRtK9aasI6kaxnoefxnWQvBFrELyroTWXaIN6wP9er562QLai9Qzvlwpd0D0u8Pn0vflTAR3xXTq4TMI0f60AazzEcxSt9pduDAGjRTnrov/RM6CPulUHxfB8OLhY7RDNA1J4RO4U29gCEJQe2e3ZL5BoYGXMPwpQs1oMHerNlWc9CnTWANIEdhfhYUoDIzSSa/iyHoAXkyFoJ3JwJerMj+X235q1BktEmMguDgWzdgic7tG5fURzQbZ0NwkWH2t7ElmiP9mER0cXpi7BvZkGEz27ghJ+jrZANIMsNNqYAFulebIFijEc/55lE0eGpU4mjbwHBAvw78jDjqkmQGr9Qp3cSvPASzkNdMsWhElnpe+Zi4b3UXh7Z4YNmMj8MivbVbcvREp9xF5pny0Nx6O/w37AQ3SqfuanZG46HAWJgjX/1q18tP/vZz5Z/9I//9+V//Lv/04JOCxRLlp2uLXuqId5k42BPp7WMjKEha9oC7EfEnmZ+Wa6yQ5IxChR1elrWiszOPgRG65+RJMkVJAl8JXH1jIVoOz3HLsVq5Q14fgyrVvt4bI8+I3MqL5XxIuti98y1WIg1k1SdINhn7sN0mynAI4DvpycdTIQ/KRwXwOd5oF1rV9FL/lFfYrwYg/3ASqx4Lew2kgl2HC/yy1/+N37rRz/6a26Z1FVSFDJmVaCX9th9OXFECPaqbVaAV7NiAxjhWgIf5Qfkk9K6qiHkKbJx7zvuZfvwmONLO+iCCN+HrL8Gxit2GXEzbZmZWwFueMBTDvBi4crD5OkXBW5Rl+yXWIzyoHTGXiMmSsseWVL4zmD26xlVrAvraAKHr+PrZqJmHeOj4uf5X4UmOlWW+rs2YfJH6xhZbMX1TOH410lsiL5Xzuv5gZFtPX/N7RSrO/E91gcMfoKfBrfmtWJrS7eMPEcW1OcxUB5z5eKPHucU064Z3NJelNTw37/++9tpiTEF38v/PjK3ysANI5gKkvrA+1SWru5JYUJfZxXfgIc0yX3JI0CoKjcrrKP3fBhiOWvNouHMKhqA15UGLQyCWDtGGrv1SXiFZg9GC76lTSGASH9X0E+HAUCC91cQxPzpEdyik46DdBJiRhqD5mXhSUdF/0x7ZgIgzyqJbJPo1QBgD0tUBV1zaSKXGaxOIzjBD7AvYjhmEJgkf7ahzSRI1WDNrSmjdX8NbvG5RgukHAVORbup2kLG2TA+AObGqXXovb5yNoYSEczpwOoxyPbAaNg2nkaFIZ1Pb4zsA9hRshlqdhnIOtVOFQj8nCemUHdEy5cM0UqmXvboQgxfDPSKno4GygQJruDHqHa8IGcbPVFyI+coICMtsA7yEUhwvkC3trGiazp3AhNCONa9PCP+HbYFT52p6vKahRYHFflMcAty5xyVMZRauqFB77mX1jnD5ymtOiUzMtEekyRUge2gKvKd+4f3QfCRU9kc4ACc5O8wA4GHSGimAlqCiimgq1u3lXDHdlH+BEwGfR8gwGp2m7z9znOc5rNmDlueWYPsdzqkqtqYm72g/eZTTg8HMjteLs8EbcgiGvMFsIR9qIV0VxUqVTh5ahNbigR84vs6RfK+4I24O5yIsNKGU2wxb4hzhVwJIzrQ7IJiVbkiHpBLg60BKEPwXjskedhrGZbLwAg28eg5Qw4+/XvorgBpBfmuUTORJJQd9o+H+adCHjuGNTnzaHUFhGItWf+R0mAdw7Li78yQYiFArRHcg05AaDIU7bX+DWbtHotIO+9ZNi5wTJBYFT+9SbEAeLU+hYm6R7uvfZu5aXMOiAJmA6Rmbs29m1lKBRSl5sPqiAJU7ul9B2VgbjXALPak3nkdrM7kqWyTgb6cJNt2wJ+gTMQg4z3cgpTWb+4vM4XiYx6D7/hZpqSesTPtDoDrCYwpuBd7u45wd8uhQ4cKzGmz7a/jv7I+2fsCucLcNejsWXhJ7OrZBQ1wThh+hn3IGYawh0kOBoOL7xGbhucgOkFqQiWQOT1ZjIxmNJc/KNDi8bCNLvilIETmHsGtbgm7XTGoes78E7sg1499pM9zvBJ9mfHCtM9JKPP7qTsAbGeFXqyLBnYE9GK+l/xs/qd36Hgl6xVd5M6pk4ubjdZ+14UwB1czNpnX+Fxsw51qoDG/Zyu2U33KikOfxS4RwK75oNGnxBTQjdbpZv0pWWwQZvrm2m9kpAsk4u9tktWpgHiu+FoL8Ou0TGPv6PQwAeYEBf2c9ryBLCp+DXAcAFFrCrlmILzKipF7Ynf+lKwbMSbrsCYPTVdngvyb9DCnPj8w+hwPPT8/8x6/+MUvlh/+6EfL6d17AxaaVVW4P8cnIB4TMAxwi6AaZmUOdiXtH2Z73gDUquAOdklsWHT1BbN4x0nYAQ2q0OvTHsXM076HkZuJ+Mx9uqVUhUbtsXl4iNr3EZMEUJSe5IAUrRQ84oG+VTBTDpNY7RUDfIl5qFceJqjYW7kMwWzO3e+WXOrVAJ3zDo7Clv3IVxLHz89UzBSA0uuSUQqQF4ANMLfwnu/fv2OxZcZ8kXFiyOwXghcs3suv5JCOWLr4k4CBAvgUi2K9YUt18IpyMRXaUuR34cwFTcVq3qteW5cXVz48uVPsSd5fc0wN6Jp6gU1IQN0nOoI1LCARNlG5kGwx0TP5ErC1Er8wbuzcR/MKG2yh7nLP2Wc5V8kenes0Y3YVPgdTt4BCrTpZ7nHpHPrSLdO9VmGrp6CiOO8Bwx95TOcCzN3HSAjttS6Ocy3i51wIRmyLD+VU5BStHOKMQkIXm1CQYmxnoBHXDSMQq8XTkWF3npTjyu8bjLYEuD1WdqHzqO20xOlJv4d//7lPS0y1bxpdDq11axlr6Duc6uVB0dwFMjA6AQiOR1UYKrL2e8oGNJBMUD1EVZsVQSWq90palVB18pQhc3DSOHL7+CRw4eXlEwGBk9k4Kqw9DCxE0uI2jAxuxf1R/aBRyawlmCQ/k07e8nwnnnSodiC1K/iElJppcaxETkGvqPWs3PpPDNLpqM3XyLFn3LjyuofzZJ+MARDO9lFroryC2/9wHLgdqAZVg56dpEaJjgaC46Q2DzFkMGLQLdUKOAsPt0clqFoFXW1iNXN/XC5ITsgicLLdJR+x7gzc0Gny/eSIVYlzNcTAZiezka+qXWIPOJPIIEFXXzhA14ktwS2s5+5EZ8783a2PQvgVOOE0SVVkG7BEQAFdQaKsd0v1UHRpBbQBrpBk2S162KSCPgXEcqKefcCWElUTTX4poCyADY84Lqfs6ix0hZVRAV9xDhUEexbFbBUm40VcDtOh057TM1a4T1jFCBKr9yBcUKXgBGheTK6dAgNVgeUgTNxwwNAMplQ/6YDdEshk2EwHthGIc9zAcbL0Yn0mWNTAbDovnXOtBMMttQrm5qmDoTrrc2B7cC/n/Wrey6I2E61WMSUUCMsu9RyOG0FTvg+HWaq6WUmOKe56366+8q452dKBUQAhAPHX5awjxVndMzPPLRLBKGF3OEjes0h4FHj00cCQgkjtD61+z0JRMgDK/sWHN/gUTQbHYQ25FYHggd5LlcPM4sJJbFo/PEtAfq4f26FFy8dT8EoGtRjPMTlYFlTOMj+pZtyYSVPsX7ynK5uxBQFjozuaY2QfAV0gIKRjw8Ui8Aw6rpYZMgVuaX3orzCXi0sV2fmEPCYFWBMXKww0E0CIbXM7nuujK5AsslHSKeaBORfSNbTMkMHVw9CLFYSAnS2cavuryio+6xlOTnkJIirBBZik91C7hFrTFfSq9T73zWlgnniuvZQg04wPfB66CB/MIfMO/GJnkHwq1PUsGsazoSEoceMdDaZ0YhCWh/xg/FwFnDYmYYfER8rO4CE8UgB7pey22a+cC2ZWFJ8LYLzWT/vUIGaB72KyKZn0oPACvGy3XenF5woozCEmbnXnI6PYwjleT7weD7PhcihBxrNiA/D0J9h0Flq6PYeMl9BzIkoqkW1wimjScsk67+N5eQKSlNxx/QBCeF4d5UAA3CxFAOdsdbe/VreaYwQz85L12L4oQJMcE+sZHR5t/RgybdbVsOVJTJza1J40za1aW0tPXPmYMaafcMRGEpTstPQjW5O20P4pdhHX4sgAg5IaXi7jFx/GhA+FksAa9hk5VCBMhyBIgiQ6PcwaSJY4jKBlHKZOZqZVgZd72IyPgPAUGD04l5qMqxSxeE05J+4b0S6qOMdiX+buBZipwqwkFIBWLsKscBdGCHTZJqaQyPsECHQhKCcFstjq3c84XhUfg0udEGd1xGJFnH5gwY2gCL4In8rnVLzP9XRyDn9QhWH/nMB3tbiLzXK9I4nVnCO+50ORMe8NPxRQkkVJH6aR95T/9/7xCfESs7QM/9M8JYNROcTDzKrsJbYeZ/4V2Slpq5c2C1C0A+ZYSmkTnonxoHMP6mgNNM98P5/cPg5V4r5PUZVysnba9yeGpf+oOZWpjQTYUOyTYmH2pJh0jNxtelQYSIwi2WSmmE8Zd5zAGIiBuFhzvLdj99rzBEbNtLbb5snKPhG9WIf2M2G7KRZJjKvoQ3JzTMKiOA6ncVEsYAaVdhi5EWtrmdSJwzjTJ2Jj/hv+cCCCHKryNZHP6bMBbCU+1pxbFx9pr8PiFeCCtn/4WHZqHHcuciaXjo4krMve5SCZArqQv2nLuXDh5+FzkuTRzEPJF639eu/YM9lIjYxgLj1YoAKOwowzaw4F2gBwgz1N8I2yUizJJTfgyufL/DTvCcZ83n9yQM0oTUFDOIFjTMfSkDMLwvD3ZgXqsKGjY1cx5WQDeuQN/G7cK4bJU0aeP5wCS3JxFR8lp425JV383v756k/++B4jko0xUeJitSxXOhk5plDXxe5g1fp8W/b3w3K93Jc///mfL7/61S+Xlxec8nBfvv7m4/Krr79efvGXf8lNjwT8/PJpef74cTke3y736275dH5Znj8904G/e/eWTv3l07Nor8R3bsvb90/L8XTU7Bii6vflzZsnzzVSVZm52P64nJ7eLGCznF8wd2K/vMUpCtfb8unlE4PQt+/e+YSH/XLEoHYCOQLqsMnevXvn6tpuecO/Y+NfFOjuDsvRAS8Txft9ef70YbndcFqTHPL7t++qugEQ6unNGzK4wLD4hPc8YAbOnoZQTkLtPXg/yghtI/xdApzbckMshNOgjm+YzH7x/ssFp4+p4qyKwvmqk51g1AQmIgBH0AGQzqeKmE3y/PJCmjNZbmb9JMjlsEVUfw8nnfL4cq6qA9k+ZrRxFg/LSQIl8fOn09NyPTuZPmiodJyT7CsMMXTjopYbtBqKKkDArmirZlolGRKDB6femNq7u3M9sWYAA5F88O92sqqsaN4V5Kmj4tMSKWaEEi5VmMOyIRPFiV1RcAl+aNhiTtARAyHV0FlN03sk8IZ8cP3j6bDcLjqRrVjnliUNtqt7aZejU3FFhEEDymDVAiMDjWAS9yFb6EWtZBqmfHKVUM6ZwXRabQwiXc4vNccN91aCoNO70j4gZyZHgouc2GJpINqMGdzzfL0sT0+nBTPR7nswbrTvkExDRLq2Ai7sAezBAMYJTtnm44olAxkT+7H+2Bfn52fPxFFLG+4VFgicHncAqd8KgFgJxfw6V8ewDjqdTyC2AmsNhmUw5mo35oBR3JCtInslWEy8G5zVPlu38eCeZGry9KWrQGo62iCgBsjcyaPAUUFXgDpVla2CAWhcTMjn6MwNKOPvL7RzOpmUw+CPYrlo2ZSUxL7rPmHnAbAAGAjQBzrwRP0UMKF10+wLw1ZuLWSqQrBGp07pTwPAOw4SzYwc/a6Sr1Elli5hn2K+Vw++ZsV0zDtTdTOnmLlwwqqeiilqT9AA/AR3jEdTubtAZzwgqdbTsxmdNMfJJ+CWvCRn7U1bVh4truAwAankqyBS1UPtz1Q0sSZsaTvKf60qmwafomdgvSJ4VCBIxeP+I6vIpyBCoepUNAIeZi27hQj2VAUAWnc+R7XaAfy7athvGNG0azhNzfYRusPiFma1BRGGXqIYhcLHRc/H09eYhINRhH2q9cD7aq/kRDIBDNRPMDDolmRHUOAqdiPZHHp/VWmle6n8Lova0vEHsDAeCXKFRqOIJOBO30cbVIA2rVwnBALxxW7R3EMdlsD4xvuRHDYURegL1T7Ok0SddBAcYxusTonEu59vYlByjVm0ISRp+xtWnEBq6YZbcXYKyplk++CUJHPGOWjHscoHAw0BtrKvYxNSoFg0/3vF+A2zR4Wz3EuJXBJSyhbrmVmDBagPQAaKydmg0vswgGUjAxQIlE6LOoF1s6TDmAnQpTa4FETETmkWUtqKuoiJ+8Hm4Xphp8duqZ0p/qzBBMRTYXLj3RgruF0WySvXxEmddEBMfjGX8G8EDOcFtg3xlPxDJ6RiGewZ07BV+SSWJWcY0r77BFPn39gP9OdYV86j8oEwYWqZ9aLijUGCMOFHq5X8XA81DxOEFgGsNMyQu9yoyyrqZI7kTJ6lt9L/Zirh34gbAyDKzMnX6PRutQQS0mEh1cCiKhiUJ5+tRgb4YCnrOX0V9l6BRSrWiGnXBzrwOj7sRXGM4v/EX/w82WZuDfdgaTxg+f8auN22VWuc7gMwPZflBTZtt1vevnvLQjoP3sjpfGzTeyn7jTWND2DMQGBDyTgH6i+35entG/kQz6zkeqXQY8YP3g9dCZAV48Max+D9dLuzQMv3210XxO5qEZZd01xXzQCDreQhTP65OgEEvOBPYizca8ZPd8ZBOeRDDCPptGfgOh6nbxoHiXFPs2iseYXJHxOXYi8gPqSuB6CiyZFNRUwctlbAT5ImYM957b3iSpMpOHvYII+YfGZMmUGUXEazebUHCNLlNOsUBGz/UqxhKjJOEMTaMW4Nu56nJeoAtLRZ6toXypyn9BpcAQORXU47xGLKwRiL8jgAr7/tJPIVkDc0WxjF3sPywnld3Smynh+s2h3lzIKG9gZeVIw0gZ9qzUZ+KhCyuqWsC+lQYi7Hk0VPywvIAbSf9kZpI7cvh82iD2JKp7iEuTgZYz4NlUUXxcGIM5TviBWWmZQqNqjbKocXnC8vjFuRJyFGoN+7KogRoAeXAwanGKnBLeZ/y58UgUFFe+3zMI71bn/jp38/dZOK7X7dX771B/+7V9o+8FuTwH/90383YW4FWGPQaoL6ogW7xSrGlJWoy2V5/vCy/H9/9fXy8//y1fJ//OyfLf/iX/3L5b/91S+Xy+W+gDIMI/b1118baHpi0Adg6uVFGxCfefv+3fLll1/4KHo5czgXOAwe5/t0WD5++MBgBkAGKxUEo6ToOn1Dz//h4/Py6fl5uZzRsqPgNwHU4STDg2c4nO/Lu+ObBYn+y8vzcmKLmJLEnY9+Be0Rm57zVpyoAu0HKHZ6wtHjp+X508flfP7o7y/LmzdvaVBh2GEg3759x+pLWECovvCUtONuWU5Kug/HE78Ho0MA73ajgeBwPCRGbK3b04gel+Py7u17Xo+fOWlOAqrveB4AXe/fvaXBgjMCKAHAjkDf27d0GC9ntUG9e/tWhtkOmFUNJCV89tPyFkAehgoulwWyw3MIKNBcABh0BAU8dtXOaAElnyJGwqCkBglsChB4zuMRrWaYYwJQ6qjj2c2GyMkiqZQzgKeRUhsbK4v8L4JPJXoIip5Ox+X55Qz0y0caK6FB4iNWmSotGvao1qYaHEyn5xNN2B4p1hyTZ1Ri7rvlzdMbrhuuhSsRsLLeiYEEA55B8qo0MfF01QhGH4w4zS7SDJmAjglSAVglKZEhdwscgnPT/xWkK7GqQanU/QzEVDUniTlk+/TklpskEW6ZhfzxflgDVWnGcG4GdUrwMDcDIBOr1D7kILP60gaCdyP9XCiz5pwwMfTaO2mWo1mYTMORaeN6/pgHLGMPgDmhgJyomDw5p3hmLoyCFyTq0GXK1kwuBpdMshVkE4zAsE8G4a5occDtJ9kCtPCSwWRQiMGOaeNEGQy4jJNRUwFMq6GCRznTC8DIULGdIAmtFBtKXU0oCjiZN5gW8I0vZlDKGFVV023oaF9ePulUUtoFBBQYDn53oOGicpi5anHxsFXPPrkXo4JPb9+jpLUYf2Smej2dmOODOkGrmX1xXJK7AoqcIksA3swE6iZ0+YR9qeIFZK3K9roqqesLpLmFfSestcAtgb5qnxGgL9sGEAY2SXZEWSXZNZ7zJmugqmzeg/8drcvUjSRGbkXwZFklnTcAO/JB5AsR8Ai7wclTtcRaVvGzhts1G0r2JkeaEzyibdVwfO4r+Isqq/fQ98xs4fu5xU+qpuHsChUd5AEIAlCfmYcG0RE9hh/BJCMz8PB3J7A3g2gpCgDkIxjv4FbtwGJYEozLQFue5upZeq76AuBWIqR1qz+a2itfxlZkgVS81+HJBQmAt1c9L22xAKSjW2hVWRe4EhvIU+Usg5qtRdB0nuwqlglZIp6NRC6pB78jshcb18wMsyERmEO/Aerju6fj03K7GKwppk7aPXtmDNvo5wprAAAgAElEQVSdsc3NeGC8lfmLBPvV3ie2gBMa2w+rs2RVrFSz+axL8uVhVlvLzSw09ltsGq5ETpX2AR8CmHR9+mDosZNFAQcCQgRWYc3UYk92BGyQ15Lm3SBYdQl41822EbW8yGfqmjlmPqfYCrFDskvmxWglit7Rrxp4ls13y6kP5KFNs8zEntHeUBsSCn1ijZZ84X/dkg+G3f2QOXe75XK+MragnTM7SoXK+4JZovBLXH7EDG419ghXA2duoTy49Z2Juooiyh+nXVKMG3AiCZtkGws25gvx1ipWqejyxPXJASOZJYvvIxZL0UqAawD1PkRKABYSTsVONQafrEaBVGQYBSSAf5HSUocQg3D2lv2FQNsk4opXEK+mqBfWo4oUnkGIN2UMZGbMACNoo5UA2C7r+lUw9XgTgQBqxcyoBbwOWP99Sup9OT6h6OqYykUzFSrVRs295QHVAGg4N4kAqlou2bIIIFBBQfly6icBAsXO7A7BuuYAC+/zjx8/sqj8dFJRFXvx7ds3y6ePH8VaBWPFxTaxWwJWiYVFQMu+QoSANauYhWwWfc/UUzJR2fEiAFI2Z81i9/L6cA+zDKllnm+bfaUARQC59z50UCxs5UUfv/lm+fjNRw6px5qjOPtyfll+iIMIvvzS42EOy/OnT1xPxAoo6iOXYOHdMT3+i1yPttIz2KgHBnTom8xUpn0z8DfHQ+BZ4U2YRw4mKJlYOaW65uKavuQ9J1a5bDrkSBvIQ3F8uI2B1rLF/LmKt+Rje87kfq/CN9YS+eaOhQB1XTCGDXBLwBgdKvIHqcUrBxbASfdUIFoA4+5YSiEjQLgYcIivoN9mEePuBjG1Z2EHxSBNIwhyFxIUUhQgIC+fgc9JEiBnizmmcSc6cE4+G/YO/vJkIFzgGgqReLfMK9b7q0Cg2Ln1sgOH2eoeHINPXh+RH5MObm2JU3Lfw7///D/8GzK34nBoIAoB7moehyciYGRwq0onDDwSw8v5tvzf/+e/WP7pP/nZ8v/85z9bfvGrD8t//vOvlufzC0PMsCVC9T7uTjT8cl44gePd8sP/4UdKanbL8uWXXy6nJxmwbD7RweGAlMgB5IKTpkGBsUslh9UwBUc4ueXl06flm2++VjXV7YcgnV9QPcb/3a/L+90bVZ851UYGh3N/0hLAZPG6nHZoRfRJNgAG9k+kUdJpm6mAZ+S1dwp4EBTRmHuQsa6Be+tO+j/JgQ4K96Ks98ubw5FD7MnAQvXi0ycm+/jME65/02Dg/5+9N/3RNL3O+867b/W+tVf1NhtJUeTM0KQUSYG8QEIWxPng/8EB8i35EiBGggTZBMMRFCD5GJlAbCmWHSROggQJEUnW4kg2YEixNkpxJJIzQ3bPdHftVe++B7/rOnd1R19CCBAsCVPEgN1dVc/7PPdz32e5znWuQ0LrSudCzC2KjY26JytN51NVWVqskaKqiF63p6BDgMVyHa2aQTU5P1XqVjHo78oD40wI8wAfF5VlVBoAf83odXai22lp36wWMKJg2G2j3TLzo10DpANAg323FCjUbLZTVBvHj2OlWuWKG2wvADi/53rs9HbkAJuNVsxmc1XT2t2dqNZMW2Wfskf6/Z1MwjG82+jv7MR0sYpV6kS0mgCpDibazVZ0up1oNZg4Zpr+mop5ZRu9Xl/rT1LSblGxY5/BLtvEemHh0EbTbDxVvMTAsKEn0MJBS/9Lei0Vg5liKLq1k/8AHRXkqTXJYtli/miiooU7cfCsL8AvcQmAoYMB9nkrFrOFnsFaCKXv30Cjqkr8PIF0YduUapmo12aplaEMAkRaMH2sDeUEySxH1py/308GU5XJE/0IQBOtS3o5DsmVGwVtBF3VerbIGEgigVTFa7UO3gl7BB2Hdq99r2/DESkMACf0/h+grxz3bOqKUJ17Vqrk5EZ7xjaMAMDTs17ThkLr496u2de5FZpgmsqWAT32PYBYVVNhnbA1mk0FEVTfOYNufcvPSgxDSQGtAwmiOA1dx7rh+3MilSyWrD7fT2vC2a9p2U4AM/e/GWhZgyuJZQYY3g+vhFLneldmKugdErxJx1W9jPfMqsLGLLpQsnkpVEuQ64TSa3PPmkjg4j5QzSTWFc3CzACEdwAuX5Ltgw5wio4GiT4JQLYBZ3GhtO2W3zXjB6Yo5+A19iN7G5DmXm8oNWVybZw/1AQGcW+alacKpav0JcFytdPtsGapEtz7HJaJRRahfSXK/LpPLHtCSbGYax5KIO2NTKxkW7J9zIUir0vxZYXloLacTNqwgVqrZBCXVi++D2iZJkQBeGHjldZJa7aZuWs9DiffYiQof8tBJdm2uV25NQOfUCQEuNaSvZhtXQYwcspctklp7TJxt7bMawFRMg9h8mggwWqlwo8LTz5rapvGxqslHuZBVlKrLrSUEd5mJNmuyupsVzGbTmI2nUW315O/45nRahNTQQK1MEeb0Wq0ZBdZj1ZqcYjZnNOT5GfvgZNsb857k8ZLFk3MRLNeiZK9ZLysqq9a5QxiGvgUgy2nqBXNvhoss2y5EChfbJBaUR2kC2TVwNR8mzmxT1M9cx/dgxgUpFK7piQnjqFeYxbeA1dZgCgtGip6ONn0/n/18vzHVxNpi80qNtg8T7ce3TNolPgkC+deh0sRYmKv26huUooi2Vq8F+391LAprHwx4rLA8eo4F73FouXlfe9hI69AHq5Z2GBmhtneuNDms1CmZRaA2uw47121/ia4zmdnI2smwCV5TJbBthKryjo2KCPwZ4kiO3Z53V4KIGCvA9qusNVmOhmodNyluEDFJeKGeqwQTBcTOwtL2MF79mdpH/J9I+NgBu+ridjaf8nwKgw52zH7CrdEp39QO+0r+6noM0GaYi+LPffvmsXvomtNPha77XDSchoG+V2wSO+YLB2bCQmir5YqsNKhUdrduJ4S+npTRRozpPBFLoQU/1TOJpbacbz9SPG9pSXdJrjs7Vfae/y7GYQGOq+vr5VnUCAW+I125WYlIIV9AGvLU4ANFGm9cyAGy3HPRlQsl3GLtKXMXjbQy02m9qwKb+nbVOx3zCitTNXrzED0fW4C7TJ0y27vbmM8nuie+/1+nJwcx3rhd6Jnz6KNYsZ2K3rd7n0MKB9dgdXtbo5mq+kihFhGjWTUmL2rFupVaddzW5c6HSoRrWZbuVQDEsDKU0ULk5Dr2mYW2RavvYsfbgEVAJPUdTdubON3v/71+PrvfF3dOd1uN2bTeQwGezEajWN/fz+OT07uMQk+k7/zvDd3t3FydBjHR8ey+fiTbqejP7OPWu22/QEgj/arGf7K/+4Z9I4N8U/EklxfLXHbhd+fkaH7ThQRHRygaE+S34Hy2qf4bBATc8bEVFbjR8Z+advZ7wWwsU4uRIkiRVO0Ch3PK86nQC9WmoEpCnLse11D58z20Lp1AKM15SRlire6EUSv89lz0SQLbxmP0N2k/AZmJl1JTeJq+wf7Fxf2S5swdwOhQ/4z21C1p19j3VouYSubqDyDok8CjlwTcgTfN9sa0oZBzWazZckBzkNlHe0WvjO7IBInoEAudrkK3o6pCvnmdQyjnP8Se70ObpVOHH7+U+bWn0FA6/VHAtwqG6RUOEvgdJ+syCAROJcqJyPaSQY99eDm+i7+1//la/H3fuZ/iJvrUew/eCNmakcAbW+qBXCZE7vYyN1uT+g8VYnR3UhGqNffiXa3m2h7qWwCnrmvGgfTYwzt1oehaCulkICT0kzQ7Ijc8kDVgwNDK6AMgpgzy5jMZnJik9E4WWSAL0QtRryppEANxdnDKEsFExk5JyX+f1Bnt6iYESF9ENqEAP6gL+fkEQWMup96rMWUMX14SwBYtE9ECbbzYV2p0nDvAHQEAbRuYgQ8ctZTxjr1tp5zuZqrSmRKadUgV7IgSPwVTKfGl6pLPN96EU1aLEuwV6nJcLNKrSrsLvdKizkmbSDxbGQIuUYD1oaAkax282eh+pVoNzo5XfFVFcBVnNLXzj0vXAEjYAE8qtWj3QTkspaYKii1pkdH8yyAeJWNWj+UJItZV5XjBXjodgCmOjGeLQVwYUQHOwbpcJ7sC7UFEeSpFTSi0a0JANSaLdwCCzBVQAxXTsvAg1fBpICxDKB1XnKHKF+p1dWGWtr83E3vXIZ7gGmnIFx6AE2BfgQMHpGdABH3qGTLoBV7vtPuaJ/jzHG4PgdLBUkEjST2AkUy4SIaK4DHdGzGI++S5JDEz7RzM0wsuO9nZX0ApMwwM8AFYFXuB3Yj11FFcUsgRmUtYr6c34Ot7C2cL59FAE8QQaDBtblvrsv/6z4AZpOhAgjKQpHwKIHme1ndhVfiSU5mgMAK5dlBal1HNnOL+4KN5vHLCrUUBBL8CTCE4q9A0sCENLdEnzDrjooZAYbs3/1giRWqycm+TJ20DBJMVfe6F5FLMTSlQWj2kIFDKv0AaK9a7lxhdXIpnbzlSu9SSVdpXUxRpCWtJdmqVyqMAFt8voKDDCIJdOutut4L9sNtXA4yS5sy5xlgE5uH/bgbDgVAe4IhARWsKgPD1hFy20GqMd0njAR3vV5X3+fZe72egjHl8gJTSltKBtcVnhNquTWKCGy5L96jATq35ozGIyUfAqf1IpR+y++4TcDv9nUGqRgaqZ9RiDXSvciEgYDLlcOSmKcGycogl1sjsuqY+oxqDy+akqo++l2Vsd+FpSdQO5MXS+cY7FTbRLIfLazrqi3nAf+nNo4s6ptZloAhk7FgGCebTVpKjXrMF7TmYh+pZDopYo14DxQSDNrx0lLM3j10Cib5HNat3Wz7vrYhNvVsMpX9apD8aGiMCy0Cl0SZw8dtlIjdUSgi4Wm1A2aBWU223ewt24xQoMy+0dAOQA2KRettdLpdrSE/p3YIsVlob3SrMWeXn8dX81xu263EeDRUwA9TlgTm2bOnArf29/fi9vZGyWq33Y2jo6O0NXUxjvlZJR/JDtAeF1vQ70L7h6KDKClO4AWoAYi91vrG+VJ7zQYQzYw0FVgEbJForpVIrlYLnw1aULb1DPLRh7FuELGQaRU2WG4JSSZY7lN8ofuY3U7vir8TpvmKSrntr0CvZIoWdo7OaNJ4yvoK7M/k0lIFOZlZ7Z/JMCwAbK6J/GEyfgTMJqMV4mBhZJrV7Hs3QEWSZh8vRnTNLMTSBqc9xPkUSMDezsEhJOlZXJcdvQeLXWgrNoh3Np8vYzZdKMEZDHZjMp7ofZLUa51U+HJ1vl4lPnX86OTHrWJiwumxfTZVgMy2Z9nQojyXr0mfz3Py87QcAoTIplNBCIEyYswmrQU7wueoHUifYeCSfeI23myFzbZjAb9lEIsKLhJq0j0pec4vF1Dst5xIv2IkGIywv75v01ScZA1RgzRm0RC7yf4mm1KxtI450g72n45dzB5Te1HqV2kv5KADt7CFwCqKn1zdsiMJMq7dLs91rq6v4tmzZ7Izu7u76ScNTPK7y6XhgGLz2cPrFe1/ZvuwqUuHBmdYQGkyCBU/3k+gc5HgVduibTw/j83iPU6n87i4uJCv2t3dc+dDvRLTyThu7m4Ekvd3B8ncf9UCplhIDHez0A06pybTehMff/JJvDw7VzFOhertJlotiuzIsoy1bnv7+44b1c3RjsWMuJRzXo/d/iABCsfMAG2szdOnT2M8HsfnvudzcXhwGHfXt3FyeiqfeXt758JthzxgJd87m01ip9eL0wenKjJeXF7EaDRUh0a315V96+30HA8X4HlBsYZ8jU4Qd4GwcRTPrDbRbvdEYiB2ko2vUsBtG5hVrGVQyzGsh1DQRkm+I2ZSKULo/FXiww8/iIvzc/mr0XCoc72/f6wCL+ulYu9yrj0LwPfo0QOdc9a4227Hg9NTt19WSxzq+O7o+Ej5JWCPmWrZDZIazeUM8u467ZbiT/yNmFBhsIz3z4FQTgljjDZBgZ48cytzJBf02NvEseo8UecDk93xxQYfKc7jC8nBOCeK/+SrLc1BLDNbzPXc5AHSmBLgZjvFGmLj2JtmztOGv7gH3mCOioCQDDlLppQhBC7ga1/gu8gXEuhTwZ8W29k8yRwubiERILuTDH+BryqY3Buh+6EIfCZ7obCaVbCqVJVrl7Wi3Xo+m4jAoLhNcZ/9L+cIO8q6qNDcaEtmhwEMbz15EN/3lS/Fe+99MfqDXU9JrjdjSawvV+2CVfl63RbeF4NM4rxnbpnF/apQ8Cm49Wcc3Hr2z35ji4EqSHxJwlQVKOKWcmhUVwgSQF7lxoJki2Dl5moYX/vaz8VP/9Tfi93BcRw+fjMm24oCyt39fQV07W4vLi8uU/jYk1fU5hcVBckANyRTAANKsnG265WSVCWFi3kc9HvRqCEsDypMYu1kFOOrMbnZo02LofqnCSqUIdpZCFWW9snSwFCnG4v8e0G2Oawg4PS0qzJVq8Z8gZOlQmeGzXLuKpk0v5IZJF8gtshK9OJ5Bj8YJMAagv/h8M6soQ26VCSR26ghdi6WiFspVb1LcOTu9taJH8n6ehWz9TIa7ZaMHBVqkhKCOjPcPFVM1M/Yxt1oFtc317HT67pVRoEoWhH1BAY3MZ1No9NoxGw6SuHiaswA5AqLLPWDcDZUzjfradRITglY1KNdj+1qHfMZjnsuHYrNBraeW+kcr5UJajyXu3WKnTTDw/gDOwFTxRprKmKyLXg/7BG1zG1JLgDf6ORMoWsSCloDcMgpHLsFVKAtRAhkBrEBWEPPe7bLlKpg1RUS12bdHoPD553htNkvJDYO4KlcreR0NR3FMagCnDLRpmgEAI4qINsSLMDCSs2hvKb0xuTw2R9Ni0Nn+xwsNd4rySYOQ+BFAxBoqwRT1Z0cpkDQw/0BMBDo4JgluBq08rbEWgTkwGGxB0kOBWbV60p4xT5QlcqOvNiBbndHgQpOllZhtM04VARNk/FYaw3DazIZxVyMiq4Sbzf0rGO2JEDx2gvs5KwtFskccwUZULKFg8pAgL1plorF4uWkw+ePKT1RQ/dvrfeN9hyAJZVXAlYxtwC8lksFq64UF/aIr9Hb6Qp0UTAi9hisvKXlX0lSScZpYUWfT1q4ZgKJAi0wgAD+NW0TBDEzIbZOmwNxARJRjXY1hahTE4h3RvsGwR+BEcEpqzVZzGQL+X0AD2zEPRCXiZIAb3lqJ0sCwGCnjicCYwk0qfAuFnMFU0enxzGdOpgSuDubaz/L5iZ7kPeK/QJIGvT7sbu3H9PpJIbDcZy9PI9Op+d9ls9oO+OgorT2EAQzHlws2cUsTk9P9LnLRbaDBAnpItrthvbOdD65p70TlB0fHyeAW9XvFXYjwSTJB2vk5AMg3W3DZqAZQEHPxG2obhl3Qr+NaqMZixxNz7+xDv2dvu6bNaLNnjMglubMrJbFnLYI2h4MKFM9h0FZ9hMsvjkFmfFYzAfWTv4AptJyob1XtKPE9NNa+74M0lHQcEJBFZzAkueEKQi7Q0xRTb40m7SA46qwsu/5nnRTzAjdbGva/zzHYjGN8WSoAB3wBTAFEEDt/C0Hy7x47BL7izWbTqZ6ZoJefFF3B1aUdU5IDPC/8q3ZOoP/nC2mshtlv7H38N/4BJgFMG6xFWI+YZMzsWTrTiaz6HZ6Zmpk9ZcCkpJOvU8Yqy2ticEDD0hhjQnuuYbZD/hLt8ITkwDQsd7NelMAmdm0vFv+Xtf+4x2qlVDgDoC7WRI8Kz5VVfIEM7KgLkaVYpIU5SZBxjcByPKusVXYXfaxZAVqldwzVMS30aw173XLSnsf+p1q2eR+0AgiOVJrZw4poPWIPS9g0eLBsp/tlv59sXA7Hs9ugXsPEbE4t1l+gBdisidgUQA7npfreH9bk4c1Ys15Nva75B5yIiwJGs9WWmfwFR2ATO4/9apWFISKgD8xUrujWAm7VGlY49Qajk7+lPzMlgI9/A6cDAEwsg/UmoR9Fgs1mQYChpxEstf4j8+BvXF5dSlQnhjTshEGkbBFsUaP0xX+CcmhgEJ3HIgxTbFF+8L6pqwfhTudZek+AZo4RhXgmkN+ypTZerUR4+HYgBAAcxZUiS0lXSBqerZBqeXewD1as6WNmDhKIUoCXZxFQAgASJjN2CqKENI9hZ0IM2XjFjpFV4XBgYTH3AwUzmQB6tHphHmuYk8KOCvej4rZ5rW67UBqAnJNfAHP7fsELEO7dq73jB++ueO8uW2K9Zwi/0G7YQ4+ksYqsdqCorLBRd7xZDqVTVRXhuIpa2myD2cz1pfPchuywFsV+txCz/WJgbGlKryhXcoZ5KwkAKx7IlYUOGhWZGHikAKw5yh+ogWMjWEXuKhSiWYDAGweM/YNcWlKkLjwVoYzJZi9NJsQ4JR3js3kOdAVJoYnMGSP8Bydtn2GimrJ2ub5WTf2A/uHPUBs1m217wW9sfnWatvGeDIx0N1AiqQTs8lMvpGfId4ocizcDwEve589BBDm+AnwkCFcnoapWErTzFc6/wKB1nQCWDewSotsZSPwh3NsqQ5iKheAKZJQPBe4Tx6TBXlsRWHj2s/Vo0ncnsC4pAPYCyqCci37V3wegCOMxH5/cM+CpzsH4IMPUFxbq8bwbujPrdelayxWmvY++WNdzF4VVtTmuIzKxjZWRaBWS3aXThNpkjHFMtnm0/Ew4GcRd2OHiKnxnwIom80EIbcZh25jvqKQZNsiECy7TQTOEXdJ0qWpoQrybcilzDgDY3ch4MuVq/n9AdZXRTOoak8LFKbbo96UHSDXU2E+NQ7xvwJ0trw321JyAfwM/on3yDWYNErMz2cbQLI/s3j7WmeStWVfASJiO9iP49FYBBHWWTZq5WIb9oDzoxbnijt7JNqe/1OBMbsnVGyAELGmGJEC/Vmw5a9ZT7LdJcZM7dZmZRvtWiWOj/rxV/7Kvx5/9d/4q7F7cBi4mkq9pcIXYHT5KkytV+zsHN6QA+VsJ3MoUekuiIiTz33fq4v8/+A83/UP/hnHi/5UPR6C8n8Y/SzIZwG4VPmCYqjxn6R3VCZpVdvIII7Hs/jFX/zV+Mn/+m/JSL7/Az8UlV5PNNjPfPYzMsJPP/5YVVu1ExDAzGl960e/a+bR5dW1DAJitfsHB6rKUm1wf/Q2ep12dBsVOQuQX4LY+WyhRIPf393dl/MgkCUAJS3utJqxOxiI3o1z5jBykElgVH3KKh6JGcbi6vrGziK2ShRx3gRNGIDxZByzyUSVYowfRr/X25EjJCEj2Tw/PxMQgGMdTam6LITE99pd9YQLCNlu9NzTyUiGE+NFm6DbwKpxNxwpEcfI4Ky4L9NCN3G3mCoIwgATjMHggcZudgiMEJx9MzaVasyEcBPokETZibhlZSsHIS0XiV8agOIizVZHoAJBren+1RjsDvQeAEk2y4nGi68WVNYNDKyX87i7vY7x8NpCo8j8LpcxurmNvd1+7O0TKJkSjCHkszGEpuhuYjDYj9XKFHTeV1OC/FuDJvOZ1sUVEjP2osZ+sQA+1SoCKwUGUJPFWqJa1k6GWE0JM4ENCQ2isUpmkoo8nk5iWVlHo9mObqcrgf5SXSZgZt1InBTgqg2nJsdDpUnsNdqgMinljBgMWkYD3TRaEqnSsFaqwkI3rsd8OjEdfb1SAsMZwgmKYq9AZqwkj1fV6XW0Zjg3kqit2jsB7dwmU6qeTsDNcGGNJuMphDrtRQBV9qbWBiBVjC+qRG75Iihw253BLYY50P4jsd5sB5QeG9W6WihZIZhRNReIWyyflYBSqoECwSoANoBudQUtXFM066jo/LH3OKd8ZodAJAN1gSiAAbh5UehFz4spgehmE91+R21Z3B8VKLc5+TkAt0h4Eews4t6LZEVyGQXr2dJcWvhIKpvVuvUmNOGQdiGzTWF2SsQ7dVqkWaZ2Gmu/uLXJYJTbgnNiLEyQeiNmq3k0SQwy4SZh0h4CtFC7scF5Ana0PfgiyeAsAxDs9K05cXN7p3UG6AR4ViC0NlBDhVKsxRQ6JbjRO+x24/j0OF68eCGQgPsk2DUYD30eAGUuMKIAuDBcdge7avu5urqKu7s72QKeVTqAVC8XDLHoav/v9KnkurKOjeU+CBaxGZyd0d30nvlpYLcSJydHcXODneecAKqYwYrNInDDzhgAXCiRH97daZ3YvwJgtpWYT70GOseZVLCXBGpgYyhEAHIChOkMOwgnOOHcsTdc6eRzodhTETCzw+1rMFZ8jkkISATY64B+JMUkMkqisPstAw5ulfdYeL/buos1ovmzR9xqzL4uguf3IuayV824G96mTkrE3t6e7G0BsfGL7GHWy4xPtLhwJhZ2P9g/EDg2nfH+t9Ef9AQ2Sa6VvZmaIezLvb196xOu1wYgSOwAx+aLqIkVRWC9iJMEKe9uh7Gz0xeYBvuzu9OKg6MDtY9gc9kb/FnA/AaNTIPv/d2+7ICSvHVEt7djgGBrZokqxgTPzWacXVwoATs8PFLSBngBOMfPqWVEovFmfNO+eH19FX352bKfrePD2tzeovO5FmuaRPlgf19JLIA87+7u9k5sLv79xcuXAjcpmGBv2M+wM3GJ4+HITOdaLfb3D+7bimGasxb4BWKTk9PjuLm+jovLSyUCALjYZ/wOVRgAAs6MGOi1qooAxAWj6UT7Q1VrWk4aOe15vY6WwNxa3N7cRKfTEpuZNcAXKpmIqmKI5Ro9UjNgefbphESwIvBSWjoCxF+1quJPOUvyJYClao+b6x1S6MMusn7Y86JpJc1QaXiaWVqh2EhhRgWSlI5QUQHrWRHoJDY24PBiGgvaUqoUWvhMtytZp89sPfZNYQ7xrmHu4NPFXC1MutT0ctsRzHW3pIoJnIVZ1rzVborhl4FW9DoksjD2LZBMIu/6QCUmxBWtdiahjahXmwKPxPwF8MfvJ7NZuk1icDhOkYTD1uttBh+xGIUTtym7lb4ejZ2uPsefb/C+k2AKcR2FPDN9t/KT7COKlr1exzZFoGcyXgWim305W6xku7EpxKmcE+7ZzGCzJYXBWfMAACAASURBVB0zET861pDdgRkMSDibxwExNjaqSly2iBEgQrJz1d7bpgi70XlRLNKG7Wn2IP0BFJcVezWbst+ylwsAigRPclCIh0g0FYsAshPfCDCDHTUgNjSD6eWLSz1fAY/dLm1mFHsIW4wPFEASnKOe2vZoByPuUJFus403njy5T66JRXb3B2LhTCbz+PjZJ3pX5Ao8Iz4OWQutg9iNIbbT8xfP5UeIW9gv+Dt8x/XlVYxHI4Gc3DNnDj/N8wPSs7V41ucvXgocAWTgOWYzhmUtrLsVMNyxZV0B/W6pW8fw5lZM0wlFZNcEddYvr67MPs3CJ2dTeqGKwfj5qfYdfgj/CdgvFmO2GTcaXd0L68d+xj7h/7Gh7DN8I0V0WDOOkQHuljFfTF2wnM01EKzb6UdlC4O/GdPFNNqdlvwk+xRgBD+quCzlBPh39tVyht0D0DT4e3tHAdayFuynVhv/3k5tzFftvWp0SVFxFV41gMuxC0CSW4FdCBLYzZ7VZ8B4m+n8sa5mHZsxBAgznxkkurm9Ua4CDktOeXt9nbpjBuDxU2pfziKWc0oUJJbR7NbVPSKAUyynoq3clH3FPsC6Y00rjW5MZ7SFWsOSYiZ7C3uP1I1iyQbMe2yTWbwAPXQ74Et7HeeO7m5xwYM/s+c4RxwTAYQqbKQmGXaZDhcKFbTK00KY3QXcm3xyaoSx37C5AOPkt52u7SvyJxp+Np3E7u5A66jhCbJjrKH3nvmw5AUzx0e1ejx8+DDOzl4mw36q9nDyFfaLdNx036XdN4vYFOyziL/f78fd9bV88Q//8JfiP//xvx57+4dRbbYjahQzqbObXVYKVMqJ0mcUgs7r7Ymvd6eJfbrZfApu/alCqv4IN/v8D377XnOLXy/AVgn2RWfGKEMFREwVcGsDa2sbsyWJ1jbm83X86j/6tfibP/m3YzpZxmffey9O33oj3nzzzXjyxpMYTcbx/PlzGWscCkE1hgiUvllFC6mpoIiAiqQSgEfIcbZxdbvtePTgJHZ3WjJEMDYwKgTdBNZUWUjorT3iqibUVSWKAEFVEP9bBQs4CsACQBvAlfkU6qvHFyugq+OAJwp8ua6TAdNzqQcNScAIHFcAMwNdG2PZJEjO6j3Gi2P38sXLGA5H0noa7PRjf29PhoIEk0qiWorUwoBBXogifXlzoyAIAwtbR0KVam2pxHAylpPbGwxkdAnWdvt9HXbaMkApdvd2pU0zAs1vN32NLbTiloy9xBvX29gscboEyzBaduRQeSaMlkefe7oKYB4gxTe+8fsSzGf9oZVT1R6ReG838fzZd6LTqsXugGrqgaqlGJ/r6wsBW2+++TCOjw9l3HGEDhos+Lvb31d1BRMJsEXbYbUCu44KiFke7BuxA5ZqTFM7AgECgRLvBqeKQyfw4J6Pjg4saBuAR1BycRbtmEzdwiWKbaUSd8O7qAD2CJTaxOH+odkVW9iEMyUm7NeSSMO6wUiTzEsseQNrDUfKPtnV++ReO71e3I1GSoxxwjgOnpl3iYFXewT6E132zDaGo4npz/WaAhQ+k5eKsyIYuR0OlZC06gaw2OckgdIbIFmiZ50Aa7mMm5sbPXuPVtoUBHWlo26NoDL9hMRQbb4hUU+SMxzkXrYMsIdVca/WYqffd1BRdwWcLwBFEuLybrh/2nfNnLGeEdoJBJgA0DqvvR1RztWyVXV7BecR3QVNIJLWBGyWbLXskcw6aOTcDQY7qsJx1qVZ0WxnYFWL8egutjDRsj2ZRJghD5z1Ui0eT0aeYFRxAMhn7nR2ogd4klVSzu3R8bGDeDFoAOQAMZqxmI4FcgDekAyWVqDSOiOGarutYPD86ib63Z6eD/CLyhlfAquV5bkaqXWFCcF+vLtTcEPibpHRilpx+XlskphAOfKeoI49aHANe+I9xNmECg974PrqSn/m+gQ1gC5OgiJub65jAICG7Rz5/bCnAOw5awBlJP4t7DIV0Got7m6uZbepjBKcD0ecDSd8tEKIWYTdIchcbZUUcE8GTNwWrHahRl1JKJ/DWQC4ABjQJNscFKBhINm+zd5lPwNCc4YJ2jjzAnhJIjUhkmDOLDu1QQV6Gm6b0N8rsA66WidNxs02YbFjCJbFGmrqGUjkCNYA4Di3pbUX1gR2urTOFHap3a5rRALySHAZSqLzRWs962J7C9gJa8DBqDUv2H9nZ2cx0oThWRwdHcZgAPC4jk6vK78E8xHNRa0R4EClFufnV7JxnDNVtYd3SuZ2dqjuT7THFLhKxNmsMfYP74Tzg884PDoSkIPvalI4ko7NWu0zgKaffPxcbEMAqk8++TjeevsNJaraH2IB4WOaWv+z84v45JNPxCb73Oc/G3d3t/d6myR4+De2PjYN+wLjgt/76OlTPSMgEp/JOyIhxaZxhj1FCl90EAu1LzmgB8F3wE0iCNBAEgRAD4v1JlZrt3LzxTU5GyRXAOjHxyfxwYcfyq6yxjA2ABuaMEmzJZGzzjvj7BwcHumd0VVHZX48Hqry/fjx4zg7P7tvBVcbcIIxk5HbSXg/Tx4/TtswjvFsEmfn50oQB7u7SrA2K9u8q8sLnX/+e/b0qWIZdCQtDL6K6XwpG7a3N8iJuxZe4TmePftY93gI2LkEhEHThz2zUBJ9eXWhvffgwQPZM2wqPpMzdHJymkU2kpR1XJxfmCWTAwQKkDwc3sTF+ZnB3abBCuKK6Wwe19e3sX94KCATeyXGuoDhqfYs55bWm93Bnqr/vF/5x8Ui/c8mHj16JHtF3ATwwP5y+7rb/K0NZd0b/k4sIHkHadXAUJh62hZgaJtCCYxlx4QAS+wjQBkVR9TyNIrDo+OYTsy4wIZzLeLKg4N9xXpiZCaLDv+2d3AQMNawQQBce7t7bpmjsNBuaS/B0GNAiVsgtwIN8QG0nnHfYoMgjs0QkHo9nn/yIj741gfykU8eP5JduL66VIxJYRlWkFhNJJfzeTx89OgeUCaO5hq8A2KC4XCofUXxjAIpQLmkKHhmtUtS7Mj4IIcGjeYGumWvEygrGqBmdztZBtCnK0HskjIZr1KJjz9+FocH+wJjVehL6ZCLi2vtzcOjQ9lw4gzOJvdspY61ijHD4dRnqFJRPAqQyPpMZ5O4o8hNMaLd1PsmMaYAY61ND3vAZhLXwsrBpmDradOmgIFlvr66VexBe93p6ak+i84GYlv2sdjzfD5tYABMkvpwm9qgP5DPZE/QwfDyxXO9F744hwAnAMnlrJxfXAoQpv2bIhS+GpCTi+zu7WlvsHdkW5otF2CXi3h0choUXEuRZjgeCWim+4X3S/va1eWV9ingJu1a5CkqcBwdxsXZuWzy6cmR4huuf3Vxa9+hdVnFDmDJfB4vXjyPd95+S7bk8pIWTc6aC5/E3kW77urqWkXvB6eP4m6IhvEy6s1adHc66hTANglMTdb0+cuzexYs8WG70VWh5fDkOG7u7u61n2AJTSbDePLkUfQplGmtzT5inTgr+F5izouLS9ky9hz/TmxHnjJgnwBUAUxp2rLbp4nDAZdg6q+mc8X5AEVFXB//A8FhMrqLw71dne2zly+k/UwsrqELaxMcBPpHJSacP3S25Ndr0d/dSfbyNMYjNNEcf7AX2BvcF7brwekbcXV1E1eXl3quAi52d7oqPBGzk9dxLlVopCOm3Y5Ot+fWyNUqLs95P109r8ghGn42l293v4tZvPwH0Mt+I6ZSe2C9GpPZJAcDICdkAXcKLNhi5CgEXNdqKjST2NGJQY4OuC12u/TZXFijEEZeK7kQ5Ytmc3GW8P1455OTk3j+8pN4/OhJDO+u4gf+ha/I3n7w4Qfye6w9XwbCHqgNG5v9o//Sj8bRwVH89j/9zfilX/5FgVt/4Ye/HD/xE389ev1+NFvIFlGg5DZLDJdi+zkNUTlPau4Ve/Y6yOW4z4WTTwXl/wiA0Z+mXzn71u/eM7d44XJkf2hUu+h+mA21UdViKdbWNharTQZbIebWV7/6U9Fu9eNz770X9Z1efOEL3xvvvvfF+OjbH8bTZ0+VvON4G9WajC+tT5XNUlRLDPV0voizs4vAoApZPTnWIYblBGhyuNdX0I9x5iBhdAjCVa2PbRwcHHp6YJn6puoAlFuQaIMQRrtJFqB1SkZYTuzly3MlclTzcB7nF/SDbxVscM/Sldlu5QisS2ORdQXrOzsyXBjmImrIn0melcgAJq3XcXh4KDpsaWUh0KKKdHV9rcrd0clJ3N4OVcUu7RVOhADydnS/OEUAK5zJW2+8EZ1WW9f7+NnHMYJa22hEu9uObauuAJDgiffH85JoC+BSS+NczlqlQFVsIMnAZLDBLewegpXlkkkkaHwtFFxi1LotV2s2otHDSljF+dnzaDZooajF209Oo1bbRqeDlkA7Dg/3o9/ryZCWiZSIxrTqLbHXrOVDmxyBJFRddLZopYFeizFnBDeBiic0llHqAHcY41LZ0PSZnERIAii68xZqcrbCNt3GBC2eILcuh7mIm+tb7UfWnus/f/7yXt+o6JJYO4DAza2yOD5pA8xnSppg4LHHpVWSAt84HIBNEh6SGesIW7iTig2xJg61iC4aVDSjhQQfB1+SpV57R0686NVoymTdzBacVRFSJkGG8k2iBzioxJXKUFZsFNwSOKjdB8Cy7TYNqv6sB2wxmAfSsLL2DUHfYLfv6aXSfEHU2dRzBYNbT94p0/o4dyQnnAFYXXr+dkdAl95lEZkG8OnhkGEB0kZIgu22g4PDwxhyptbWKGD/oPPG/XGmCHTM2vKEloPdga4jHa6c5klyDCuGxJY/k2ix17EVBLtUrqUvIIaYBatFYW8T7JoRad0ltDPGYoCUQFBMq9RjcquhA2TOFSBMswNI4vY6t6BaW06Bllo0PQwZpgaVQewa4KJYnmiNoI8kZmtO70LjAGZg3Wea+2fvedoQQxF6CrhIckj+DeRstE+xX6XdBvvhdhdXN6lScg23TvHnZAcyCCAI6t366M+y7bOelNucSD4ABggiBZ4RuKBXJKbZWq3RJLJiJrSpblJg8HQj7InWp0x3Sv0OkjIBS9JVMPOMwsMyfZRaXGHSKSEz64UzoCrifBnrBZqHKP/C8HQ1Vew8ErLUXjRoDXiokEdn0K2bZiVqrdHLEKsStlg97u7QAuu9EtAvLRcCthw0CrBTS41F3dXySoV5QtHC0580HWjrVhmS7vOzl2K18Y/NJpVcs5NpI+TsweBTlbzV0fuF5UT7KL4S1gisLD6/jK+XmPoGQIhW06l8jAavoKWUOpYAgQj1MglRA1q2Za9XnRwulvECv9js6N6xcUeHAGkuH2vNSZqksYJvvNL55pkJsrEFvU5P54Gf2dkZ3E8ZVLWeKV0AtDmlqawJyZ41hOyHSOrZP7IfI5gwFoBmLDg8traKOGYdUE1mXXmv2EG3v3mEewGjOQ/sP9ukttgX4+lIABNlFnbcbDxxuwYg+BKAwBPKIMyRPAOIiRGDP8wpbOwP7GZhyPIOlKS1neTyZ8AgbIyEq2kvRgOHdrNs3VLyRuti8E7Gsi8ClDVBi3nFMFnYW6xnN/b3BloHnu/i8kqANHaI1iWkHCylYOFtYhIKNiSkvN+iF8Q+I84xa9JJEntGBZR6Q2vKe2Bv4QMAxYoOKDZG09ZoZ603FD+5RTuiVTOAA7BjabWq9i3+18mgfS2xINfB7sFa5FlInH0OLdxOi5Xbi7BzJH8d7TmSfPzfK1kAzhtMvVH02o1o1s1MLNqgaq0FOAdczkIEnQUzQMMlxSfkAmCpejo2+8M6WUyjBUSnAMreMnsTQWQSUWw3vkg/T8ss8hk1mBQuEvEcZc9ZIsOi0LJJ602cvTgzXUfJ2Ua+Uz6WNmSS/QUtTRQ4GtEb9PX/RVScmM17nhammfxCAeABWwujXN0GYvVQsAEMqIoZgv28vruOifx0Rb7SIPfGuk+LRezv7evZeR4+G7alCwboGyULL6frwqCGPUhcQ6Ga/cwZw8+yFwS+AdoRU67d5ov26PAOCQWYHpZhwN+qnUhMFbN9KCJzDe4D9qJjEQ9DUZuUOiSsu4ZgOGxzbBLnFztGjMfasHYAZDnUWeC9J8BvrUuVE+7YlxTaea+PHz1W5wGgN36PcyHWZb0RgBWAuvz+ixdn7ppotsSqffnypSZ4q1hbqcTp6UOdL94Xtg4mHcV4gBP58E5b2lKKeQYw9CykzR5TfDbDdzdlO/B15D8USqSTR9cHvnxl5tRkPLvXYMMO6Ryj1XVzq3XjPkqxg2dy0fdW+7C/u6sYmRgaJhEvjM/ivUE4IDbC3qgge5O+n3iMQmqZnpoDbYiZbu6Gsqe8Y/YaRZgnbzwKAHNpDKPjmEVAfo4vaZcqXu0IOKJ4S/5Ce6mAtdVanw9Izs9whADGh+OhbEmn2ZTeG75Ya622fnTymJC9ikGvEwf7u2JqNtod+VmALX5+NveAIXIs1tOECc7nKh48ONWZwOddXl674JSt4g8ePrjX3FRhcjSW/2ev8g6s5VWJ/t6u3jfFaxWbLm/EVu+wR/sDrQXPhz4chXLiKMBcmO/8ncIEMYDAt/FYgDbAEh1EnEHO1XThDiLOG3ZKheV6Q4QTYhls+ePHbwiUB8QaDm/Npp0t4qMPP1TRfnjH+1nG4cFB7O/tuoC+3QoA42zj99hHMCl/5+tfF/h+dHgUpw8fCNx69PBEn4n/huSiglS1Ep/9zGfizTeeyNZ1OkgSRfz6r/3T+Pmf/YX44Fvf1Pv5F3/g/fiv/ssfj/2DXYGP263bmK3l6BiEr9dxiwJwvc7geh3wMvftU3DrTxNO9Ue619fBrXKBsjnKhlBwlCLrzIBZrkPCposV0/gAHjbxi7/0q/G3f+rvRrPRjS9++ftj5+hIIoDvvv9u3Nxex3e+84EYLxJIB1mfTqW3sjvoxvD2VoAA7BqN665UFLTDcurSsz4nAW9Ff6crGjKHW/oLM6rcRwqcJciXlXLuW4ZOAYQ1Rl588iJ7i9s6TBx40VdrpkiLxbTAUE5iWyUx74tJQfJJ5evF80/UykDASwAE4o3T4qDD1CFZJqg7P7+Q8wa4cdvPOh4/fKQA/80331ASQdUEVgAGjTVRi+VyGdfXd7oGFQOALioe3IOn8AG0GQSARsw6nlBxHI/knGipsI4XRnMQ57dXEj6lxZNgGkekaoCSaRhFTIgMUWZxXG6ZssBrSXIH/Z6MORUW7nc4Haklhco84BZMpMlwqKmJSDntDbqkdVGvrqNTXcXeoBOHh/3Ybuhxjxgg4NkfiKmHI4dBIYqozJV1w3AcalnU9D0YcwSGFrelBVaMQto+MqmXzlHqsNB+CkBiIeNl3A1JqiK6O7sxnqCnQMsgmidlBL1HOiMeDqgF4R3hT4EPaus05Kaq2cx6QAJ8lmsF45qISBCLs4BBmCw+fgYGnq2uqyqwFkjoSHgAGQAKSJJ5PAJraT9AWaZlVlTnlYIjgmQCFu5hb7Avh867AkigyleYKbw3BaxiQ6zEVFQrnmjYrqBzJkYAEEy7lLYA+35yzzrwFCtaJEqCCAiCQKhbp6hyFkciDSjELwmQZlRY52I6cgaVoOszabuhYvmKEUrQQhuzA0YSx5XbOAGlYUA2m7oWwAiMMQI43oFanuYL7RSBeCl4xjMCGHEOcM5Uq03HToFftVBYoJkzX8ROeXecedYYLaD+YCAAAMCR4Iznkqh9tvLyENyXRIQjFJSQJHNW1d6TLY/Sd6J1h6S721NgTbBaBLY1RSifR+0umqiZmmhU+0haxCJlUpG1tQi1Bnt72jceX+1JV9glA6y+J/aC2CVJ/97p9uL65lauHEYn+4iAhPc42PWUUa+lNUA0dCPQmHOgOKI1ixaQbk//xucRmBgMMiuINghslESMU6xdwqdoziTQKNHRZARxj9ZGsLg2AJlZXehZAKhkyyCaZNIzNDNHbE/evdiIFA7dNmC/QbuKEyUFpWJ9bRiFajDFss4GatGZyXvhXalNtIGm1etTpAxec488l0a6p/6UWmHFfnpVMXQ10NwtTwEyk8ggklvMuJ+SiNzcDDNp9tSkNSzJbG0kwdDQkQ1sGGswupptXUbYitaVsXYiTDI003o7g1hr2lVVjCyArcODgQJ8gk729P6hmVE8q1r/NmuxFBnJfnN9E6vNUsEsZwXglmsR4INVTCf2V4cHe/Hy5Qu34tbc4mmdJpIabITBcewWyRngMWCs2sqlDdLU+isBW68Egt0Mx7LLnBUBYSsDtSQg/cGO/H3RyIIxTnsqYAWt6/go6QGhjQjIpalLWyVvbrl9NTCDs8o+LGLQ7AWCfhgRu3sDFdm2q2Xs9Qdxd3NrxpEEkQHtmwra1TIOS472t9T84t3zfqVdNfPe4fmIW1QY63aUIFG4ss6eJ1GicYZvhuHYTgaCzY2nP3rf06IGW9AMkMub24DRcXp6rLYigFDOJPtBhcO6tQRZv9HdrXxYYSyyLz1cAe0V/NDrU/xoZyYuaMg2i42eU22L/hTANLYMEA2bSkyGTRDjc2cnLq6ulMSYXbqN+XjqthrsdjJxVBzKcfecG7XPiXELm9eTmHl+yUt47Jj8Pf4TsEeaQFVYx239B+hAgqUiwwY/imYcwPosmppkCvuYktg22k1AILdjUoxhGy0UVxhkEjiAhqi0q+zXOI8aqINtkyAyA3WQP7C9wF5rz4n1Q1xhfVMNiBGwanY0Psai0TCsHeOoPVWsJFqjK2LxyIalneI+BfpJCNogFeDIg0cP9bm6J5ei7Se2EXd3Q/0OMQqJLuv67ONnAvuOjo5d1MppG6ydWIGVilrNsONmcPqeFd/k++I6FH95/9ijDz/4IHo7/WSQVRNUGyumhxVMvAHIwDq7hc8+ikIksQd2HqYpa0jR1YChmStiY+UgEtYAFiADp9hnnGeekXMC25A9D9tLWkAprA1LjSI0IOPx6VEcHh7H8G4s0Al7C5O4dE/gv9SKTlKzpQPiRkV8mGX2I2ZvAcoaWIA1vyPAgfdXCjOcZYAO+QfiyRlsQ7cTy19T/J7Q6tfTcxbxfw9PqMXRwYHakPlMAC3uk8IYoLHYwAK/vR81ybHKnqJwBwBOgdH6muhQFekK6a5tAcmJAWvx1ptvac2RyuD+pcNKyyht0yuGbFEsW+i6nGf2FbaRHI/3yXsSq44W6nBRH0YS+ZVao6ueHAoowrk+2N+LsxcvtFf7gz0zI7sUuig+0mZNUZTYaR67gx2tOXmftNHU3ZGxvYrKBpr5nA4sTmxBisQTN4oZX6koZuFcmxGJll4oV0NLVT5Ud+530u91Ykzhs09HwVig3pIJ7U30XRsib3BuDRYuFM9QUGjVzTwHuMQuX15cKX84eXCSwHRfTCYmwhMuEqtzUxS5OcPYdn4PVhXrrfNNUX3jAjAgKXEM+4X95u4RT1Im3xXIvlrIb7CPCrNtf7ArEJl9iR1k/fC55LTkGvh92lz5HXJWfJq6M+R7rqT5tqBjZjwV+w2gjTgGPTqANeUsva50Vd9+6634v3791+/leR4+eKj3809+7dcUjzx5802xQw/3B/GlP/eeyCsUULBvGmpVh4TijirWkjxzsVnE9fUwvva//Vz88j/8h5oi/oM/8F78Fz/xY/H40Yk0LOsVYj3e4ysSjiRXkrFlO+62Q73lZHSVtsXC2gJnOP2er3zXUlrf9Q/+kVCYT3/pj2UFzj74va1ArNeofGWjlA0hUUX1F2MgasEU45mqXDh7KiOz+IVf+D/jZ/7u35fo4KO3vydae7vx5ptP4p133hLQMJtPYh/2xGyiipdHMMMKIRkladvG0dGJ9EQUGNHeJX0FEoDUbMLoUlURS4pEqyL6b6GAKnFSQo94HsmEJ1y00MAZT+9ZIdLIYkrXZhO3t9c57dBT1AAaCqAhPQNN/GjE3c2NgkScCwcIYAGUXyKsOVER5wLtWm1liEeiP9CBlVCV49o/2I9jTfNACNEVTZ4PQ0zy++LsXBpUz1+8SBDFIJp0KCYTVZR4N1xLFeZqLR4/eqjAhZYVEhkl4bTUSBSzISexd3jg/mi1bMISoeq9jcODIwVhJLvQfAnmuBf2wogKQocW0LG0s4iHrm+vlQzIibY6YlzNp1MBkNUq7xIQAd2EafTbEW8+OY633noYO12mhZCUbKOebJCGkgxTuREStSVi1LjZQBZ3pWUJFpfF+5eI1QNeSWTUo+iLAxRdd57BuqYJwHIj8ZtFdwcKPMKW9BbA/AE4oNpI4kbgUJf2BgZvPncbI0GkNLIk0A3AisgxkzwwzAVEQF+ip/fNtQAMZUwJckX/RbiUqj8MOU9zkc6AmDGeyqa23gXBNaKmBm4B/zSxUBINRfcJJuOh+/41dQonyRhehDG9fmLT5NSkArYJ+FwArg1SH8yBUplE32jSVuYg2VpE7v9nXQgkSmDF8wGuKnGHYi8Rds6bWy/UNkFCR9V/Mo52oxbdXkfnkaoY1zRzBIZMU+w/Asq7W1pJ19mKs3Of2PBzrD+/A9uBwBpwknelZ5JosKuQqm5v19HWZNSFWlYDMc/VIifTWfBS3dWZ3HL/rCOBMO+IszXS1DhPZ7M2Ae+UAJW9aiCfxMyso7qFOwXWmA3jinhL+0EUb6rBVjS+H7Usbby5xcxJZgREwuYg6ANknyJQbLBTrbsJxKBhw7kkwKTiTFAtcFRixta/4N15wp3vtwy9KK2kVLqxNwSTtMRagwd2BnbFLYMkZgCier+5VmpTFqjHO7N4tnVKPCpdk7dgOyiosuAnXF+1SymRcXJW7qsw4bClVGW5P4CE05NjnQGLzcI6sZYMQVABtdlz0sZC4wxGWxFizsl7nm65EQhGksr70wACaZbQ/mn9LU23KzoNqTvjKqB9j5LabAEtjlesXMTPs6UUxlC5hgIszS7xWVIQK6HZwpqB/WLwjYKIBFlJBrC3tLpl2xHrZ/F57MJMzFXOSWFEuYU7FMQSccDQQwAAIABJREFUEA8no3j69GNVso+OTqVZaTYY/+/2Gr5INnb39xTgSi8KpoOAyaG0tDCZJFX6zGTHuW2S16g5wHF7g08AtJnJp2NT0MMpum+A1TArsHcMxWDtra21VXs/Z95Ti91GR3sCLT+XN3fR3yO5uxWgx3lkPxVgkbXAZmLTKNCocqx3UVeCwpmR1lsLHZ+BEgtJCYjF6/Z+7BOaciSXnE/ae8Ta2ukH7coPH9GqtIm76xvFHVxfVffxNHYP9pSUkZyR2KidluEe65W0yaiao9fJ54+HE7GM2GV3oxsF7pxV2i00aGG5zBbimvw6oLOmmq7Xum8xgkm+U1ifQhwJPPaB9z2dLuP66jp6/U50xerdSP+O35OGmphOm2jBGl3OpFNU7CUMP0AKnt9JuYFgEiBVxXVmzTIHLOF886y0LQsQYLoqOj8wOdUmBPMEIAzwrxG3d0N9HiAgoLuSqwWxn0Ed/JMYE/lltiuTDnuxSC0cs7VgXzC9lXYZzr6ni7JnaTXCicL+VkJYCTEXwfexh9ZV9aQ6ugKwWsSYtLiojTUs0YB5nPOO1aKSQ4fQrGJA0t0op2u6k8ETf2F/mS3ItQEI0J3SwIuqmTWywakRC+OyTKmlgEjMIXAa3y9Aw62Gw9GtxbKrDT2HJyRaDsB6mzMlv9KZlQC/2y+liSlWHxPwmHwHiIFG6Ni6P010PwE9pnF1dRnHhyTFSE64QFfiY7Utyz5zplf6DD6ThBnmNPEPIBUFMtr5sLvsM65JOyfgXdnX+E1pvE7NGhdjVfHbRoxk7IInMTtWoT2Rfa3YLdmH7E/eNZP0NAAotSxpd4VRxru4uDzXcwDMaZ+wJycTJftcl3XUJGfKlVRdt5UYjSdxdnZpGQMVAJfqAsGOMYiDAR8W6l/K5hYZAU/t9oRHCvL4vjbDdlbruLy4MBs/5RXuJzJuNsoNVJDZrOPRo4d6Fs6ZEvMtbH1YahQ4+/Kt8iUqjHnID3uANmzOLsx3a0laHgX5jqKheX1zF4PdPd0jZ5UCoNpk2cuKLdxyTtx+fHgsqQL0tlhn4lW1oOZ+OL84i8nU2qBoHMFuBEgHgLkdIjbelr1SnFkNsXPQZMMWwCJiL4k5dHYmQI3W6uXC7aaazIf/Y2ATBV4V76y9S+eHARv8I4WDkdbA4LqZcWImFhkHYg79u4uPYihNp3pO9pgK+hRRxZLtqmjJ3E9Ye5xD7p8CUqtpDVyxgFfLmI5GijMfPnoSk/kyfv8Pvhk3N3R0dAXUAZhL4oPi0IjCnzVkOQeajqphPwa3iWlgNNa6AEarGN0NpXM36O9qzQEQVSCGzDCZyi5gmzgfJC+cXWwIZ6gUD+9ub1R8oqhxdXmenSJ1FViRvNGUad2Xi1ecD8CyosUK0PyNb37T67jZaoAQ18aGua0fINmxX5GxQLJgb3cg4gEgF36bZ+MsvKS7Jdnb1gyz5i9t2/I/84UIKZ955y3llhTZCqMUxjEH7vb6Uj+DLai3aXlkqup5/Mqv/KNYLMbx+c89iR//G/9xfOVLX5DmbatuTUeljGL7O75SpvSHWhMVv5L1EQ9Lt9odM+qEqFTj5HNf/q4xq+/6B++926d/+Oe+As+/9XWXwtkrZSpYBvmqbEsF3eyaFZMnmNTE5JHlWoeP71EV+ZVf/SfxN7/603FzO1db4t7pSTx6eCrdAOinjx89kH6TadaMBO+ItUQGSCJjXSQ0tWCzrC1aJ5FUNCHQOepLcFHOdTKTwSJo5hCaveKRvDiskuCQELDBb68R67URJLgyM8EgmSayZKKjqlmKH7t1isRipSmPEgqGUURLQrer+3fbkEW/EZHk8JLgMfWN/zAiGH+qSHLsdQe0oO/06ku8dY3m0kiIOA6eAF8Coa22qj8AigSNJInHJwjbRnzjD76h5yFZ/cL3fq8q6fSM0/oAuwwtkCUAIZPXSNJovYmIm1v676my9qVbBrCAgObOYEfXV4WnVpMhZp0JOGl1RGSQtVKykSMuANJI0AHdJMrYacag345mqxr7g070WxFH+ztxsL8TrXpEnSq3hNs88lkiq4Cm0oCwkVIrkNhcppqz9iQUYn1odO1aTg2HxzPwTBhT9gtjitVzj65MJsM4U36f66HXo1ZBAQGeiicnusWRNDxZblXG1BoAMnOmLSBTlPCGgU32BUGVElu1BJQJelU5Ggf7VL5bWh+MKQE++5R/p12mUMQlXLk1i43qNMklwZmEVDUlEMq+q/ME8DgZ1l3U4UUOEMgKlxmAAFToa1lEnXdGwKapNhod6i8H0QQdflZo1ZxNjVcmKCX40bRGg3tK1D2O06O/WY8uoriASOhsgRs6COHmmd4m7RO1LLnCLWF93jWsKukJ5GTBtVlnBEkkpB4N/CooVnuqmEVleqMnshHMOFglSbcgt1oXcLToSt36LLFX+b7eS05UVcWYaY9jprBhj3DaUPRdYbYeljmF/CxBA04V6rwACWmzbcUU4/MFZMJUIfjNxNSTQbcKTr2frDPA9CWq81SyGq16XMOwyPPl9+r2AyXREt9tuHUyKf/6GUZJ59RCKqFlJLOBEU9/FEgG0xTgLZkTAnfUTmiNQK9HTsvNqapiJoSZKGJOoAPR8NRAtTqmQLMo7tJvMpjmqXHWcwLMFkMqNV5K24jYtGJesV8MxiazPJmP/A7rzu+7/VGfoTH2AMfWheF/2AGBGOwj/YZFr2XDOXsS2jYQrfqN3qvPsIECt+G4ddtJtSlYvhbXFHuESvA9gwuRdIMm0g9LtoYC1RWMS7dbFTFc7ch1KFnEv7GnaBsAAOGLZJ19RMVZrSYa6e6KNfeJnYHpwbqLcdnpCQzj/rhv/p1qLD9zcvpQ4A5gCWzbegae0mPjjAyH0nzBDpkBWlXyay2RWsxXS1XiOS/S18l97rbUtthdALKyR9VKHB0fSLdKzBlN1azIV+qcCECwf2YB2cMUUGAMsOawHwSib7dxfnktoJyzUQB1C3e3BOaqtbbbUTKJbRLjGvuooQ+0iJwo4MbX4V95JiV3qRsIm+TZs6ext7t/X7d3MsT4+f0Uu3X1XCwdAcB8b0+2mLZb9gWJJTaF6r0KBJVQ0ugCSVUJHok/flmtJ57WIttAvIGtkcB8tgWyd4v9ongIKIAdLaL+2Bzpw6WmFus2HE5Sn8xMTLFCc4AB16PAo3ZtEhQljdaR42zyLJpyOUK+gALDykBhVGKwt68Eh+eguEJLl6bZwqxSGw1Cwm45pTAGkKSENCeSsh85W5wTWl74eaJHi5tjX2wneb8S69e0aQufnxwfq52TVkRNysuJl+grGRAwGMNnk6xKzygHO+ge1bLakoYgBSj2TRvmAqLP+EtpxZiVV3So9NkaBpGT8BrYGhggc2nzWFDaYIeKG9iQBMPF1J172A9nQqLqCcSrdVXTRIm7zOQqA3r4HvEecQ1nUMNZKhHj6Vj7AKY/BSvelRhDqY9XYhwxoZNB7lZ0VZtVQOVniT9JKEmiOYN814wePwNnvoAG0lUcjSSVYaY4jF0PwhAIyUQ0gRDWhCzaYHwOAImAN7Us4oesa1iAM3w4cahiBgFFtLR2xMphP6pFqt3SdDb5gGo1zs/P5Q9x4Zr6nEMVJNZPK5sAddvEWrOmuJp9hR3hXHEufRatt8U68rO8NzFJq46Z5FdntASajYv8COfj8ADG2TCOTo4FCGCnzJLG1lbE0kEviHU72D/Sc1uUvafP4z2z5mUggTQg0ZxqNWUf2dcUx9hUAOXE6LCiiGu0TtsQ+M4QGE24bdTVYUJsSQzJuuOXDejCbN1RYYL3T4GqSHdgf2hVww4KvGPAU7YJY4+JLWCrF6Y564xvPTrYF/BB3PfOZz4bk/lMdhnbxr7lXcH8Y5+TV5G7sa/kN5aLePr0qfZSsduOYxae1q6pihTPPe0U+6CBSmLFRuzu9uXruS/WEfvI2tAGT1wOsCjZFGls1qJZrcUMn9RpK58gbhP7VWCi8zNJcsDWJH6fWBML4IoBKYC/EAzwuWhTuvuC/1yc9PCoSpy/PDcx4e5WumCcPfZhj7hotY6bu1u1qX7h3XfdZs2UwWnqOYfzOuwV3S6cF+waeV2JSTjjB/uHyg2xBWjE8fxqsez2ZCdgEPMsaBajeYnzP9o/8JCptOfSx0I+YgwIbbF92NusldmMHugxSWYj+nOAWuhtwi6mzZbrIgT/nacfZ8FwG0+evKE4EDmQF88/jkaN2MtSCrxzil10yiDhwvNrQufhUbz3/rvaC7QIMx3y8RtPpCn6+//P78eP/Mhf0h46f/kiPvn4WXz5y38uHpwcx2/+1m/E5fVl1GrtePbsRXztf/9aTKd38cbDg/ix//Tfj7/4wz/kYkelIbuGDqE6a5Kx5WJuap7m4Ab2IHGAJwk7R3PcZtb9wdvvfdeY1Xf9g//cEZ1Pb+B+BZ5/+HuO/IUeZMtMAjyqFEiPpqKWg8W6EssNI0T5f4u8EnzBdvmlX/7H8ZNf/W9jOFrH599/Px6+/ST6va6S8YenxxaDJmhcLdUCQFCpahejxZWEWO8JO1x0PKgUkiSIadBpRa9JWxdtDwtp2nDbVITk8GjTWEF/98aFZVK0I4oeAtVU/sxXYUpAsOUZYIHggDBeEuCUPosPBIaBAzGfTUTV1IHSJBcnrJ5Mg9bOUEyN/b3DuLseysDwPcAtkGmEXEuLG0mMk6mqhGBpK3z8+KHaxhzcAODsRqvdVcUJY9FuAZ7Q2mCjTkDEoSMBmkxHqtogRtrqtOLs/EpBMOCVACkOOfR4gnqqHtJuYgobrWyVOBDyv5WTpU2UJP7o8CA+ef6xKvpK+NtuAwCcQahW4tXJpEAra3+fMbwRB3u92Edra6cde/1ONGtuC4Alg/PRGGeCNzQRUvesoOoYSRssB7RuibARg4pKwkwQwX4pCTyaABL8V6LJqHdrYyHsLWAHYIvkV++Lqt1WDromoMtbnwDMzCcCdieoqgJ223K0BrdMr+feYE6VahJOjuobgZuE0SUibcq66ecex6xzJOANcKEpBg5i1gRlqkDmJCXWmn2C02ONVcVn2l5tK1o5Z4BKkpJD2ioAgzPoNRsEhpi1isR4kXGHkeZxvlxbzoDv6awzScnThjSJKhNb9oVEVXGSJFLZfsE5kwZRMlsE8mhaI4CDK9aIWBoMdWVcbV05xYkAnwCSqWMEJmVSoyvYrsQIOEmtK09N8wTPArCaVWR2mZ8RLQWDAtJn2ACEuQrq7wPQmDkmUCsF2MU6oiVSiYOvJQAOgFVJlkEUs7V4x2b08HMS7MyJka+7FN5vEaMHZCs2VK1kOcXOY7JransCACMQIpn1FCwLxJfnLzTrBvuH+5FWi5+fd0WFkhZOwJHChvD9eSIi/29wk8ZbJ5WcQ36W81zWknfN/fJeYdXw3qmK308N0753i6Fb7djbnuJTEmAxtMQitNaNKmuwLbNQwn0brIbVxHjzpgIokhHpXRVaOdPQaow+t82/B74ZVsH6b/1OFbRUrPEhBgBFFwaDoH/GfbDXpcxk4At9HdaVcwNoY0F/Wi/R5aIN2AAtQb7bFv0ssp/JZuTfBWrlNC83e8HaQsyWCbkbgXAaWIGWl9iGnkLJ9xEl5syTABP88j5hOimBgZWZbVJ8DvvAZws/tVabH6wR2rKp7BOkErzz3tDp4HewG7wX2uGwQyR+nDf2AH6HhMF/ZloWrVtmnM3U4nAh32xdjY1F3JPBiZaUdfaqYiohKiwmoqbYWQOJz8aHa41S8B8tEA2FkHD9SqLQO4Nd+UeSXtrZeDe8Z8BYT0KmDbzpqZkaTGBQk0QWxhLJJqxr7CjvR9OvqpV48PBhvHx5ps+hDY37USsYujT1huwp54z4gM8nCcd2AvyxL8QOyfNNUY3f5efVcigNMN9XsSklgScuEIMIxqmAC6ZlMpEN5nVPcQoMKCf7VOo96IF1px0H341vBsxDAJr14ucoDgIEkIQaiLW+ntm1FvTl/VMpN/g1dPtbTmO14LP3kZLDmkE6cRQzMaB9WqCadPFuVKEnKWTfiEmZSYR9F3aFQQuetFbsb2lj5O/YHM6GwGWYq846lAiTqGNH2dOAeew1F2AoDqBPtdI+IT7jM4jHYH3wxfuxHfNz6Pvo0mxWniCNhhlnSoCqNTxXK/x2TcW1NYxMNPSkrUe8YHAO+4y/0HRc6dx54iAFXD5P9mdjZrN0BFPHkP3Av6kQs17rTLMmAsRS79J2wq30xFv4PjGuq9Zs5T4oTvIsSFvwzt3ubnal35FjIs5wYTHyPYACDx/y2Sh+kvXRHqZwwX8MVAIwSuYW74gCGba5sPjExEuGusALzkGz4ZYoWkHRC+p0cghI0bip6AwVJgR7mm4A9jz3ognZMw9l0L5Nf+0aAppGsAadfDOdTe+Y51CLoifVlrOI7WGt0M3cGQw82TIBQOkvKu4xWwswSUOd1NpbFTBHYZfw71WLpGN4QAVikG4HjTMAGETn2/o3tWbSnj+muGmGKvvW72mWmnAw2R030DrJv5sZtpHGJNIAGlAiNrD/n+93dnqy4fgndEUZ0MTPcub4vtoP0fUiDsBObNaK/dgD2FMYRWWSOEUDx0xbtcgBPpBraCKemCvFzhgI5MEAPbCB7C3yL+nSadgObDe3Fpepp5xHr3XD7dE5LEDAer0hdleJ2bCj5f0CsgDukWvgkEpMzb5H/oE9jvPR2rQArD0NU0N3yLeQjklglGsKnGB/UIiFlV3YoIuFhtsodtA5qAvc4yzRCVGE/nkGhl4Mdgb3toScjX8fje4kFA8jGmfK8CYGAmDPWXf8M9eivsuUeDSpypRCSYEQAzfbcX17p2tIC3rOwImJunVgOGvAx2YrHTrJwzQ5L4cCyEaQONQp4umy0vkCXMWnajgVe3IktjTvTbksPhK/lPsfewCIhOXjc8uAC/YF+TLg6vHRsdjIgMmcl4cPT+Pli090NsgxCxCvWFt+cy5iCsMiIJrQJYSdu7q9kx37+OPnAgzJSd1NsYiT4yOx8GF38qzIIeCHHz54EO+9+0UBrP/s//49FUtg9zFE5P3339XQlm9/+2n8/D/4pfi5n/0/4uWLp3Fy0Iv/5D/4a/GX/7V/WV0ydPGoiE7pJPNC6bvdy3Ik+zjBLuKlV1/J0k37c/jO+981ZvVd/+Cn2NKfnBV48dHv3oNbAjdeo/e5bcqOWJOqZquY0dIWdSINbWYiWSoFv/CLvxJ/52f+p7gbb+LxZ96Jz7//xTg9Rg+L3nPE5JqqoqGho6CeYARmSQ0mFkEfQnHWwyDQVW91B+o7SafFRqkoirotTMjVwCKErFa2MjoWXQQqHNkXTqCOwWSjF3DJyaq4KDn5x9PvVPXcQu90IMr1e72+GDmg/KqOLhHafaEEn3YLAgCCGwICtQFETcmX9bKogKL9VMAFaxERYKkaT/A+Gqot5Y0nj4WkE0DhvDBI+9CDpYu8ifnMSUtpP9RYewQfJ1Mh5Pv7u6bNakJiMhwkRGsBSosqe7KYDSyVUCa8MdKb1pixjDrX5TDvH+wp8cQYkeQ0EbpVkoEQ+VgCi67eVKW7tVrBEFjH6fFetCurONjtxv5uL7ot6KTwtmC4GNhiX3FPIkq8VhU1uPUKgS/BYtF1IWgUZVcJpveM6NiAHDgMjfd2uyMUWyV6OV2M1i6MIx9KK10NZ1plpLWdqADKMRMaDbAK3OolM5BPEvjqQFNB/mKpQF7Mi/HIWl1MKhFThnYI1sTVVSXUKZBpQMXmsk47QlLzS7JewAzuoSQNaredw0hwkE8wSuAm4VdNnPP+4l5E41YgvVbyjBNjb3O9AvZYjFE3pKkpArWgbKt11YwbWF1+XrdBqrIqrRKAMb+jzFuSycTlYKd5pDV7pbAqNcku6cNaD7SG5J/scMqavm4ZS/LFO3QLoFlohR3EnwEQCWKK9gu/44Rv6OdnHHee2ZKEWJTVwWmZhufPd2JCIEubF+ss0MIFXO0pJ/OwvhxQii2W7SaqsEtPBmCVfecR2Ap+ksmBMLSYRVvaaawVs9o6MDWIUCpMmSTPCb49yWo+mSgZJ+nAnhB4SBsrK3+86xJwlT1XAEBV+sXKgzXnyWsF3CpAJ0kdf/YEQlgMUz08oKbek5h3TqjFbKO11iukCh7JhAA8aU3BWForaBaDnC1DW2iK0ZOQismmNsokCAuM8pqzrthJMeWSPUKbBS2/ficewe3W5PL7OZYCITtAbOfUboWViL7b38seVzsNbcfYp1ZOiRWDK9mUeWEYj+W94yHVzprgYtE/K3tHbTSrrcDdkvjiS7DjhS0kjRgScVq/eLbYqppdWrJgoRbwogwmYS9ia3vdHZ15WBqAIuxVGBajCRX7of5NLRISOjZbRvaoUpEeDvcEWFNAShZIEzUrlbiBJSZxYoOk+C/8JmCUhLjFiDJLkWCeoJ1gnOu5wOTWMQEDFAvU8t6U9hwAjEBWClQSTzYTgXVjsqzAqDLUQGwEJ5hMiGIfEqjzHgje0W2ElQAbU+Ay+kYU2hBBHuxKC1M+qWvAh71CgoB/uD/3Yi4uFXBLhD4nKmL7CN5lK7cGyktiStwCW0NxT1gPS3Y9GSpmRaZwOABwsiaVqAO4S1TYLU9ljUmcTk9O74EttYCRFCbwiE0uEyFJ3qjos5/0uclSUZDPsJkcsMFzsZYky5xn7pd1E2sGdtMGprMZTt4HNU2BhNXEmRNoTxIntq5beLkOTBL+DWaN2Q9uOS7aRDw7/pA4SOLjCGL3+9nKPU1AmXYspsS1xXArCWqJhQSOyj+6WCQ2rIqHFoJn79FCSQJprTP+7rYmTc2cTqVf5LgQgL4SO8Qmi6m07WiBYh15Dt65WEdVpn1dyU7DrAB0UO1H8SJx69bDWCR1AZseBi9sWTOTOCcGnwxe8GfW0eRvM3xdSzIjxJp0vgf2ts+j45kCvpT4w4CkffKrQoSBHq4pnTXsZNt73e/bulBM5QNsEMDbaOZkO8cBtAtreM2S9YPp5smn8jUUUKRf6GIofgUAGLCpFMwAYfii1YvPZE/w+UzCZE3V9irAn8FAzhHUZpiMYoFAYu66+EanA4wzrgFDmXPGuREQxF7rwMZaxd3IAA/PTLGg2CvuhTXh3wvgXPYnQA0xNu+PvWlWC5qcZlL7fKO/NI6Lq0tpeXFPvBfYLfoe7KDR2KDsfC4boSLU2Mx87CBFYLEtN37/nBvt1yyoFPBQ+wTWHmCtJo4ifwKY4sJZ8Rs8P7kDhW+uh71VbjI2i411l+5lraFn4j0yuY84CaAC//bR02+rYMDfWUumSivuoTNkPtcaAggDmKDXpRgYFmzmWYBdBpyHOo9MmSXnEKNSQSCasWaKUlQAlKIzxRPlkeVwWyI+RvqjDC/K9lXAIhhR+DLihGJHieFZT4rGvHv2Y9HYUwxJWxkyJculWFWcDXIfgc+wxaQX5viBDgJ8YhkWwDsucasZigsVgQDHKnVix5pE+FkLQDDWFXKFpo82Af07mi4+n3r6ZdH6Ojw6EbMPFvXbb78jMBdCA+ebriN8njohkg3otsSNWX2wymjjS41IATJbs0bJyVhv2viwy/ggDTRQK6G7Qfji3bCOnGfeFWvGeSIGA2x++uxjAZbYIM4SzwWzlEKRigKddhwpX3dxgdZOfDLnEJKDCnliEHfiWvl0Jz788NvSkQTcwo+7SNhV6+Tbb7+l+6bD5tvf+bYYiWh1fflLX5KtpmhDkYxBLj/4/d8fb7zxZjz7+OP47//+/xy/8Ru/FR9++K1YLcZxetCLv/Fj/2H8yF/687JpIh+orbDkDq+6UUpuZoaWmV3OZDNeFMPamlx8fQpu/cnBof5Y7uTFh78tuZVsYRUiXJJNM5SMmOOp58tNzBab2FQS3CKZXq9iMpqKufXf/K3/LsbTbXzu/fdi//RIB4FgCs2m3g7GoqeJFxxEDgEnGADLdG9aRaxjUAJyaQDUCeg8rQKEm2THOjTWcwAccqsj+jYW+gVdpmpctF1U4cwAQZMrFBBZKFTVRE1wg53j6Ws4wJIQUEWTuOlmk1UPt4ScIyiZbWOsD79D8vLi7KUcTL/HdKS5HPjpyYlAJD4XxNyTUuyEqZKKmj4eyaAiFMjzEKAgFikwSto9aPsoldKIVaZFEkCoyjWfx9nZC1VbP/uZd+LDjz7SZCpNXqP1SIEWjCeDdgRwhWlDy2glGP19ruDz0aPHor2evTxTNWOwOxDIxWeN50x8oa2iE1Uca7cj7Qv2AMyt5QJHPInjw0Ec7/HuO9HvMYWjrmlQla3p/bwsnt1MK7c2FeCBtVYbSwa0GKJCofYzrJWolkpRSRIIMlgH7pMElqqrpDSYBDZb6O+AWQBSbv3oih6+3hLIUXm1kdRkGLSQUjtHWx+2SQo6F9ZDSeLVvicRdLTXTP/ne9ovqvTBOnGigCg4jolqEXtbiSgtCtmOUyqwr4NbPDvXE6CphINgqSmdnMJscMUZzSP/LA54PjWDjC9GO0vAMkVX5fgFeG2k2aUphwB3Os8GL8x4s74R4AXnip9Jr3IPjnBW3fZVHEdNtoK9JuBS4uduPS1VOEAJ0+ur0g3weX4FGvo9uGWsOO8S5JeAl/sU04l25RatN07YeA/WcoIN5HHzfJYm39GKk6OUCZ5YRwJ3zhAO3a1rnrBKAsWXq55uN3CF2szQkhjyS9iPArixrgY+3VIsACx1QzRyvN64F2AtzwKoJH2xDFRKYiNh2ExO+RyEl/k3Wk8LE4vETgwusWKdPPOM3H+xMWLiJZOD/y8gKvdW9OTYB2IIJBOLteNcEmgVTQ63feZ7SjYHa0WCor2TQtUwMChaAIDTUkVF1lPbXIEG6OJzDHZpuxhQz6CDvYNdhiWnqYGy3TXtVU51SdgNSNZTW8mBTBk4AAhFcmp2Invag0C0RkVXTgkrdsFTmTQxVGyJbEsUoEe7iYFA/p3psnyu19By3JY0AAAgAElEQVQDFQp7id+1ILW13qThdOekD5vLOy7ASAG3DRL7Hrl39jQ2hiqlEgFpXVoGl2CYtnXun3tw6+pM2jjnl5eyN/hVWjSw2RQcsP18phgYMG2yRZmgvIDGVMLxN/gKzgPJKYEzg0tK6Mi+IVDHr/Hs7HM0vLBnJK7sQ55fDLXLa7V8EMyyX9EcQaiZgJizTrCNjeIe1KKH0KyYO7SKMn3P+xjGA+0vMN1k35JBht3TBFsJjnvQCsUFbyjYzYjSc1aIJWr3w2H4c9EvAexiPUieYD1yDgrgxzYkGeY8mkVJccotdG5FdRtvYVjqHroe2lLYMbqeNEwm9gP4b/kQCjtOeHm/JBmwjmh9xx+hp7XHcBoxfNh3bkPnHJAISccs20uwkSX5Q9BaDG616ZmdyD1xb6yzWMJai57ZqAlulXYZEoZSzCMWoSAmNkrH4t9l4m7xbQWkKEFpYc/gf8s6ItkgxkZO1HQBCkahp+gWgXCSUfYzsQXJKn/nGjybEv9kHGHHcN604S0BunMIBnEbCRXvE1tMGw0+oNUAGIrothsacMEUZlhctKRxL+h5qoAhFhUgIiyfRurcrRQ3ABRQkJPcARNgBRSnf0tARXYUgAnxf13XjFaBsjnNVe+Twh0MMNZz5WlmKiZo8q2Zuryr1/0e61v2W0nSAJkMljlJE/ssmc1o4piRap3BpQDkivYQsTM22EUbT/cmwWS9eU4KuBhm1oCWMH0uP5sC3TwnsQufz7vDZ/IepbMo/w5o66KbNHsoROCHM74nKVZ7bEotCLhfJvMsDGIR5/DvME+QASl7sgB3rCl+nL0glsqWKem0aaE3BrNl163Jk4lidPIDbJpBQLfpYt/EyBwzMe5Ov3dyfGK9sJyEjUTEi+cv5EeZasd+QQ7FeYvjE84w9pfPkp8RCEybHd0kRa6CdSYOTP9OmyQxCtNiUzuVqYToDDr29eRaTzO1hhk2EXtHOzQ5D0OPeDfcA0VnPkuSKMiQNFsC51gX/s2T3nt65wBy3Cv+jHdIzOzhQVtN/mOPi32jtnq/N/wH9yHdpjCrCj/MWvJz8pc6B+vUV6RVe1fvjbNLh4fkS8Ros91kLXlOiAB053B+1W2RhT1iVaRYuD6ABm276sgooPR6rZzKkyzNdlc3hFjJdAKsPJVQPsBTcs/Ozi0DoYnW6LrZFxetLta2Yjk6vYt+D51jD4FgmNbDRw8NhtdhD89iNKQI7kKqpjl2ezkl0nYU8ApAqww4cjG/lQxtx2B8qRNGGsDIAnuIER9ELkNMpenvKg5uZIePj45iyhAo1i8lRwoYatbfK7CL9Xry+LH0JcljqdECRJED8rPk1U3Y+WLXAZ5TxLQ9QscPn4B/Yq8YCCe/qMaLFy9lGx3bmmSiuARQe4dJwM6FIJWgy8Zn8WdiQK5FVEULLu2otEK/8eSJSAq/+du/E7/5W1+Ply/P4+nTj6K2XcRBvxX/3r/7b8W/+q/8aDw8Pb0nJ4igUPQsMk6XjSg6qtmZUnIp50ImfDiGr37alvjHgij9Cbroy49+W2UlTSAivM5o1q1M1JSzt1XqWFVNSNxILhgWjHVgOOg///O/HD/9d/7HmC+q8dn334tH7zwRKvzwwalGzvPbMH0wQByckmizuZ1AGojAKZZNK3S2CipNgG4tCdg/hbmj6SMptFraEVXhm8JAsiFVFYeK4k7/XrsBppNYT6LDtsRYsVF0ElwCVxx+oSi7OudRw6qaZoKjqYwpxs1nKXmWwLVp7DgWKp7FSfMMNpjWwSijZVl9EH70KNBkgRFGBReDcZ4thm++9YbWQ9Wj2SKePXsWh6Dqm7VakwjCaW0EJacyCuWV+0OHhfsl4eZ7JHo4YGt+cR8EOY04hJ3VaCmhoOqg+9/pCNXHOY9UrbCWB46IHmze/xjmGuLdsYxOtxHvfuGzcbjXim4HAdqqgC2qA0wE4j8Fh6riEey7AsV64CheAauuXBSmkdhEVMjWZiEU6roYA9DaGR6QgSCgAgEANFzay4T2k0DmJBt14NLmkyKXtNyanVPAlDIZz0lsAbfU7ibRS+tz8D0cNUGSquZqN2Rkb09J3Uz07aWmjxD0KQi8nxzo1pLVwtco4A37kH+nPUiToJLVJSeKfkLuMcAtCXwOPDLYTsVBsyqbAolx7AgYT8V0sEC0aUgGDecK5DlnErimEjVxVbCAJhgEWJf8DIEc74d1KCwln1UHHnYubn8tDDvYDwRNBiLMrCPYU3Wzjqi2p1/yJSZl9ssXFgKBaqna8+GumPuMsme0FxKwKZV8Psui19bV4t5UrRXd362lBUwt7VnlXRrUdl8+P+fA3YCKpmqhm5bMJrepIMBNQEtlzZVDkjHrhHjCFV9iZKWOGu1RfHH/0r5a+x1xIYK5ciaK/SrJDdVKr5fPTJmWBYAnrboUKC+tsMXNABwYDPBEwtL+KZaBO6NlH/wOHAAI3AKoBVgiKEh6FRP11EqcjAK1+OQ5FQsrq2QUIzhUYEaAj9LMYthEMlhV6csplppm9tpgBINIZsq5pdrgchWALAWRS+UaVibPIX0sMaoYUEFgTmJr3UNAG7eQWwPJCaO1hLSG1TItzRpg1rwqeitmqxl8xSG5LVkt+QkIKLCfm/GET2L9saNKttGOrKNLwvhuAwWlmqSKt8B9t9Pw+7xrjTJXm5xBDbXwJijFc3NN6TFqUmSCV0O0RLoK5PlddKh2+tY70cS13Jv8rgFdxn4zQh3w0G1hk5knxQIUEACX2JHP4Pc4e9wnSQItiRYib0lPzGAHgD1FnlncXt3EASLyMOxiK0BLLM5kW/OzPBPMCO4ZX1RYGLwm/ixtnk5bDK0CfrOGJAxiru3sGDRKW4BoLWxnfvbggM8meZkoYb6fMgpAeHcbswkTmNE326gqT1Ir0A4dHwY1ZOKjOCXfGZ/tdkJrLipRBuQqQw7SrgjkSh08fK4YN7CKZtN7f8ZayHYDauD3ZBsM+Hd7fe0B7geAEVuMP9H6JyuovBMBbNNpHIrVsVXRS4CHEryO1ofrlPHtKjjSPpfJAUkryaGYjjminqIG9pdry24ky5e14hyXr+K3yrthPYpvMdPWiZZtp+M3g7v2/9xH2ddqfWdISvq3YrvxZyTBxQdUaRlqdsTKFPCtz6BIaoYnYApTzdRq1QCca8ZuH39MKzP2h3YmA9LovKndOKfPaqqj2rI8fQ7dKWm6omGplv2NdGYrmUBy79J9JHGUbqulOtw2WYvhnZkbACSA1WhG8jtoAmktc78Un++paNg8M7VYQ94bYAJfSiZTQ6YUKCTvkSwu/o13AItKTDIBKG4V0j7XeXL7tWxIxqHYAv7DTviMWptGbHZ8X/otrgkQhBYd1zLgRDur7YJ8n5h/C60XYCxJM9e4ubnTPuVniD1LQaBJ1wCMyonjaq4pG67iFEx4JtTt6HPdqkq77N39vuKZuefCLuKZuL6mhQLeZbFJ4J+K53UBEdZhIjbx3mSJYbJIjxbdNeLzGdNa92Kwt+vBG9OZPtdTlLEBdGxslMgTg/FnWqzKMAUADVrJAP/Zm8RgFNrUti69vt2YLWCQm42CJpkL7NY/Yv04MxcX59Y9I+5IH8GZxT/yfWwFNo77wy+UgqgAOWn91mVnC7jvd1yR/+V9CbiqUKT2Wcdm8fyFnYz9wl4CInJtF6bMYMa+I+dQGDEqJM9hW5aJ06/Y+WYCXVv/uNdVwd9+FAZTWzp63DPrB+OQ94RdKBOpsQMFwKCozvsrrHbpfSXjkzVhfwP0orvHc1Fc6e8gBdD2mjH0S3GAJ6GSo0Xde5j8ENsp3zmeKLfi3Znkwc+Ql1TuW9ivr25kw82edMEETT7lkU1PDGeNNQQmizj8Gbte2lRFIkEqoA2RYy2/QAyEdAUFRsTktWf6AH+3msJo4NyFYc4cnyFJjZysyZ75vq98Jb75jW/qvmB3+1y7a4GzyR6DXceHca7b2EbZkZYY1QDItOGyPi5yLNX6ijQQP4fGFmvPmeSdYQuePnsa33n6HRXv3/3iu9qD7CXOJPHkm2++ES9ePNfZ/uCDD+Ly4lzg1ssz2hgnuu7l+csY3p3Ffq8R/9l/9NfiL/zwD8bx0WE0KTonQ7r4luJzSo5Rcgh9P8F/A1pliiLrVvuUuXXvyf+M/uHs27+DYqCDGCl3vl4RMnNLHa2avrEVfX0TjdimfpJQ4/U2fvZnfym++tWfiW2lHe9+//fF97z/eVXICJRhZ0EPZ9OR6HgCSU7kaRicwMDzH4cPA+N2FTZktk9VPBK6TIkh8PBIZYvQljYOacBguKVZ8UpMUw4zWRkEPjgHDCOthhZBtMAyB4SDTHBfgh1PiEBc3e1BHGCeu1SYMGr8R8BbNC9wGgTNpQpXqlJsozLRgp8d3d2oukjPOUwrnAjAhhNQptFRoUFscBlPnjxRX7YqH9uKnCGJPmssRJyJSUweU2/0VCBLAeKoRFn3AbDGgsoWFTyU3gTOjaoio3txlBhf1hF9NO4PwwZYZFFuqP7t6MG6A+CZTOPq8iw263m89daj+N7PvxO7OwTkQJEWhwYEg7kF8wEglT1VHIurjq8EjF/pbv1/KaeAJitaT6mUILy8tu6CdISS8o4jIQkl6aU1s2hnFOYWXgGheVplAJ/w52Zqlb3ltiQlg6kBIhFLTYzzUILS9shnlxYT9gbJqgBR2rhgWSkY9UhxEjjeKWLBEo9MRwHY93qlulRu2SPsqVIJV6JR4ZxulejgGEyrsH6YKzNuF/SEOIITt+GWKlEJHgu4oaRElRoHswTnCl6YVCOGwFSsHPaWQbFXIsDsQTtmgz0CuZhooylwsMgsRMs/F/aSGUkEhp6i9Ko1oeZpWKmFUgJ/08rdmkl1yywfV9mLA+P6BhoNdHGGS3DH33lHbgMuk/3caqnnzFYSg4Degzyj2nqkb2Jqu0EfdJuSyZPtKHymbIeqwR4mQKAktieAZRFq1+dxZi2cX7RUqLLC5GDPSnQ/77MkjSV44fMLEE/wwn40CGcQQMmFGIZm9ChJVouuWa18DqBTobEXsM6sAYNMClgTzVB7gAAlD4EggcdHLASGmsVXKmDl3bMyAMz6u7RTAMRccdR1qtZz00RUAWqpYiAtHtuCwgIUCM1+yODN1WHNsVQbLb+rvSrGLoCqSTycCT0DjCraqxnsQYtqtp1pBLmCPwOiKujIr7lyWqrDxvlSrDR161i7wkAoSZ0SzmyjL630tObxpQmNWCbtT0+8Soa8zyRakiSl6PUs0ZsCdHXhhsAWpk35HG4HJpT0iVKDymPQzTbCX7D3DMa6OETRCLF63jHnjD3vdlwCWVfgS9LLWefPBPF8xusMklJgeP0s8HMK4AUaOsG1/UCj61C+c3g7FMurVP6VeMiXwVrwWHH2ENcnoby4vLoHQdhLVMphDwyHtzmMBW3CZATA0gLgVWuqmZEAdIAH1jecq2rOJEHuyZP/zKYtif3z588tVSDbVZXP457EpEr2EZvFrFwH/xSLYCM5wL9QsgnQJyYZDM7pVLa8AOcjGBcC9Z3o833AKpIBg+YMlmBdavJHnj5rYIUiQWkf5Tk5Lj1adDIm4jMB/WTjE1TCL/F57G3+K2xc7pdWTWID9qP8u9hN1tXifKkApkR1KrZrKRgU2webi8q+BktkW3KJdXgW1rg8N/dwz2BL8NWtX/48s1oM7rPWBndozzXbucSGst/YotT3E1uxyXutJ8DhVkCBW+2W2yGJI8QY2grY6naQiaAIu1biRpHVgAuThs3sxFfROeCCwSaWAvTsE9W2qOEnVF/5bZjgtnMGlczU4J6JB18HaBQpK3l2YYiiogYkJNOZ/aYks8GZZxKfga0COBJPoMVYmDcaapK6e/LzCNkjfYCvByBNZnEBqSyq7fNRCrYFFCv3zd4g9sHew+zyVFY/r844cQtabNonButZcxXmkn0mwE7tu4t7fy3fRXuxGDTreHl2rni4nBNZWNqWW+xV9Neshcvzcy1PlLVGW+nAIOZ7BfozRMCtdcU28dxl/8vHcT2uca9LVherjb3OWgEKAXpwX4sZxcKm7CvvnC6R8/MLFZlh3PP8KoioSITfcPFVBYmGtahI8HmfgHjkFwBevFtsOSxK4nviGKada2qcxO1pAbY/ozDCuvGOyDmsBcyaWl+Y81fOpYt0BlRYk6LbarBudc+AoxjPvkEDqthy7Blrwz3g07gG64HPktC9GKGcM7MGVVTWpEifF+wV50AAmKQ6sHGsM8Uyx0/sdf++E+cy9dBFIHI9TwMFSMc+AvQzLKqw//AxxAEiL0iKwkC04jnFP47zytkrbMCyF134jGBYJuwuAEvALZ5HRb30C9hQCdsnqK33N7E0jGLu9J88g6Z/cz4BvgG2mSAO87hN0cOsMd4Xz+DhCGa8MQyFc09cxrvkPDfbtIQb7GYPcc47aZPxCdrXMMOwLbAJw3ab740mQwIzxcFmcXsIAxqfdIEUewEL+MmTR7ItMNfYp4VtxvM+fvjAemIa4MTQp1oM+j0BaAxauL69FSlEBd1GQ2fSg7S28eDU/lkxscDrWxVdHz56FBcabDGPx48fax0OExT96KOPdJZZb/S4mL768sULxRzf+uCD+OY3aHMcKY79zrc/iquLp3G6341/59/+N+Mv/vkfisePH2kgWgGqShxboJkSkypWL+c/22NduPl/2XuzX0vT67zv3Wefea6xu5o9kN0kRXM2JRmxHCGB4cCAFQdBgCCAL3NlBBmUQI4EOrZjIECulFiU5EiOhCQ3+QsC38UmKVGDSUqUFViiODXV7K7qqq7xzHPw+z1r7XMYJ1DnwhZE9CGaVXXOPnt/3/u9w1rPep5n5fv9+zc+8Ml3baX1rl/4A4oT/Zm8rfuvI0u0/VIi9ZlAkT289Ko1UaiW5YyHRZKJAnzBIfHFL/72+JVf/d/H6enC+NSP/vB45cOvCJCwIdhae5x50PH3JKFUzvAOIjBE2hWj1LAmWvZBZSAJkeyFhVQX3EDtnEYlLT5Dqe5gxn48tgBmlGAdG+hynVRh2EgI6hqgSiexozAT5lKtDBCQBJGDTJPjMuAGpol5dqjqMig0AI63BJJD3kMT7kpU2QzQoHNgu4nt7Iw333xLk1k353E+nn/upki25rIE1oBQdjLiQM0BxmfDeOtWzdBLObQ5KJ7tPB0f//jHx82bN8a9e2+ZbEMfb5YZBzSm+NzjOw/fUTfPRqgsxQoKbcZJtBhZAjUOBtq3b0rrXVsLiAUdlp+RjG6ur45VKikkGFTeH70jmLW9tTauX98cd56/HiPX+bm8hoqnskTJoa6VZualjW6S63Q7S5DTSPss6KTSVskmz4CA3zGcGWXDgsLMFU+ui3HMezm1CWYnVlwPAUWPSYrnxnShfDMEN2jVDIMjp3FXNjmUmCMAEHRL5NBvNl8zjmDbEMDwRQJGkhpPimJ4VSJOcMQ8EUg5PQoFvrzROvhvBlFXQamWdQADsEkAmnbcGDcDQi140GqyPZnoF2LAX6ySZjh1QMrn6L/Upu1ljJ0AOAAQD8CKkGwgTdFS1atmDW1oTDDU1+ma8IBMUwiA8AYv+9DJYRQfpFIUVW0loBj7QAw1q8tYJWvNDCAQ4j2asdWm5g2GAVoE9EmVpgPFBriuHm4GVrVGs3EncOq/NyDAvtIBlD5v1RVrBhoA0teelmo0cs503GE7ZQw7CZdl063ki7XVz4HPDdh0tVtjdTqqrqABqfCPymuaQWTXGNZFUa5da/U/E/oyXuV3mhmRPQ82E5LGamHfEhpYBcVcA/31mqxQHw2UqQ34sV/IXFkIuMj9y8ikAACIJ8jFunYFyjClGu98KMaeLIVJug42Y4EzgP8Yj6tUclkWdk0MyGoSWt2sBKp4ebSltY7DKmTtJiiPNNJxdo4Bgsdsnl+XiTVh30miK3BDJfvo0EKAoLDXm99lT/HIrKYe9dFVxGFPDYAqIHtKMB5w1wR1IZ4vAA747oU5HZlCd2Ll8zp5IwmTVbRBh+E8x1Rsj8bOMzyrOlBeMtGBccv+2qwt7oW5zJ7Pl+dUGVoD5HKd7FkEnA3QyEotM3WBab1r8Nea04eD80oPrC1Ap6mgFskVAB/nLHYFzUbjM/EVYYwbSG6wFXALGQpsYZjIMrTL+4riimDSw4cBbmGwCZLtOydtekCV+SlGxmk2wnnHe21srWWsqrFEA/2Rq3OShM2shxfspSo88TPO57C3IovrLlywNOyySwK6sjqTz/M7xijFJCUGeLrzbDbnMM4lUe9CXOZ6ZBQkIzBo2TeIX+L7SKEqEkPAGBJOTH1lf5YHT++D6SiY+cOzS/ELedPh2KwmA7yWZ8V5fPv2bc+NPlfdJ0ti+87DB7IW4ocX9jvXwPwnASIJRUbJMyHZca8RTI3ku4HBZm0R9/DZiaWyvzYYymvC9Am4j9w6+3AAF+a7MsAykk8sRIK5qAyGRDGfC0stzGiKlZjGA7Rvy9iaU54I3jU/QRlAF7q1JPGyrSeCiXhHeebByC+wFtALMI1nrWm4TWkwuk6zmWb19n0x7owF7xsguYGZgHnMT8CixG3pPiuzmR9WR9eeozK/ABRhX+FXeRGQ1vO7wMyACJGNEfcQkzbL3IKQZu2R4fB+FmMqtjLBt9tvElfXwRbsH0zqYZvO681DjN0xV5+JPLMGMnlvwPU0YgiLNEBx4mrGQfnb4ZGMtQYM+H1YLXgdOcc07760J3jyBKY1XeJuGcfyX8DUQ5tXyAKxIUA84/qamgUXydbxWNZ3Lx6FVoD0BiLvWHbvZs8yjjsPq5gTBaCE5w3IoZSMQlidl5x5MmQBngqYIHdhXsZbjLg8ihIL0dV0wMIP0vry2mzGLXJkng2xYLPnIwWLVyrNqLjWSFhhIKVJ1awxRoFkzA1iUPZ3utgBoGvAfZpOu2FrxUut/VmVhuuvl6Y5AFXaX+KnePOma7wL8RY8ZMMH0AlQlpgjRaQ03mB+h8ELWB5LCwq66V4JmwtQmN8Nw3hzK9552/g61nmGhL8bgbBO+KxIUdP8hXhclv6su301tqgueF0s5lqxROmiGwWQAPhhkNLJUUkpXRVhahXrkAK8YNXhwazRFIzXeIxejEdPnpTVwYK5HWMGgOT9F+FCRu3+fpqlzadpVBMxuni5ff3arDCsncYK+XHWODnlGUVc9lY8dJ13YXURrwFusRY4LxhTYo2OG3jufL7ejHOTsb21KVOx12yK2/jjbY69nR3B1iaioMbRF/I4ZzDr8tHjxwLA6SgOs+rcpjYBseggGW88ilasacYO5ro+ijCOl5dVDHFuMAY0gmE9Amo1YM++f/vWnfGHX//mePDg4fjud78z7t/9znjh1ub4qZ/8m+PHf+xHM6fpFl1qk38J3CobCaP58h/sgm8X+Ptn/Pw9cKvSnR/UP97+9teScTIhZhXryGiYROYL/mffDeUeZxdIEsl1YzyNAe4XvvBb4+c+9z+P49P58ckf/vPj9ou3lAa89PJLY3N7o+ix8SMCEGLDYXKub2L+F+3yrEpQLeUNB6ozFwcI2mv9ec6osCVJAZG30re6MkscF+cX9YJik6DFdKoQMAlSSWdT5rOkgJ6djFO8u8rMkSCBRZlAIgkAATSbjxXVK8aVHfjx+9xPBwwsdl4roLW0KMimufaUylGqRQBXHNC3bl4b166lo9kuBr4EuIcJSmNsT4v4AH8wEDicuf9Obkw0J5ErYTiuWT8VaSU/6WKnf1AFDpGtRZrFZ3IQELyzuRB0cV2YM66tstEujOkEOQ6ePXPj5OjQSujC/GScYVKPAS0BMJR93ncRn5w5PS5IrvDdIZjUewEw1OZjkRhZtQYiveLZ1OBWM4QajDDohOFQrI+u2CSwThCeylNkDXwWAbFVBeYJclrlDsSQzOHIEsnU000tkhDnRXUmk56Mr0KZ3ndVvpkKWRWXHjaXxq6hMzN3TDLGnOb9+lkUZdlkRuMh5Dpp33vJIsi8lkmxt+f8i4cDHVnO0uEG5qO08XSfVDpQPlpS8efnrfITsCTQis9KMwxYV52U2M2pyhLcP1+8ryDRiK8PCRVJXoMnXem1I2BJORs0ALWSncEBq5yYxCZVk1S7A1665QA4zmSaRRsuIK1BngZjWEcBmcLQ0oumPAcS3HflN9V2g7WZIXw8UVqaRfDNezHGqVzTNRAwIBIu3q/NovUaKPkX65r/uA8BQvbIAsABS/g8xjtg+6Zzi6RUA9RyLyJwCBCY4LhBnL6XADrZ9zoQy/2eu28CniK1YAAx7afCy/WxO7NPCFjZ8jsgH5Wyft4BMOe+T1pkp8Kzk0pgwuIKwyrzwExPvy+6ih0LbnXi2kBSkrwA2PyizD+ZRZEj00hkXBCYio/OrkdjdsZyMTKcBrdmlbcCjmYmoAYsMenik2SqVBfDPqjS66CklTAS9CCL3MLOoCLqVwzsAdFtRhLZaYxR+TeMh3QcBUyI1wsMQH4W/yu66QIK8HSh5HvdlRwQ3LFPK0e1hTaJBZVbKvGp1pIMUXRxrJVg5r+M42WTBZPS8tggSeQakMmQ4LMuLARQ8AFc1SB6WX8WZZ9llO5cKLCCIgzrkoCbud+JobIrvQA3BLP1EFRSPjVwTiODs7GztzOubW0ZHOulsbgooEQwfbCf9cG53El8wC+YSEjnk2j13orfFZ+B3xSd+kh8mMcdGAuWVLMW2Ed4S3F+4KsJGwKZHGuMcZQdgzk+nXKphK8GcLlare2kCZkO7IC79+4pnyQW4LqS0IUJQdzAXsH3+vdkEdS6bs8yPo+/d0yjHx/SDr3/Mok5A3k2+I4IbAL2wRg+PXV/J2FivHP+0JAiyQhyHYuBVPyRZS0vWZjiOkh4uU5iE4ow7SfmXou/GG3vC7hsoBJ2ilK2AjZNeqsQEADkzPdiHmg2vYItQeRRMnXsrnoJZnVhQbC5inwCigW+tpUWQFMAACAASURBVLlzg6kw3zgLibdYQ/EfnTfxv8p06diK8UsHtIXIQD2vJ+PpYxjv0/IhOq77ORlLMtbmjEfOTvbH8gLdqzcEt6aTi7GxvipbyGIQADv+Nibqtd9N6EbLmZo4kdiWsZJZDCsQBm514PJ6ii3bY8c6Yb7xM/Z8E3maDyyv6qPGHJUNVvsd+y97CwC3xZ1iuNm18ewkVgMFJFy/cT37PsxFZZkpFOvxV+cFf5Jox9Qc6Sux5bH7B3uFTJIVOkvOzZJSzmk+NwD4Rj5TnzT2rqwJCngdFwecKJ+xYuPNgOoqHivRhFHG9RweajwNmMJnNLDDOtjdQ67Ms12adfaF3UisjIE348rcCGMpxRMKl2114HyA4VLnHOPfSopuWASQCSgUCWVM041/5uJ1xnzaqsYVFujwFzxIF0e9pQC5MVEvIIE4lOvosWd98DqldLVWeA8ZYafZ85UBd/HF/QA5cZhmgAKxRUmn6l5TrDeBiLLbYA3xXhAG+D1ey1rmHvRGwyIEHzPj+g0/g3HlWnh/GFfdsZI1GLAinluMY+cvzHe8mrgXCh4AfbCKGiDFd4q5jbcw85jYCRuQxLvxGOvi/vxC4pjEInTujFWGeeMZjL/IzrlOCgwMUVipgJ55/s2QZJ4YnxJXwB6b+eKGAWxhu9g5/A6MIQrsFBVSNE68xXxqP2cARBub0azoNOszXUzjR6rXoWoNZK0B0+/eu2tnTManiSGei9XcoXNMroGzuK1FGANVF1qbxN6DucTzAXxSXn/GGYH6g8IWDN74bfJlkxb3jmGX++ytyduQWer/Cwjo+OKXtuj5AnBFsUf2WPk14vlJ7gZp4f7bmL0/FzUMSgIZyHjh5nNhLfI5zhekudXJPvO/uoOag9MsDmD4yPMvZJEUivTblb12pJ0O4FYsBhYizZ/iK3xjPHryzJzo9772O+Pum98eNzYXxn/6N//j8Rd++FPjYx/7uGslzzhFAc/2K500Ox8yZp35ACfg43r7i9+7+eqn3jUh612/cPYJ7/3lT30E7n3zd69ov1IpbynghbqStEVPAk2lmg2SRVjsGlDrvePxhc//xviHv/S/jcPj6fjEpz85PvSx18bt526PZajh62uay7so2dxO0pmNw40DjPJ+ko5J+XpkWLoyGfVVzH9TySd5rWuybTuSorCNONA9qHvCl7SlS+ydRPGWbIgsAluh01FJ2WEqO256yqRSpePud/YO3Pg4fGPCmcpjV2zZfEgceA1dIVnsbKhNg2UMMbS/e/dt3w+gYnt7Q+CIvzMmBFAPH7zjhsDm18l2E+u47w6qpAvTUUaZAAnP03F+cRofLry0Do/G9vZ1tet5rmmzbCeSJ+muwn0vLi+alPB3O51QDZ/H7HthLExhk5yPo4O9sTidSFtdXUavzWGVRJlnisE86BUad5/DIsEaAQCBB8Aizz2Gqno8aKQfGR0Tow+qZu81Kt9BBP/WGNoOJydKFRirrvLL+KtOQR6QS3SMZA6FMn0s1ZdDhepdwFmSZIz6U9GAzZEqqEwyk+aAMswBvt/V53hMJPglufX7HkqRp3BPzB2CAjZ1K1sLaXFPAGTFVInEGIcH8cPoSjD3a7BSYFTLO3gNnlsecrR6n19wfmgMjDEx1Rf8eUr+EjYhzDta2AdguvTHSOLMVxJyDNMTWDGO3B/LEZAVkJi1oAdGgdAGmFDYMe2/4peGJwxzAlo+fmYcKEnWI8kM0yidLFv61ckV19Jj3FLEDor6OpHGxER1e8a6SlDNnAi4lSA/+1gqfnmml/Mr0iRlZib2qQh24t/jYkJZ0sVmWcCs0ES1Ol26N8zmXZgz/ftWKReWXG8AD1ThYC4RSDm+yith0QGGhimUTksJdjrRbuAhEy5MpO4eRhDjHlWJZPw4Iu8LWyzPtEETx7iMiBtI4rmenB4arLbHX6+9TlDay47ABwmzhYIrnlvtw9PBg4GjFwyazBw5VRakNL3kj8oOyyi+u4ppKlvdbGQ8VdfWgN3Z+0ksCah5o5NuXT7zxDkbF6fZY7qDnkE7ACZjLyszhQ0ls+wGMOwE23POCb73Z3AulIF4s0l8DM5jGEGAW/Er4z8ZD7IaUnzoz3G9L5CUp+35OWdXz9Hq6htA/ChmwxYfAtD0XCCgJ+HivVjvAEGARcpnSyoCg4Jgms+hyokco/d4njf7CvOLhIWf60uzm0SZLxIPvhq8JDDlNYzVw4ePHHPGocr7jh/vR4Ili+Ik3mPsic0Ka7kMgT+vC0snUqkwFYZnZXw+Fk1CSb5bSpS23zkr7969l7N1dcX7v8k9LC+P777+uuyGmzdvuY8nGYrMgiSJIJq5xlnJ/QjC4CuJj6aSee494H88bJ5Z1GjWUa6VinT8+3j/Brb4NxLFq2uMvzPGF3Nzstf5Nyb/xAey7ypRlNFXLCvmD8b6Mvu0f6DZzKJABnOfjmmsQ5uJlJytZev6UgGm1LrkHh7cvy+ggqyE7zP+fD82EcsmFNxXxxhcY98ju6dJ8pVudSZiem5NNPhvsInnyX885967mPt9bvU+wzVzr7yWZ0tMEnZTPEiBZ3lG7IvMYxmzJavvphphvyPnwUMMg/ysZ8YaPxaAO9miSKT2d8eNrfWxsb481teW9Qidp4PxUhhrvBBgHCkY/jG5d4qdZ+NApidAP+bOeAqehkHB+Q6jdTFdezs24R5lgdWZ2sUh9pz2nJpAtZCVRpEtjVw6ngCA5LxukJSx6yYxxAstJ7LzMWwgxry6OzdrTGmZnpQBIjuGbRY21xLfqLCK3Kur0sDvwspnIcjeqc5nkQB2J8ZIEvk9Xh/GVBesAjrxuelezDzbFtxC3pc9MwUArhEwFwBdG4eFZslyhgOoBTQC1GWtNLju91F0AKLSCKC89hhywEFB5PKVtXM6LENA9WmkYbF5CLClxK+68CHXYl/cWqcxzZIxJvs6zyp7J7Ea0uQj4yme+/13HoSZRgMR2VtL7sHmExWDEPexTwmWAZIAzlUuwOsa9I1XVzUnoVhnx+3EEtx7uiFOzQ0Cmi7IhIKVZiGriheyzWDxlhegBV867ullG1uGZhryfZ4lhbIGuygoWLizo+Kufoawdhi7w2PAinP3JxlTdHQ/TodJC4vFYEsjp4BMmY+xY7DYt5ZOq96rjbQAdCJ15nXmXnPT7/MElbRAx89nmTeRwodlDjDIPfE9zy6B+bBD+3OcY+xz1sOSF9okx5g25unkS0Yq5AcHsKwWLIwD+gHocWbpSTYXYEoyhOBU4mfmGmOQpiNpbMa65no7r+Aa2W85o64hLaziMoxlfMRgAvM8yKGIFylYCmwx38k3nz2LhLQk+CnSdnOD6jZqYSbPmv1jdycM7TQqmrOLoyyrw0MBfhQhsIl5/0d2XqapSthXeGAJHp3FdoV15B7MGud8p7ujIB1zP5/X5BRYg3iwudcp3TyR4ML8fPjwsfOHgtgbb7wxtrauGafKCtcPd2U8fPTU8+HL/+y3xne+/YfjtZefG3/nsz81PvTqK+POnRf0o7TgMSIJ78JVr4UuDIaE0EqwWFG4D13x973+/k+8a8zqXb9wFk2995c/9RG4+42vqT5sI3kuqKvNxaRO8d5AlslB1TwGiKmRj3F2fDG+8IXfHL/wi//LODicjA9/7IfGK6+9OF5+/0vj1u1bY30DKSB5SdhLHHokxjKMlubd5DpolFFFIOVGmAO0//MalMkE3NIroZgKeiccR78uul2Tuw8cwAA2pU6c+RzR7lOqfWnBy6LiHjuYhf7K5uvPDg/Gk2c7VmO7JTqf0T4xynPmocMfehAQALV5dldTshmveQ0g17JyNungMbUSzmlEBQ/JmYbMVEfK8NXN2G5X2Yw5QDQoppKoLICqBowfwC6Sz4wVoBJoOpueRo90a1taHPsHe1WNZnPieWZcqXqy6W1trmkQv7ZM1yXYWgSN8QYDjKPDoi3tPRlSOdNbSwAGUCP0Yw6DDrB4ZgQO8ewgcAR9DyMwYxl5oJW4el4zgNONLMyQnnsGn25YWUb8HkEFmzkbtbIhiVzIVcLYApTl70gQ+T6bf96PQy8BAWNhEOWhnWYGvTHyPf6L10cALv7bp+Xv1lZ8jppddApQFRN2ArJO6AVaZMSFyZaE6rLi2Bt1V4Xbd+Dg6MDuo9wnwBMUZd6EQK2N6kl8G9zl+nIP+J8lUGNO9lgFeIoHkqAQ1cCSjngWKNPiAJ+TCn3q+If1gt9PMwjD3ppaLQ/9PYEzLDL9UGhzXJ2ABA5sChFPGA5MXt/MpQ7qwvIKS6uTBsAhWAtWtkrm215WJGImze2hUiAQCUkDe2ElRerMsxaMCm4+kw1z2FJFS+BegXcdjCG2ImXLIclzjOl6wNn27Aszh0512TvmbOt8bOWPfXC1vJAENaWcJ8nltSRqBK+yOipJ7C6cyIw6YA0Amm5KLRcl4A+7KNfEI+zxdHwBUqrDD5/lHouMcr4qW3qvwWYMk8p7ZJ2UTFV2Hv41VQEL46NBqJI5Op5QI/G5QYoMmHkRkDyTyilEF9FmQeXt+P1JXpOjRVlL4LyMuSAlDSkoNhBkl+eDraH5ffMbFnCkkLLSZEfupNlDsWAadLLHBUCUHw/AFaNR9kz98qo7K9cV49tiHCKyPMuaZq+3u2J5QjZA22B8KtZhDDPedks7xPMjUtyWWnRXJZ5XmE+AAWH/zuZ/yS2ZI7yO4onAtaqm8/H2/fuCDCQY20gOdvcENxpwb5mbgfdZZE6sBfYe1sbifDH/kDcDhFXTlE6c7HQ5nyo5HlJ2YyzPKs8jje/xbDmUCUjQru8J0mn9GjPnYAR14gYgD8Mi5zcJXJ5JJ6D6XiJR3NjUl4vr5XdZSytLS7aQj+k6BQd8g1IQghkJc5i9kIRbQPvk2PVlEefWrbSRn06VF7YkJs8vCVJfL39y7/zJfXo/x8cmPoyN0s1i8TCWntmMP1XuKpIwjzGe13+tuiXze7ShT6OBMIe5HhJpwA/3fb1XcqZybvLMKaT0NSj7qERdqWZ1GjZhwF+y7Bia/UDFXjPqAvzbg8wzguY6JaPi+TEHuecG0UzEMYY/2HeeyRorY/Iu+MhC2NurrsUpxhAzNbOJ92e+wgBwHq2tBgR5GhCyE9PYVHBGhzHQBQr2bRbbyVmS/RSGACbpJrmszcUT5snpyXjfczfHrZvbdnWmBRKxSTfr4H0Za6wLIh0LwGVRpItbgp7zATuKXQmLh2SfCQpowVy0s1mxtZwzvKY8OwFoQo0OaG6jpvb2wogclsTauvET99MFEt6bDrgWZwDP8CVD/o7nl80eOHMjs5I1eHw8tre2E4vYnGS4Rj3vyo+Ue+55Y+FnKexRni97NBJBCnK8BoCZ643HLczN3RmLL6zyAO/Ea/HWDNuZxJU/LeBY1KEgAqC+437AnIn5dxixFCH5nLxP2LuRc9FVMSz4Pm/6eRP3dcMP1ncXAxt8bv8l4kXi4QYew5ImviPmgFEWgIqxn7f4mngAiV1LxwBcWF/Ernw12MO4M86w4vkCuGOfybXm2XhuTyOL5yxTClzFK4F01Bp7u3XWRGnAmLIfkZtwv30veC5aKNOMnYY+Mb33TCngh78L4BQoLNNpQnfaSD9zXvOcABoezeILnvH8YtjKdK+G+aeUD2ATBQtsYy0XzvUjnsDu2acRxaZrk86ysfWgUBvQhyJ5d5zluaSzZklqKSSxjxzB4Ez+obz2SkMBCjftHRYfvrC/UpjYiL8Unoclw04RMPlSgPqA/XZpdg+uBj7scYKMAMDJdYlP28MSdQz7AszZpfJq7CZjsKmY97yvDT7KtzJnF3tArrFBfq6DnzGP8VImfmNNRpaNTcKCBWPmGDHCBfGzZxYs2ah9WsIP09iu3eXT2SQOGdxP83wBK3lvziD2LGV8aytKAmWfHx3IVkbejhSfmAMvZFjLrGFywlOtNLDaSAdFmF2Cqchb7awZZh2fBxuMsUHeGaXD/FhfXRfckrlN47b5sNGQOKsumV8Yb79932t87vk7PqsGx+7ff3vsHx6NRw+fjC9+4fPjO9/5+vjYh18Z//1/9/fGB155SfBrdXWjSAfJg11vVQS9WpjuHEcbHIs+ySNSMOd7c+/JEpPN/eB+3fvm7+XovWooTLW9sGlNrGe3H5BgzC2OU8CClK0N9L/4xd8an/v5Xx2PHh2MV159edx5+fZ48aUXxquvvTru3Hlepg3JIm+GjC8o83RMF9J6mOCXCgwbTQzm04Y4SWTkJVINlQGF/YFOvdFbqrAENBgnSpUl4BtDEAkQgM1L/4rqrMbn4UHBRIfCSxIgNb18h1IRA6Sp6urccMNLZTUHMcwh6NsJeo/Hk0eP/btyBHxYCO5HqqME9PwMcIGOKgQBXBtJGJsD10oiDtCWtrp0/Ajaz8adCkd5jmAYjma8ql9uqLaSH4Jw+DiwObmpIN2YLowVpIkkYcUi4GdKhgCXTgHKVgR6qBRvb66PFUGtpbE0vRgri9OxicwQOrKWaGHJydbCq8MEf16gKya+JMTx1SHT7AO4u6DJ0KBqglxJG4RL0+68NhOuf6/ZP/1vfgY4ZYVxJuPJBkayKd/iPCwtjaaRBw2CBwAcmErxvgDVTSeisF8SgMa3pcG1yOaQDhw5v0wuSvJmpUY5YKqmzAEq7hwWJIc8ayVjJXkIk+zUYIHAh+edKmiANAHXK62beW9e388fAI1nZjUciW1v7tX0gc/fqlbaJHYcSARJHAoaLFuN5CAL+6CDxmaOcdrr3XF+ZqLA4yNQF2+wysV/yDQyVnRkjHQrTJlIG1IlYWxjPJ710xWTBjAXF5YFcI7sHpM1xGt5jyRoCeSsdJ8iG+T642vTvkFWY/RRufQQ4/npDZK8KoBpMapMdJUfxBMlDJJUjPmsluvy72ZMsQZdt/rehZWXSqunpnOe4KklBEmE05wAUFlauCBs/Pv05EKqfFymxGdh73FNBLJUTePrlMpxJ5gEAFSZZeYdHtkIYgY6WbVL106ZeADBJDSsM1mx8RFBsmM1q/bzBMFIW8MAI7gkQAQkE6BV1huiDq/TV6u6lQa0icSK/YYuZrYPl/3EYzlTErBIO/cJgPZEWZDAl/MinQnjQ5MqXPaFksTLtCigrYorEXcWuCWmHuNnTafZC/jkAm64FgB0EnICZczVI0XKugmQFlDSOizXX56PbY7OWPLeSiD0yWNMYW9EGk5jCvYhij+CsTPGJ+cVgW2skDSNh83G3HB8Iq+k2NAm0CQ+MG8J5JsZEblEA13pIsX5w3NOAL2ohA+/quxDC4IqzBnmHL4Yyj9k9sCAyhdnD8+eYJh9h4DXeVNyfc8IiyVDhhRfgMfMQVi+SvQEeOLpw37NXGDfU76wvDYObT6Qtc/Ycc+sKZhZ/EdzlAYsIo3NmqJJysYm3c4iudDIuxJ5zayren+wv5eGKTyj6jZL8mBCUbLwpfJxc/9cWR7fe+stnwVyIb7XMmUAJn+vCiRcM+dhS8z0vMQTqiTJ8Y5JUN77C2s1SdyO98c+DLCqR+cUn6eNAIYFJsqWgT2xsTEr7JEs83skK8iZuD/iFhId5IgWi9iz5vHBDOsuHc7iJ8e9Xbt2fcZS5Wwm7khVPCwM5hjXgsSRMed9GkTvM0x2XTFyI58tqSLrtPaVTqBJTGeFNgsMMXnnPbnOfsaMLWNDzMJ7wtQguSdRBYA7OzrxuXC9xmkl/caTqIGzGaP37NxErcEQbBSMLSkG7uy4vm9e2x43rm2M9RXYsxMTcsORSdaicYJnfbrD6WWj5HRBBivfU0qjhC/gC/cm+FcdMJlDfZZ2AySeAeuIM83GJ1WkaR+fBr1ZkwFPOU+RbYeF0MA25xTglglZ+/8RxVQnW/aoZjkRK3rt7Kn+F5AoXbXbHiEM02bvOJdlosEEZW4dWWQmRuxufzwnmjQQC6X7ZcsXhwoFDfyr46x7Q7EHeW+LytW5jX2HwjExfzPMAMADbCM3TGE1vptJ4Hd3niUXKKk232u1Acx7Zcd63gUw7xgmQHHijY6Ze5wCXCV+16eOs8dxQ6oWaSzx28kR8+PUZ29XV2PDicUC1gsASNgm865XXgNIxZ9er75Q1cl5MffFPsz1rFTDD85NADHWeRcWifXZA5RkAto/e6YPGusrXSPxBbzQY5ciZ0t9LU6T45RsL1YdC14TQCB5i2C2Rb2c8bOxPjm1+LOwzFmyYL4B+MNnbm1uu6c8obNgnbPMn1XYj2V2L2C1suy67o6sPCtjVNdXYjbjSvab1VVzhrCcU2w8OcbGYnWcMPYltxaEW6bj9KHNVHhPwFuLnRNyq8hZmSMBIqd29QvoEvYP6xMwlXnIOvBsEvA9jfR8fWMcn8Z79dr2lvs7nX8BtXh+xBeX7N1YPOj7BrsadmXtBy+8731el7GaDQxggya+EzSUZBBZJlL6kDISgzO2zEsYXdQY2Z/JNyAgUKBp4DiAUsBxyA/dBRdVShopRPrMutxnPziOZPXa9WvKAGG6EYMuryx5Tisvh0X16JFnOUw9YukLAPPTE5nG3CMxN2vKJmvF/G5JJefJm29+b7zy8oue79zPte3r7n+MP3s8n89YEAPA1lIuC2CvLLpVK2Hgwk6nIPz6d98Yv/HrvzH+6Ou/P1575fnxt3/mvxqf/PhHPdvmF2gOQ5zYxJdq/FN7JOdMA4ySCK6AW84dk8vE8Tc/8Ol3Tch61y/8wYWK/uzd2d1v/M5FEP1cOw+/E6Q+FPihSdEEaUUCglOAkqIbHx2ejF//9S+PX/6f/tfx1pvvjA995EPjAx98cXzkz31ofPiHPig1PyiGPWRNUJ48exJzcjoFIQHAtPTpE2k4VA+cpMWkoaudAS4WMEU9FXyQCp0KBpVArrcXjjKT6opIOjMLXmE3Qbeky9jiosyazY2t6voB/T86cA4LwDblWbVRHR7GuNXDiCqJGvOYALcHknRl+woHeGmDyVSyxtiF/YUnyhqtoaHJ6kZlwsoBQXBFQEGypjkmG0EZKK+vJwg3ea3kDvCKg9yEfXFJtFwJzFzkJwQgHeSAnlsd1iNkV/ni4nR+PH7nwbhxc3vcvIU3yvk4OdobZ8f744Xnbo3rGxtKjOicSOcTJEZsuNy/bK32uJFVkGYAqRLn3yQul5W3VL/63y1/7SRGZsD/o81rM0gI7JF1cOAsLuZAk0LsJ8ZYOPM2fhk8J6oXMAnY4wC4qMidEBgfnvinwQtJYssM2wtKsCLU9ARBWR9UE8O+i+6bAzZrJBIbDsRqpOM84rU8l06EuC79LKjsHuTwg/rc1XEB0idPquV1mDsGwwZ/qRCnYhuGTpQFWYd8RicSVriO0oKeedmLmwO1jefT4h2fnpZPdYt3QMckxAm2M6ZtDs/n2hZdFkt87BifvKYAKRiX1VZZ8KekZulIeWwAxbzRyBWAGK8AA+N4lHRliBvjGTbYeSRwi1QqhsadtAOsdTDBPQccJmjBcyCBL4klDRl6bwMEZu/R/6aqVSbpJMQFrHfF1wSvqt+CHdVd0vGhyqe0K4yIDqxZ9zHJDfDHNbAHPH76OE0FSlLHAX/v7n1BdwKcljtzvVLuqwMW64ZAmMALSI3rZh9FckeDBP2WYEV2hx+8w2TYkfwf2gCCgMiKIFKw6m6W5DVUfwGibuRg8HoUj6ACzLJ354wIS47xi2ysK8OuAaR/F4B6aWW9wN4xJ9QcBlYx+7qSHGkvAFUCD78f8lauCaMvfiKpK/M9QUoq0VDo3VdqHuY9kvyx37VUQylIWW6lIFCdzopyz2cxRryoGY1Zf5ESuafNLxk8Zg+5GHMaOuOHR+J56REio0vQjLUZEN19vNY03yfgJwjtzyUYZC71Wg4bN+cP16BH1vl5fPoWkPA9cU8DuEnRgmcRZsgJXl4FvltpLkYn14m8VvliVXn9+dKyXlqAC7Ca4pN4oZms7M+lpZKqxOCXXya4pREJ643ELZ3vkkwr81qNZwtyn5aPcy/NNtKKoFijdPflOnhWd+7cEZCHTUMBiASPL5K9rO/4gpCU80wJzDW6RS64u1d+L6mA8xyfe/75GcOFea6PJd5WKaErYbPNOOen1ekLixj8nfflM9LlNHsdv899sYYacOHa8C0Jy6XAxuq0yhqRRVMSDO6J+2hfvwaX+DzkXNwH+4Nm3w2OyFg+Gzu7TzVeV+J5AJg0AggtLsbnT0lWVgmXSyLWUswwPWLuHskXIFnOMj3kam/jHvl+/Ef3LJAJulZHPF7X8lk7eF1g4r9tAiVYXEk+z4XPlN1VnYc7kScuYf7yDEnWYP3xbKjs+x5lTE6CznxuFh3PDNCaIuvOs6eOI8ws5j3STcA35s+N69tjbRFGTtjkNMGZzAXY2t/fHUf6my25hinWwNxJoZQ1HikzMSVrxTPq9CzFh31YFUi4I+PMeTz1c/Uq1IvvLN42i9OBtYfsLhlQkdmxc3X3OC0W2FeLKc780bdRq4P4RjJPAkqc63sn46wknpH7x4PTAmMpHZgrxBhhsCSW7PcKgASrHDB1y/c9OYMVTCwQwFZAxW6WNKGIMTRrnc/d2FxXusv985+yvIpBiF86DgCYPCSexvet7q9/50I/wmraUeOe7pTxZOqidZpNtd9mpOVdAIttxKXlQMdEFHr0vTulI2bYPi0Df/jOQ2XQzE3WDnEC90TMH4AxsVRKQAGN+V2KGMmNAjBwrd2tl7M4xfZji9MC+lWspIiJPNHCjV10U8RkTlMwiJl7FCg8K54fcfzezq7rmgIEZ0e6T88pSYbNyZjy3Fquz9xr9qhAOnvXwYENSALSt1QO9nAAaL0Vlcmejf2jo/Fsd6+84jxgZ/NVoKMkiFwDJu3tf6aZOI2OlLamC6Hx13EAjYPjwzDtl5Z9JrJDAR9nnnzxTQTIfbb7rPx/A0ImZysVSPm3hdmL4uMszCAb98SX7/nn75SvcTrdTxchExAvcK0DmgAAIABJREFUEaemeYfd3e18zFznd8NcTLfrXceY58g6YFx4dnzZUGopzaT2nj2LnLyK1p4VhweeCci+Oe+Zc3yPM5Br49yG1cT1h+275++3koLp9vTJ46haCrClIQWe1OmMPtELmXn35PEjc2Y8FTk3teghx6nmauxdNoGYzo3XXvugZzi+WuR7L77w/PjOt77l+Y5C5xhAzoYl+xZIlf2Z22Jqzzm+ODY3kbYHHxCUhyXHrnp2Ot588027Irr3VRMpPof8nPkbFmjkpMxJCj+sZ+YxPm0p3EeCjHPsxub18Y2vvz7+6T/5wvjG1/+v8dEPvjQ++zM/OT75iY8oZV9Ygh2JwikdXs0hQ7xPLCi5ITYWKbQHwLZ4WgWszkHf89z6s4dX/f+64rvf+OpFEoV8dcLR6Ofl98N4IdHQhFPzWSQ+oXx+6de/PH7uH/zSeOP1u+PTP/zp8W/+5b84PvCBl8fNm+kIoRyxzbyRlIDSnx2PI9r00mVuYy2+WiRHduGYmDggX+Hz0vUQ5D8JSlNt2bxs3WonqnR9IfhEwuQBd8SCTacirwPa72Z0uyS3dHTqqkInviD6HBwk0yy6y4SjnGQ0J4wZNWMXw9wcUhy89x88GMvrKx4IbKgs3qYZ8zvQjsNywdQvm9UCjBo9J6YygdgcoLKy6XIYEBwT1MkOqk2XihIJhmyLublxbfuawaEVqzmqm5FZ2mGtGCw8Tw41gbUJUhS6GZ6N5VWqc2xE0HjPxuridFzfWBsbUMMBV9xASFzDCGETadkWciCDm+pw1qBoArkEMXz1hnN1nvX8Mpm8Mg/73z0PpZNSHVDyF7ZAmDcB1JB26gtVHW9oOKCwiYBJZtjcONIUm+vJYcO8sjNS0Yd5NkqcTFJTUUxHxCTRx0ccJFSlcvACtIUmnEqYbD+ScX1J4r+TyksOBX/nHLkHfnNURQHowhggQeVLcIRARalORkc6ulKcVL+Yx0m6w+oK6ymMHSvmAHuYF1cltYEZmTmV0KeylvnWIBpzLWwrgqkk1IBbVjeLARSfrUiqSOobbO1KtPfIQTcXoMr5v4QsscAogmEkcsiNYBzgoXJGkMudNsiRZ2v17DQARIL7ywOLe+451RXvPnz9fkm1CCAIDsLMigxLsKL8r3i+ATQy9rxXMzKaUXRZ8bmUVnNt/UyzFyQR6HlLwoapOPtHt67m76xZEkVA0wMqVwCoxycCF/oeyPIqmaegX5gRVJYJWKhuaoxqdZ6Oe3P6xrAv8yw7AQfcYEiRjp2fstZhFADy7fgnngvx6iNQCXjqGi45o5JhAacwnBSmiyoFFOI9rFLDLCopBNcTaR9geIFZJExI0+bSOVG2qCzAMHIyb0sKXzKBBj3CTGT91rMmoKqEyGC1QDauU6P+aiyRg6wM54sJ0MxIiwwdqVUlv7sCC6mlOeiMFZH9p/ewMMdoeX5weDwOjk/H0sqqHn6aNrsukIKEJZE22dzDZfvpyHP5DNZHwH7GjfOJa+zzl3tjjw47JGzEyNkwjGX+5nlEJrdoUsB+TIAOYPDg7r2xQSdcmaanMq7sisa6q65VT54gy8++xLzlnARAzffmBDhgvhH0wlBQ1ki1vMzLlVIv1Vl1GMClGZGwTPk81gZnNX8CsrSHJGuMf8+aF8zlnBX4Wl72TwaSe+b3uUbG57nnbhdYEP8m7j/S/XXvNR38Lvy3jV6q2/G169cHybYA2M6uZ7YdZ0mA5wB7403IWDOneR3X0cxJAnSeTRgjK15XPInC4GrGQcu+AiRF8qn3C2y6Ap4bHEK608+Y9+baAYmQk/B650lJ1Xz+hwfj5q3r6W7qGQMgwbmEAXik0C3van+YZrR04QOg7uAgTD1ZGMXgCuCRggav5efsSSRsvcfblauYx9wL3+f622OJceA9SGAoUOoPhsyHMYXhWcbSylyPjyPFJ64puZbgTckgeaZcB+/ZvjqypoybYCCtGZ8xDjZPmBvj0cN3LBp+8IOvyXRbxnj6gv2eggrxWaRIgPayRykkwsw5ToUfSWuYy2FeIsVCHUCMEE84Ck54XhIHncv251lyVrIHuXcXc9XOqO6t8b1RjlgNJHjfFIQSN7C/BVCiy2V5zZJkMwf0oQVwyhmv8kAT+swPAdACxHi2jBnPgM+ye6IeWllHXCvJdPbCSBpT5OAdU2huGSJrQd8ofV9prENjmYAaWj5wlhQIB/gMsA+4afHKDtN0ubRHbgHIsIcC3HhO21EvHUpRUQAeWRCqOZlzNOAN49TzFFYjYGsz0AAAGBf2kng8oQrJNfDMlPkLrse2gD8viwfloXdFCo58jjnIPVGE5u/st7J5YecfHo9p+aficwprCZZds2eIgRlnACjG2OYvzJbZMzmdsW7opup91DrvGNLfsyHLgv5vEUhcKIfVh65Y+6xBAAT3pKXl6iCZdcb8oCDBHJx91V5igwSASYDkYvBzrp45d07GPl32StpoLAXQLmheUv0qQD7//PNZx3u7Y+reFqY/Y95nLMCIYP3pqXPJovCzZzLUm1ll12XizPNiN3d39Wo+0FY2DdDC+GuLGwCSeMFhbL9sHkW+5BoQpK81cUzeteJa4ufMKQ39Ac8scMbP9xIEiXes3nFI6R8/knkFMMq6XJKNl0ISz6vnHt7SrIG9vZ3kapMLGamRTxajbTI3dp/hpXih3F7Q0rUUmxbWmEBgdSAHhIq34BPfE7avss59YgL2X2K9qc3AmI+suwsKG8RleptiwfNUdtqL73thvP7tb3m/169tC6Sh8kgjqDSiIAfouIHnqNUBYKX55q57YtCk4AU8R0gbFLG2tzddC5zZ/B5nHNcs6xr1BXsRxcHjIwtXDbj7O3aH3RwPH+yMX/vir49vfeNfjE9+5P3j7/+9/3p84uMfGfMUYi9gRqJymlNSydzRs3XWqejS5zf5wmUX9M6RzDum0/dkiZc7ww/m3xrcuhrU9N87uOLPmB7jfUJSP2Rb6FVkBWMiuPXzn/vl8b3vvj0+9qmPjR//y39p/NBHXotpn0Z707Gxcc2DAmSZYDt+iFSdTqy+sYHydxB5mVpFxaRFF0FVdP4g6nQRxEx32eCIVugErhzkJgN2cThwAwLoYaNjQyUB8OA5PVW+MQ+9FgZKtaBlAXNwXpdamU6FkeNgxplDlQT53r27VqgJkJNgpaIUanyMM1lsbJwba+uXkoCntK8+1giXg8I2w9BuWdTLBMyRA5AUkXwaYGDkvgir45oHDxscw86hmSACii3d+PakvN6+dStm1Wd05YrpJMkpm6vtbTEUXYbBFcNpaKcnxwdjbY0OW2zM+2NpYTJubm+MjdXFsbGyOOb0FmLTkKs3qzSKhEM9v8K0yJy57CbTc+gyobwEUq+uqKtzju8LkNSXoFOZUfIsuY+WDvF7x8fIzEKLF9xyDCM3lAmGJJGk3O6GsKtiaH4KY0RGTHxrGpxijoNpGeiVT4wBkYwQDo0kocwn5htASYCnsDs44E0ooXkj1Sn2HwGd3Xek51MFxtcmIAGHYvwj0oo7/l0NjgXIIDHtAz6AVILTy0CkjJwJ1ubS0a/BJnkuSAjrQAqAEyCFIJCDncq5fnstJ6pKPlI0fk7QGHlRgK1muDRrp6ut8bSoQ4YxKfZRAIDURG1EoJ/IQnW8y0GET1NXBWFt2SigQPd4tXUHxmZ7YSgLOy4AgEAnSYi+ZDFhhgpvsF+MgIx55MOXbLgENmkSkGdC4Kb5KftQgT6Ch0W553lq5kwli85fetSUdONieLjrE1ddsAjIeA6ROvQ1ZC4zb0jy+Hz2tgC9Ydwo08ZHsIxUd3cxdA5zC6CCeUfiBaORZ9lJqgAnzDu6EuGVB+17fmqgw3XZ/hp2Fd3DbAGNjBBwO2xInfVKNhFzU4zhg7g6VtUhsWWMFgymdD9cjI+aPk7TMVfdEgG2APOh2+tPBujFPCxD/ZYkNiMxDJQ0wvD8kYNxBVgrQNd1qcywGBQAuLJGu4FBOvVxV/EcLG+pYnixqPteGHbZJeUdIrAZemg6NQJ8WXXPM6Rg43UVE6ENwwisSVplxdT9WoRwzbVHW/Y4vkeS0n4pPBvo+108SXKQLlqwSdbWNsb+QRooJJEdkakq/6Fz1tx4eP/BuL615fmnNA4TbDt3JTBlHOjimoQFUDTMQwB7/t6yFhlXeLhVNy1AaQCEq/ImmM+wO7he/ZyKnUJ1li9AG4CvdCzrQkdYhvyH5xASSl7XkrZeiw148b78PZ2X0qa8WVwN6jdIp4cYZumwBZaXTWL4fABlwapK3B49jCQDI3LGposyrKHIsAKqtuSqWbgtZ2RucF2cvSR0nLGc29wH19rglcyMAmp4L6QjmWM853WfO2PXib3ddOurgbAuni0sJclkjpDgEIfIZDFBzNxm3zH5OQwLzY7I5YUVYK49m9Kini/uTaBGSeaq3+Mz9T8qqRA/7yKFLHPOBBKXw0PnBOMrEEbBgLMYeVk1NTBWwJQZ9urjx/ldz/LYLeR8uVIAkVUfiW5kTcc+B2K0gGDpJkZso6WCDVywcVgat2/ftlM38imYW7DRT48PxtJiPP1sdMOcJpashjDnZ9k/PMNtnHQ+wJ45C4gPPNdh8GCoDHNL+eJ8df8Mu4r75T/mlEbWSOtpVFAsIu6PwpYgNWfKJCBRvLsiF2OMU9gp4+oLgNp4pAlKYSjfptYl5dbSokBh5lqD5EinBdurcJP3DijeZ7XFDP0283u9pjijYKjzfDhHE4+Vn9DSZTEocV0Yl3zxeq7Fs3gStrFsmGIb2c3t+NhxSydUmhRMx1I1xugCU5hXKao1kNZ7ZfzYLpmGncQ2aKUipNY4a4BrD7gXKXd3bGXutw9he5WxdtnrGXPm2PrmRnXchr2VbrTkJTLuKBgDRGieniIyX85lQL6VlbELoI7twhVFAoA6Z07bMVhoxQNxNWqOBpwscrX0tQAW8hbUFvGRwvdrP+xYrqEY8Mb2doOcG6uA/AWsUZRgXJ7SfKgaZBC3MF9PB2SDgNuOT0mpY/EQ381mRgMCp0szckzmeXxpjVUm03H37l33lSgHciZwvvX+wpzRImJtLcCIjXTi7QRT6ioYS7xhd+sxkempCoicku6fdlXcCaB5ig3Cks9GQKOa6UTKGSucmLrH3N95jR8b4OHkws6/Z7W3cB4j9Wfe8tmsz+xZYdLqlbgWFhZj1Wxk2H8xXz8bDx9hhxMvM6TJXfiyez3+yRQ1j9KFlb0DawDAUv3zjvDaXPaa+FO/zsoxGCfZycX0IxYENGbvunfvvjLv7RvXxuMnj72/za3IZm1kAsOVXPbpY3PyZbzOWCf4O+qLGxYjz7UVBIKkdNusM9fCR+3d+J7xWp71+upquhYf5RzpGKsLEq024RxmXj54+E41Ndic7e/PJKCsjO+98fb4p//nF8Z3v/X18SOf/qHx3/7dnxqvvfZypLQ2/RpjfhKpZ+LDYG2eqaytsp1IQbYK/sVovYpzXHvl4+9abfiuXzg7ud/7y5/6CPy/gVtcVLMVutoW1LMC+VhtlYkuxrqT8Ztf+sr4+Z//R+P1b781PvzRHxqf+Tc+PV599WWplPGaoY39tTGdQkk8qkoyksQFK3DxaTH+MXCbzmeTskJdtHmSBSqTbDQEUnhzUG026d/P4RV9OpW60Ns7WO7A1ArZ6clYWydAT0cPwBGqoAlWNwOG0UZ7hU08sj9ZClXhbh+LrihacSv5CIsZpJ4/+WpzTTpSWFGg8kVgND9v8EsyEpPZSAxold3yCz5POZ7toal4XZQJaGj6HAxdqSaQB2DhPRnMh4/uC57wb95H6QuHMj4SSznkuG5Q8MND2F+nto1eW6U9+eGYH6djc3VhXN9c1QyaltqL6IwqoGqpnMi5LIqihxZNNHTpy3nUQdDlhO/tIh1VDArqELjKrLDaOWuHnYCGoCv+OPF0CvhVbetlvxUbJMImpYlgDHPTxXFBBc4gLUbz/B0WoZVUgIeSI9ohVIPfeDooESq2FPcaWWwkOQ1wOT/OYsQbinvYgXYjNDBFRpnEmcBaFpWMmVTEOrBr9g+bdlcsOaC4RsjtAi3VlUXWQLEtYAgl4QjQxjzryoqVaKjdxRSTxUjCepggOmPOQwxTKpT/NnNNNQdglSA8VOokwC0j5fVhegWAImDQiBM/s5I+8vOAhAQb+Uwr2y2Fk1U2UU5M4qOHCEywK4yCS5ZamH7Zl5IMsJYIkEgmuD7GoX2VOKB5PwI47teuh/W7DewJtDPflCwDCoSZ1740kSykEp5EOEm/Pgj6HiTgstp7jExgIaa5mrlHjqpf0fJKKNaAcIDcMC6cwykY8DkkrcoONeIGfALcPExrcX1Q8KOaV6a4u7MvzbvbfjNnBGlIqOeZDySBaQhBpxwo6OyRTKKjw72xsAiLYzGBX7THJVtiksV819kBw85OgWG4eEbolZDmEfG+KpBsaSldovhgwC3ZJoCVkSYytkLQZebL2OvVVvtGOl5dMqZIBB13nlH5/gB2BkiJntj5VN22/B4eEtUxx65NVZVsOZFgajGzQh0sdpr7mY72SehqLZu+aFq7r4RjfWNToJyzDWDBILpAKECvgOscaC1rjLcXgKRd2JDc2to8ezHXyt5BothMof4+fwqEwNRSPnckYMf3qdjeunXLhIMEQzk7QEf5ePG8SBraE23GRq2upfh8RCa36rPJvhXPl3gMRmrKs3329JlzoVk2gusC6ZEL8rvMcYJ8AtgGs/hMgl/ORuZ6/z7jAxDfCbBMlulUP0zul70joEZ8+UhW27eHoLplUGG1hU3EdbhvVvMPGMxIE/m9dE2LJxR7UIAdDOizN/EePINmI3LuNjOzi1f8fjOWGsCaAQqVdPP+JHXN2mr/rgYwkXJwLTnPUqC4CkBdBeM9vwvIpcAnYEkCa+wSmTcAPmMtS6W62vHsIuHK82rZVoyAs6+RvPGaToh5jwY5eK8G7lp+SPGlu3Z1Nb7BxmYUc70NWvX9KU1E/lUyH9kW5R/FZzao0iCqUrzyoOxKO//2OcNOL6+dJOnZXwXJZKQtjlu3bso2x04BT8GD/afj1VdeHGureOXgp3PmGexZ516ZdUyXMeVmoQO4DvBYYt3ChOI/Gi/AVHH/tONf2JoEFVyf48D5C3Nrtv901+1YHnCtfS7mWUYly9hzT7HcYE8HBEtsIjPuDEP+MD55hjKaK5nss5Hv9zxjLBo0IxFMYS5xafaasCVhaCfOSVxCpBHWQ8503rPBozk7XQdcCeiaa+XvgiH1fQtEJ7BKiOMjhfVMv1Kw4pyTcUbH2+qm3GBBPr+BtcSHNuUpm4MGvi9Z34kDOrFu5lffF9dGftAFjIAjz4opmaReEE+yWQqj7KcdTykhBMxaWc25vRQQr68nnr2RVhLrayEwF0Ym5yZFn2Zq9mf1eMHi1sAcVm0x4hsMagsD4jxBlYrXeC9A5Y47eC+KDz3+NjlYplEE+9WheUSzw5hjzc4Js5L4MHtFA92zjo6sXXymivXH+wV8PHVttI8xzzIMPw6RxB/EpIwz+7kF1VIdsL8yB1GkMK6PHj/0/GX9WBheWBwb6wHp19c2Zp8nUEccYd4C448xiW8gazSeu3jyJv+azdnyvuRcbKkreyevSyl8MrY31oylwwJLsZmxsclHgaOcX9iZkFvl2YUh1TEzxRfArRSmzsf6xqrAWwCj2FbADuHfFr5O05igwX99bc9Oxy1zw4OxsVHeipAtjAtiQcB+RRyI1zSAPsAee+jdt+8qNSYewD4BoJFr4fcAt+xezVmXbjpplFKsdyWjJ7FGkbm4uFhssTTRauYdOTfrQM9n1xT2OuSGUQc0oMU9NmM0XZfDBoYpl+JoCl0B4CFkENtNxx/8i2+Oz/+Tz4/vfvvr4yf+6o+P/+azPzlu3KBohsw78SmZgw1a3Kdb+ZEmRPkK6aRxjP6zwS3+/Z4s8U8dfvpXewGAW1c/gQnYX6mexjOpv08HOn3kSTwEBlioY3zpN748/sH/+Evjje/eHx/+6IfHyx98aXzmM58cN26koxCTd3mZtraLsqw8QKdQrqfjjESrwJGuLsTPK1eCwqw7VYUdU63XpRiXRAxPJdueUjVDbpCqoBt9BYdsINBhTcaoUgA+LYee3dV6Pp/qDCg4mxZIM5s86/DB/belIHdlLQFKDsSm3xvwra7MWvjGfDe+CG0OzGL2YDJ4T0WBDZzkArNgqooExWxCeQZJGkhs9QgpZg+bWlqvn4/r29dE9Nsj7OgknSP1K5npytvcMAwOq0Rn+GpEk7/77Nm4tr05nrt5bSwvXIzVpbmxtbY4pnZN5JBclAraIB8bC2NRe0klQHN2UYxvwveDW30AOZ+uVLJOz3Koxtcp79/VxatjLcPCdriR8gUsyb2ko0k2NlgUXpefgz9HWBfI35QY1L8x9p5fxHeDwydyO3wD8NUwUTKZIiCnip+KdIN2MrAMqFPJCOCU6yOw4e/xZElVXh8Pu+UhW4wk0M6XVCBKDkjgTIUkHWQCZipHqECSa2HcriYRSfQARXJYchMclgTp3UbaBEemGR03E5S2jwVm5l3thb2jB1UdOIxvKpthqBEgMfc6uOEekHwm0AV2CAhsMgJjKNyimGgXkOB7I/msAJxrsTV5scUEizSxbz+lVMsBGdu/rZMd2QsE3fOZh4xNN3swuHEuRc65trosg4xnzZgSZKQJQxnfTy/lSE+ePp0li7AqMbK06YXSH7x64sEQtlXYoJyp/B0qO/cLBZ1GEQLttu6OTJTE6cHDR7bV3thMAGGAXC21D4/4jLC5kL4BZhA0doLLOHfLZ4Km3rt4Hc+O92feMX8AAnhuK1T1oeOfHI41mCz7MMPi4UTDh9OTfQEYrmGlQC49e1w/eQ5ZkLAS08W2wVF/Vq12EzgUK2AkyQQQx1xeQ2era23oWdJzvqk2mET0cs4EKE4FWkCIsMUGApEcKrUuCW3vQbNAhsSvfDlaCtZJO2uEa5+daV5O7WGytJJI+gnFvu3zjr2PyiDrGQbVConGJGzQVO3jq6IkshhezFGGx73DxhYA6vFuOj0JO+S0PMM4rwzMNbOOdxV/chbA9pGpi1dg+VFpBLxwmaDl3gKUMRcJ/lizetTBgpjHxPXIMyNdZWk7vj5jegDaEbgCtrknnEZuSxK5ur4Wnw48OaorVVdo+ZMgHWZzF3qY16yF9jvjOTwuDw4kjt2ZLGdBAFHWF3NXVu2Vhhdp2x6vwYCUWfc8ByVwmDyXjK2fK+tkky50C/NWsX3mJcXjjLfaT4fHkhsireF3Tfhmcv9054XZiJlxs9Pag4pnE58xuqbFu6rnF8+xGWR8drPXGiRgb2Zv5fpJRJrJ1Wwl/s3vdGW84zCuh9cgCWKgXn/9O+O112DIi66YgJIEJV4IwMYz4Voa3GJP5H35D6YZY2cCXuyyzIskjIwTn81ewf02u7j3ea6d+eF+WkVA9oeANLCp03mPPYc5BxOmWbbKq+ucdD0UgNLdFhvwYiwBIQASOXN4bsxN5phMfY69M4oSh7OOcrAeOJf3dp6Np48fjPe/9MJ4+cXnBzUqVTjVtZUNK8zQgCt7u/sqC+KJhOdM2LC8RqCH4gYyMZnQATv0YVLGzVmVRK+bebDmU2zrolH8Ki3e0IShfNvSdTVMEJuXyKDMmUQ8wevjLROmQrPylVIVU4fvXd3v2iczRQ8YUxQgTi0Eswbj64qHWBoEEU/m/I0dA8+zjd/ZIhlvMf959rw8uwBqiccEO/bCOs51EAsdWWxizSThD3gaNknA6MjukKAmXm+5L2ud+Il9UXa0Mko6Z4aVy7hQQAHM5axj33JNr9J4o/1fU7xr9iJ7H4Bed9VrAD3xCV03Od8jRWf8eV37L3XzIsaAPKCN6QVcqtjqHo+MsrrcAlpx7mJRYAG1ANBmafJa/qNLHACfDTIACwskTSw1Pw4KvOW+MQNHWt0MT4pnDVDzp416Sk6+tknOBRBy5LNm/N555x3vjbXfBUn2yb2DeE7ZQbJi8QD6mZcy4EsK5j6Lp2wDO0rkw+zns4i1VFIQl1S3eZ4fIDlnDHlOz338+JTxVmxqnmDSl8In198MItcDhbIFmJ7ZwxIUZE0SW/P+5ImRty/oD8c1cM7nveN/ys/Zf/keqhdiFD7PXBU/XhqUVYOmzNkUfNe3tsa9+/fdF/Ax1tut1mQzDTHL39ralETxmEZjZR8CEw3mnKqj5UgY9Uo+OFTeybyykKNVShoD8dnM0xSYn85yB4pC/Juz4J3795WtB2gj79t0vdx9+23jaZhVgLEAXC/ceV7ZLGsTtiufxfjKMl1IkZ39gnEIqWPecWINM44AahSvYciy1zN/afASULMKLIfZVzq+ZRyQqvM9LAuyp/L+icU4Cx4+2Rm3b79vfOubfzz+8f/xj8f33vjm+Gv/zl8af//v/q1x4waMvck4nyQfolCL+iPWFcWMsZgRpVXOy8tctcH4BreYL7dee89Q/l8tuvSn/O73vvk7xvJWWAtJFUWual/i/ITuHfRXk8SSNOFHMMaXvvSV8bP/wy+Op48Pxkc+8efGp37kE+P9739JA/IcNvPjxo3bYOkmBiQfBNurKwsyNQgamPgsepN0k4YEVhz0JOYJ+JD20fVsI+yXQsBSDcumVUX7GUODKl93OmkWiJUwwRr8S67SceP5QSCbTQvddgI9PLA0mIXqe3bmIdHUWoPahQXbi9MlsTuCUa1hQ4BZxfUhWeTg4f3ZgNh0CEYB5agGxIcgwIgdy+aGSDybFkl3J7MGFuVvRBvtD3zg1TJLja9I++i4iZc8jc3Jw7SMvcMuQ2Z1YcUHdhlmkS/euT1uXd8Y66vTsb1Ou/V0THRjKMAqYML3kzUTYEeW1wwvD/SaVz3FGuggEAC4g8jQwX3YMTlgTJrqvzCrWmN9ySjqjSwJa7EOim0Vdg1AEoANB/EJT3MPAAAgAElEQVSJ3g58YEzn58Y8FSjASaVtMWvF5NsK18z0NF5UkZhdeKBH1peN3zlYNHODumKztfxD8IMvOx1Wa3EZTadjMr304+FQ6coea4b34hkZNGiWmI4szEF+nuA+XQYBX3hNJ20AAs1iMMmaTq20kHDO1hksNptGBRxKxXNiS3DWQFfzO9A5OTmK/HV9M2y1U+Qh8QTiUNegvZJr6dh838ShZVgFwBH4VNdSnlkC0QJRqvtgQKf8HuMeJk667AXEiK8EyTsBvxVnTUJTFco8RHYbyYsEoqL/48sAYMZYs75Yo1aRav6w7gFL+ZLFtbTsXpGkO8+S99LrSIlmKu5tpk2AFXleusBwH9xPAuKLeGTN0ykKI83FYm3BJGAPwMjz3Iro7t5BgQv73nuAtASLBKlWdMuPhL3SrkxlHBsDcYBLJN8x4YQhC5sMkKL9y65f2xrHRzuCWwQo2xvrAmFUhwG62Gv1DnT3p9KYMXYMbH2d4MLzocawA0TAfMYAo3ikkRg6A24FII7PBhEpo5NgLl5U/KmvXx1JeVs7b8ySO4LEy4QxiaCnVD378/L18vsFDjPvO7jJ2g2A1p2C3S8qoUxxBTA8SWeu4WLMnde8FEQ/j1Sl/ACBcqm6yyYl2SaBAygyic97AHpiSD3mMH9XoDvu3r+v4fb1a9ccV66rK9isW7yhBBlguKyu2hGYzoAYyxsgHx2PZ0+fuiY5K/D7oFhCYso437x5Q2afPmdlZp1mI7B2jsf16zFsf/ToSQx9uW8ZexNBBfY7gmvOBwLaZpgop9gLY9FzC3BgDwP2eBHx1Xtas51mzJQqPl1lJQXIDKDfRaxUk2O6zRps9g7fA1ThPwAWfpe9iddzrZ6dVXh5/PTJuH7jRrFlsgcxN0ny7RI1xnj85Kkm4XqdcF7OIznbMzHivIeJtmNXyrCUuU6lVjAn6XBaMsn2FGPO8Tz0lSoTfGKFMD3DElOCUjLAHh8B8JOTtHOHCVl7IIloM9YaICBRgcnVY4jvpF5bNSdJ/mAa8F59jdwTYHsSv5xhzIUGD/jMlrI1gCVLlHlYbIUkemFMAHr1udPgsmyy5TR9adZM2G+w7SMvtRFFJfaMZ7r4BkxgX6eo2Odfj58x1jQFJzYO2YjFCLJZhh1e40Wp/Hh5ZTx59HAc7e+OD736ynj+9jXBLRiksBVY29m/OHs4NwKks6YZOwpdzIOs/IBvSrOKqdmdxDmdwobMe5FgyQo5SodT9kxBHPYMi8HZt4lpT/CiZD6UZ5GMji6WlRdPg94BWmIP0HOIc5S9szsIJ25MZ0/l3WW4TrzAJQYgztppBYEAR7HtZFDoh9lndphkPQfY62D5cI2XBYMwC3t/FdjGcsGmCAGvBMZqb458lU62nG9J3AG38Ndt1kcDsV1M7Pe3Q/uVAp9ndK3D3ucF92HN6Xn31L2E/Ykx6HiqmZcUkpIIR9rFNXZM06yTjGnFOshfMdqmm10VRY1z5sJQIl6ggA4oQnzrGq4Oei1DZR/p9WeHdIrwzLtq6iDYcEDn+DxLQdqD/QB5dBhdW3MvssBUnVA1bz+IpQXf51wDwFW6W8+K6+M+uwEO181a455lu1cnaL6PMTpnIYb77K80Twrz79B8KezXc3Md7QUooiEtrW7FsIr0tkpl2YJ9FyD0PV4P6OYZQcHiAin4ip+nDNamQCnS5JxOQY1JfMHanQQk5UsvvIrtyAkzx/P6lZV09+V56E1YjH33ufZahSCADPj4cNy4fl0QhxyA6wqjmX12zwZBxpWTiWd2zppIW3k/xkmlzfGhQDv7rDEFnQz1rtvT169jD+IC1ow+mAA1WOBItJj4ecxXvQOvdM1+9OihzWxoFsEc772YXIx8I765eNst+vsAfeYMezue5fhs0Tzl/r17gmw3b17XwwsZJXkyiqcUFS9KtRSbDN7LM5DOlTTlwO+wuptTPIu8cd556+dj+VPkDyWg7oVZR4Bj5P8yIyWgpLvimVzbhfGVL//e+P3f+/3xxnf/aPz7P/Fvy9za2AjwfgzIDuMW8L9JEqgSyjOW+ZbYI4XWPj97b57lnufn74FbyUp/cL/u/dFX7ZbIVwcb/e+rE8K8Icd3/IvKg4RDf//gZPz2b39t/OzP/sJ4++2n40d/7EfHj/7YD49Pf/rj5ZFzIlvj4LAowUEz9HnRGM4EMJ4L7afEzATdJ8g24JWSTNC/76ZHMk9FRer4FTAkVHc8FrK5sYg4FDjM2CSyaaZ1chIqEP50utMccJp25RwEbGzcbwKK+ClgqM3X7j5ttZ8lqSKgwTtkY11AjsXL0dL+A26IJdlhMyOosAOG5u5rbtgcfO0jRkDEl5vHKayb0KTZnE0Aik1ndQdwpXT/XAtjFdZSPv+qrt026JsbVhuahROWEL48Z+P4ED+uxXHz+tZYWZyMo/0n4+a19XHrxtYYF7QBh4VQVRJZLzPEcxbYGeAqJ4rxfFdVOqlsVpUVInybJgSFnXRFqgbI1HMx4FYCRw2aC5HvxFY9eiUL/VkBay7ZWLC3hmaoF3b5pEqKNEipHwentPm8PsBqjNZNRqtiI0Nsihlm/NQIBpLAAKoE6CDwMBAUdCxfoVm3tTN90jTHPCMxikxK5hYVhm66YCWkwZM2kg87kMS4q5usA8ZAOdlKfEka6AOD472vJpJhbuGFFP8LK5RQ0A9oxBDvjx7TBmQ43LmPzMXLMWVe8oyQIzXQ0QAXCWJAu/irsFF47QYLMU5PF7+AUDJbACJmjL10ulM+uxI/liRZYXI2sNX3ynXva6INUJSW7QbGVLjdo0K7FsDwWVxETn2az2EfIVjLmkF6kn3AeWAKFY+n7Cvx66sY3b2COd4ykpn/zZiT7bW4iAQjIK3PAoB+SnaVOQYbjftm/Wp4W74uJyeRJwKCRfIWvzVBB7wlADWVcxNEla8eXWeVXSXB5/35arkWdHnAR+YxTFk7Xl5gFMt9Hut1trw4HWvLafXNmOGzR6Lg+Jc0PPtdqnvdLGFWFSsJI4ArxuNLAq/qGfX2igg1gUfArakPNQ0pLkHe7r5I44d8BdRs7XrLWkge+jn5ZzGk3G/tAX3lPWeJdOajledq0kBFt5P7VMrTAVKj+StMZk6qOVgXgIqY+9ugIozPujjBdJIqTaOtMMLQCqPC155jqEqnxXReBNx64603fS8qsHx+0/kFWabT8dZbbxkYcpYBbrGOnz0FUEGyy3yg03BMfDFStxmFXnoUU5AcEhgiyQ0wakCpNCJyIrobsT7wGYHJxfco0ljxL5+qMGRyvvB9vXMIzA+PNMVlCDifOPv0ESkmU/bGWARYkVZOn7UfI3iA8iTD7kf61iFtXtJPhSQobNR9zy72LfY+1loSs/iTce+AOF2Mcm+sBjJPnj1NsF8WA73/YYILcJiOZWcy3DSmHhcWofQeWwgIyr6FfHNlOTYFfHVSE+ZL9lwr8cWAka1mR8v4ZPHVMQH/bpZbqvgBg5rdwu9017Mk60mmAX34k7G7do0EOkltzqKweGLAH08+ZdaYW1fXPc595gfjoxSzEvowA9I8hM+LAXLmLd9rGRvvHfbuUjFEc13GQOXLxr+VRhfDzsJP3UOfNQAEDYAS85FQMWcB61hPeuBoik53LthLYR3ZFOTsQrkPn8c4NHuL97ZpB0Dw2bnyMRJsJNGrS+xt82NjfXlsbpBgws7BHB1ZY1i92RPS9AWWBuc58yLXkX2YPSDXCuMyflmCAhZhKdoUQ8oOZwF1vAZVDvFZNOmrjnsCgKeYWufMCogyH/NwJPo2PEicwVqk2GBSV+dOlxc7UXcnrZjD19JJGEkZwEMVjJplx+fA9GO8mRe8RgljMeh4nxn4UUAoDGG60PHFeOcZXhaijG9rzqSTdiw0GFuLLRXfcBYm3qiCGHE5DXbKK+syHrlsxpNCd2KAVnX0/fbe1CBYAB7eMwAa67oLkawH1zJ7avlfodYg7rbjZHftpHkLwEfJ4JXjwgTHsqG6C8uK07T7Uqp5yToFCD0bh2fx+mMuCOLSXVfGUfY7GLZLK2uqYNjDYEil4FaNAwBf9UbLfEgeElaMwBSFTWO5y0615j4+x8QfkAL46niN+c1apuB5FQDQ16h8cxnngGUxxU/RANNzYqDEWZyVFoDOLwS3BDDMlSJxffLosd36ek6yhtzrSj5q7jaBkfS4mjRsVpEKZl7kiRqds4ZXVlzfgEBHZ+mMS9zX47iyir8xTYPiycx8gbHfja8CgKVgTv6l1xhNRGx0sDBODg88C5PnxjBdj9s6M1kn+DRuXb8+nu7C9I3MjvnE3EUKff/+2563sH0BungugN2MJc+as4rx3t3ZnTGWXR9zUw3Veb7bWzFwd41VfsnvdHGBhhbJwyODfvrssWAkHWcZczxVeQ7bm9t2W+R3H77zIJ5jy2nQcXSwb8yAWT3jwX5+fHokpzxy3XiORX6aAjPzoBtuUGhaWk7uY5xwdGRuFDZ9qp085y4262E5pdgDOBZ/t6dPd2aej7zvoye7GO+M17/9PQ3lnzx6a/wH/95fGT/9U//J2NqKTB3pontEdYpv5UWrN0pEUIWK5DSdH/bZU0Hle+BWD8QP6p9v/eGXL7pC1/fYwIJLvJM8kNKmEJ91B6nQiU/PJuPzn/+N8Qu/+CvjjTfuj49+6mPjR/7iZ8YnPvlRPZzYSNjQ9/YOZCvcgF6O2XAxG7riQ7LMIidha1NnO1nUZnsBw8okNBuiB1lRxlPxtx9oAVhI+JJG9ebdkiI6NIZ5BN2dbirp3GRr9qpKErRQSSDQbXbY2sqaBwibGYl/B/7KHVjIC/NVJd0b8yXl4rM7CMOr687zz5uMdAUaZgOHcECvMNFy6MK+uhC4iCFxPBs49Ej8CVBgbG1urvueXPvjx4+qa8xFQD2rQjFax6RQPwC6I8qWCRUVDx6uAUkQyezK4vxYX1kYC9PzMTk7GksLQyNqPXvKpL1BiaZufx+oVqCc4p4rnZcS3Idt0UBXEsIkvG0Qf7nOQlUlieFzcpCWxprePlLBm0XS1dCqnFotJNGIjxH+Nqrq8WwzqVw00DRE1dcpwRcBZYLYhXFY3adaUsAGzwELCKHMlHlBy3gaGpQMBLCMAEqzzZPIGRP8xQuOe5CRISMsTA7Gvpk/SfxCv+f1qdRfgs7M7/Y10B+qjVOrE1WqjvH9AoBuvxUPL96LILQqHC1rYGyaGWaKXowDrgEGV0CrgEtXk5EE5ZEbOi9hfWlKDnh2KEsNGnIqSoA0oQp3++muLikPmaSzkxJG5QB0Csq4xMOI55zk+moiFSCXpLlNhqt9tIai6SgGsALAAIBR1vTKdZQwnsXrBUlJV/Ri7psqdPxSqkNnjR2BLPO2pYImOSVN5hoJdrv6S/UqYEXLi/HMQ3ICs4fk8rJDGYGLTIFpfCkEYq1ChbHGe3AfLeHq+2YNcz2RTSY5Dt0/Xb+cR6srY2NjKwxcCVABHgG33BcmZ2N/95l+NIuTMbbWaZ99PtbX+DNrK3KYSAFZE7a61wQZaDjm993tR5NnKfAE8qmgTeeTTOa1V9hZPNvqsiqLIqaL7uVhNgVM88vrv2T4IRHM+RRJSSc6/KkvDZ9d5tAJFON/x1zrr8zjkpsWG6vpaLIV9MlLCumcockHYIGgaPatdNPi2QBmRlZ7JAPDT08F+7xbly/oG3F2we/BDASG41XpnEbwLttJcJf29EOzWZ4X7NKnOzsynwGlAZUIGBtABcAMuMI5Uh0b9TkbVt5Zlwa929uuWRqxcE+ARlyfRrElHaILVRgjuTb2EuV/O7szpgRrJyzSJD0NbnRCzPsJRpVcgnthnipZKRZWMgkC/6ts2DBBCLDz2NNNCp8qklU+C/ZBS+7ifZLEpQEagY4GlYq5h8FzZAwBW/CrkdWqsTf3eGiwzclA0xgSFF7H9zS/Pj0RtOZaWnIoK30ugD4SZhJGXksnPRJICmWME68DiOEak2hnbEy0yvC52Wfd9a4TJyv41U69z4p+HvGpawNyzpj5knGnAQN7I/GU16DtAYywMBhnQCcgVMm5kghHosjf+Vyuq70ftTKgIY+G2ymoNGgZsBOGYAEagOv7B2OVyn4ZmzewyDzburbtWCrL1rYC0OlSNpykMV26mk0mu4dzpxqWtPRFP6cCWwA/mTMAtXwtzF2kocb0YhBybqzDtoNh/2xcu749XnzpxXFyGHm+sYlAerwxSVpTeC1gTdP4AF7EWBS5AOpyHZEV2zW60JecwRSh0vwnXqUpnoUZnX3en1WBhWfFmMQ6I3uP6wb5T3nD9vNrcKuZPjy3ZnplXSSZDwMyzDNiAEGFi1GyWhjM2T+7INZFERlOsDGK6SqYshyZYK+1bqKSwkdATn5fSZVA6YYxFjFz4qh0ew2DPN5GfD7xUscgzCmATva0fv7NanMcaBZThYAAPF2M5h6YL5mbe/uwkodNK7o5kGOrxDTrnnFmfvKM9N+s923pJdcEQME9uW+5v0a2Sc6i4XqrLarjZwP/eGKcyVZOrMhc2t/DOBsGNUykNC4yb1Ehz1yN9xH34Jy0MElnT7psh1nDvst4d+zNOEsTqMpbAMYUvjIHYufR8ZMv8+wKOI7HE50gOR+bIcZ9997aayNzh8st+5AqVfEsBKBPTseN7WszhuD+Pt6hKdbCaDO+XAybKn5m2V+d6+Qf+rnO+T4gmNxHmjhwLzzH1TFl36xihh1+VTzQCAOWUuTRjj9n1mr2XkG9eq4CgdVN+ntvvGnjMVQ0WOTok+ezzTnBOsEjmv3+1q3bAXuRr1dnUhjlnG8yKBcy74mRAljFqKALQj2PfX4FynON8Ui9GMfV/Zy/yyyuIoIAI8X4KjZoCeS8PTHOjlQ/RVzWAXOVHIA8kfgaFQUxVeT4x67nbRm0O+aTnaNiZWPTICWWV2XHl+oL93rYdAthizI+Nms5OhqPHz70vGG/b69qxqH3A/afmzduuvcBbinF3NlVHksR6OiEYtzR+Pa3/nh86de+NB7ef3P89b/2b42//dP/+bh9ezvMVxhujM80sbD2Ntpd5LziLI79Ybp9d1HJWK7Oh14j78kSL7PtH8i/XWVu9cFyFYBggXey0GwtzX3xDrFSjr/I3Pj8F35z/OI//NXx+utvjQ9/7CPjk3/+o+PFl+4Ibtkli4qWpthz484Ld6w2TBdgPaT6YOKtYfxpDvuq2LFhNMsEaQvMKQ4pA9RC3QlkoJGy8XdwrmZYKRlVuFRJUtGDoYQuPbRNkHgArlu3b7sIDeyqQg0yzeHqQc4iUsIF0+fC14XVcyITpIEMgu6JSHY2Ww50Ng82hXt37yk9YeHDIoOZtoTn10V04MtLq75O9VslzdCf4+swZytXroN7IMl4+vhhDONn7curi58bbXT3vBN0UhB7NkOMBdO9jcr3gTRV9dj4lc2dj4UJhqkEhOd2GsJDHgpoPHiSSAZUCCreGwXP4/v+8/T8l5kT/b1ORKkIIIv0faMVvDRAtavhJY0/yfXU8YoPWQJFrqWDvvhLZB6lOx/vyO9QhYe+HMkrmyt3dVAVZX5u4szByuFDcol0w8M2wM7uTtgRyhfL34mDOhXIJGMcCnQegYJM0shO2wFIezbBxuFWnTsat2eNEfykwpOqDcEWnxsKOIHaQYEn6SgYNlA6v+R5JJHl/Umy+V7GIS2kTe4qAOWQ5j25vzaN7Xl6NcDsCrFdCqvajn8E9yybqCo9vBcH59o61H9o5hkT/R+USERqK0CFd8FkLonTBXK1BLrBPQJU5NrxI2DfIPHlMxNwtGxKYGUSNkSCr+pyCGDjHsGcvVCfT6DtXJPtEgCNwIs9w/GdsQSQBu55KWECxCi898Ge422qnPlf4EfdL/NIwKO8y7g2JDKRPsIsOBsHx0hkMbYP4JNcKBVp9kHGNv4rGP+m3TNME6CGTkoZcwHqjfUkDAV2Nk0fsAwQF2ALE3tkz1ybFWrNmp8J7Nx57tY4wHfv7HhMzo5lbS4YSMazApAlXh7z49w5V8yPqujF/4ruZ5ET6LOzXH5bExLdgOoUJ/L8snfwd/Y91IkzWaLWXgRvDEfkL5wZjnOBW06T6nJmMMOcLplinkf2p1jQXfpGdhGnAx5GnGfTEob+Nx/Nc6fY0PIbfsacPTpgTM9M8CiseK7oEceHwRDkz4k+WoCmgKu22S5poWfUGXH7dOzsHY05ZKnnCaK7un+12MQYtWQN1gSsAfwgJxdzAgcA7ZcNG2Arw6pakCVIIxbWkIneefxwqPCyXgA6kBAC1spy1UOHYk/YUlS+qerHgDm1bNYrYE0nwB3AwlbjOjkTmZPIMwAAAdSYZ5fGz5EPc83IJ3ktgTtMbPa6NljvfShr7dIiIR2EAYCz57esLwzrZnWGPWWhAKC//LvwO+wzmnXJGAEiUb1eW0VGGZYEXfborvjmW98TaOHvVOSTtE9nMhTWA7/f18AZ252zNM9lrvT5U15WV0Ea7pGkrr06rUqX/JyfyeBYQ06cfZP5yHmNPIn9lXG0Ao/5vQ1MYrPguWpXuJiZs3YZ1wYAAvykOm/iWPI5m09UpzFey+dzj939sr3Fsg/E4J/nwX2yXknYnzwNS60bzOjtJSO+PLtKdt/yMJ5jJ+mut9qLZS6Vv5exZ4Fr3Wm0vSp5HXNRYLmKiDznvd0dzwsAlW26DiPXnJ9YuKNWuriA2gCGzMrY3KZbV3xCuyugoAEM6wIe8jmRYqWQERm0USvnSJ2lxokUGjSthpGbuK6fLUUVk9gqnDUTqK0TZk1OBJMjfRNk5Cyc+cgklmx2kPA/8rJqqMB4tGUBY8senyJnGiNQcLp//4Fj3Ww92VN2Uz016bYYu79vMswctQCALxH7Qv28gWSeT/xHEwu0VEzgajHdiNnzfHZVgHD9wo4smW9kkMj2M98btOL6t7Y2ZuwLk/3q+LdTe1e/vtd8rETCOImdQvlylnzPHEA2KT5H8aRU7kmBsFjaynVLSSI4VM/RtQXQBcAl2AA779JLTXaeHqDxvuQLwIGqWntuBqgHzC0AtFj6zCPGBYkwn6fUC3BeySAFrzTC4v71a61CfBcVuCfGm8+3M/zCgvEngDxzg8II8+369RuRfmqmnvMLgBEQiGdlh0ol2QfmT9njdt0P7Lor2MS4BXxhnq5trGeff7bjuby9ueV57Lk4n3nWcuM+M7pzLsAI18M+CwizskQMHGZbmjfA9Fq0y/Lu7jNzyUUsGS6G7FrmJ8+B2JixDZN9mjmnwgBPZ7oWRqYsQFosQiwEHj54x3VNIXJhYc45mFgyv8uZZudXz6pD/85rmPOMKfeFRQDnGXF/s97IpwgAAZnYMzkfmEsBv/C2ypphn2tWLMxqPbdKWWFMVE0WYF05/sa1iTPI5R48fDAWiMsscMDAn6RxwUEKGhQVOTciFd5zvnbXcTy3+AyujRyT+A1gXiZWeSjyvGXglf8jhA9yJ+JR8gnGimf6GFkjTc8E4CNNxMKg9ynmx1MthU4kFYQhHaYqa+3R4yc256E53Ve/8s/HV7/81fHonbfGv/tXf3z8nc/+l+Pmzc3IyKc02GBJRZZo/FeeW+ZhFYtHYl6Kn242VOzpFETf89xyEH6Qv/6/wK2+507MnThSfdMmEXkFrIJ4FJ2PL3/1n4+f+9wvj9dfvzs+/ulPjM/8hU+Nra3VsboSM2MWhUna0bGTfmU1jCQSmASBJC9UyM6UDzDxSSBaFSK1HkCBan0xRZpSTCAjpblo6hoGkkjTRphggooRwQHVZdvFh+6u6eckQIiVsfLH4aAD/OF7MxbV+dk42oMxdWK3B6tWAHBW94t2TbUJM3ukG3g4FADUmmM7lhziF7Yu9ZguTsiML+ZIgKAwQwMvQIagtsxtSVDX1lfc6NmoCZ5Ojg7HXlGYYTCsbaSDRYJEghkqGngk4ckRthb+ZyFGYLafagXVf1rC0lUNthYsjvm507E0BeDSJMIOG9lELj22kiAm6WmZVvvKGDxUVzxNmWdG02Xc3P48JiTIk4rdUqydgGYlGzqJf4SovOapci8MXEyDK3ltQ3jmAlRsvs/vME9NkNw4z8f8ApToszGtTkYYfqYVdrGabJiAJCkAi5W9YvFgju17li9YmiqE6s1r9ac5zEGmQxigZenOOWxJMra3r88Au3QlIjhMkN4BYwxaE+RdBi+RQSVQpjqeyiH/5vCJhKE7H+IpEy17b+TxFJt3TfGeAaPoFENnmPivNBDMPO1koVlJPsNi3dAJMBT7athQnl0cnjJ0qvsViQaBh+bWxUgzwUOadzFMsOeXJmNpJT5kkYYw6ebKp4gmEST96aYKqEbFk2Sca2yQIntUTPIBeGDU8JmURTHMPIXifQH7IJ3d2jz49CSm5hq2HkS+kMA0LMmWGpiwCQqmi2H/u8FdQGy8FDqw17Sfw7VasctCRYY5CL4AtEhW8GRi/MOE0qOELprF/mLcn+3sub74TPc4fLh2dlzPtpwG1MXIUzlRmC9cE1KTTm6PT8/H0vKqgQNzXW+2kiJZhTw/G7duXh8LrNOzw7E8P8bZ0Z6g9t7uE/dpglMYCgLerj3GKOAd4zkDjcoDjMCf30eaGlkK8s9UMvXmKlZDkmAYdfGZcP8Qpej/Y8xhoMR/y2BxBjRmjTdtn3XegHu8ALM/zb5XVe5mF2QdN/AVg2J/q7qbydYqplySGsYnzAnOQbpyUml2j5BeCWM4noTpxKriUB8P3h3pLMGrXdcInOeXx+7+0RjziwLuM+D2CpDKnDRBKrmXlefzi3H/wTvjnC5Lu/vjhRfe55whibULUiVIFFhiinucfX4rpvTsm8hHYG8BjvHBjiOdzY7w8YKtmbnP+UNSloJRdWerva7XAHtHEjdkhM+8XhhWBMfNyuFPvJ9IaGxQALNvZWU8fPjQ6xC0ZH5WpfqyQMWeSXV4vuQLYVexL8oMEShI5Z+5//DRIzQyaJ4AACAASURBVKUXFHwInmF58VnNuAA84J7Tgfh43L51K/vgUZIZznp+F0YPhSBAY/aCPIeYWbO/573DKuI/9nXPposUkmTZ7R9EcjyTuwWU6AIG84bEjjHgGvh3A04yma4YPjdjBX+wBw/vJ6apz2ZtCs6Xee8lgyIJXQNIfEYbbTebx4JCzy88T4p9l2QvYAjvx/1xX1bg8RxdXTPZ4atBun5ts5Ozn8XH0QRofS1+j33uFLurWWuMXYMNsizqvZuJ2kBgiqAkr5ev6YRZEKiM8ptpxnmAj+i1zY2xjP3CKWbXMGUoqo2xsZlYDDCeuLDnuf55+MBWc5qWzXNdyo3KRJ2lThxokRZJId06q/MtZ5fNUUo+zFhx/7AiAwLmnG8zeRgRSnhh2nQnwmIfCKSXAXOYkYnQlcwXSN9F4LB1MhbO/ToX8EFi/j19+syfAU52cg2ww/pgPvdc5jWX8e+5XQV7XTfYlYQ9Nh8UsixMlGk853UYlJw5sUMgmQ1Lq9jFFYt0rMO1xh8sst2VsiYIkBJzecYBP0rmaUueAWP4WVtY8H3eB9CENcs5QQxm8aHiWPYtADyA+OMTbAHCgOSa0wSL0Bdz9/hWsWfJOMLLiG6T+7nvbphlJ9mSEAKykBcw/85rvoTRGIn2dPB+8WPzzF5Z9Vkps52Pb6MFg6dPPHsZL/YicprtazeVGdqp+EpzJfMbvT7j2ydjem7ivkv80T5KPi+e7WpAJxs/0PilunYLLqKIqSZJjAPz5OkOnXIn2g2wH7KemdvEP/wOwKgFRxQJSO5hV7FPK6EJMMbzZR8DcEPJ0uApv0ThhjNWtrogzMK4gFU3nYzNjbVxfpbmPJQD9w4CDOEbqZ/X7n7UEXQUrYIun78wN5fmCelm4+fze0oeiSX13AzDdWVtUWsZCA+oPFIAJN5Cqlyg6TLNfrL2mD/mg9N5Y0tZU/OJ5RgfxgImPs+1iwTMpWYGCkiWx/ThEcDt0sBTK8QLCiRhMLunnAIoZR7CsuVZr66tmPNRvYWFxV7AfBAgHAGpOAOZ28yxtWpeoXG/bM6wtpSJwjAFCNtLzGEsj0+v8vSwT53nsvCRXCYP5/ziPvBzhQgig61iBPYXros12UWIFC3nVMksL+MrvDjL6Q9PTseDB0/Gl//Z18bvfOV3x5NH98bf+A9/Ynz2p/+LsbQU6xhWDutjYi5b4JZFzKhILvXKl0XOq3lCnyu89sYHPnmZ0P4JIM+7fuGf8D7v/fhf4wi8+QdfuWAj7aD/Cn5xeYDOPFFC1U6lls5kSbjPz6fjt3/7d8fPfe4fjTfeeDBe/fCryhK3Npi8Y9y5czsoMkEzi291Weo/i2br2o3x+PHTJHAYF5P0rq27cUbOglFdKjDrq+sGDjJRlC/GjJONINKZBJAGDtMY0nM4p+vdwTjYI+CK/In/oXUPHTsJLmBEmDnpgkMAxaRGbmCLeeVtCc65DoxqQa+7K10HE1AsV1fWxrXt7Rm4wXWx+Rl0QPevAPLkHKPgUPv1WfYrZrRUVKwYQ0nGyFFD0wAWJEtsWKL0hwcxYJ2fxquBhPA8HRe5b6r3bLposTnAMKUGAHr5pRelI3NYTScAUhdjfnI25saJVH7SypZCqSS60sGuk8Y2A/eqa/IIVArwRXs9Y2kUs8igwcD/Uh5hoFYdM7tKycbHc2ZTl9Emw49kL1V0u0lCo5ZyCkgJYBM6agzgoUqH2j8/vzT2AUDnFsa5MpWLcVESq0hXQ1tm840krPxTmJNFZ4blEtlfAsdFg6tIFBsYSgezeZ8vdOUEw2mqQFUOqUSqKFS6kcQmMelgsQ9Nnj/z2MSGZBDqcoGCOTDK58QKc7Ho6kBl0O0uWMk78zg05khDO5DkTxgemqIXVEngDlVY0KyugecCuxEfFO6VcQZMJpBquQyHCyaajDtBJvcFoBZd/6YHKYe8bDHWQZm8Li5Px+JyGaDKBKXiHQmh0gkkqJiRAzTUgc148LMGBAWd9vezXn2GMbLlEGfddCce/UzmAgaqVj1Pk4KmqzOnTTQxN9Wfp+TCdv0KWKYHjN4DkSUzRoBJkaRkbAkcSRbmp2FS6FclGxOz/n0bG9ih8zysM8D/nf29cXZC4B+pRMY8sixNjUl+Yf3wuVTcygeDF7Ifco+drMrywGPQ+bk01japzF0E3FpYHEezdtfLMtrwaphMzsf04nRsbeCZsTdOj/bHvbt/rMEoldNXXnlFcIvGEswV5q9muFUt5tlkzV3I8EsQBPMtlbWFxfxdqXJV1+z0ZVvr9l4r7xYYeDaBYJ3GhFnwnzfyrApbK3tMEsZmlCag5zPjlRbgIIlhGBnpBqVpaiFm/DEDJut1Mylit653/cDGikSIe9NIGjCV/QCfNDqjUY3E8/ECdlfAVij0ANI2mHA/O4Z/Nw6PzqTizy8uW3m24UetcfYPnqtMgJJqcdYSWD59smNSgnSRswfvCs/vDkDnJuPhw0flFYLkHtnDufsPATHrWNixktB06Is5Oe9nV63VNecm4BJfzO+YpeMTuVFA/uG4c+eOQAdncWSVYUKy1tPWPKAKreA3NjfdF5vlwXvDPEKexnOBlU0iys8pgAXAioQkYHrWE3tRsxfZq2AocEbImp5MBMxkXM7FFPftt9+eJbSMm0BNMeX0jlqKKTyMIPYfzky9V5oJWt5Fnn/4ZK6HcUXirOT/OJ16s09HJsM+wfNKceGSPdidH0keYFEk4Q97kOvmPhjjAGnxu2G9sxdw3bA3COpJuth/ZJWV305X3JtVxr3zuq6k2zFusbwZBRmy6bNGAM2bDcb1C9AVMGJhcX7+kukj8yEAi/ttsVeaodSyMNiaTwA0TSpj+twJY7PYGK8GYuzKafOh7BkNBPIsUzg6dK+V3VrrmM+HKZp9kiYdNOiArRw/Nq7t2tamssSjgz19BbFfODuj0Iq5Puz81bEMoxA2nNLIxIVKk6qxRRe57Jgniz2sCgAHixcmwwBb5c1qXJyGJlwD18465Ho5AxiHhcWYctuUgSKTBdkwFfvLIsnsbCaZjizIc0bf1pJAdQOoKx6PnmeVQFvs45oqxjKWqiIDzwkwhnXmeVQMtY65unjhmi5rAX6f5xIW5dBvJ885Ra9miyvZLZ8t5qmxellmcP3M7UigwgDjfRMnp/gGmMG5EaYS7DCuNd0Wmc/9WTyfZqMDmAgqOU9gP4XJSCzo9XpGxWdTmwS88k4OAyJUgYA50DF3x6/kC1lPh4IgjB/zeEm2UTzFLIgVq49CN7Eplh8UtAXJkbThS0Uxr4DTFJmQA8a2gmtsSbKx7ykqEIrhYeATszFn9Dr0OVK0XXB/bjCS94GZaOOd8o2KxBYTeQD6dYsXATMprh6pIuFM6fUcBnVARtadxu92rARUSYfAFBiSkzE2yD9lF5VVwOHpmc1xkFoSL7QXKs+W60Iarg8t14kR++GxezZg5cbqmkzjw4M9LUGwXdGvcQ5POgqDWRicC9wToC0+hICBqCsAzMjY+JmdT7tZCNYhq+uDSIYiB3Ph4JAu9VlpgqHlUShTDYWQQA9Scxj3aSTC3LZ5WDGQ2JeJQWHrwZi9en7NcqcrHpSMlYzYQ865apxU+WHia0CkgFqZM2Fmy0TDOxWG3zqAU2T2xKyeDbt7ZRdAA5OAQYwd+yAMW0kBxkZhoz53+7YA6O7Bno3FusgSRUnyIOZCy+Wzr1x2IiRn8IwB4JRtmUIIa4s93SJsdRQG8KY4uLsX30zOEPal5194YTx5tjsO8O/+za+MX/vCF8ejd+6Ov/Ef/fXxM3/rPxtTVEWA14PC/XRMzk+iWFJCnj3W6zX17C7byHfToKSLQL2v8nvX3/+Jd41ZvesX/mvEbt77qD9hBO790dcuBCNM8KNddcO0gp2D9rKqHPlMmDBhaMCGobEYhvK/8LlfGX/4B98er3zoA+OVD70yXn3/i7K3XnzxeTcg6KqyRzA0RRRGQDhPtYfk71zNOYvGg4jKQ4EgLDgRbg5A0HaDxaH3CMEFm30kk3RuhH0U7T+TPObpBIdUq1Kx5SDJAYjZfIx+Q/WPjwAbAptHKogs7gSXlOI5uECrORhMcErLTFDkoi+TXQKXSF5SCQp4lq46TbtmHKxE2GEjbdfZmLMhBITjQBUk45CxNfLxOADlX4I5kKo+3bBgSiE5IEg16T8Z49r29ZlMDEALEAx6L146AABUKzfXV/XaIQFbWZqOObpb8ufkbExkbKUKqJnyFXPlrjZ34NMMP19bVO6mzPf8mm1AM+pogAwrksUmCfiepPT/Zu9Nn2RNj+u+p5aupffl3juDwQ5LAgSaFK0gJdmK4AeZFkRwMSFSpACJoilLIZoBm2AwLDnsf8AhmQIdhGhaDtn/gyVL32zQQew7CILALAA5wCx37b27urq6y/E7J09VgQ5b88k0EdMTE7eXqrfe91nyyTx58qQZZ6Z6i0EEiCMhal7vuuoEHICtBEcOBhlvMqBhwnVbb21oLkc5rGQBlEkjWK/OQG7iZhYX38OYY21KIwlKeHV4Em2ZskGyvemqluw787KSsWcu+F8lCzWWLo8zNVYlird0JIljbxaHMp7lsCyBLoNrKn+pDqMqmyp2QAINNjJKPu70ZFFKBZoSkAb8tAAu6wu9HGWlEZwu7ReeD4dluGZHlzWd+nrgRJX8quzGJQcEsAAvjuPIXqMd5jJC1qTLvmxLxBwZjxdOXGcN5paZXAJDyZ6riYSbFwCKMPaAOoP+QNTvaFhx7aUumXVhREtXm2CX6ZGpTbthnBA1jihGm8Ct0o6wmTSTK1oVjAP3KxZXt9OmUPvVbae6M1aggAOt8hwvLtmm6S3As4F1QCWVH3b77eLySv+fc7Dj7EtLZyJwYzymjJl1P9A6JRMap0fZ3NKACDggwK9KqLEDYlSVADiBtTP9lDPA1Bw5EVEAMU7GxtaWunWtkSgABJxetJ3tdWXJppenbXJxonF8y5ueaXf398TglD5e9N66PZVXy1HCdqmEHGadgVTtVhIG0sehXIeSuQKmmAP2tzollhpageMGdAG+3JnO+hdmcWlyCzCMw5isYJikXYBvMuISzTeDS2eNmLwOyA3+ugSW12pMS/NrkeCYmrEq/JNSQ3SzVBpCByfbRR+diMaz3orJCousDlQH2Kxnyu0J4hBHB8DAcSUBc9vGm1sqbZK+SXXkFHtmREk/Je4w9yhLo2HFuMEQSAfUCP0TrIQpTLMTACdG96mnn9LZe3Ja4MAIQBKQyOOvzkNo3AF6lmPLHiG44KwUS1rMD0ClE51B6nRaQTPAEoLBV1fXcq65b2WCxUq0XWNvwFJGh+rs1BlhlSXQNOHsrF1eXbQ3vPEZfZ5KP6rjlcvpDKwFkOcsVvKo2B3YQjLEzB/nKMEZZ7NKYzesgRQHG/CIhAIAG8kgHG6uR6Aa9jeBDvZCLJsK2tQcRXb3XNnvnElaOxLaDRDr84h7kt4T5SM9iwejQ4Idp8OyQKZisrK2tC4JemBkC7xinVoIHv8FEI17VTCvjl0GNgwa0IbdbDTsrlgGdRaFWYtYs0Eg2Nr4YGZhu2zLpaFKlMHORGNOgfrVgknF31Ia6eShbT97arg2WjS1iP4aYwdQqu6rezsLvS6e86WXXlagDKjj0qmdRVdq1hdjSbmNgjIEnymzKp+GtcbY4BOdXboBgdeFz1M3zzFA4i5xBIDXKtci0XF5fqbuY502a+sjgtB5Ozx6pP2J/8Y6unf3KYFQBtUNDgFchencwY9TC3qXVBsgMviueylAXWcHCTcBMrzOyVI3BUJAHgAHH5r29u7GGN9Jc1qlPTyXn8msd/lAWndmVwhgItiHyVeJXV6nkmOJ3fsMkMZTjadYq9K9gjliJnds2ZJZ6BjAWl1mhCtxsQDbvU7MCmsCJVbZjNzD3v5+2V8n+JSgrsYFYofKlrNfANBJihmkSKWB1yLgq30//Bhs1HTqkvb4hwY5XJblplCAk5wdXcUXlsIwGGCfy8lEno2xwe7SCV3dfccjg1MrATOaTGoKsGjWZJ80Y0biKGcKCT0S85z72BkkPbCHYreUttj25qaTrrXHAwzQXAO2exhz9p/MDnMVB+c469exCWDo8TGJBeKjsWw8DFl1s2P+lZy3feD+vL+HAs3FaioWGXuaOAjgWyWC5ySu1tRFT4AcIK6041zCeHltjbTofLpaZG3B4tHRx/ywxps1q/A91QiHeypwkf2zUfEZ90wn1ewhhOgpoRWYczPTGcialp7h7l47Lv1C4h7G+eLsXOcrZ2YYwNibmxsnYdUIgdK449O2tbkjQAdwDVF6bAo+2PXMiQaL1DuJBkAjrUR1CcWv9dmJvWUsAKBIVtmmOluQygiBYKX3xdxrnOkUCaBVQLEE+JEeofumqnIoj23t9JSu5FuVuORMMGMU9j4sNvwoEoucX9xnfGL0VU+KSUyHZJ4NG6RO2Wv9trO9VZrN1fxqIfDvKiT5zIvGZAboObuxjx5P6zBi6wP6JtEuwK9YZo7fon1sFreB15t2dgHrkuYD6/Iz1HFTzlevPXz4pH3pi19uz371a+3xg2+1D/zsT7b/6h/+chsQk3J/SnG3xiiFtR9fRh2Sv6O6yPqRAHuwyRUzK5lqEOx1za1/Czj0J/3Prz77JSXEvSZ8ULNARC9VQGFmk6l91sZaBbfo4AbH5xMf/3z7rd/8X9rzz327Pf3mZ9ob3/FMu3tnt73trc+07/3edyv7wiGMsyamDIJwZGvR7Lqh/IiuG2RQoiVkJxwaJ/9L6LXEV1XLTQ0/Tl61fcaRVDarxIJxUpVFHo4UJEKBDcCgg03O/JUCMNO8yUhYfNDOSsq+3M2F1x4fn7Wj4xNtcBniMgJi8dCGfXtHjjT3SylQDkCDMmZpRDxRLDYC/uoY5w5HvQUFmfvjvjDaAg7QXhmP5DTS/UkZnBLCV0ZQHfKgUGOwacM8V6Ycuixz6w6Rk7aJuPQG7eMRKey1rY1R29lCSLNJkwLdrc11KPa08TUzBbo9z5JgMsCM18hS4NlA6IqQ/ArTi9+HHmrHxA4282StKwtSC0iFNlt6SqmdxoFVNk+AFiVqUP4NHBo8cwkf5TrWlSq9FUpQJa7cbf3qEBh2hNgOFVjTXdOBKgcdgbmNrcTf7UU3avTj+HOI8iqVckiXCc2ZQ2WgcCDiqALI8Axi01TbZe6XAMECn2QqXbqRTGkYSbwnzqb2nkotV9luDkLYoxw2vF76NuhNjIo1RHlvaanwGKyPZOjJmHC4KIAkQyW2gf/neWigIMCk6u81f+jnFZgsR5cDR2AELDmyYGT5cKLc2t0MK8pbzI7hPSmpUzfQm6sG2ZjMOSXD6tYC0KZukhblDs0ZEIJrmz1qqryXmwFC9m5sGeCs5qDmLI5oWFHLNVwZnzLkDojQBDN4z89uwuDOd3Qn48usMjtAzl6bJcDX9YyGDjB8HMSpW5A6M7okVgkBsr6lkwarB0Bha3u3zWbYwqGbFKDzMLmQMwhw5IPbJVmra4M1YFaN9w32gPsikCegZz5hxWquKzBGf8LCw6ZyE3TdzGDIoD1z2qaTs3bvYFedUu/u76ir4u3MgVoyfxIwVTmOGS+SF6k5F1NN9wO7ANDf/6ZFdLL82EGuEzsSO5FzB7A536tLbw7cFbZxGAq6RpU3qgmr9LtAxmwbo5GTsjuVIhe4JZBaJYZhebkMkfWjQAQbSILhlgQEQG7KrdMR1owtWCsCPQSglQ2iO6UYGARE7AGsC7YFsyI3TfOC84wTjrOs0r0NN6RwuZSznwRstAHnXtnHnH/RA6LsiDWLM6rX3t5q/jnXKFt0+bGD0gnrqjKd1qSE8bRnRt7AjC2xCVbKDNyynM5qLhNX8DtC4NvyAuxH7gnnHZvobqveh0o4qKTCnf4ocUKDQ2u668/h+5MTM5LNdKH8j0y+NV2Uwa4mHdhKkkz8jgCE5+Q1ZKAdQHcEQlLuoSY0Ska43A4biV3lcxgXgSKwac8RxzeTgGdnLHzuuSPZyfGR9MR4JpiirBkY3Lw3ACvXgq0KWL25Rcc/O/nxPbhf7oFx4szneeQ/VDc6rsPewCnnfWaW+JwxIwy2CUxYs2N43oBS3BPv4Wf8ncxFgJ6cJdHgwrbxXEmiAO7kfONfMf2KSRVAADAEm+x5VZHg4qzzffp/MXLwNyhVKc0azhuShAAtXJex4l4I4pZNNwwQ8n6XmS3Zb2Igi9Xr5A3viV/CtXKdrE32Gmxigng14ZkAFroEaz6jDJPg01qS+GUHdw7kw+E7JFng5hO2uzIoJIoqOadywKk7kHIQRTMrTGrW0QWBphryhGFrFjKdUkkAUDauMvHSugn7LolRgRiluekki0uo3aAl5w3Aue8zUhmc87D8AN0IsNX4os5fn5M+RzI3xuKtbZiSYxJcYQLFZ0tQnnth7XDsEeTztzDNuZ70BWG2Fcs8JVgBmVIuqZJGGtJUCTHv5W8CmGdTrUPWOnNsppq7waZ8OYCbfBBYLdWYh8RBt9jT/C6ALd/zPGJ3FthFbMFZgE8uZtcMG+xSZd7nLKaBKq2v8nV5duYdv5GAnfF/Ug0ZDvb3de7hM/AeszKtiRSWaewQ/id7nXkUK1SNOmAxAvZ6vhCUj+2yPXGiU0ky+flIpZgVruSgbnmmeET+3Hr2InvHrD/5CehKlS4jBp6GW3w2iTf8c/w67h2wS2O31m/HVA/gj41H8imdkHVTAPlO1Rzh9IKOztcqVVQjis0NxV5oNPEvvgqglcAPMYzN4pZvfG0wj/9ZA3yp6QAJp15Psiz4g/iNAB28lziT8495cKL8euGT60wjSTW7bXf2D3Q9bCbzAcvt4vJM4wlo6DH3NbW+aBZ2dmZ/H4bm7FolkWpWpW6+EA5oAOWmTowTzTvMgvL5ELCYsYGEoERjjROlmhzHOR9U9lxVRQBe6GNNdB5RLg9Da67xwW9Tl1MRAnzOSdB9a0slrTqfAYSvKMe+kUTHrEA2Xout4v5YV089/YZ2PbU0QTTC7E9X8zaV1y41QN3tGNvt2CU+Hb+PvQhRJkCYdGBvnIh2YgNm2tRrpNdv91992J579oX2iY/9Trv/8h+29/+Nn2j/5a9+sI2JScEiSDxB+qgSWj2wEtQ+h1a/HC+5UymfZ3tiXACw9XVw6086evVvuf/7z31x7sPHrArp4Ya5pVITNu9Sw4hNl03vQwBG0bx9+lNfav/sI/+ifeOFl9s7v/dd7V3f9862v7vVnnpqX8wtCRMPqUumVAYtA2tXAToAIMioVs20gxF3UBOwVoejNiMsq8rsq60upXg4LiX4yd+cFXSJREoauRYLGyssA03r8mp7ze/JGgEcyYCSMVfXNwssKtsgpoqvHQPIReTkVU0xhvro8Kg9eXLY3vDMG2XYEOZkPAGauB6Gl0MaAMIH8bJ9t+m4FxoLdSOqFqsYb3QhaOsu51fGFbHGnkobON0Ar0DyeS7ABGcazWLiBRx+GM/z0+O2t7vdri4u2pMnj9QZ7d952xvbxnjQNteHbX2E/lZHNc3QvwjQOJRinIzzLFlcfxS0UrBSANcSBFhZUyvC88yxmW1eZwFwuMbSKFbGUsDmterLnRUFOLF8YLIEcnhKxJdgS/pcxaSJjhYLXJ0S1RUJ17xE6uUoosHmVuDS6CLbRmCre7Y2dEAN3ntVOkesPdWOVxmEs3Rl7CX4bIdW7nHpjwXswSdNlyWeIw4XY+fD2qBYKOCs0xwkXJNDNYdnxo2MDYe/GBolpsj1uC8BT/21KuNzQMkBC1jMXsZtI7DgAKImnjUIGyIOKc9NkCFmVjnT0rhLO2oo1np+O5kcYOrQgm5W0djdltzMEYlu9zsCt7pil5kBRKYdcMcOihmE6qpX2XTui70ioHlrW7X92rulK+BS3P7CaU7mTGKcaj9u0V+elYAJMEHZxmKYMS5hNgSwsV6dgyoxLUqoN0CZQC60tKZunIGgN0tJ2fmirl9MXFqByVPps7rqdNQpcTq1vYPZxRwzBurySCeYYmbg2Oe5ozWEMxKgGVAMMMNBEt1yXIIrhxc2mTKFLscQADGdFUMFDbPrtrkxbOPRWmu3V2201msbI5yJG4nO41AxN+nUKGFU2a+ZHGI+F40Uvqd0wEKssOfsfMyka5Jg1Sxcd+tZlsXHnkR3TiLtVRoEEBzmlVujL7soWhOjACX2d2mCaV571cmxOrYqQFIXRIBxH5ACSGv/Zq0zN4jFXp5fqpRPWhE3zuAreKsgSQ4v5S8SoDb4iWOK7WGsZYcEwDLfvheVsjWzx9APQX+Nex1RpjVHUyYlbxZqNqO4L4ZEkk0CgVSmahFdMxH67fjk2LZDIIJBzPv3X12wYjhn2I/IA4iRqRJQ3ztnKe+NyD7rOc8Z5kW0b2SXZA/W1L3MWiNNjrF0TSqoYy0COAEe5bOwawAz7O/9gwPtY97PvuS93BfvoeyQ+2UcxfYq34Rzg/thv1s3xiBNQCGYgpwTCMTff3Bfa5O/A+CwXzjTGVPALe9BQNa+7v3B/Yfa4zANCbrQLHPi4FRgDeAVX/xO7KpFV1zPEwGwtMIK9OK+ud90S1TguL6ugILPXpUsSMAQpqwSMAuGDGxQ5szlRyqNrhJCXifx7mLrMoZ8WRNtCYbyu3wGQBU2whl7nz3ykRLwV7DANVbBADQv7Ze5G2uCCp7TgSrd6OhACqPI2kjsgbSST0Iq/3L+sUb5O2eF9E6Lvc/PekaVp6E5SoJj1IbrI51L8gWKleTrLYGRs3MSkQDvPktJThAkIsGgHqC31217e70dHj7W57PHAUABU7FLnDHW8KSAyUA4CD5+l3PB1sw0cxo/xMxyMbSrDNA8U4JYB4CLhCeAEN2xAUdKLoBSYOyEAUB3aOTLbFj7QQHy8fnCUmMu+FzkKy7OYSCZJQ7TFP9T91X7Rq5ZsfDxT1VqXf5dQNgkk8y2MMBuI6DKFAAAIABJREFUAMl+p8sFzW7BV+KekqQU6KVEjvdjEi4BaLNvssbi4wQAC5hpRraBBewCe48xBsBk3NifrPHsD2xq1m9Yf/bL3CxG91jPoPFSwhEGrp9JIINK353IxFaHGSl2XnVmJgnoMj7ba3f0dhd4/BBOBn4Hkw5GIMyiMMTyOWG4ce/YOI3v9FrrD91A5oR7y5wDorCvOJ9ghvF+9j+2SjEFvv+Iz9/S3wWkcCdKEPus4rFYy0peTplDSs2se8q6JDmgUnfdt0vQ+HwxNel0ScdCGFRcG43Pm5kAYcYcID3AZdZZ5g/hf3wqGFowjjmyAdlO0OxT0s5xmpleTmBwnojhc3amdZX1CKGAr8PjE2mUUe7J2l1HfkGsdTP3Ukqps2lkH4zxw6cFhCUhy3WpiEGqxk1YXKWTBLRYh1WBwXjylbJqzABzgS/p8lVrydmfdFkfsaC6727tOOlbbEGuxd+daDKTiLhTIL26og40xpz/gGwBmmHOsf4B4i1NY1lP+XTFns+ZsYgfBzQWcxdHxub85MT2le6LJe2gfSG71cSMWh8MlcAh4cqqwZ80McRdEfHVZNtYC6Uhmb3Mz6wJ3gMYyd5PInvB6pxM24jExuam1hz26NGjxzqTt7bxG6btua8/3/7Nv/437fToQftbP/O+9qFf/sW2sTHyqYMcB0k3deFOSbwlMEIoMKhFUmmpw8rfGEufF8h8zF/X3LKn+t37haB8Dhachzq1bQ6r5ILvWUgWgzRjIYZXukazTvvsZ7/cPvxPf6s999yL7Q1vfmN72zvf2v6Dv/QD7U/96be1vd0tOSYYApcI4fS79SvaIxHt5LBgI7LZcI5wSsKK0IEKJVelXTjfZMBvxF7iZ0oUxVCp0i913CgacrJMPIOyEGQySiciwIPbsRpscXvtZAUdxLiNMgEjbBX0vlx/Hn0CZVTIDA+G7fjkRBuYAAI2WmjRXkUwNrz5uC7OMkEiBoTDic9PfbLaEpc2isG4q0bJCYciYJmz4QW8ERyXGOj21qZASsY4dHE5LgCBl2dtJI0tsxnWOrO2QXe0Xkfd0W5vrtqg123DtW57+qm7ar0rYKaYLAKvVgCuGJIE+Pwc+rYEDpNtrIAw78/7VE4hwe4AqGaIyUGsNtZ87/meNsoCHDA3l0SVbkwACOkYwLZalAk0zYHxKnfsgTUjEJcZRdx5Reco2j4EmFcphazOiDQJYO3qsBBbweVSypioU8tVOUZuJRy2grVbugZRNH5eE2Zosb7sBCZzKke8sv1xFgC1WDMBYDOObi1uZyuBFoejBGl7HjfKOHB40Y5LYAWbkdejecC1lDGkZBGwQsG/x1a6EgUM01bbGRk07SgvNt1eDivlhvUz65T3BGB2oGUnywkp9pE7s1xT5gaDgGyrSmOHAsqktiWWGkAAAVivDWi7XSyGOKVmeLB3lwAqwLEz+gZi85V7jQPNe8Q6KxA/a1jjgf1RmaEDRLMBlkxF2zKzBrM/Mn/YCQFYEqC/EjjKmFKeiN4W+m+sR8ZbpdBcRw61S/CYP4ED11PZKxxUWCMw6QQ4VjDK5+FMYHvMMqG8+dq6SZSsDHC8KO/uiKrO18Gdu5oJul45+2uWijO1aKGRHT5qp8eP2/7OZtveHLf5bNr+zJ96hxxASV1JDwWn1/o1CL4CvqXzJ47mdEaXp6EFxEWjYgm4LER7oZzQgLkpMVnOV7ElxNzy2NTh5HIvgn6xKACwHfSJsVkZ3AVq5VjF61QBnkuTHRRZOF1JGphdxRZN8xHrTF1KuB0RbQWQ6D4Vfi+9QdkWAmcH1gE+53TbAry/sog8pZ9zdM3QAel53WGnOFcwH9FEGwzHYqedi51F2b+DO+4fZ5B7Zi/jQJIogR0UxqeYEGWblYRB/FiZb+vdsV7RMDGAaODYjrsz+ABJyW7y2awjyi3D3uI+FOh3OgqE1Iyh2A+ci6xDfv/2t79dTjVlMjitBopht9AlaVMJoCUjB1Hvba9Zyn4r0A77xu93M4d7956qYJfGCmdiKah5R10/5XV+Bs7RCzHEWKv4HzC9nnnmGTPMhpRzOYGlTopjsySkEURABSNRIP2lxp2yDp7PAIu1SpJkSLerRVKw02mbOPnnF2KvqSvjycmChRCmFis695ygcpXNAlgUsC5sFMBBdeRdX1eJI//m+vgf3BfPl3tzkss6fVyb1xsAB/SEPXasuQhrK5/PswQ0Z4yzTx1AhZFruQABa6WJmfPegCPnBKCQWXuMbwCLRbKkukHyettZswjTxp15SoAnAPTMOkZqCFMBC2udMutV30LZeUSv8ZfUXYx5JWHA92ZOn5xQ+gRr3XqB1u5yUgMDzd4gKFfit7emBGOXcqDxUKwT3qeOnOr4BZi91O5zkvVGgbyAhAjDF3gopoI6bxuQV5+vFXaVzGX5TNaINHuPgBm7y5gA8qjMEV9W1/DnY7esEWYmp5NglvCgsgFNWzGOCMSrNI/zAmCbtZTSQYNxZgwyN3wmr4kmas7AVfCL+2ZeIqCtBEv5Myr9Vvmhz+f4wPHx4xmprFCJirL9EuE/UwmlS4bx7e2rJxkSeyIiaImxC5OCIVvMyNwbn+ekqtel72+pUcrvSJaoFLESWsyx/AmdX2az8wux71QOSlmf9feIRbAp+FawZGDSCMwQyGBwULEISegqAcfWpLsc48u4s/cRQwfQc3dBVrR9TubPZcdm8IUNatvmcmzKkddLkN8JfPZIV9pUYZLyOv4GyAXoxWdz7/wd5hZ+Al/WPoMAcN6OT8+13vCDvSbN6NU+05iSiDFQzbo92N/TZzx+9Eh/gwFGXGOgdKrvuRZgTuwIz8w4YrO5OGsPmyWbeGLNWQFzdHQl6aH7MNiNPZJ9YT/OAeOQeLiQgL4aukhm40Ld56W73GAjWzOK8eManBuO8eZiRtlvKaYc5zgx0nCoTtTfevFbGpe9/T2NAXIzSoxdXsgvYCzYD7w/HYEFdM5TbeAKDMadWMWgsLu2s5ZdrWCZFkvmoBVmUXySwZIXocEBySb52DB+NzRudIPXvucMgFghrTDY3xPFqdhFuiLDiFNV1i37M1p6XoPsYemWqgpkzetYXZj9urCsxSQHmEOKoBr4MF88q4BK5GVgtqv6A61Dyl4txwDL7M7de7JTn/jYJ9vHf+dj7eLksP0nP/cz7Zd+8e+2jQ30tui/Q4x62/okKAJu9VwJZPDaUgGOiyr5WTYp/rkm83be7rzjz71mKa3X/MJFtPH6N3/sI/Dy1z4zz0JUbVtliX0QGCjw73wQE5Dm4JWwulrvDtrvfOyz7cMf/h/ai394v73hLW9qb3/n29oP/uD3t6eeOmi7u1tC2a3h1ZHxFctX7dJZmO5wkbbrEfHkc0JPxuj5MPPhosNB2kc27ASNym5XiRjBIp3aAKLY/G5za2eMjRCmE4LJBq9MjfbmpPOEa/L54u98JvtbxhwjVFoLPjTMlKAFr9hWAGg4BOvQW8fqUiVkHFBqa2shDqkWxFV6EIOgwLWok4w1n8f/yoz0O8rs4MQyhinZ4LqUIsaJoH6bEhhAArOIrotefCUWhtgW1YWkN5+2rRFgVr8NcfiOn7SjJ49bt3Pb3v2ud7bt7U2LZqM1Up3l4iQEDIiTGUfDxsPO2GJt1UpfBXAcDLjc0N/7WQ1UmSEi5pye40Y16U1siSbnAid3cZCVASNRJVC0WxoTAKVkJtTFpi8GC3NHlgJvFPiQw9Xi0haWF2BG4AkrT8Gzuzm60x7lRKaOg7AFXAyLhL+dX1B64hIYfmYtqQSoynwYL56Ve2duEL+M8yHQpwDBZBocEBTYsgIsch0Jb24Z6GTsFqU7Jc6umnwBZwYoM16irOsAcEkoJYk4MgOyRWJl2bnmkFAXJGV4rAtHgJqWy4yZHbVr2QbeM7m6UGbGn2vwLxlcAEoxGmFJWvG1dQCu6tCmZBYrAWtJoIkALjuQKUsMoKnMczmucXQZA8AhglNYK/ydMcn4pCTDYKnL6QhU7OR6f7v82vRyfg5Dg9fHyecesv7jJDMf/A87lfIxygjcwQuxVOjxBjFYf/yOrLo6YK6tiVHF2LLOcOpgi0jnSwAkLA9KBSkTcRlTAp/MaQCQBIIX5zQ28B4AYMNZx8mSKPX0WnYEx5mJJshiL6HBp3LZzm2bXJxKf4vy5EGPElUYXQgZe4wIEAns6AbIPLnbkkF7/kXjToFi6ZVZM6a0UkqoNEkVs+C8l/O/ddHUSnbRcc6NTJYlD+w/tZMu0WVuTg4PQQjgdmDkyrJKy0jlzd5P3J/0UEo3z40oyjkq5jDOGO/BGZOdK4cuTrTXjdl8Lh+sDory9lk/rd3SRbHYArczum1SEtMT+ESAqrLp26Y1MhxtqFSJtYI2BZ+HI84+VgnAtbsUJTgUgFjncJhBgEWseWW16brEOqpkTFrM5/n5PfPAXuI8YR0R3NrmcAYaLCGQMCDoDl6P0J2kHKLmdHvbZYFcC9tIEiYt4MPg4Dym9BGHdmEzxI5xMMDzBeTBqeY17FcCHD6bToZkdnn27MmAOAka3vGOd5To84WBR5WN+yyh+yFfTh4Z3OE6YrrpLx01nBALt84h3sc5enx4WCWbLvdOqTfrhyx1guSwx3b399vjQ9rIV9e2i4vq+OhmDOnGxvMm2A5IwPMRFPD8PHuYYcr4D83Ek89TOm0EQuiK7O/tG0iBKa5yEZ+r2PiwxPh9xgzgB/sqxkdpomR8uK+wMfhc7pn1lbninu0XVblp6TLi7xgEgX3Vk1gy5bKwT8JSYT37Pm/baAxjCjmHC/lP1kXxOYZ/t7+3p+SHm7m48QhsD8J8GE6sJz4TVgjBJIzizM8EbSBp1RhkMguRrtCw64bt8OiJypEI2DiX2Cd08uXeVMIp9tWsHT55orVEUC4lwc5t26fcV02SYB0bWCNV64Yr1ogCEGM9iHmmz7BOE190DR+NN1zmWD4Lz4tfKq3MAqz4fDGJlCDDNzGQhi1LYyPWLqwtzjLONbFxObcYLwI9QPbpTIHzyempSknppsp1CTARoEawmz0xHqE3xp6xzhR+EWC6u5rRKMXdIZPw/g6fohJJCdqlDXrl0kfsyAL4r7NTAGR11IRpuwp48RzRI+Iz4h+r9FRJz2VwmyAqoJGbfNABHXaZk44p+8WOhCHKeZS9wJmtBEnp2BoU9pikJFwgX5UUMz/YMcB9Nych0T3WvMYvoVxP8w+AA0uruqzyPPye9Y5NZB1xL4yPtYiqFLLTlb4uz2x2j58bbcOUi8IQDVMtZdTRExZbXnqXiMibDSmPl6ZeYwM2Bh1gEXdV9YCvzH5wFea8jehqX8CRGlyRiD88kc9AKV1Y5NJevUW83kk53oO4O2XB+B7sMwBUbJVAYkmSwPo0c5BzjLHzGeMYk+Qp58zO7o4AGPmr/Z6TBtiDKkdEA2JyeVGJ2OpgT9dIRN1niPBbqw0RefS/SPgLuDs7E3jNHmZ/ioFeEg+ybcX08dlo+4Od3D8AxKIBAGCONVzdWIdmTKcaI2wda4REjnysTlfMp5yRlsHhTO2o0qe3ZpkZlVPKV0AqZNAOjw51bkmnuvzg2YwS64kYVtw/7GNAOhLEr776qmyROrCr0oWGTe7wyHrE9cIvYu5IrrqMnETkqO3s7LXjJ4dm/VVXWHw8WHqqkJHtQhuy61JOMXU5Q0zUSOKLn13qit1IjGbmVBiUOsP7Pve5uYcPHzQqTq6v5+2LX/hy++2P/nabTc7br3zwH7S/+wvvb2trZoniH/HeDupbvUhDpJIoSbvyAwvYj6/OfeWcfr0sMVbzu/hfwK0sOgxhsl/5V+3NFaRWuZYrCL+DrXB+Pm2f+/xX26//+v/YvvJ7L7Tv+fe+r739z7yl/eAPfL+ArdForYRYu+1yci2gRAF+BUHRHBKtkM4ZFVCGTmx21I0MWhgaWaj8q6BSXVYsBin2Vc8tlXk2wBmMbhxvsT84oG/ppuQAOIefnU3AImeKJJ53fmEmDHXrCMV2LRqLoSWTxQHoshTXuVPKQkcyQAeMtfQ8Li50UHG9MM8sJk+7ZYve4ySrrr2yCWGQ4FhQ235zS1cP05IjpE3QgSMD8IJh5Ut15xPXo+uAQkwah0eU1PPWbmnb7GB0vd/a2nzadrfJLCAciZgk2YzbdrC3KwFCBZyg42WIElj/0W2R4CfCxhxgq9nsMFwWAWrKgaCAl3g3f2OeAmBwMpC9FcsaYKprwVCy6ywGZ/KWZbNEiWJETF2ugJPG4UbgKBHpyrYJm2Rd33bUEjjrynMzk6bHrRhb/MvnUKftgJt7IzDF6ebzCUQFKgjYpJsK7D7KLFzSR5YjGUuztSir7IlKzqF3fk5LZR+IZg46iMwaxyAT3JrybJ2IgADWHXFQnuDIz42Tbmc5zp7LeyzsCbOKcQM44Qtwi2wyZReI8ROACLgrMJoBuroieBjo2oDJjAOflYAUUNUZ76nKGxUACXSzIL2zygOxR5hLqNaXaJZI1Lq1myk07nVR+Qc6QHE4fCiKFUdpSwF/cWQZEw5Rg1K2SwKSC+wLABWQWJnXxSEL28jdNuOkB6Ay4FJlm1XSAbCQYG6R9dVzIvqLvkgELdk9ZPT52RotKg9Uc4Im55B1JnbLyamYhDjHlDLs7u0rS03g7XIIl5LiOKG3Q8DEWOLAcs/RN1gCawagzlVCtSk7AStUdmadEgSzu3gvdvjRo4dtZ3dPzllEeQG00Ii5u78rMHx3Z0PzQZlRGgPgCLpqEsd43vpd2A3WJ8TOqEtVgbnMiwOHKuMpWnvAw2Tu+Reb6E6IdgjTQdY6ay4pzfVuJQBfGU4xDr0vCOK0vkvHxmeZy4pk+0sfzaA2NC53Z8uaChDK50isuvaBtR7N8lAmf6G7YkBLtq660Kl8X9pN3XatclMDttdTgn2Ecd39SCX0dHKdXLXJlOuvtU53rRE+Hp+cmSVQAC8BIs8SQERdS1UaYK0SHG+XytBRjTPXv8eJN4AyFbjJmnBG1kF8bDRMHe6H33ndHIrRg21UW/bS8yLjK8ClnhlwRJnm21t1TYt4Pe+Nw2uQ9VLnFOe9SojYs9K9AqQwOIZ9SCIrPkiYYw6yAEWs+5VMccDeAM/8jMO/tUGHMp/TrF1+z/uYa0kjzCit2dK+dQv5G3VkZk8xZim7wfZSxg9T6t5T99zUBt0U2JDso9KGYn9xLvA3mJLMekAs5t+fbeYK9xrR8AAeLtO0JAH/yvGvvROnXEE/4r7dbrGvhgKQCKJYj8yvfYCBmHgKtsQgtRgzc5uEIaVXYWRFoyuAA3PNPfJ+7k8gcDGxNXcrGpFJxvC5Sch4nQJQUUbjhgVIKOQss7/VJLWgPTu1H2fmvYGOBw/uC9D0mKC75pJVQALWQtahkn10kKuy1jA4AEFgzWj9ksDg7C69G7okEvwx/6dnJ9qLBH9ih4xpSMDrsaNnSjAgVeFkp3X5OpS19em6xlzA/raYPPovEv4fYU8NQkn5r5KUOdOxD2gvSndVdU4uFw0wKNBnvBxznWtVpifdsWhvVemv7SJB/EQAVkrhdL4VIHN4dNwePz6UVABgAkFvmKGc3S41NPh6dXllZnYB30r+ir01aNhd7iX702VZTgqZ3eFA3IGzGUP2sS32HaHu+IE6x07PFqAQz5Y9wfdZU4yPdLdW/m7WkFlAvJb7dEOHDSdvqrMoc8Uz81p0lnju1XVrrVWX2DIOSoAXS06NE4bVLVZlh1MBUnrmkptwh0RLALBWsdvsqdwTa9ryE9ZOJRHIPgZg5rXYmMyx2UIj2SSSBGIQ0kH+wkAhsQ5JCjQLxdQaDBb7Q41G6gyIVmA+M3p47CnGSEyf6HSub7ZHD2iuYHAWYXo1HBi7YYTOzQIHHj+h6+6mE/lixTrJyH3Kf1UX7jWvQZXh04kdf8hNfsT47vUU74iVqHit247FHCah4U69gBkCGNHmQw8xLCDZdBpC9AUQqr2DOseTlLWAvj/b4uxqbqPufn3NEfMHExs/65omLtVci8Ill3GzhuiYe1AsX9av/WwDRzTSAZgxWcPzZikSxi9l8mpgcoRenLvPJllgVv51e/rpp/XeV1552Z0OC7xfaKlVmSPVPczl1vZm+YZDa5iyjiBM0Eip9PMMqLrEkqQfGlWMAclO+eDqmL2m8xY/kP2Mvw9jamODBkNuJMI8UMrPfSsBdutSZDGJu67U4CtxGmsqWnFOELoJCaAs/zKWJGgfPnxcOmRr7cnjJ5UMHmi9PPvs19vm1l776le/3j76f/x2a9eT9qEP/oP283/nZ3RWOPDBr5yp8ij2B/uQ5KligGo65Hh82awodkUlpd1uO3jrv/uaCVmv+YXfxVjRn7hHoywxky7QqrLqEfFVN7tibqn6qvLhINda3Frg/fbxT3y+/do//a32ta//Qfu+P//97c/94Pe273n3O9vde3vaDDiaUK/RMsLIHB0jvo2R3tIhmODMdczOKulgIPtYQas6dFSGAEPJa/RaGbDKujc7/9BP3QkmDCIvT4T81FpcAI4dBq7BdeW8i9JPWZU73Llcca734agokChRXYAmEHWc3Rx2OE8POSQ6lGAgVMvfxja6VwbYXG9tQXuBI+U06pnmTc5bar9liDe3dB3mBoPMQcJruD8CHownGSCcNZWWdedtAGilNuLuoiRRehzsyUWbXV20oToi3rZh56ZtDNyB4ujwscAsOXKDXjs42JPzZnYH2ILHKodwjNvqvwFKocsGpJHBqbkKGJk1J+o8gXLKiYoJwNjIaJWEtA4SgseI+AMgwSYsTRg7QHTDpOTUTqVEBvFsq5RVnchK300liurQV9pcdVAIIAKUgN6qUsOp5lIU8GuPgdl/AH4uT4TtpSxJCeSfwUzoOpMhxmOxOeSAFsuJ23JpiEXHA7AyDgn2OQC99+zwr5bZJdDgvcx/gBjTusmuOkvNuOCcX1y4JFFgq4R5DSDi9KnDH2MrdpszwmQlJZZOkF4BFhkjl35RzuWGDrp3gEaJ/K+54yHjMHfHO61pOiyWfg3rAEAWIAXn0T0bEdztSLAcUKUvjSm6HkL9NlPCOiKlD1YMHzugZmQGXOB5dejVaeSskoPRMIUCHJpKv8zy6H5Lm4PPDMihzE+n144lyj2WE6XxRndN3a9guJjZ43XcWn841lhE6w0AD5F54h/0ic5KCwUQjrGUdsbVldt8X5zbkar2xmqVPYN9iY3z/ovTkXXDPeb5pJ1YDIIwLGCAJBtJRpCSNj0ra501oZblptCPRv12dnLcNsd0uEUAFuCVckh3fwO0A7JTVo4ZBPyVEYBVIOx/0b02Abp0aQrMdmLWOjWy3cVES1DEe1Kq67oQj2kAyAQRYg0BhHFB4Ve1jqv8MHPIe6sfith0OEKL+9LeTGlpafOk5FGAHEGo9Qt5djGBpb+3EOsqViW3wLWsk6P7BxCn6yqdFMV2oMEBr6FRh8vLVHJHR6nJ1KxSyjAB03prAryibykx/JWGKcmmGxh2WTt3gJPM3DLHtBpnji0oviwfiJ5KSuIMPFZpRNmS6ESZbeNOXzwxgAnnHnYG8ErAcjWf4e8LoJvgrPRYEoD5nHXQwT0r6CWRIMDdTCSCn4CM2veLskcDcewLAGHWigKj0uPkWtH1SLcsgAlKReRgj4YC3Qistne2BbpgTxQUl1Ybjr67TjoARVsLwA+7hpZc9hj37mSMn2P1fNMcXdO2/qiNNzaVYAvbKWXj2b8PHjxYAEYWz3cCg6+nnnpKn52AO6wpdQsrplXKxXReMEclwi+gXQx0l5opGKuAPWNqxgXlIqd6Luubnep1BjRrvVXAn32asjXuh9dnH+XZ2NdhJ3B91uLO9m6VTo31TARIjOfBnX2VwHA2nJ9elBYaPo2D5QB9MFBylnEuSa+ums6slmTxuazPhe3WfnRgC+ONuQh7CJNhBgvlpVfWKhVrmrOoa4bOGgCFmxZsbyJYD8CGLSIxcymdJOaC8VVzDUp2RqxLM911dpZeLX5hfFz7GGjVlp/BGT93SZTXj5lXOl/UDY1rW/tLcz5wsxa+ODPEqJdunhNiNBJJUx4a7MhHLX0tPlMl87p+T/fJWmHssOcADvzsZDB20mxf1pTkBCiVx4et8ibvBYNC6va90hiBtRDWIevQIJT3A8/DXDHuWi+3BsHUHVZacta6TfKXdQm4LJ+lgLj4zzw398eajs8UPwCbJH9Zc9dflPAnQZtyPgBBsbcKzMPWMMQR0Of62C3pClaDF54X4CGJUc4f1rzPXPscnK9hpFlwnDPSiS98CsUa0u29EaDEGpD+0NaW5o3Oi7C8uf8lyGQWtDXD0A0keVENimB90km25FCwc3w+zxm75dJin7FmSjphfH5qYF5JJDQy1U3e/pdPbDdFuLycSh8JID9EhJzhYZ0t4jSAiNI+Yk3BokXrirOS98vflT7crc5mgbqSd3Fcw/ih9+XSRLMgp/PbtoH0CieqmiJdyHeJrxztR94zmSDL0NU1WbPS0lXVh5MtKlGmgmJyoXiIeIdxZq4jqyEfU+dMt9azE3uOkX02SsNS3QINVLLeseHEoWEdiq1U3RLjvy+T+CSY3YGRKhzGRnHfmsXr6Zg7GrtLOTYL26S5OD9vzzz9hnZDs4Gy326sMFXc0x046Yr/wXNzXcgOSlYQJ1zDaN6Rj4Mfoq6yVKWU1h9zR/JEFR7lI/DsJJ5T/p6zIh2I8TUTO1syxAkz5o61mkQXnSrZC2bcrrkD7rzfnn/hD9r/9i//NQXF7Zc/+PfbB/7m+9pwUCXKVH+RWChpCyeBArTZxsZPjO13UjTyFqUv1uu2/be8+zVjVq/5hYvd8vo3f+wjgKC8wQqj0u6g5B736YTDBvUvXMIkeWS9xsHF5Oqmffozv9t+4yP/c/va1/+w/fm/8APtr/zVH2pPPX3QtrbXRWPEuaD1MZsIpBhUWU5FF5DJ2XBThRrdAAAgAElEQVRrLTgDznV1GJRotcSni8URJyGZ5wBcuv9ivEBx1YFUuho5wBV8Fpgggy1dHX8um1WBSa8v54br5mBiTMSmUGcMM7nIDHJdPgNqPUEEhoPDI+g9Bo5DlUMKgIpsI2ADyDmfR9cyxUkFgFB6lcyqAufKoHKwuJvdtbSNpJVUwqAcsiq12CTDYYo5DCxANQ6EV156RYcpQvKUF3XmoP7c97yN+5026KIFY5rwcNCXAUSba3d3Wy1UMVDpRrFgrKxk7gJ25aDjoDYgYJOQeeH7sLIC4FjzzNvAgcoSzMlaCLgjYXE5WYhTw7wzAGpAyNkCQIBO6fTImarg3U7OjbuYSTuL8kJAEa9zB6bu6qYsXGktEK2L2YBLeFvi1rpHN1bAWeTwtb4D2RLrfTGnckD1fZXfSWiVA8qgDEEixj2C8Aae3CGRL62tKv+IZpUOrRorO7jOFoa55PfRdMFdXbiGg6Ch1oCdT2vYeM0tRWrNRDMYx/UEYBXwKuec8QdMVodAa+V5/rouSQwjhkx8x6/VXi2GhhyA0Uj/O/g6lROTcovb2VUbrtHa2ewjs3csts44bm26kym/S5lVgr+UFLtsmS5+BqwlMlqsHxzqMLgCattpcyYHh4c1kmuuArGsF7J50oYo/ZGsvQA12Ipa8G04RgcCNhZOhgEsyiQAHdHeYt0IeK/yN9Zl7g3XlSCOgBWWHfaFPRmhYAOYDsDjzK+Cm4wP5dbLUjR3JQswreCaLD1ZRrKgPTLnLhnAcdrd2ZZWRx8BeezDGm3DvTYojTYHTSuv3c6wGWtiMkSDhu9TrmanwqW/3K9K/7TOrKvjgM0sQNg1sr8CKNNBsboRKkg0U0vgaZUABmwlG+eSYSdjxHTxZIjxRoAg8KVarbMPxadjr6tM0WAFzxBnSakcXXO+cG55cDFSF/p5+FruZgiwhWC1ggWETyXs5+u7vJYyepdtWgPIDqW0ulgHMJKmN22mAA7ns7p01j7C9hvYc5ku61rl6dOrdnRoBgxBEZ63mKvFag1QgM3hi0ApWc9Vu/Htb39b9w6zQ8HUCtNIwG21VOd7AAqysQLP0IULqLsi2srfOJc45wSyX19XoxV3k8UWAZBQCsaqciDp7L7OjwrgDewbNFpf576sARQdsewBbAD7gLOXz+S5ySijPSNbOJsqcOTspQwN1o6YsCp7ovPTdjvYP9D7T0/OFCyYBWe2LoHP48dPLI5f5ZsJmLHZYRkQRLz08itijljnxiAa9xRwitcTBPAe5gBAiZ/1eWrEsa2f+Z6/8Xt+DuATAItxECMXZvuVgZDMM/sKm4fthyESIGrZgRG/wXIGWf+8961vfetCb8s+ksu3DGBtaPy4Z1ifOdtzdsGYY9lHa0Vi22uwntzIguc164vyO5jwFpsfD9el/8W+wQb5uk4AmZE+Fwsr7EvWn7S2qqseQSHPx/zyvcDf6vanTtzY4hLPT2BJMAnbDvt6W8L4BnHwPS2FcPjEgApl4tJ8kg98a82b0qxkmcLk2N7ZErtC215gPowSn68BTGPj1RWcdV7lPsgj8JpFkldMILRk6XBre8LzwQRPU4Ykd/CJ8DsFaKjj6IkCWn6nBF4luVxWZD+e9Uv5IuMnIGLe2mkBnfxONhTbB7sMH7+6fDIfErtGJkPJZ+Q8zJxmXlNOK8ChNKZggLJ2AMksos21DVzlHL65QZuKAPha4DXPxh7gAWDNc/ZxHa5LVz01RKlEFr8n6Ry7L99F5w6+UIHnBeI4sWERdNaY7lcB/VXb3tkVoI3fvLkxln2R5iVlbaVPBjiuawhUOpW/wH2ooqP2irV+LPL/8NFjPUd8BZ/jACdeZ9yHfKpbA0eUlzLG+Tv7jnMCX1Udui1pq3EIgMD3nEnYe8YcoCcadjqvV7SkuEcxEAWmXi2EuFknlA8zJ2oIAhtPpZbWWlvEPJJmGKvEzvc2E2OSeQpDDz1Elhl+nUvvEdV38g8wijGX7MSK7MPF5LKdXzpuwlYwv8ypbbwZ/EmenF2etx7NfDjDxUwm5sF/GLStHZfks2+0bi+nOjO0dwBxeyYsKA65dfdtGt08efyo9SEFSNB9qiSjbaJLi6WrWAl34iQ3JLI2tGVV7Hdg36zf6MQy64IqCMcwjm35PvaUuQHENDPMY0+JNQDX5vq6zh4ljgd9lS6GlRRdwKPDQ+m6uWx6Q/ZZ/iiVEAA9VBddwfonobYmzULmnXskmYM/SsJpe3e3XZxbYsLVAPah9vZ22smpSwyx7QJGu135iJxHIWrkvE1FAc9iRjYdER2DrPqo/Ly7vaPr+cyaqpHSeH2rferTn2v/8n/9V4ph/+t/9KH2sz/1Y204dOxlC4Z8QPmDKiNeAldJdinOVyOPgjMKG4h/zt8O3vo9rxmzes0vdATw+tf/H0bgwfO/64bpCjQi5F0Ak0AvB89eFO4opuBGzC07RfPOmsCtD//6P28vvPBy+4t/+S+1H/6Rv9IO7uyo5ntz3Z1POl0MB7X/pn9isAnEXf5UIr8KRsiSu9sWVE0WonIVFdCFCUOmUhooK1otZssYCMMIKaAqerSccLLbsJHiSKiFs6nNBiyIDRBep7sbFGsbOV8LBNxllRi6gBAygmJfTPRcckAEjJnNQxcUtWifXOnwwQmV4SHjJM0XmDKXMtZseD5Ln1kaP1yDrCM6XnxRL64ukOUsur56Jufv8PionZ+ftnVKum6gN68rEKVMaXp12e7s77ThWqdNzk9ar3fbDnY2G8RVZcS4ZwTI+121nSVYe8MzT7cx1PseBsVjm6AjwXLWcVBzfl5K+S3po5m/xTwqm+nyOBmjAszs9Fj/QNeqv7mXn3WxVrOiS/AMYwb7zbo5CaYJ9mz0itlxy8ibRQVAiZNHJoDxV/mXWj37EBJTpcLkXrN+GweMA0ZKdWHiXLaj4xNdTwcbYsRiKeJY4ACiwVHdQOkKpb+zi8wci/PB+Jm14qwM4yvtjxIflTOJKG6x59zNBQff1OE47Wp+QCYX0JamAugMXKGb48yhBPkLSFPQH1FssYgA7MwY40BNe/nJxaT1OWD57AK3oDzj3MhZLXArXW8Q8gwrguFDkJnsLDAHWSc50DYhKgPhgIKtRXkbenH6nOZ7gf1EAMx9a0/KGbcmlgMv3++SYYZDY+q2SwEMhgnQLCFbAEXYLYiNYqMMUAAuTAWGeO8DspktprKF6t66KE9ZAdu5l6xjH8LW61JGTCUoc2s43LZGeQgmFc2VgH/SZksJEoyBx4de4/p8P5up4Aa0mFMDegBqXgf5wnmTs3FjrT3WMmMGmEpgzt/lmCrgvqTet9gW1swARLx7cNAGa+hwXLR7d/ZEC9ecdV0qqVwETp1sH2DaQL+jxEABQGkiCDqGEVblvL5PzgJ3xsT2q7NgaXLZqY8ttgMja1JlxG6PjeNmcXjbI0BU00tjQwxO65Pk+AJ6uRmKNc9w/rD7agHfzD5gjGxXmbPSb1SZq9lhBMOi/KtEmjEo8L6ZFUjbaUoyeRaV8WFn9H63pG4AW9G+66AfREBr267M9dW1yqdFplc5NXR7s5dIBClBU3pQsWe8T4yma7NkZIO7nF9mbwUIti30feKAZpwMOPj84+8B1Eks+XMNCLHe7t67105OLTDM2iMAQRPEgYTnIKBZ7JZLExCft0PPmrcwu1kD2EbKwqcTt5vn94jh5oxwEIDtQLeFANKAOTZSZZgrQHc0uwL+AWyxr+iGJw0edCWHAwWJsLlY+2hKWrvT6wRAgHGDJaLGMx3KKzwWgFsE9tgm9kK6laUUSGdodWx098rRIggV4FyAgIFcSxXwfFyPsWCcDIy6ayPjxM/ZrwEJM/4BB9jTBJTSgOr1FDA7gPP9wC5ZZe/xPn8mmjGeX+4t51DWB2WSfCbXUnCn5J91mghQj4+PSmjY5ZeMp8DJ6lzHPPCMBE337j29ACO1J+aAT5fyqdB/GQ3Xte/ClGEMAE1Scrm7t6uAmnUuO1RlxJQgmUG3FKvnWQgoIzSvM746Rqo0+/q6bW5vaW0QDFKqMx7ACnQyyWkqkp0X8kFYj6wZgA7sG/qQBNXY/P3dHYH7mBZYFmKzit01d+dmsXKENxvEBti7Yo+7bEiJJIBjyqbkT1gIG79WwXwls1xWxflve4UdTBKAc0K6WjCYC4gMWIntVKk3PmQB+IyNfVXYSRZn77P+AEmK4aAA/AqmhUFRrscacDc0OoyuyS/E11VSQskZa/NIlBz26GAohrI1Dq0n5fPOupTpGCq9yDmld/Z1OJvNtjBbh3Pbz25hauw3c8yeCXgOIBK7kH1oPwkg6FzJIovcV3OklQ6K8rcoixWT5VqgAiBmXjsYWYOU88JSExbu5l65H/7lGmanLRsJSY5EZWLV4IaNK3tucIuxZM/zDGgm0dVU+7JKxRkzvWU+F5DA2k0cpnNzhV0OaMT+AXjm2i+++KJs3A4J7Y2NRXmxbSTdEffkyxLH6AxEt/f80nHE+rpB6NrH6lQtLWBr4tLhmp+jUYoNA/zl3mH+MTf2L26UdJGep57JiU4+i/ezLvkc7NBkOmkXkwvpYdkWOdELMC6GKBpaIjvgo020zg8O7mh/YQOU1Kf8cVBx5c3MTT2OT90VWk0dOhpDAbQnJ7ofSALYQPTA9mD0Ev8UW/hIzTaoLjKgzx5QKfzUchOSibmEvVZ6z8XkVWJN+q1u6iQ5l/pSsrLK6JC7kX9b8gSsb+I/JTxgVG2gf3crEJzmQGj9SUahErz2QWCvmX2cBOT5hcvlAc3ovqx5JpFe8Qj3hXQOY0XCluQdNh1Ql5icrzRk6UmOwmzao6Mn5be7HJLnZO3mDMsZx7+sIa9tuj4bmI8ubEgnzFvOHdYkUi74yR//xGfaRz/60fb44f323/yjD7Wf/uvvbRRwKO7kGcy9WSRWiB18z753+SDsw0qsJoHvGN8sf+zlnbe9Xpa4WJjfjd+8+uyX5kGd3QVnyZ4KYyuOJg5+us0E3GJxX01v27PPf6v9k//uN9vXn/12+9Gf+NH27//QX2jPvPEpHVqUujlDz+Y0kyWOGQ68SnAKxCBI9gJ0+dOiG1axueKkJ5hL5llBdW045ikggBe7MzgYwhxGEY2NPg8GxYZ2KKE7yvwMJjiQlD7VukU2VVaBhsnMXc0ScEfTgcMfJ1nZahynjXUZSMQRuX8y3jiOogrT5YesnMST59q4amWrzd6TMZZ+EI5iOf+AA7xeVM5z6yvgVHI/1OhL84ba/83KGlTlMeDB1vqgbW9y2F62yeVpG6/12jYZgn6vHezti4nB92RWbazIuNy06xsEw11vpBa7/bVF1nRhNCo4J0BcMNGSgZc+z4o2jaNWjQfGOmUGClyrlM2HxDLbgXF3px7AFHcA5LV2bl0uwCFvNpNBMwtTW1sHR455ZV3jeKnkaI5DjbNiHQR3BTGjT4Ce6tdtTAe9yj6V1hcHLM4mT8AhkbLNa4HBAGPWlSFzQqlRl3UlkXqzWXjZoO8saUQcHVxahJ35jWPJ38kyRV8s42Tg2eBdDDuAG5kn9ggHDACX2Q03OvAkGLrCumJP+oBypxeuJTFSifG6Y5SAmtKQglWiEku1YnZWOmCrujcxWD3vcR26EjJ1Blji7eVA49CxJwluAWIECQnr8PyhVUS5AIevqNRD6/FwcHrNh8FiOrLKLdWFDxF4M0FwAhk36YlViYi0oLR+h+36FqF3s3YS3DGeFgp1EJ2GEZMLSnyYL7Om4vw6IHVgYw04Dtueum2mfBO21rWaG8zb2TlrxYKpcfZwCtnrOGKAUAKlEBmnPARETGwfHGM7FXJ2x+OF+HfKmLkXsx3O7FiUaDbzH9Fogn6CEgIp5hi7gIOFgwFVnLKG3e3ttrO13vb3tpScoJkAN0SHW/sHc+FcwFg4F2sCpCgt9ZzPO+lcYyYsGVPWQ/YX54e0asQUZAk7eOOLcXQ5XuyDS1dV2Bg9BZmPCInWfipKuomw7pCqLpQS8TfrS78ndK3mFQKHETatTD/2N2LrPKgAMQK3AoANMBZYXvqT7rJoO+ZufzBhHTQmcURJr4mcgJxoCPba7QxQzXprfZUNcT7yGoA02xUzEXtitWBrENZ1UOJSQ0p0yGynpA17w17Fed3ahJlk+5JMse2E9ztrhrUCeJPMcphEjBOOPQGrGCEwiMfranYQTRiB/GioVMMVdFhICiVA4Mxin4U5QgBisA4w3iXO1lxBP7ESBmKWGZzNWS8hXQV+JDWwFdY74u+MAU4z1xIDp3Sb+J7gkrOYkg6uyfcElKzDs3O6MM5VOsL8cu2T41MByuoSCYNTLKrs6147OjpcAcqtjZWMtUtSnPyBVYTNUOe0AgwSjAeUWzB4plOz7SpQXc1uYxN4HmllUa5S7Ksw8fgbdoKkFoGS/Icq/+c+7t6911588VuaXzPiLImwtBW3Ckq5jrpVXl4u/k+5UuyJS4bRR3Om3QGwtT8DSgrUHaCZeiv/hvHa39+TphzJJIB+i0cPBKBfXU/EqmP/0AnW7ABrBplRZB+LMQTYYu74rKzp6CBhy7AX+CQJoDjTCUJ1ztMJkX0CKEXGX90st5y0EKvutq0DblWiQMzBdistrs0tOtTaB5LPSWdZdZ0cK0kDy9h6XNwva5LKBALfmza9nIhVwXVdfmy7AbgFGyhdWnWW42+qcyJ2rtjrpi7bByhmlLuAWYg5khMK5gCjyocNiMazMzbYIKoGwjbNvlISWEDUdetgc8un5HesGcbw/qv3deYR3Kfkir0Vpo5AD7pYXpwXwGlBcb5ITOMrsKc4xwVqwWSUDIEFuwXowvC8AshlPVoTkLXP58KmxFY5eLWvZj1HJ3PCPMNWZR3LF7x1t3CSGABtfLFmpZVbTFhsJmvOLD+YUWOdXbC3AC9hnYihgx9EkpD1js+AL1VNG1KGzRlHsC6NMTVmqTNMEgtzy1vU+RSwyIyVK60RM1HdFZf7A2hkHZAsZez1mcW4Ozk907hk7BM3hLHGEQnQBri1NgTc3izwirG2diWgbsBn3icNq/6ywQb263Li6g98L2xDNNkAT3hGWEmJm5iHZTkbPqQ746FTy31jr83uI5GyZNqoYRQdR/G/h/12dUkzJndmZO1+68Vvy7d+05veJHD0UqC1bYjK62+scWWwftQYG3x2zgM6m8quUvZ84QQMY2qmHOD1pcAtAUSUQ/KZVQascdLZAmBvXzwNSAZ9/HBKoI81xoDw1vYLr8jnCWMyKUCUM4jrhMXHuGUfKoaeTJVU2duBQXWu50S7DXsJQDpeH7X1rXXZQ2wYv0dncWtzQ34x6xL7w5zRIAWTIP+2JDuwPYyrkuddgKbL1uuPtM6UaKVRCWA0TF5JTfB+/Ar8DNYLutfoto4MYKMPWjqA7M8kxXx2ugsmfgZnrjo+FuBpJu+afBOSI7wXYXx8T1z0Bw8P22c/98X2mc9+rp0ePmy/+qH/rL3/Z39S4BbYhEp/IRZUYtNg8jKpKT9GMWN1S5wbaHScuQS++Ol15paG5Lv369XnvjgXU4UAjeDMxcTWowr4UAwLsWlw+DUcRo05VKbTm/b5L321/fpv/E/ta8++2N7zI+9pf/mH/mJ705ueadvURldAwmsFmKFlVNliHFCMmA7q6GCRGR65JFFaQAV4BFEP9ZCNmk3FCl4to0imCidamfESs5Y21dR6G0LX524jLScZ526Ck+iATI63NDPWxGDh93Tvwcnk9cmSYjQwbusg37NraXuk4wgOFkaXa5Exi05FAguLkdMFaajXcABCvSdIUBtnUcKtP9Wl6xNU4cFQzhVBKKVd0cGhYxLMLcQSyShiRDD8HMxjyi/QBiIQ7bd2dXmmgHR3a9T2tu1YytDLb3EXQx065RSTLFQ2q7qlYRADKqVzjcCo0h0S+0VkP5hOhm9kdMKrVjzrtWaKlgOpMAjs7KetqwMyM6EIVKEUE+dGnypND4rhUeVPcVx4r0oSVlpABxwhO8UYKygNQ5G7EROkDsIKMlkTcuxqf7is0WwI1k7ALTNIzNoSLXhKFoygliCSGnj0Bpw50bUKlNU6FcPAQua5HYEsZJPm7oCUMhzptVWJrTvpGKyA3UGwzHhCQ84XDmtYPupWswBfQt31MCu7Wp2DdL1q8sBBaRaax9tBhp/Tjn2TBgAgGIVpC8BZ3WgcZEt0XGWDdhbIbvv6gHqAWqyBKs+4IQi/1lixh8abI5UKKeBC0LWCJcYP4VMAMgEF6jY1WwR8OPYc5sxpQE2JWveHbTK9bDfNJRw8M+C3GS8GGMX8qmfFzlnHjo47OHsDOeFitdy90+hSZwews2CoqusngP6ty4odpADiIQxroWfWSrLmFqD28wNwq5yw2H3KEKpszs49QS9jh76P5kk6H9aHcibZjhkWNGuKwx8tJuaGYMgdVa/bk8ePF23W2fcADrs7W+3u3X3NhxzAEprnvQCm2I81MTop0yMZYNF0ZWibGX2Mhdphq8NtEbAUtNn5EHhcXXQF6kq01SUNBqis1eXziMDUjrETL85cWEy5WF4AmLI1tu0S8ycjP3UJjJizlARJK8+gMmXeZgo6iBHYUt3Icg4aqEJXziAo/8VBdVBPeZuzh04c2gHVmcmnlCi8mpwAkHZgJON4wcwzQC1wS864y4QMhJ6rtFWgSJXjObCdtrPzs+qchT6Js/5i9lUpi4EOBxVhX+NE8n6YE2LtVRv0JJf4Wa/X2ePSa5IAFr4mUHQ5pGy/ypudQLAOku2xwRQCLBIk1s1T4CU2Mw0S/NmAuJTcMX8qwS+9O+k8Csw1U1WANaxdlc64VCRsJp1vKSkt1it7hk5dfD05dKc77jXAJMEZjvXTTz+lwJH7Ri4A34Bz4fj4RGcrQXkAV37meThfDV6XFyQgHf3MiQJvWFLRi4Plo0Y3MEQZz547tbHGeRYF5jDJCIKkgQXryecmwTAMbT2z/JXl2HIt7IjOM2X9zc7Fh3AyxIkO7BE2RA1FSkJBAY72lhMYCnbELDCIEnAO26LPKRH+6DUiPMz9EMTwfgCABNW8FjujtvM0r0E4eUopKaUyPicYJ5h4/ExQSCDFc+CD8XmwyFgTrIUwwaInRFKQ51TSEX3G0lsF2IOJknPLgvSuCODcICBUGb0AbetbKpiXvzlXEL4+NINPnoq6r1JSTjktgKXZkzCB8YG2NkkqrGuPjwaIM2/L7pGsocRJviEJQrqaUQYNuKXO43z+XKwMGMMqSZdNcXITexEGNkZEILHYddh9s46xYyrBlKh/Gsm4vF3lWwKBivVee1CNi25u2sP7D8SWAZRIAjElQ30lvYYK6AXYlM/Duck69Pz7ngjsrdVpEE7PWkARNmk8tG6Rqwnc9ZN1nI7esIUIpNX5sAJhOlcCCiYAT8mpQWILcnOuYWcYX3xigIiUa3J960WOBBJqPNRsxHaJsefe2IsJtJ3wxHcZSE9TumYCnGC5u9GUWIsFisFSlVZRrRPGUSyzYquxhr1mDWYKUO2ttceHTkSpy2f5VuwBnSNVfsueFGN+7k6aJCfEFoJdiM4vpbCAfGmYU4kasWFJ9MG+AxSDJVuajwAqNCXAB1e55/Gx/HPGEhss4F2NjZBrcKzB/RBH7O3te/yYn0i8AN53uu2V+68oYW/QDLY/3ZbRsLoozTKXEQK+kBDBBjE3Sm4Ord3GfGFP2R/MJyW9JNAfPHi4qFaQ305zLjHNDK7SuZR1xdoR0/PcWleJHalu4Zk5jzn/AZ8dw5jZKA3FgcEVvlQWV1pS2B9s5tL3t46vGE0lCcP8wZzk85VEKr2oCKwz77yWM0RnG+dO6VPJN5CeLYxVl3Eq8Tqxvi1l8krIlnavOiTik567OdD55VnZaOb5ooT5K1YvaYThyB0Klfips0DlwWpGNWrHR0duJnA1bffuPl3yIsixWI5jVntCLH/YvwttSXwJfE+D7wLuJpNFV0QFZLLxVfaKX0X30MvLdnx0KHulxBx2rXwFR4X2N67QRlPFSmuf+ORn2yc/+Yn26OGL7Rf/3t9uv/BzH2jbWms+drHDjItjcK/ZxIsiDaQ6oGIoEx9KWqaY/yKZvF6W+N0LbPFkrzz3hbkcr8r4OahdalcpONLfm8rWHKwZqFBIIQd03j73xa+0f/xrH2lf+r3n20//7E+1H/mRH9YBoZrt6qIFeo7T7iofgxXO8kILphPgpYIKNqPLiZzdSiAt+m8BFDIytVADNGE8Qk1U3KMDDxYSZVlXJdK3KWcybd9hdMSo+1nREKkSELUnR5T3RlR/mBsYRZwsOXB16AaBdzbWAWgyADgaOCT7B3cUjPKeOKsqHSixP36HAQaswpjfgXJLgEbHEoKBq6t2guOwTiZlqODe5VEOPDmIMLRkSzHWrnF3oCjDO79p3TndoMZtdjVpZ8eH7WB3t9092G4HuxsrhsLONO8Ji0/ZpMrWmV6P+LgNk9lYTKfXjLPHlK+mYwcMBDKkHluV8pS4NBeRMSp2nUEyXz/CnHxKMtUwoejSpucSxkRGyO14U6JEIGbmmI2tHXRKOsnSOdDjy4esy5HCIkwXyzhKq4CA1r1KA1wqZifF7LA45QugtUMpAAK2t+1yaiYTwpb9NTQw+u38DAedOv5NlSMxgXwW3TQZUx8CzINLynhJ2E/JjvHAACY8ozoYAmZcWpxUmeO5AWv+DwjIe5LtthNf+16MI5fRZaxXRZDt0C51JxZsiRoHU9SdGeEaCTg5rBXgw86SbsFIILNarq/1xSzUulJpMIGwx1elpbpBwFVKGp3lGq57TUu7pjStcAz45LUhlC+DFbILNT8+1BxYuDQCDUCytdZN4z2wkmT/uj3ZCNY0TqnLgCg5wQ5suQNrOrwdHzk7VPX+6BQB1Kdc4FaHuEEUgRkqTTQLBptgOyg6kTLx2L50PmRscArY5y4FsiPI3yU0W1lS1oS1VrwPl/TwlMG4hPHh4x1X3QEAACAASURBVEdyjrA/0uaDiVe2UqL+N+6eyHWV/Ua0WrpMZI5peFCs1rVuGw/cEbGrBgwU7N22IWK2He9xgkV0IgRKFLNKAJEYfu4mpulplNOZMdTtGfgMeyjfZ/1W7xKXJ5ZwrFh4fqHea2aEAcnKxQhQhnHFszHmZmY06Zpk/S/tTGX1ivVpRy06aDhSfe0jwLyAbmFLccbhwK6WH5j6PnPHTNYzZZQphQHEopEF/zN30rXpyQFUhyh1USP73BfoCTg+XvfZId1A9r5KmgwQ4qyzLtVJFJYyYHoBqQLxlYAyA9lMVgTGx2LXANoA2FmLBjDAJTScX4jcA7j11oYaMz5XrMIqUYrmVZqacA+sU8YD5x+wh89UeWAJhIuBt9L8gDWsrL1Yutaz5HmwC17nF0vAUOeahYZVHlLl+8xlGATuAjVtW2q44mCI63rsXI5Hth07sre/v0hCaR3WWgLolUZSOdBhEnGdBw8f6hoR3OffsC1eeukl7U9sgco4Dp8oCOE17D/OTO6Da5vxa4cbezdEPFvlImZsBKii2xYBIvYTf4HAOewl7msDkOkSIW13yGRBPX6CoC+JOZc/qpxvNrV9WUlKSSuG0df54j0ocL90rMIaTvmngwT7bARuZq34zGbOCRyTcOT5pUVZmkRJyHADKUdirknSudzHnam5ZpgmBNny+Yr14XJD9GCc5IrPyvscaFpnh+sFnJM9xqdkj8hG4iOii4NGlxnm7kJLEoNGLGY5Y2b4XO6VkiXWqdiCt9xrV+WsQwlyD9r6CMAw+lo3kjjg3s6vztvl9FJjQCKvr8oHgKDrah4RMLsvpj3rK2OuexDTzOW8SsABEAOaMD+SwTDwq4YPEzSrNsWMQqNSTAg1TrJmENdj3YR1ZxavZQosxH6lBO1AzY860r8RiChZgBux01SureAdXb5tsfQADsPciP0ej9bNkFf5uG2CJTScdMk9BwzlfSdnJ/p89paZ2e6QzjimOiKdcrknfg+AgP/Onmc+0+maZIXPBIfPCX7je4eBlNJ+lTdOrG3GvcB6RmeWcYmYvgE6N5xiDahRQ3+40J4C9A2j0Ixul6UpJpizHg0o8tnsVWwc7GHmBqDdTDP7c8iicFRGR4xroYfG+7i/UWngSk9sxtyYTYMdUnfTatAhdmCtaboKkuhkDd+7c1frBIZPdIwBdbLPU6as6+CDIElRlRpiDJ0cCUCSniB+sVhzN0omqukMAIeYV5PWVdIchpV1Gr+jOcH0umEz5aMiidN36SnXZaxYB/hr8Uv51wklmrSYFU3wwBpnLre2tyQZc3Ryovkk4bm9OVZTiJTBPyz7DVuI6/A3wHcTI/BFXCIu5l35s6xJPpdzjPX86OFDPQfjbcmPqao+WJ+W/vBcOFngpBxgbxhl6WALwKsmPmL8OikYbeOcRSQh+Ex+zhpkLCkh5XzDPvGcjC0JNPkzBRJLxJ3O5SIDzNujR49lW9Eog1Bx7949JUZdzVL6ndK13JAtJymJb5DEmLqhq1us4798MffYSL44/8TEnEzabvn/+LKAtGIbrg0W+q/YYiWOh4P26PET64deddqnPv2F9qlPfaK9+sqz7UMf/HvtF37ub7f14brZWipB5Hnwmcz8X4LEq82hqlRxUYmztAPBOF4vS1zO4Xfld4BbMf75d7lona3m9ybfWIxRZYVsIjF5yLZ32ic//fn2jz/8kfaV3/9me99P/WT7j9/3o+3unTsyKjj4MgTKQJKBJjMEBRvtCpgDOPSU8Jg2KgeQ8gUFW85iKthe9AP1PeHo+FBbiggbYHKQTrkTGw9wiy91jLi+Fo0zzo8zTDbiyQjG+c61lZlHA+GmieEgxH1knaNkjcWiKAFvt8C+tiA05YlrdvR4Ngy2wRHrrxD0UHLCQR7NkNCznR02Yi5HRoEgVO4z0VGxMDhVOGspWXP9OFoe1lli7HFMKDE6Pnysrj8bo6GArnWyxv1uu3vHwrcFVy1AqPL1ffgIhHDw6pbXrmt2N80SWuf3Ylo4mHRHQdc4w+QQGFT0DUqaOEzEcirNrwAkNqZG5vlaAq4uG4xDrfUisWZ3eHGsSwc33x5jGidf1yinIwLFBu9g/FVnQAE83KcDwJQH5vnFYCgWYg4asZ+qa14y2KwnHkH3j4YVGVl1WyMTwyG11mbXBq0IwHFi2QdynNpcAQuBio22dTYMvHpt80y8FrZYNKX4LO3NGcLUBsXi/JN5S8ZQIJWEgb0OOXTcAS46Yg4mlnNhcDtlEYawzFDhdQHF+F2YcgKYC+xiIPjMs9PjxRrT2lV2kWCcNWxdEEq3WIMchgqk1DCAgNtaHDAmaUmMLaCUjAy4y2Uoa7iU4GYAR7LoHOx2EtLcALDCXYbkTOKADPrKsFOmyb1w0JuVQ3kBWjuwbHyIAkKJBcR1xS5yKR7jA1gg11RtuDoN9ZHbKeUOU5U7CAbCOZbgOJ9dzBYaaki491qOqT6H8aJNdenx8IyMaYLogAhaX7C+5FQuO9AxHowx72Ff02GVfajv+QwFWC7JADxQSZKyuO72dLC/J9AMG8Z1pVlycdHu3tlrowHO7ExsLZpTDGgWMoDqzj7FuXJZrZ0OrxUJzBMYKSvoUkLOj9GY0lKX6emMWQBVHtOcR9q7Glu3uw/Tk+8NjjsoEPsJNh+ghM6pElWVwvNSOxK7Eep6kjf+bH/u6mebsVX3prJxMzqzPwL8hgmSZxDQCgMEMFTglsE9nTfSnYT2QKKoycFNWZUcYYGgdC4l6UO23iWOrj5ykMtdSQdIpUgWa7VtJViHAYoNcjafYFrvLw0Kn4U37fj41BpBVWbKnEUDgzFkzZ6dXai0CIary7CvF+cu65I58ntsQwDMGBvbF+s/kQzinjVm5RWvJqa4tm231w0smIC6fEYYvBEXju3NPuC1ADgBaJUAEAvsptgbTkJgB0i4EdSl7I6loa5ga7a//J374JzHJ1EJUbGasQ3pxqeuVgU2I6yeMp/o2wB6wO7kZwGGNR/2pzjHrOFDEMCtIdDLMpY+HuAFpalZKxUkm9HoZN3m1qb+rs87OVFwaOBv4jLNSrCIAaoknAFd1sMrL7+ie4rYLwsahk40wbIOzJCZ6H98E64zmZj5x1dK17kWr2XcpP+mzq5mS1FeY7CoK8Ccsw1N0CRB+EzplMI8q38Z18w7r8M+EWylrNpsHzSaYI9slY6kmxeklF86PhM3d8COS9pBQadthf09gmR3oSXQYqwAqaX1im1fdON2t1/s5nDYb+tjGEJm+dCAh/VaynxmCVZXucn1hcF8t5pWIG5/mRJ/mttU45rSKOX3+HHsPTExS3BbbKwqYzJjK9oyrE0n9wAYrOXD41U3RAEl7oKqM08C2E54so7N5K4SbthGMKwBhgCbTjhr7fc68HeSEaCCsuKUWxsgLR9NSUMzl7EtBsRdFuiziOYHblTBXNlXN0t8GwZgAQLYENYYAKr9P1dlxC6HuSxB/Fp79hVpimQfM2PEMwtorSYsWUPxg+JjYoMCPmFHsF85c82Cdrmcz1zbMuwq+z6JA2yCKxBsb+iGCvCmDtRisBq0MZDPvxa9vn//Va0LC59jh2Alwrbx+UsJYIBPro/2Y8AXbHJK+ZIIZo7lz9OMZwrAORDQOaEUTQkQVwswpqlC2T84EHs15wsTp7ORZg8j/C/vbd5zfHqktabyQeQvSl8u1SiAf/CgwzhkH0YXFTvt53e0IQF5abOdLSp8mCOAJMWOtwYUDYRyFpg9Zimb0nmD3Xo9FcOO9YQ4vaohqFKp5I+abqh8FvF7r9d8b33D8/b40WOtuXSnT6JGY1zMaK6BdjGkB2IE7Ca+GtIdaCvzOoCjxAwqVaxYiX+lcVbsOaQQpCGI0DsSEiWBwjW4Jz4rJY/Yv8Sl+GaMJ+cAgBlnuBjBZROxXWGVM5+HR0eyp2l6AqDF+mJtcv/sG5NFYLt7vzHfm2P0yFwWjg2mlJzYE4YhZcbMPyA3LMTsD8mScF7NZnotz0+ylPXCHCDJ8fzzz7d3vetdsiMCVKthw8uvvtpmN4P2e1/5evvCFz7Xjo++3X7lg/9p+/m/9YG2PnLDBkkJyzMxgBy/gf3GeMU3CBiYxkbLGG75ute7JVYw9936z6vPf9HFI1kp9aBZJCwKGTllA4pSWkZFDqO6rXXaxz7+mfYbv/kv2tefe7H9R+/9q+3Hf/K97al79xS000HKGTV3YENPJO3AcSAFHBVtUDo+cuaMEDuQdkAfoxSmFiyLONwJNrhWQCkyZmbl3Eijhi8MiVo9FzglHYjb24VoKgYjdGUOOAvmmVpuHZMNGYocVMl2mGlDnfGSacRBlUOdewWIICAhW2mK95UOMB0yav1qsWcMBc+L4eH66m7V7bQzsmm9rsThEVNkb29IcNxiphIYLOo43Q49dlOxDXa3NlqvM29XFy5HHA/6ei9d0aDuOmNmoND4zVIDJ+Ch2F+iehrgUrtpBV0u0VT4UIKhoisTTAEgVScxMggqe61OQmqJXCxAA1YOUPmySKMDZN7vzpAqnqkA1K9PVsEBQ7HGChB0O2mo+r6uHYslmOb6f3/e0nlwxs3rycBMxYxufLCgwFYnwKoddCmI514AEyUHlCBRkjOnUxPZRjKdlHuOBa7gkF4Dtigj4gOX8cURx9EnIBK7jeyOypLIgLisgteRiVYWpTrocA0zjTxGyiCS+VWDA2fFkgUVaxAmSzlYGQMHlxa2DSDGfrK2noNoBX3lJEnItjKpLh2wiDkOlUrfqjsdo0zdvthtJcjPHqSrYTrUcUiqOQKOvMWH3BFuYIHReYfDnlLGNFwwW8VBgEU3Q/0e4dCVZk6y+RG3thC/gw5at8/oHip83HRE7ANjBUCibG6VKFNLwvy7hTWsQYOrZM5URl0OG5ouE/bFzMwMsbVuzBgCkETjBLtj569Yqp2OsphcHzaNxrQYWwILxgbPCb5iLyiDYI9gO8IiioNe8lUu4bi6UutsZ42v5eQCNiUgZb3hoKGngL0eV1dJPhcnS92kLrBDlFYYxOhqAVPCN5Um13BgpicDyRaxlpyZXZSIun2CQS5scEoWeQ2fqRK3ataw2AtVAhz7Q0ab12it6h/vDZevGxhQyZfKBrEt8X4MAibzKyCYFts4qgIQDQyydsKq9ZlkuyCtp2I2SvmrWKoJsrTmas8tnC1+VnML1pnpykquKDBl76Lj5b2+AIgL7AdP0zMAQl6LYqjkiMEkO59od7nBwbJDE08rEWvZZ0S0YQNXiRbaV9WEhEUp/UHtW2faBSpPDA6E6SH5gCn7YCBwy93WDMr+39gxYpD6vMs4RkiZz42zzVmWsrwED+xBj3MlM0pHMWPp0kAHGOm2xt9wugFrmTOCpthw+S4lYi2AUWLb1wLND+64tM16IgTtLmOFiUD2W6VsAF1ohxW45UDY2Xlnvs8WHSdll9Xl0Uxy9iLPCnBAUB8WEp+Prsn65qYAQGypGTPXyvYHCFMTCexPBbZck2em/FlADY0bSpAZ5kfGNXuGz5R+5sEdnWNJwCXLna5lSCjwvDwLAR1zkS6IsedmVJnNiW0nwKJcCdtI4OISQydK8m/YmCq3BnApJkTY8/bNzETgevzM94xhSiTx1XjWN7zhaa2l6P2EGcO4JbkSQI3nTFAYX5DfSV9R+6anUn02UEqMx+OhzgDWx+mZg94wMMO+cYKIINRapBvr7iZLN1rsGdUMKTuWbyN/2Y0lOK/7fTfiwVyyfpQ4qRJnvBrKgLTOlVixP5LkUhgVPuu9vgxsm0mvNGKVz3POMC8wiMZj5CUs6eASzZnYuvJNSvZC53BpT4kFOfWeVjl4pyP2C+O4u+NyT55V/hMJPrGa6f6NXTS7Sz6bGjNQKYDExlB2C/A24BDAXDpD8zv8M+8dysG2Fk2jzN40kMQaMXDvRKnBMa87bguwNEG/592dbLlnswnR7nJjDP7OswLUcs8Bq7K3YocjqK4SxEUZ4ZUTcSTDprXmJ9YVcoy0Io2hzoEDNdtQYwCa5mxwny7ZYo7TzAJNopPTY7GODRou9T4tvD9og6FtssuPLdTP2SVphpub9uqrrwpkSKkYYAbgt2VVXHavJlYzpAZ2tZYBU1T2h+7ixrqALaRiWFcqK62GNWF7m01mBjPNYNyEw7GZKyeq0+CUklMkUEqncTRa6BynhDGxHmPjdeBzipiQ54RdFV1VxzCuzDB4YeYirDCNJckgMRI78tcE5K+72yJJOfsXA4FAMMv47AC2aeDBXmFuz05suwHWiFtkm8r3U2OM6lApEKjYn9ZuJja8bOsj7zHAsSRnFvdP7InvKomAatxCbOGjt52dUsZIF1rvs5ANOKfwL7nvaCKGecjP2GxXM5ghKqai+k2UZADM635P90fsqbigQ4LE65/P49/HTx61i8vz1h+O9BzWjwNsN7seVmViZtYGjGL5oyQ/z8+/o1mKJS6qIztklWqgRkMamL8vvPCCxujNb36LQDLWKuvvlfv328uvHLVvvPCt9uyzv99Ojl5q//kv/UL7+Q+8v21v7vis7jg+pYx3GbP4s2SnOtHDtc9gosJSk8vAqgHo18sSNYTfvV+vPPsFhQAcHGmzrI4tyqQaXNCZIdaNowoOP0kgFS20tX779Ke/0D78kX/evvb1P2jv+bG/1t774+9pdw4OtCFMt7TjKl0RVSQGHPCh7YOag5+N6pp/slI+cLzhMcqg/BhBgiSCRqH4JXobR0+lGGSdpDeCgwZD4VIdkECRJX5dHcKE8FcHLJwgNixGLIYPI6tDcz5v5+oUZeMoA6vW6g7OuD8OSf5Nfb2M+JzuQhsSakava0IAj7GhBA39rOHIgYiAA2uTAFDAxuAZdECVFtWcchJ1LbrU4UnMhKYZwSJzYRFu64kNBjY8DipvWud21uazKYU7bdjvtZl0DwxwJUN1cOA6e5UPFqjjQMEOGMyMaE4pkJSgLY6qgSw3GyB7Zu0sGZ8FXmUR53TVgwEhPZgSwk9gooOmwA+BWSssCWVAq1uWHTevKzO7IkBNx7bSvSk2F8EZ9xNmlZYvWdsZwKLHy06sdYF8mBo8S023mIQrAKuzSgXCVkkB9y4mBcqI6qZy0zr9rgJDmgkMR9DuredE8D2b3rTeYLjQ00jQwngDDnEz6upYwfstemN0O6TUQ9pB1m7RPKj8w9l5OQqIaVZzAme9XIbJ+lCZQ4F9o3Vn5aKlp2eqQDwZY5VEylHFoTVoJKerGEUBwHldgk4E//mKrg8OD/tE3Sgr86y1PbsSuGo7Y1F47dnSvQIADOAJcSeadBzOPGccFQV9YuJVqShgUpWHBLjgfkIVZ7y4hrTBKC0kmy/GBCAxbDwEb/3c1o0jY4guirNDAHEwV9ljg+o0Rili2IhT8IwrBxMWh8XOoMtkvSjKKRTcCoA30yZit+xngnay5NlLPpRv23a1ukanUJ2+AN1LCBownLFT1k+Bimn2ZGcB33Ai0jkWEMSv6amchS/0BgOApE03JVbYcNlg2cyeSqjAsRCiv76atO3N9QLImUSvzb4aPnQblT/dOUAde8otqYdy4q3lxAJeEzBmZ4y5WoDpIiGsaD+KBWaD4n+YF7SrnAXmZ4Hd+pd78WtlG6p/K9c2AOoz3Ueby+4NTBv0E6u2GhDIttX55XW6bIyRRIvZC96PspHct+wD18TuLplo6lBWrE0B73UzrDWD/YYFxZaEmVqBE2efbbGfH9BS67LADt2vgHkNlASQA84xBgZ7HQCwb87S+VDr3vpvPI9BKq9JaQQRmJOkKrZmgCj+zbmlrku1rwP6MZ/YzNXghD2vLH4FooAJ6T7L+8Repoypzhw/m+0q13MHQuvV5He2/8syUt5jp9xnA+ufs5mg1J0Afa76OclCW4QY20inMjHCLujc5RI5rk0pyr27d0uP0h20VG5VZ1Bsodhf1dVMCSfWW/kqEhku9qTLP9EBOlfCbHJO1y2vPZffORBj3gw6GtRi/TnwceMN7p89ThAf0XqX2lrDh0ANsAiwDraBz3F8KTQmPQ58Js9je71kagEsmAXmfcnfYOHB+lE5jESwYQ97jrHdbmvvM5D/8bcsOm+GA+Np0GlZFRAwiufnWmGwwiwLuBEmA/djdkRfgvkAhV4XTqzgexHU5ixU8HyN1uFtWyuhapJPmqeNsbWj5nN19dOZNjIooyRYJfBgraL1uLNF57lxu3f3QCCXGAQyeeUvlFYXDFXm6ZpSewH63pNiaArYrqRtJQljW7h/7Gt8LubIDD4DKzqzKGlDH2voygHODzG2qzNvyrWx1/ETc/ZrT5fNl78FkFWn63g4kCYVLHHtJTVkgEXme+V8xf92N91t+bFOUlCC5ECYOaAkUfpGjDmswRuX5EnUXckugLax2MysS163IZax/Uj2Ib4yNkJlVfizskmArLb0jC1nkcqe63UpJRMYVfqjCWS5Ds+Urq/Wb3KQGx+beILxT3IoLJD8PeAr4C2d/ZwYMovIezTsIpeqMs6UdlNO7gRgJTXqnOc6Ae2x1YdPKE0EUBkJmLaPZRAxlQZK30i77Ey+CB1E+fnho4eya2I+TqcqYWSQpGVKiS7JsmpsoOQ5a73Kz1UquLermIrzhPk1A9IgYNic7Hk1AlKZ7JUT8Kq6wW8w4MZedxWJmWLYIRaY2OvRFC5iBHuMWEYJV8Ui1i8l7mLP8jwBG8PoNAPVpXwBbLEHSsyhaabugAbL5R/SYXfTZeO8Pp0cA8ZjJywVg6g/nZ8BRM0mGlEaW36PbGaz/ipAkTTXqoqJa8Tn39naMZBWFQ3unml2GWNAnEmJOfHq48ePFJ8qYYVGKwDQjTs2xwey371kMTMeLss2Q9J2w0kfiAnYI+4ltlk+XZXLxoaTwHz1lfu1p500kd2/mrStnU1Jpcg+l82Svl8/LGInAlV2eIFchj+P8SVBQhk+X9JjvLSGJGv34cNH2tdvectbZVMALym53dnZla8D0Eq5//HpWXvw4Kx94xsvts999tNtNj1sv/Jf/P32/r/x05Ihsb9XWsjyH804kw5YSSexl+IPlFe48ANWE2jc596b/+xKcaX9wf+nr9f8wv/3y7z+1/8vR+DB81+SoDxforrWgvFiKR0lu9PSWdFhVzXCribmdO+1z3/+K+2//Sf/fXv2+W+3H3vfj7f3vPeHRXsX8lyZWQ4jUadxTOUoO7vP56sLTAmb4owgbKl7UaziRUwwicOULJZLC9BJcIlfEFkDQjdtJraMD2Z+xghyQHO4uvzMn4nBEouo2DbalBIgtNaMjFW6GRZVPdkg2iCHbZXD8fTkVG3LkyHCgKL9IWaDHJ95e+mlb0s/i+wFBsOtbOftYN9aW3yFRirNKuZAjo9p3jwDhxZUf7WAVUbDpRUEUrPba80XDtZad9425ci11oflJY+MLmFme6VGHNAtRtAOpzlPvMBgVRwLl7jwGg4n/a0y7+mK4ky2Azezi0ojRiVCkob2mJN9vrGzG3BEzt3K+ovzK+mubrH8qBEtxqGYTAJizezCUfH9wAIyA8eP4YFN5lhdR6qMNc4ObC6+HNA6mPCYGJwN0Jp75RBVpdKihMHi1TB0OMTo2MJah0oueS3AhPGGA2rNVLdd1QGhLDdBl9abtULEVhFrqdOuqzRIehoIqwIEifUMkOaMhYEgCyiLZVdZIjmfBcgStAUA5n4AkQ0qOuLnPcn4xzHW65nv0ijjXuMoJ3ObfWcNFwfIHMY6bKUBV5p2dGCpLPTR4eO2u7tVQvkulaPcRAGyKSwaX2dfvNaYA98rWW6yUBYXZp8QUErDQFRrj4lYcDBKqosT9oPDlWuQrUIbiS+y0ny+mTwGFbthwtXfeVat8WobLwaBsqqwaawjKMCReauSarQG+wA6BdSoNLK6WcLiInuVzHLAcXUA6vaVmV6IQs9m6j52cnKqkgecA2XdHj9elJ44G3upucax4xlfevklXWcHGjolzVubclAkYiwRc68TOpcBniVrGsdFoBk6YexZ6OXo1QgovWzTyYWYJ1DWAdEZS8oYtsabsi/97o3+7/UoY6eUgBVPaQ7BFUEAHTytwaY9J10b2zvt7xVwS+s7DDttdXczVLsJMXAIHJP0IGjFLjn4cNmyy3AthFz09IUA81KvISCNnMuF7pZLUeJ4Si8JVojWi88Ormttwmp+0XXWcnJxLqcsJX9iJPIoAqYNxukkVbmms9OUInIOAohiP8SwAvwqtpaeu3QF03GYQEsZTYnpey4MQBVDq7K5nMOxhyoHA2AXME+3TEoJ6LhJZyYALjoV0qVxU+euzqQVEIuyQ5eGmUEWIJ1xA3gIyxknOWdFgg8Lm8NepdQYp95gmMvqXVIcQIdAwQGhS6/ShTBMbc69AHNOOrjpiMRzq/MiIuTxEZgLgB/umftE+JovmmGIUQlbi3LH3T35DMwjZy6alrw35wW+A2V+dF3kd7w33bs4/7k/nHeCG4AhPh+tIInol6wBpTOwxVZtqsu2DNoxf8ts/YX8mXRn9Bpt0u3RGPR71sOqDnNiR+jMoWTKJdUO6s3CBjBN8JekHq+DCRdWuoCTYvrkfMjeyPpn2fOc/Aw4JeFuSv9WSsQClHENXhfWBt8nqGUMAphxbmTueP7VueMMjH8ksLrKY5Pg5JphvdPhE5s7Wt8Q0MLYG0DDDhnQuORM6vfFYpHcQfksDoi67fjwUHaNzt/obdH0gKBKOjRKBgHgl5A7XZslPF0dmzmvqvyevZmmLOVcLMrDA9qx3gAlAGh5LtYhz68zQjZ4WdaVM59rMibucoculNmbbBZYFzqPATSlq3Yqja6UhOoMq6SCwKEq3XR3VErZ3IkyGljIfbi8HF/UIEbmxiA67GyczV67rG6gXJfPg1lmf8HnuABNJaMtF+DgnEYKtrWsEdayQXyXyabJgxgpExhcgKII5W+YxQyrp9Y1Y8bnao4pV/6OoVJ7kAAAIABJREFUDosGU/kcbA7xQpiWjLsZZP47do5zke6DrjI12KGkJ81hqqQSsMCi29YP5MxVcqBnHzTd2vkcPyuNZW7a4WN3WI1uHfZQLHWVozr5zVhIxoXui2oUsQQiOevDrseWpTGK9HmJdyh1r8QcoIqAEuQGCqBn3cP4wienCQf6SAIbS+6AeWbPMJYAMABSFnLHvlmTS+W5cj+tcTqgaQOfJf1I2zGXu6Oxei2gh32nMabscTRux4dHuq/YhHTfI/HiToMddepb9UvFtEszqiohBHQiEesEjfWvGK8kHqLdii8kgInmPmcXEt1nzpQs7UMmWC8ZFlfmsM8oHyTeYt8wnzqrOp22vbXdzk7Rc3RZvmQoqsQSm0K5JHq6AD2Aiqwx5kI+BrIUJ8eL81Lrnk6alZgOIzpnKqxTfL+whom1qZBKXAJYxWanSzX7iudhT11NJzrv+GJsVWZ6fCwGGGBlQDPWl/eayx5d0kyc5ZgE3zwVBNwrRBZ3yLQvnrL/b3zjG9qvPDe+BDEvtoEyUO5nc3NblSuM4+nFRXv06KL9/lefa//nR//3dn52v/3DX/2l9v6f+emyhb0272JX5ZkvuiO7osf+lwFgx6kmKNj3kz1RkrPAr9Zp+29992vGrF7zCxee6+vf/LGPwKNvfHnuAy0LwQZqNRsqym1y3xyCijoIBp1Jx9f93S9/rf3ah/9Z++aL99t/+J4fbj/x1390AW5ZXHQiZ10LT0LO6QZnwErXA4kuBo7bJPugVSZd4SqdoK5lGK3XZeOvrk7luAcYkYN77WwiATAbUQdFdKEKtEjwHzZYHGp3n+kpY4eTmkxjMoPcV0TbVwGBoOoEpGxiHUZqt0zpxI6Cy8vL83ZxcaoAdDTeUCaazAiHyf7+HRkkDieMCTXXbpneb50+WgDOTABE0RURwEwsqGI8udkhcwkwQEmGWROUJlKWiDYO4LdBNqbBrBXTqpfLUfNdYt+a7gJK9LuIyYsq7LbZApZKKN4gUwJOB3H+Mlim+RTwANqDE2bnlGubXeVyr+g5+D0IOrvUaFXIPeCTS81cIslBQ0mQQSfrei3LF6tLYIFXZqP4IOFZwuzJM5jFZnCLQ8zPZRDIAY6p2RIgrkygADPosFD2CQwAuXo+3FWeIIehpwL3W5VFGOBlHpyBMj3dHSEd9KO3dgVTBr0eldxEqNz6LS6hA9jA2TMjJ8HmYmwB2a5c+sDn8AWw5g6CyzlLyQfvD3Vfzn4xPJ2Rsc3gMP2jAKG7jrlMT0CbAB8DUmlyoIOWJgnHRwoK0JVAM4D9wjWl5wB7TY6SNZcwD15/AeEQ4A1dHhtgujj7gX0fwFradHSZhEFTAbMZN15vs1uDo+wh9qp023SvbgeNuLehyGIxroC9PIdKRcVsKsNYzKEwceRgAXQxnioNhILvcQvj0FnTS80Z9s0sQQMuvJ/7sbNI8OcscZ7l/v37EgslqFXJQnU4goVAuQcleIDnZoY4oFOwsTYQa4uufOhTIK7KQCfTjX1iveHgEQwB9LGWLY6OgOxpm00nbXMDvQnKHnm9s5Uo3+3T1n1I4D5va71Z6/fQgLKdaDewImGckmG2yDwGKLqLAdT/KLjlskQDQWY9mZuazrrprivmYAGj1oPymlHJsUTt7ZyKwdsL8LqksMfes/cF9goUsPB7AplklpMcMhBTZSpVWn89g2WCTTIQlvXr0mdrwOFEh1mmfVaMtKrMld3T7xfntLtGJv3gJJD1dazDCDB2LQq/g3QTpcygqk6kK+U2jKe7sLo7J/bIHbpgR90ogGQtSauMoL30laTVJtYgpVAuyQjQZxDHpXQ8tzVszBwBYEiwK1sCG/XWHf9UBpcgrMbLwLZ172Bf814+my9l8EsfJ8CjA1Paq1sOQeuRzlHSg7NuIve8s7Pt/T+zNh6v0/oW42xNgY6SRtw/beiVsPDrUsqbUl98hLA+bNeO5TcQYJkNZU0plSaNCDjX2ze/+U3ZOfbPqBixargh/UR3ypINxmZUcCtQBtBYXSld4idgbj5XwMRe39tHQH72f7H37r/W51d932ef+/2c5zLjGV8wJlC3BYOEolZpCwFfwMS41AmQorTqf1CpUtU20CpNnITUNuZSolA1f0OlQEhRfkBqRbDBeMZjG4MZDBEGe2aemedy7te9q9frvdbex1VV5qeUjuaMRuc85+z93d/v57I+a73Xe72Xe15wpIA5Aal58iJi8PzOZ5DBHK0/nqNL4xoMaHCrEx8NZjR4AKMJBg/Pk2CPjs+nBj0BybLf+uxp+8W96ZuVCHzK7QAMwqKO+HLt82p2EeAzDPtmSrR/YgBaySICV9aarK3V9XDYSyO0z28TI9iCWRIcGCJlEOqMDOAE+AHAf63PRhBvgw7Kn3a2PLN4jdqyNOcoQAwfzKeppBrJ2TBEU04vqGhnk9q7xbpmvZAgteS+5R7mTRjGoIQWhmmX3HC/NH/QHhWbnL/DxA1jBrZmSgf5IjnC/gYsaGDTZzNZTHfPMHJafiLzlkSCdlnyRPQD8TV4HwlXQClsrWtlaWVc0VCjyn5l+hT7ypzVLbsEKCWofRbBe2x7S3qYyLarbsBQu3BPllzrMmumkVpIUJ7Oh+yh+LbRREqirRNjOUt9TvU6E18koRiGrjaypCkEsdArq6YXJugmN3aby/mRMq+U1Cb5zP7s5Il+2Sy+X/ugt20SbJ0GqWBrAjwmYRrWCwA893N0fCg4ee/uPeP4o+Oc56zD+DbpiGpFCX4qa6rKXQG4KB2DCQ4A0s/GfQJeysSUSbPv88P8wgYxznOgxuTXk/hUMkOXxxOS+DvbsvAsWTfZDesHRv2K/gqfC/ubc5zPiV7YarrBwnAlCct83EzH3vbegr21ujru3b3ruBODReMrpeQ8B74SPlPYY4AmaUaAvmiA3PJr1ddMIioAG7YjvnuSLLkPgM00fKD0ddsSTRt0kLReWR6Pi1XG2qQKAWkHkjoNmgGOAs4dPqGpxqp2lHulhPmgSuaPixlNUoo5Zb/oYxkXJPHXZ2D2R+KC9sG5Jmtd9nwlONjPAHkmP6gEKjYtIOmTx0+cx4P9fc8K5SmqUcK8SqBiaM4q2XvFQORzScIAKgJ82TW0NNfY/TKpBkmVJxl/SjireZlrsXwBkkHNFEdrW+AV/1fiQeQ5GGd+nz21Mn7zN357/Panf3M8fvTV8bf/2/9y/Njf+E/cY8aFQAR0a0artlj0/X15Jb4XGyTfYcvyulQD9O/at7v3ru943ZjV637h3Mq++cP/5yPw4Cufs1tiT3zfUNDPAA7+XIbSIKIOLOIUFt3Vxc144YUvjU/+7D8Zf/Svvz7+6vu/b7z/g98/3vnOd5jVT6AdYIDFrNAzzAyDzugRGBbOg4M+WIn/89kYZIMDW9iHuZKybgJcOi59Y8tsPwuAqQQFeV0LNBPcdQDf2UOBtQZeJhhiBPMQlM7BqJNOTbgGgK6OEcTuwKYNkdk8jP1NOpe0Mwndl7+pW6avRmbnxACPzjQcwjgEd+7cK/FPni0Co2T9cRyXVmbj6aefSscRWRFwIAo5AtgpMIH3ra5iqNnsiBlfDfgNS3Q3M9IJMOHzVlDPzz3n/qHGvceE7w14JiApxkGBZAZ1dcDFRyzaaJXZOL+l7yKOYvB3Lbglc47OLup1hX3UjInFOgzAmS5zgAIJ0lrgvVt/M5+Cej5nA1Fhj+mSVVAnMKBGUEA46NQc5F0W0KBZ7gOgMUKsvSfaUeE7f4v2WBx4nSNB3GZjXLvemxGSssQSB76I1oDrh4N/lXKZNa9nV70CTAh4l9bCWuAeIkJ+434K+yOgDz83K9E1T6mGrYxLx6oCwqabp5tcg4px7hb3mSCvy2/UzKA8qcRt+3XtKPRYqo/huooWlro35fBbKieICUOCdvGIjYZJklp6nP4Ax9y3IDXOko4tHYpWPLAbsMy+LX2xCvfTHTQNDZpZ1xnItm8NYjZ1ucG9gKt0iEknwwZLgNdUlcuyDz9OpmfACZ162FsCvtxzqOwNQKQLHnpQJWqsOHpsVrLWcYiiQ3JegUUygLFRV2FalCYSc7JYu90pLNdkrLvjEZmy+089ZWCPNkeA79w/AXu0/cL4QKwfnRB+xqFKl03KSTe086sbW2GnSUs/tsUz9gc7s7e7LTsUj9rMOh21dgjaJ2NrY2mswuBavhmrwcZltcm2tIIOVmecHOahA4yUhCbbtjijqp7Qh8g6Yw23PRLsIksHY6vsxRzkrv2fYDkitLHfsTe9RtqWZ60EZE8wniQK8ysIU4znZuy2A5VS0hK7n0YLDh0evswSC36ma3D2Mp0+U7KklVJHLM0xWC+5VhxzgoB0e6QjahYj98RYmKTgnIRlQTnkLJn9gD5ZFwnIWpsxAX2PLYEBrAcWcewDLJyUCMESNalkuVKegbXJv1mvBDCMZdZz6yGm/IvXaJdlWsIaKMe2rgcg09lsmMitNdPJhICCYRvg/HPNuf0q4Je/NbABmMLZS5KIjDZBH8/N79mz2DCCSM7Rbmef0onVcXRybBdFrg/YCwcUhjTBDF/YUYA+ro/95QyHkeV+KV+pmZSUF8E+IgDA4cefaB2fDvBYg08h37C2NhCmN1CVqbXp8wKKdWAeUeQwy2KAYICGEdKMrG5sw3sshSnfqxNHvKcZvYB7+DLM4+HjJ/OSRMa7E3oKPlf3sGYSNDCZMnN0nk5l9iWxF3DdcjV0RouN03ZMRh3B+tFxJe/oVBd7xyMRLLN+BZBXU4bTQATPKQuXksfSeWIdAtKE6Zb1zv3wOrqBARgABKTj7b6fA1u2mTD4V8wpWkr87RifrMSPG+BLsuBC23/nDiLMlO8i/bDq2ti3gy3rO5qCNhlR2oNNRyMNjVzOfJvwEMgmweh+rKQf55rJDYK8OmMDNPX5mcYjsm4ALm160yBfmBwkUJIYvRlHR0/m4EfO6q7EoDNw9lPbAwJ12In8zzwmEZLSfLXnTMbM9EeRKAHgYF5sWjQLqGJn0K1oYHViiFKBtl2seRPRlPdPZ/NyMkoVWYesOeVKkAA5OR1f//rXBXbvP3U/yYvpVEZRl5W6r2/S6a3PDfdIM0uXI0jebEICcNYhY8fv+L8D76RMSjO1muzAOjo8OhzbW+l26jqopAH3zzpYX0tXR9Y7rHY6RNsVuqo+YJBZWi7bHPbQIshOciQ2lX0CEHR5FSZT2JJha8UHypnDZ7780it+DnYX8EtB9JMjnxWGNiwzm2SsIBq+7zN+/WtfExg7OTqSucPeYDwAwLmPnd097ZMAVhEHwnq9EPiy018luC9Ke4q5CfsYP/R6zpDjDDk9PZYRzLi1b8Me5Rxhv0J04H9+x5xF9P5Su8p8MobpVB+An5JDfi9TqQTL+T3gHD4ObKu9/f3oKFYVEhpba+ub2kr17OyEeTQHP2KTqjwSrUo6OpcvQUkpz9cJCp6dcXsMu8omaYvErmw22GdjoY3JvclApSv47o7SFIfHR0lcu9gm846LJjVlom44Zzxz9LT2BUY7acQ1WwqH+IdzMGX28VGwK8x1g1DN6upn5xmeeeaZ+ZkcYfpLu+ti29SE3gzAbTw2C6DZ5wElwDl7Ye4nZsH347zKOT8RSDNBJqDYmqYB3Tmr9g/uJAFfFUMk/1nj2C7OhMOjy/GZ335h/Nqv/grtbMZH/+5/Nz74A++XHWkMtDqxkdRqM+SrPD+l+MEqBLfiuoXjhT/V5VDl77Dn7rzJ3Opw6I35HXBLYOKWjkj/ux1jVsmcBUEgLLhVbAroxVdjPP/cF8cnfuYXxx/+0Z+O733f940Pf+SvjWeffYvZrWRUUp/PBoEpYb+D+efG+OurV2kUbAKzTUupHccpbfpnU01DO8XIZOGzwcLAyWELfTqOceYu9fFxCmUNVfCS7Fxl1St7hmHnd63lYPZZejNOY0QyG7VfbJxc12CiwBXuRe0A66+HSL0aLKWXwb3wnAAZZ2eUPmyHylzigIw9GTgyN/efvmNZ0u72zpxJh3ExYx/Up1pkA7zhwEQDZ3aDwSe4DPstwUyBidWppw8u57yAqgWwtBDkY8hSZlhtzLl+sXMUhJ4HS6UNUzamg70U4IiUaZCTBoxYPCwRmQ09M1WOZgDo/ymjCqGshczzYhgGrR+CwxDmRwI+SxUL6GpdnIitV9fKChyjz5YgJQFgShOjzwSrINTmaIwF2OzmB8xXG9F2vM38VCdFBKf5vV3ESoQ0gEqC4HRmyn0m4OZz07HM5K8MlRhtADBBNRlDAU3ABGWVVAC7YKbEKcJZ5s1drmGnJ/TeZrBSIqTd5Wj83EHpQk9ldU4v7/Fh3zQo3OCQgWyJVYfWnnHi2VrsWBYFADOMNhwCBUWrA1SBRmrrWQ4RJ1wAq4RtWVnRjCigxjXroko5qgBKtJ8iQh7QETaELJpeY6Ub2MWc0ZALMGEpWGX90k5uSXBLCKJK1bhvr7uWrkGAW1mjrGuuAQAPBT/d77hJ9V/Msi4632mbiinGHgBkoENkN9SwhToaOnY/vZl3es04xjlgrFsXhPv7+tdfMnu6t38wllYIxGi3/KplNADsas2UJoMgiuyZq9JdibYF7CCcio2NbccRfThBGPHxq5Sw6ZwjII/QcFgplrCipbJJOerS2N5YHusrY6yvzMaKQR4NStD8CUBIqbRZdIaoMqqCNo3C1c84emGBFqjD3BbTo+0Zfyb4kSF562+CP8WAart/WWVqav9VmXqv49jIJAHmNqM6ZrZtMOisJEEDRK6NYldyv7A31tYBLC4MAtp+dJkk38/PwxYStC2RfG1ZsTFlrxX9Vc05NBO7KUIFHYCQBktX0UWLVk412DBxkDLuvs88V52DnudkgLO+2hcw8XICW4lyBhqthO3QSagugeD84qxsxgy/5/rN4mmwMABQM9/yesYdDRt0KdkXrgM6ZCFhUCVqONMwnfjC5nC9Bt0bfOHfXK8DWUBA3s9nMuYEz8wnAB2NbnC0OePJTHPvD197aAno6gbiw6vaF0pkCDzu0FTBEo8VyysQ2+6ukMw395wjrdu/L3lt2s3LbJsHIVnnlN0kMZESxne87e3aLwIvygEBppkQgiYc/i7tTJAL823bsg4CWn5mbltnC5vJM98Gv3l2gCyuqwbP9rbMsmaF0KDm5Zde8vMYvx63TlrcZkcxxgGcppa78Xmw6VrQmnHA7tgxutioXVLb0gHN3pt3Kzs4kC1CoCoTfxJmFMAg99MMLRONgP+lu2WQXPqPvTa6tK+F9/EN7UDHGl2NdmD2eDSsLG28TGdCziMbGk1vBHD77JN9QultdYlm3pgfuy0rurxuMw6Y9NpWk1DsLUAsxN/1igTxrXYYU4Ntgr9o0Id5b9dDk1wpu5L52/qXJnEp70q5LPPbQSzvQX+R63iWdrOfuY+btdkgP748ASb/R6uN/QUTI91gY+9SxgObAhB9e2dXbToCezQXSUKpxShwHIDJuat0KwAlf1vfTPMl9oB6XqUby/rl3+w1wGD1JYttyF5/+Cjlv+ptCWxEC5b55ExiTWGTLosp3D54d2DmM8NdYn9Gj43XtBzD7aQ19oH1SqzSdqQBHvZkM1Oa6YXPNAccl5bH48eHAhjrG0kEsvYoE+ZM3wD8ws7azIrnAAyIJqyVJ9eXsUHLMEvz+zR26s7YAZBZejSQ0X6cnXqOs5/5DNYB94lNau08tYJNlKSrPGuGZHjrNiaRuyJTlbuDTUNZHWPUTYt6jVFBk/I0unGn6zFzQXMJ1oSs8Fpr3Acagtgbrs/e0S4XI79LUd2vl/hC6X5tIs2kYgBG1hbgdoMrrsdi1l2dJyklkMneoWOgCQs0kaNtF5A5Zz6at9gMbBU6ZTTDYG115Y3nXTW/gKHJcwPWt29LvNkM3S6Z7IRTNLASo+LLNmjK6wFoib/67CUphV0RyF+OTlvHNvoqN9dzxi/3zrUBlGMLOQsA5mDW06wkutAAmw2GCo5eXvq79v/Z09hMxpV9BjkCW4GdZLx4PXGACYvNzXFyeux6wLYy/iasyiZH+iRxNNfEdji3K7CF05RE8Lu6uxJjNcuO1z168lg/GWCVdXBIt2Z00qpxw59+9avjdz7zxfHyy4/Gc7/z22Nnazp++qM/Od733u/zfXacX0vnWdSk4zd3xU+Yme3fzGPIArcWMWViV+b2TXBrHmq/MX94tcAtnq6zanO2VpUq9WJw4ViWSKen0ChFcG8m4/nPfmF87GO/MF78CuDWXx0/8Z//+Lh//556UASdrRkgI8LWn9lwILg62rVpzIxXiRdBO5vQzIaChYhVJguLDkjKJMJaMXtfrBzuE8MKuBVNr9BoY8SSNWsGCayRDjii9ZBsQzMqknFGbPfMw4HOJQ2MBbCLMc4mi45Ls3Y44OdgD8K8dHRbXRmId/bhRblKgK7pOD+Dor/I8IbNlA4plA3dvX8wNinXUpcm4uxpJDVTdtwDIEkBy2AU30NPCObWUrpoNLDlQ1nCZ//BeeBzm7HlS6rzFD87hhVYOpZzlDzvbyipNa1cU9XRLw5umBpaSB0otLsCsHdA1ePdTIMGIlybuivo8jDv13NAJK8J4yNMC7qzpdteB8RhQoTZsgDyMla99hO0ptTQNdE6NwpSckB3ZyAYCM3oCxPHMtTqupZHzEEQhYHhAdxONYevXUTV1qBUK53bHEOfLQ6GY1DgV8YSECtr2+oKOwiRWUUzJMxIdYcqQGW9GXhawsKBGNAiQFeYbQAY59VpikwOtGXutzO6HewzttEEiuPdLI3ObvN3/g/7LkE/f2O987v+TtnavO7dtbecALoYbwBSgMjORZXI6YRdXQx2Is51M1bcZwWMBqyZGlBRGkK8idPH/FveWaWGHby5TwWDc0BynZRNVQe6YlmlWxwdGVfHKuunMokB5HIN+hMDOF43y64ACkTnsVGWY/M7MvNl0wC7Gjxux7xFZ3V4+CzAJbVjwlbhs2W3raxoT5lPyhEJohk/7FYDAvzNTC92C903SyMjhGrHVwXFj2RJpLkHDMLYamzd+SXzRLkamTyaREzH3p27glsABzg0NmRAt+P0eNy7d0dHneuw1gDSsf3rK0vjYHdjbFGeuILeHwEU+h8p88MeIz4fBgUaU2jNhY3Es7i+WsRdGtNiD+d10X9oVgIgsCXCBQZ5lvUeKno6+wQbIRhTmo+L0z32vLUbWo/RpiVTmCkBWdpmqOFYZXGeA2WHqllUsVOn4+I8DUKaQRO2JGAF9h9wpNhN1ZQAoMXXw55w3y2asvDcBBzatDl4XKVs5bjx/NF5CYDFnmvgIIyBiJcbPGPLLf84nQcFKd9CCyQlt+jC8XnsKTLaPEeztLCFmJNmeDIeYV3xbJkvAjF1PWzGsj4ePowQuHZ/pOmLzDQ7g25Vo5K0q0+3ytjPZujwutaEalCG9xPwmOE2ax4mIGsoZSJhkUX7KqA/wtgEm8wXpShrm8lmd3B7cXZuwO93gBsCgQKyeD97jqCScex27S1Cj01vcC1rOQmCJ4dpPCMQY7n9ZGxupDucukQnlJOFDRDfJB3CmBN9gfJlXnnwivaa8e7fdRl922gCIOblqafuz9/LZNHRqsFAJQBuoutlF93KpvO9g/1+LWuc4Bs/qJlygE/MB2uD++lzGNAoIuRJgiSoSolmB1j8npIigAoYcY8ePnJeo4cWG9Y+lqwFgc8Alc0u67ONuU75W5e1rxhgAtAg7L26TmlpGK/7ewc5L6dT14ZMfM4e1g/6jC0CXRqhgK3M/93792KTisX3mLmvBOb+3r52j/vd2UXfK7pcsJxIuNlggzVPQgCJiDhDaWBiY6RoZMG4a9CiHZScxyljT7IX/ysNfQRV1axLEqcF+elCCqjU51R8rGGJOfuEPfvo0WPnvTUoAdYu6z0CRDZcYt0iOB+xbwTJ7XSMVIZM2em8myufATMuIMXFODhI6S8Jm9alJMCPbUq5oXtZ0X5Yk3fUcOrOpTuUTsqoyj7QFixlTdjV3CYyYYiyJmQZll6vXatv4i+xzljD/L0lGdqHkRlpE6YAOG2jO55of6qBI67XIDuJStazJZ7qwJKEz3oHALA8kyYq1eCimSTsyz4PQkIOmzhAYVjnDcbhF8Ce5nmUx+izcy6xUr5EBfxHh4faJXS0jk6RQTkbB7t70QDb3QuIeHzsGujzAxF/9J8Ccmy7vgGtPSvZa3v7mQMSwRfnAfyXlscrrzxIVUKVc8P8Y23gU1GSBtAC4MgXn9lymg0cB7jfCG9uGh/esQP0Wo8WX2xoEt/u9RMqXWgIsTXWy3aE8FCA4PLKopui5yzdDE/H7t5ezuGSrYA0QMdJ2G5hHp7JsLJJUJXrdWIhzKKjMOJLa2yRCEPk/8QzgrOFBAXAkb4h8g2nxyZL6NYKU5c9hR3h3OiEJI3BrorlzHVZ/wC5/EwZcZ8N8XfTeRz7y/98Jp/F2POVMvh0k6SrKx1dOTteeQUh+SVtfPTiYH+lhBy9RNZLAPRIYZDsNBGxA3Cbjrg8V+uNYcvtmLpEF9ktn+XRo4fj7p27c51r4lU1K5ETuiZ5eupz3zm4m71sA6n4IuhSf/VPXhl//JWvjs/81qfGmB6Of/jRnxw//EMfDIOUeBHSBmNQTXYyHkkCfGNisiqalG+IjWjgi9exzw++6U1B+YXf+wb86cEfPj/rxeFmvFVS1oe/zBxLJUCgKAOJYC0AAi3fEQd+7rNfGD/7c780/uDFr47vf//3jY/82IfHW9/21tCyCzxppyDZAs38vEW7DhWdJpbJ+KQzF4FlI/bJuIXSrT6Wdf9x8jsjT2AzB0eKlsvmJzPiwX9zPdbLYBDkdXZPajUARWkqsfDTJYIAo8A0dSRSiui4VCYBIx66foTnwx4CoANgiWimGiPQjC/QNKGd9kE68UisIhAHrCB7R015Olo1tTbZZuinob4TVFqa1Uy0eUZp7NDqAAAgAElEQVQwou6hw6eLDw4UItzMgWwW/u1/6SAmS45xdI4WTK6UWxVzqbuXmalsEeMceBmDZCUN1J3TGpvSioiAJPdCsH6rdLE1vxyrot3fKku9XSqnXozG9gZ3yM8UwIJu3OOuLkLWByVAZEcTWIUNFX0bnHU0M2A2BLyKFE/pi5Umh6BrCdXwPsYVx8XLWQe/ENTvckTq2YnCczCXQHlpy+EcNngXEIW1EVAsunApLVGLq8Rize8CgMzvP7T3BhXJQgPYAPIuw+Sqtsytx0Vg0OuZA3wRVLc2T1Hw52Kni4xG24PMb5wNPvuydB3UIWj9nWJBceChjcHaESCazcxmwhrgmRNQp4RFQGk5DhnOHw4o+1IntURfcfjdT2Z21g1UBUSnU0svot8RtSWujZB8ureikcE9I/xJcMt6wQlf6C5lLMKganZe1lsADH4HGNRgVK+/SbVwl3lVYKSlqGpWsf7S5p01Q3aVgIbALaWi0+h3LcPqSOcoASgz0TiHyZBJ4T85rfKNCGzzuoA1ZOg3ZLW0FkaDCg2QtShvSlthICD+ei4jwamqdc22hXnFfd05OCgR5RvbkjOuOIIAcWSLmZ9XX3047t5/eqys4VQRZE5lKVBKe6FQKozEaJ1ZEkqHu8uLsbI0HXcPdsfmKoEdnVppagFqyx6AwZX/2QeMu8HF6rIZTpsidMmd7CIEA2NH0Hos96XYQMX+LRA7Om8Ffto2OrqCliwWC1IwBXCrgNVmivH8DQBhH8LQBQwjcRGQngy44yBjMgg5WW2ZVVV6IwjltdFRu6hOsymRMDED65Is/lLWchiDKTMmcGgGkWAB67O0qMxIYzdlz6ZrrYBeTFndbwSPG0BiPhIAhvXEd7U+GK/VBCcEF9xb9lTAe9iOJl5KFynizwuBXgJGSoUyXmG5AVxQrmfZjhpMVXpTXfUYz8PD40gSiLEnycGegtlMJ6YAREthMfm1AO3z+QHoCMo53wnSOc/poIft46xNomPRqMRuiJaQcM6m/AdQBeNJwMJJJXOmmMncu23O2UuWnqOPtDSOKshnDRDwcF3GOh0XYaSig7UVf6UamyQpsKZoM2MePTu6CaY7JGd1g3ScKerRCealWyHAIGNAmZQgG6D3+ZnBHkFFnyGxSynr6bJb7jMMNZrfbGpj+ZmAT9CMeS5mcQNqzVToQLjBvh5PzkN1Xgrk8fxaDiDN/fJMnlUF3LAnFLa+uak5TbdLXk/wlL2X55XFUbpFdgUkYVH6VNgJxhvdUhkNm2H38Cx8MWd9NuB/sVdefe1hdNTWYeasaz85V3rPqnO2smwAyh4B4BL0rTJHzhF1Dk1SzMb+QZgRjKEArzXo0cfRXlnWuz4O7uyPvYM97dzNzeWgcQCsFxpxbGAnKSWi2+VSWPbYJcdEHxOWb8AYq+HLH9MGCYgHGOKe9F/qPO7AVmAGe7xWex02KX5J2ZE0GoiAtDZKn3DMu9yxxhgjO3hrN5M4e/yYsqxl/VE7wVY5VFhIaI7Fjll6fImwe56FtaCwP/thZVUWHUmb6MsBmNFFHAbOmiLjJrUBOugcDlOvGHrYmOurnPkyYdDWrDXn3G0hnp6SPvZQj1WDJqxZfm5wXpvIWbYJYNbaw1U+XWXG0Z/K71IZks9nXUYHceY6TNIxcYAJdWVDUmLufjs70w+WWXl2Hk+8StSwD/hYAdKSDBRogKGmFmHALcYxHa4DFlmyV4mQDdjeJv/53ZpgwvVAGzOaTOwrS9TKHwPcwn4Zb8m03ooIO4x4mu2cEjfF52+2JaA4DVIAy/kbvgqxEp15I/ie0r/4UjcC1qw7gEu+LEFcoyHGluWTjB0gteWbZgfTXCZrMqBl4q2pZ4oJ50k1G5pMtB0nahjnXjkXdnd24yN5nqzbqdwGxsYXsZ1h27YHEXCYBCVAJfebxGgYTLfBTgHHDXSP09ygfWFsKuAWvh/gUWtR0VUVW4wfGB/v0mQdtgvAF/DO5AX7UTZfyn8ZG4DBgwOAssxz63gBmsOM47WAYNwTa6VZ/cwvcxAm1ar+nevr8kodLdjAGedVzx++ALcI0XZ3DkxS2oxiktLhkA8m4979++4t1mNAx7BbWVMNCPY5Ew2wSOAcPTkMswt9RTQRL6+S3Br42SlhhxHNXvqzP311fP5zvzue+53PjOXJ2fgf/vZ/NT7yIz8cf3gVYk1iW6soKvaQBV/VFMbAWTBZN7cE5VtWJr7yZNz95m8vasOfD+y87hf++Zd68xX/pkbgtT/+gt0SPcjLiVSkvLsmlj6H7IZlGFuTcXkdh5F6d9hM7NZP/dZz4+d+/n8dX/njl8cHPvje8dd/9EMytzgI+dJZoM16Zb1SNhEmTlouk6nIAcrBgdNJ1rpprIrOYmRv0kXGAFSmRRxtAwNquE/Pqhsim7OWJFkyMzJkogl6E/gZxFSXxRbYw+gsSt5ul05Oza52KVbEqAGO0OJKlr1rnLd3CPSm4+IsJRQ4+2xEuyZdnOlI4vxIKdH5jpGIkUJXBHp+OnDgNHN4iNZvrMrQ0ogLHkVbyGCEaZhGiNLAroJvgC2MlDGiGlOLbhKi3gSM0wA4XRJa4l0V3ARZv20Y5sBWsV7SFTHi8nhBlvlUFz/GtzNgMlJKs0edidK8CiRWZaMVoGmASj/H8kHmH6du4MykzIbDL6WmXVYbp49SoJmdwmLjEmymvFAtCFyOyhABQhqQ15esrS41qszu7Swhz7goswhjzLbXdtjskp60QtPJU4+phdRbzL6FZXFMw0o0SJ7g0BSDQahgMq4dh7C2BAJmk4EwI0G+Tjz7R4AlnT+tZ5fMmDGJlhhMm+qiZrCR1ulqUl3BDEzw2QBJOxOMWxhXceaaIcmzNjOLez8/P3XJRGsknaFwevoz2mnUIdVBPNd28GA4vHyOpR12nroxMyzYrQbOiZnBp55+2rlmYZGNbv07lh4dLhEqx5EgUp14D3RhwjkPCJjzLBmeAD15XrvPVQkrwUR3cbXMU7YaekgTmaZnRycyc0JTR8eMYEGV/YBizh9lR6cD8VDCCwNkOjFdXyUDtr5hOZEAJ7pF67RwBgw7E7RbwlFVvyPgHo4ACQTLEq9pA4+zGG0ZvsI+AWRJcMX7GCdLzqqrZPBZNAAPDapx/JoBxvsFt4q9xvqGPs77KTm4vLga73rXuxQnJaO7u3fXMXzw8ME8QytzgY6Ya9zvpRo0V9OrcXEFCHc91uk6tL5iSeLezmaVKBKQHo7J9GZsADZek+3mO+zCNQEXO+Nh5exYGZHjdMvr7q0BhKP7kTNEgV8y/MXw6nNNB1WgPeXI2A4DNruaYbuKcu86j72JoHI0dBooYR0xL4q8FyifzGPAp7m/jMqhrIGcb5RCWCLQwWyxjs0mUpprV9flMCkpu7AhBQ73ho431wqlNPojBowsvirXttubJdSxeyZ5yjZqE8sexCYkCE3CaozpUjXDoIOlJa4BkrCXjBn3gw1jf8CAASxNMiMM1j67ek/x2gAMuUbbZ/6OU9wACveB7YT12kEue8UztsCQMCTCtpVFdJ3y/j5LOnPbHQoJLLo8B5vSyQYFb8sZxmEHOFUA+JDuZikb9Qwy8GXfp2GNOjGVsOB1gkAE2lx7acVyPgIQAp4wsdIFUVmDVVhJmwY064BwloGFVcGz2NkyyIXZ6AY4Lcs8vzToy1wE9HYsqtMY458ALSaI9/LvdGsLiHWKyDdni6DzqowL7HksB2zjC+1fBLthOUV/h+soTHyC3YpgN783KAcoL5H6ZsHA0MC/4TNzdlRnKkupYCjTZQxh/HR5FBCszn4NCLHOmvHCayjrgv0EuM78h+kSILpwsDBV7TxGeUx1xTO5kbL9zY0t11Hb9e7Yqe9Ytp49x89KCIyh7ebzGyzkOwE54FnKbtMxljGydLC0XbvEiGtjY3OgU6a9Me49dVf/LPIR2Ah8NFirMKtZ6zOZrSQuBR7VOVyTYaXIebISSYZyVpyzVjnDkRuI3AT31Wu1febe64ytSdnSKc35nY698YWws9F1AiyTIVcgAGPYfpTdBgF5KAODcQEIgC5m6ZHa/ZMSYLu2rY2lamjEdQG4OUP5zJ29fc99S9xloi2PaenvYduewKRTE3VlvPbaQ8807qFLvUj2ADq0L5vGCgFCeBZYIW3zmHuB0evrsU8Zq6LVYYpoQzqZj+2cwVq7GJvriGNPnHNAPPYhpW2yPK8IzJ8Yg9A5E1sAMM4XY+x+uTz3eQE14vvJHRZkgh0lIw6fdZKugQDFnOGwYlhTvK9ZkymfXPiVrAu0MrlxgPLu7MlnMC7srU3io2ris7WTLqOwkjj3SbQLkFHy67lypa1iLO/u3xEQ5EwIwwbNtl3vDSCdMX+tpA044wGBAXdZD81uSxfCdOPmPE5y7sLuztw7eykA13oxXuNb8jl2+7U8ONpSefZoRPLd/6+iZcza50xDDw3An7GgY22SNpfOMwAaa+L45HjsFGCtnVxfG/fv3ffe+RzAHO7Jjn6s5QLhmvXKWlJOpOKMZocqLl+MLvxR7ovEDEx63tvM1r2DsNcEYj2XO5GcroH4Vm9969s80Wk4xhrmC+Cq2amcWTC0uhsnoBX7of8Oy479qZxEJbDCtDpSB8v9qo5vfBT+lqQIZIzY/Om40cfjWtglxmQBHF8ol2Ny/upqoFHJhfh8zi/mqjtRRhsMYDtxtnF/SXxw/3zWn/3ZnzlO3/SOb3LuXn7llXFycTEePzoen3vui+OFzz4/ttaWx//4d/6b8f73fc9YX18G0TJekthRhASue7vSJIBW/IN8NQEjojnNmMeevCkoPw9735g/vPyVF6qd0kIE3E4dRZGeAxIcq5S5QbMlECgBaLWTZmM89/yXxs//z/90fP53vzI+9OEPjv/4Iz9g0ITDk843yZzjbETXICWJMocUmk/2CGe5HSSyPHGYPcYM7rotepgjTVfGcKxGw6Uy820U1TGRnRNAoQ8zKd5C0mGrdcDUzJo+XATa1ORKeQgGK2wPDjIEsdNytUtTMBiXF4i05rlxFrorhpn+MVVkfzpLJo2DPd3clsu5q4yZotjR8AmLjBwQJTwBa8iy8z4OsRCEUvY4RsCLuUfSAywQlCx5RHPCBAEgW6aCuQ5DwSACMg6JYiC1Y+VYitsEEPCzi1qfGar5FGyJccHxWqhoZQ8RMHIw8TmRCquyRq6X28p6IRgEWBM8y1Vm03Si6ZLGOR21rhOHhcLZRffPzHrXYwdSzfPG+CVTujCIGssGP6vRAM6zbLzKzIY1lPXa988FFXNFW6K0WJoB0o5YA4UGurbB3hjrq2StbsbF+dWYoTVXJbdmYzXWnY0A+IVlMZVFxS0oVjqbCIwQEPF3HHVLESoTmYx6atVZvx5kBu21tyrgxclhH3VJS3/nWXE+2Ldm0q9aYLuE6CMnZYAGkyeBd+aVfdNUezNJG2lv3tpXJ2jrVPmiRzqllwLQgOc3Pj/OI0yVtP+tjkQ4p+rgwOLJ2gaUx3at8A/BTcoWVi2r8FCrOZONV6vfn2QFRI8Hu0QG7xI9lq2deRtyGaCUT17daIcMYErsGyec/8csOmkc4LCPuswqHSAjos0X3xNsT8bUUraUDQJsrW9tjMPjY8coAdOSnWkIBo9OjhKEIf4pQyHt7tOdCCBkVYeceYVN89JLL5eoaTq2EjjhOPPV5VvYI5x+1gPsBK95kVIWysNwvlJagJ4IrJQhfd0ytlPKVAjKVlKybZMLdJ+uxmw5HRhh1LEu2EZ0a91YXRok8zfWkOqejunlxdhcpdQR5hbaH+jfBBR2bwnURtiYgEyAs776fAD8rBS43xflz4sMXotoCwax7otV03bs6oKOptGqUtevGbqa0uhmtM6GrAnXYUAg91oB23XSVKlnsVnQWit2bzfDwEFkHYRxkY6PKclnHdKkIOLLWLKUVcLYpdQlwuYNIFl2K2OwhKxvdXHNs+TeZDcSkMM2UbSacn80+ugWGpYH65B92U01GHuCNEq7vBcARASsiylkZ86rlPG27ECfy81s5P1tR1jPPDNnJa8H6OF3T57QOXhd552kFhacEih1CAFG0bq8JgCE0ZWyuV6/XWrZbDSF5EsQvAEKzm/1pqoVfOvusAe5X4At2IeWiWuT111vtnOfzmzEcPfeXa/BWoZlmmttz8tmGAteS1DT5UtnF2FGMTdoi8BWa1YQ9q0718YHyFyllCr/s+84ylMunE5a2ELus9la/Sz4JmHEHZptZyz5TEtOTo8tvxFImgy7GBLcAnYxrvyePd9fXd4MaDFnwhdzCPAnWpVhNzo3jNlqlbi21g3lWqeXYZmtrahTir0TSATglTkQgewuY2XulG1wXuIvErCzz1hHrJWcWWHYCLjR6bH08gy0ipFQJN657xkWZQAQ1j9jHj8kZ1oSWCndbQZdAN50A+x9zjktS698Wn0g9bvC1ma+BR1n03FuCRKC97tjY3Mta8fyQc4pzifO/DPZW1trSVBaolVysK6PKsXHj/Kowm8oVllYYgHNZHyVcDL7VU4n/gEakstV0UDSryQHotVYrCyZxymPZT4i9RE/iWdnDjjD5yW2qykjZ+1gxwC4PEdNAl3OZTnoqkL+UtYWe9/PXNW2JRnHWCSZcFaABX7e4cmxCS3sF8/C7bDX4ksE6EqjmmKwzcsEh8kYfCD2oHsDqQK7tIfdyv3yN9Zc607y+wtY8byauESJkDNBJBtSISMyUtYfzdecRd0QYGsziS61dekWaBl4YhqB46Uw0xhf2FEm91hXG+uWe+MHY1N5RtZOxxjcfwDVrPf2nWAte1/oOp1GeylJ1nr2zS3tOyyatfUwgAGckH/Y309DBDor87ywoViHsLgB3hCPb200/EnGA1ALrSkmGf+BJBnJrB7juFAL8XHmJQy3JJMacOn9EY2lvMczsBKNjCljjc3LfaWhToMwJpGvr8eDVx7YBbpLBrkGdo/rNXiGDeySRtffabr+sYb4/N6vNC2gjDCMz/hTvC7NfS4F0LEZavNdXc1LfhF7jw4ZNvdoXvLe78FGSNAgOUqy9/hIcB9fUPaXNgd3N/5GugtOBE3Za8R8XeWQcs5U0mAzaRRBvMccdoktQBjPy7+7IkHwvRh+zbzrc5lxsCIBjdejY++NbtfMP+BWN11owCrswZTho3lHIyhj4qpS8gyg8qokAIh/WVPGGxXTm2C5vBx/8id/Mh48eDC+7du+zWfAvr/26NGg3mY2XRqf/o3PjF/7579mM6KP/t2fGu9733841tbw24AqiCfROMtpZRyXHxzXJAvj3evrFbiVvwX5kuAwWXoT3Jqf+G/QH176w88RO/vV5RUG4lXP3dnOaDkQv4GURiMoeuU4/cvj+Re+NP6nT/zj8dzzvz/+5t/6sfHDP/KBakG6EcplU7jV04ozr4NSwQoHn1mc6hbB36DVGsyT4eVQS6LaA1G6tN0hMI4pE2mGSQeVPBOG3Yy4ma8wS9iQoPtzcKkCgn5WvmNYZI/U/bAxLZkAvJrricCQSlaBL4yC2cwNMnfdGheNim0dGzNpVxeKQVJPrtB+PZ8t6dGo8b2zsV71/yl1A1ibjLVlApAWSk93rfIp4vZYqlelODY1a8HtlBEqZirOEwTJOZ4CUCVTEIH3EvWvTHKcyBLiLyCL3/Es1j43w6+E9MXVAFGuY2jEpSqT0JkPnEoZTcuwYLL4BKXCf53r1sDUE5AoVgk3N70JSOmzVUlhA1VhE0BbDtjXn9eZxzKHlS2P02Vm4harQVBNkCrZsnbuAbdSTlcMp1jUKsXJePBeRWGrbEe2U2nZtcZWfybf1aipjKRsG+PEMMxEZC2Po+tZDrYuESNYSsaPjm846CtjAn0fActb5VjpFEibZMDRZTticfglKE8ZmMFvOU/ZL2ELNSMiTLiAg4IJOEAcvOrTrcUxsVyUAwdAhuxRMqkpa8ra4mccATOLm5tzVgROL3uTLoBbG2SSZ+pmybpQb4kANx0SdQiltG+6TrhPy3SlLcbZxGED3Aojs3SDCDQM5gOSLLTXirkiEJhLEMQDiBFAhMGT1u1M99HhcWmhway6NNjGfm3RYpvnvQxTRb2DAhD70JcxUY0LsB/J6uKMX4zlyYpsvN2DfT+XLDHrT6Cfz1e7I8A6gVgD8IxttBmS6TeLVQ4/Dks7d7yevWpAV12YcOAUfTY4SUCWDmaUh4etwNwy5uqGCMQAoKV8y+W/ROBKkE4Xy+WxubYx1kgGQO0fdHQLu4dy6r3dbfW3Ls6OBeknk5uxA8iPlp37NaC75cQyFatct3Th7CAoyyqBWrNMBS0tdUm3s856SlUvU4eN6sQGr9F+pfFlrd+pAQ2fAUMq7ecBlmInmevWczG4Kbsbmxmth5SZL4Jcm5wIWKQEmfkr/peMjc6Acp5gAwk0fcaQPscMHTTeUXqCNiRg3G8ScCjMvE4LdhZtEj3pjhh9ppQpw8QIoBobnvOCuTSYEcheGRY2UXZO04AGwp2DnDVq6NyETXhRTKw4touSI/ZUg+PtKkUwuJ61Mu8ESh0ssBYpv0Dodm/voDL4O3Oh5AbFuO9kzqNJwz7gs7lWgt2wVvji585md+et1sDiucM+eM33K7pcdiMltWEKCBijIbUVkWscewIgmQN06iu9PcaZwKPL7WS8jImvxT4KGda9bdBxsRpwsK/QKAEcSPdlSiRhaG9YpgqYwDrm3ymhpO19gGcASp6f//23XewyxnzxO+7JsqZKcsAGwB7RuavZJSyr02KKMAdsumbghUmxM9DusWy6tMsEC0qU/zaIyJwQ7Ga95zwhaDo+jIbb3v5OaadG2iBBWqQfYNkBxLdfpU0sFl0nYlLSBQiK3k2AJp4WO4mNTAloghauDbuQ9Y0eIYLG2DJLpyhVXZoIiN0+9wSry8/rMWx2V/87Sak0fWDJJEEBQ3/MtYpaH7YrCdIgg31X4db0ety7e8fEZ2ut+qyAJpcwNiYya64voieaEizAzeWx5jlaTS5mASQ1wdiV6houQEeZYAF/6LcKbtkPpTK7dRbj88meEnwAlAlolIqE0p6spkNhW0dHCsAEuw8j0JLjZv/BYgFsqfLXwBpo8kbPUdaWNjH2DfAqIHn8ePQs1YGkQx/7m3JZ2XycI+lA3npwLSHA84fpSYOn7tyZ0j9LpU16ZE9w7/rtdk/ED0hnuySQSQ5eytzBvq9y/uNfCWRSunw+lqujK5+FP8+FsQUp+aP0OmcE5zMlinYrlGkalhzNKdLteE0fXz8Im1ZyKYD5AdObmRRtsGZNNojM/XI9WOAAPOwLxon3RYC8Gn1N6KgJQzUlq3RjZ+ybjdNsHRiS8UMCdFP+GP1X2I03isYz/w8fwaALm/Slr3/NsrhoN0XY3mct+8q8dCIDG8reZm02GMV37id2Lmz+Mt5hmZ2iB5axCNN0oo+FJmR0ZMOWY/1h66KVHLvI7/gZv4if+V8fpph68b3ifzZ4hK3ld/zbBIZdauMbkSRowIj3eB5Yjhg/Yg7uw0qDNVz+GIP95PBwrG9s6yPxPmI+9n6DfZZvXsdnwX+g23S0ylJqyOvY3zlXUoaKFiGfz5kAMMRXC813vNN+Jr9nfjmPEn8HKM1+vhzHR5SXPjWfO0pqkxwMW9R5qXiCPcr6Ys611ydnXtuE7WTmZzC2bSsA/xhLu0BW+Trjx/r56le/Ol588cXxrd/6rQKJXpvKBTQlz67HZz712fHp3/jUmF6fj3/w0f9+vPe9/8FYwUk0DIlOdJLaiWu955rfjmU81733BXMcp69jRZ7xzjvfLEtsX+0N+f3BVz4/cyEE/JxTfTWiFSjxsxlnyB9TsurRN5KpUzXnL3z+98cnPvlL49Of+cL48Ec+NH70b354vO1tb5U+2o49zpZlCAIACZCg5rMBPArLOZrfD9mJElIVxJLaWAi23VgAiyjnIOuUsgnutcEng73qwBWmVeiu1qgXIMX9BfCKo96bP0Fgss4NzDVjq5lMBLYa42pX3Y4IWQeF9gA7LhPguy/ntHQOo9TkW54oAMLz0SWIrlGUWaWDnmUSsIBW18aG+sAcXmGwwBQJEy3BG0yI3Ftv7FDZ1dqSJZ+/BapIYBYZeBhUcZb4ilB3gj8dqHLQAuDUOVQaQLcDvTAbAm7xAwctoBCOAk48mao2wKFzASKlHFJ+lzpeYQFxrQCS+R7x+ujd8D7GK+uzSnPmT5VM5qIrZN53G+iSxZdXpKS02HvtwMo6qj2RfRGgRNllu5Sle0wyiAshy7lTO0sZQINdZsyrFAIASqCqSkoYJ9Zezyf32po7BO0yEHESPWg4lCidg0FTJVZVukXw2w4qB1cHEKxfO1FeX3oY6BhshKru85r8LcBUkCFOX49tHN6AdDijON9X19PxULHQA9ev5Vklnsn6Yo+nzCtZKQK01rcLABPgSz0H2VkAUpTaBpRKqXNKiRX3LbCBAKrLQQi22fu8NiC7cLkHrcFerdUuvSKjbFGrjm6yZynrSoMMWZ+lR4dDmq6GlFiwF1Mid3p+4bh7gF+SfU22lzUE2yvrAU2VKx1fCBfMA2POc0bEN/aJOTETa0C6Nh689uqYVskHgTCZUrLQjDFaDnY6LfC/mRsdtDcAzbUtJyKwplU5ZRDl9K0tp1SJ99ocoVhe6Ry0rtOBM2KJR+mYsVZl7I0xXnv1NTW31tbD2oKhKGBY2nrsC+nvAGGwlKaUKwC6rRpUw+AC3LK1LqyF6eXYpvV16dAQ7CFAnApAArswPrSNHjMB4zfWVsNQYM6KFcAcGtgViB7B4tLlKC1AGQ520ax5totlWAaAi9FOS2mjWXDnNmcioBFf2DD1+qrldgfFCr7fcqBNdlQSQVCIToml7ybTrVhfCz1HEkVVRkgZmmuR50tW0uYCZaNTWcf95T3sRcu1mYc5gBXttzDY8sQygDhL0PKpJirq3FECy9iytu/qeOUAACAASURBVCzXjYG3Iy7vEdhsAHw2zjnP1MYMkNoMV4H0OtNbZgBNHTW6CvAwc0vQeCswz35I4NtlcQQ2BG1o9hEEMU4Enjj18UOKOWSp/1ky8Wgx0dWJUpXt7dIXC6Oa/dbi8+yVBpyTrYddfSlToxlLBDas3WiHpdQD+8H7LhAyRpy8dGG6WY0le+cpYRSoubo2eKUMiyAjIr1IKqz7HLulMxXtLRIYYf3Armi/w6TdeoJ/ShwZv8dPHtd4xaaGoRRQU7/DEt4OTmCdJ/DH5wnYP7MM5g5AOudI+UGsHZ75yWOC3bAtDN7oqFsi5eoVmWhIWR/rP8yetk8Bdz0TYb+cUkJKy/tdX8O6a/AxLF7A2YiR45cxbwGZojvEuDUjjjWp7UIc+uJs7G7t2LbekkN1pyYmDOyut5ryTM4qGac2GQkbDmYIIIxnh4yWgIaWpVZA1NpP7BVL7Soxw7MIGBaYkID62pKn89Nzy07tnri5mXEjW7WUfQdji/HmfANAoqxoczNjrF7kLH+zo56V8wsNVQK0fl/KzSJREF8Ye3EjwNbgV5jSYYUksdd+W5JT6gq5ByMLAFvsBP0rtSm5B867VZMUPjvNbwqkToJvYsMGglZALoJu3wcQhNYVvgp7lHssVl38toni/umejrh2dDzxOSi9x/6yvlcVfeecGdGNukaUO/uQNcCZ2A2hYMQ0QBJ/FvYZ63G1gt7IPugjV8fCyytYKAEcYs+v/cywk2kgwRjk+dlTlvCtV0kZ91S6VcovHB55rjZDX5ZlARIBvdO5l/UWu1d6XbWu2FN8Jra2mwo18MReaIZgzpRJxMEt81oa27uAxikF5e+U5+Jru86LxQmQtre/X4z9+E+JN5K4h4WlnyZbCN1A7NGNwAcJl+6SGNu2JBuUMUcAnS8+F78hJdRJKLX9CoDHHgxBoasCWCuwWHnut7/97d4b48OSj57T0bhz96BivwDYlFTyrM12xgYlNqzyefUXo6fGZwWcSnIlTS5yD925sLUaW6PU121taz94L/fT/hXPxH0Zv7CGz07dz3xhszqp1Z/Nmc3PdPykaoD1p62e0FiFEuprzzb8xPwMEBv2eifLGJMeU0H9jYB0nC2Uw6I52OtwXuZa/g/jbVm8a+AoycZp/M9OLjx+9NiS3/39OyZ8sH/se9Yh7w0gtmzCkzVy7959n5c5bTabcZv+bTS4mBv+1gAe/8avZ590DMQ1vva1r40vfelL47u+67uqcchVksnLy+Pw0cl47jMvjH/5L35tLE9uxj/6h39nfO/3/vtjLGX9o6GrHbbbfSQf4sYnLlzYu9tdFDvWrdi1AO177/rOimYr0P1/+fa6X/jnX+rNV/ybGoFX/+gLszBxknlORVsC0/D4ulyrKH/Sp7oMJF12MIKfe/53xz/6+D8eX/zSH4/3/9B7x1//8Q+Pt771WQNOnAUOOjabmS+BrIAn0jJvCfo2K0i2QQXVItEAV0W7bgNKwMPBLAuoWn7OnbUylIo4rkBfD7OhxT/74Ai1OKVUMfrJtsYQRsei/920Sgw9hwwHk44rmWUNa5w9Xnd6hlBgQJTOwLHZoSfDTkBYnk0Pwo1zM+/COKMj0pmHBwa127oSrK8tk+kl88l42orPAKbwnXmJoCy7lUWmnhCpmWMpYqlOeVVS2iyHBnkI8hkrywfQsRFQi1MTsCzIV8qESkfLss/F77mZOFDJNpr1rHLO/D5GSQcM0KGCpQZUew02GyUMBYxaWHh0z3NtqmWRwD+HazRM+ApIWuL5lYGoqHMOdvl8pbHV3zWatzagK0O2WIKINtSpYY8G1222VsRMW3Q999AMgNDaMzeCEqvJZHMLZHGEIG3YUGWThSZySBL0wsZgL1im5b7ASeeQT9fQrFUYjSnnYC12CaLrr4K4Brdc87NqPV7z18/Ca3h9DsRol+Bo8HktfK9z8+SJzCv1lVpY1pLEsHo4XJ96+qm0DqepgwHRRcR4y/GOjaBcBa2UlM4Z6PA8BT7DADIDWwLrOKDNCrUsjKxUgdjdnjz6SgTrWX/pttdNDPhxZcA766CMZ0SfgvfgiJNRZZ8D8txMETxOhxgCjJQpxGloIFNBXYSNCZyK5Zn1kvb2zRDALrUgs3aFvYZIdpWIobfSAQjZZpkexR5g3MyYVRlMHAyC2BUzYYof40zavTMBLvdimUJlGDvzn2YbCLNuyWhJABdtDO4RJ5Axx8GCubW1s6cDRJBIEGEpXWmC7GztqPcBk+/qhixhyuFwBAEu+b5mxo2gImA8beURW16nrEltIb5HQ607jwkuy9qkjDudyixpL/DHrH3ZGu5HfUXZTGgqAn4GODdeLDYr7wWgNJ6ViRzQA5Zknz197jQTgu/dnCFnZZqJdJDP3wNcBpCnfJXPZ20CaBCgAj5slFMeNjQtwAkIItRqFlJmWthY57D2SmjZdUS5VoGodDDC1J3D0OC80nxkz2NTSRzwvARy0aa7kmkIc9hGJXXv09KM43cp7Y0zyPVwzJPoAcSfQu3sLFgBtUky5LmjX8Q5SDB6dZVsvedCsYo6Q87reB/P3ImHdt6zhs8EgvAX6OpJOR+2RZBnLRqXBFUCjDZqKIF5wN3zcz9/e2fXPYHjTTacNR3QI4Lh3At/39pEPyvMH+6r7627ePHd/X2Jpk3EeElCJUAszaaVMCUISChH4T2Hx+g0hfkF08Fy63U079BVCqMFO0EHxjBwAxphHztgJ9DqfR72AQE/WffjSo7FVrpWAfDrfJHB4JmRgC56cGEL8wXgZMIFWwLDtgTWHZ+tdM1ifqLHk+SBZ1adjL32DWRXVuYC48xhWH0r4/Qkos7bMocRmk4g3bpbgFs8szqR5XdhjxhbvjpYbq1M/v3k8LG25dlnnvHs40sGtF3esJHROSRozVmVjmt8bidGEHLGtvv5ii8fCrL3uePYK7YeRk6X07snxmzOomtZDDt5ztI1L6VBW3VehFXo2l9b8frYacD/zS3OFNZQOjuvrIQJRCl4GHskApM0wi6SNOL+OQMVoscXqaRf9C8p74sMhKWO867FzWCPT5QgP8xvgB3uOdQuEsfxcQBv2bHNGmoAO+ssSW0b4djYKB1MG4QpJ3SsFhDQwaZ7uyQ82kemNInxh4VEqd/J6ZkBNyLk8TtTRcBewgelBK9LI+PbpAsqoEaE4pNwPHxyJACGTwUjJOA+PljE3rFz+CI8S5oFhEFGwoAzWp9xNizxZy3AxBJQrCQja77Plk7cMo/ci51kl5f0G2gcdXkZn5Ez1uTIJILrvF8QvQAszv3uRM01Eossmja0nZyfibDdNzbDKD9OySB+liD2zUzbaCneXaRhwmxkTLGLfGaXrDVDKe5ukpzsG0B2y9XW00GVMSLuic1cHlvbSZTxP7a1fc0FALmfc+N6Ok8wtE3jtcgd4Kc00wqwX8Y2zKwrgB3in4Dh2FD2KuWIzPHd+3cta+v4MGWZAYTTiRUWVp6TNY7PIPBaPicxVYM8PQf5nlJ0kxgXFzKjmpXWJYthnJJUSIzYZ5V+qSDdlaWmAXg2xpbnQcom7SJdQB+vV5fr4jIi/sYM+FLxxRu4az+McWAOuA6dqRvQCpGjNQlzpvGeZlkdHQYEEwBfXfEMZb+RrHz48LH2cm9vP5qF62tjb4+EUrQW+eJzWku6WWSMH7p6vY8ZK6qWsB3NdGNdsB+efcszrkn+3msQcOuLX/zi+O7v/u45I9oGBmhKXk/G8595YfyLX/nVsb25Ov7e3/up8T3/0b83lpapKkrna76S7C3IqdZ2x4zN3uo10f6FK7waofG7N8Gt7Po37Nerf/TCzKx4AQLttPehnAfPIgrXhUxRQAQOXIIQDssvfuHL46c/9ovj+Rf+YHzgQ+8f/+l/9mPj6afvG1SwobiCtFEMd7U9toywwIIGtficzq72z03jVFvFzHMHd2Tr0tWCe2iKczRoOKxnHjIydKrWGXS+UVgMCQE57+8a49BMI/IuG6DKq/hMDye1deJMsKlTf74huCVLgWBgykF+FvR8mZIcxBLjHINy40jJprlEQ4ODPF0yvOb5qYcInWYw6oBcthCfjLG9uTJ2d3A8072J8DClgWFMNSvBToL1GYJQsGC6swQzKO0uIJ5zX4Faz4GZX7qdVbaug2ouQfCTeZlXNxYoWlo4ofRZctgZwzYot4Eruw8abRYgNZ+VZkotuvfFKAW8Yb3FeIVN0AHifI3On6WF8xv06hKi1uzJ/c2paLXDbxvC23uBz3JcKgPE3zprFCZZ2H/NTFpZJauQdZm9Ek2EbmndhwfXlD1h8AigQ4YHVkSxNroUQoAGwJGs1IWZfkAIDkbGBfABZ7AzbTKj6jPTrCGBJPoQTBH3bkt1eEsK0kavwDK5ZmWUA9vUa4N3xfNDg8ddZm8SENHyV/F5u4KVxlUFWskm3oy93b0xENIt0XluBDBBnR8zZqfpuFcClwKsBDCUkphZTUdGHAIz5OsJAngv+yxlxis60XTvaTF8g6QCPgMakCWNwzuNkl2yddfX4/T8zEO59XZadw67RTfTRw8f63yRdVdH6/rSMW1Hyyxs1V4UCcY1inPBGOgonrK3E1zZhfLq0uBdsXjXdYBBvhhL5o2yOQK/zo7h/HSgGg2PaInwZZaRMqcKcNURQbS2HL4EdEcC63ydnZXAttT8M52xpsRnj7EuATWWx4QSIfWJ0nmL9cz/lMipKbK9o30hmOtGDQFXk20Dmga82tneUCttFRCeDlPqBmIHl+ZCxJablmaCmfHqvNqAtYLp1dCkAfnsxZR1NmivdpPs0CRswsJMkAYziWxgysgqqVOgYe8ZWUxdXlalAj0+nbHsEg0TOICN6CJRtkq30WINtMivbNcKetOAIQDYsSyl7oYVkXnWH8B29MfYc9ESBGdKNzBHKCVZMpUDTimuL7UtbB1+maYjAYDTHS+O8XREuN97WYYtHJusrdJpj91aW9+M3g8dSwuIk3ldJYd8jKVfJB8uKT1PF8gGFvgsE0zFfGGcGmTlfOWa7EHGkrUsQ47f1b5J4m1qBj2aLgn+Oshi7PvfzK/AfwneB6BLcNtdpzrYYg0maYS9SakMzxsQHl3NNIZprRgCcEvLTNawBwCao1PUvgr3fHHJZ+Z58A+4f1rGx0ZGWBogCbt9WoyWXj9tgwWsxEeqqUeBPoriU4JX/o/AV04a/QzGmIQZjAGCE8YLsJu9j6/RwHMDeTNsKwxExox1VGW2rffCOpZxjIh5lWp2EoTXr6/HXmFX5smQizSigRGQUtw8Q5cgojfp+gZkOY39xU4R2DLeAA38jrkAsJCVenEqkzIAYMqJZPacnaWkWJAsGpGsXUt0a//yM+P72sOHYRQWCxuWC6wJQWETOmgOptvowhcFHEhJ4/U0c5r1kgTH4RNKqbZlVjfQIyOoytH5mbFLJ0905bDtYT/aiZUOZdc3Y3eHcq/NmlconKW6tzyi3bWRRjAsGv8TkI4/SWkZ/lnrEmJfZxWk9p4TiCtWfZeli4lb3pr9xP0DXpnoYL+cIuZfmoNVsnR1AeBG59eA1KwBQZ9iT5BUSlOM2EPsm/4/ZfXF7uHzwiynIx+srt5H8fEYa77bQfH8fDx89PiWZmfYwJ3Ea9uCT8yeXV/bkHXHGcFrGKNmb4ZpldJY9gLzDcuSuTPOMVm9HZ2pYv7OBmsuCXLWpL5sNW5iTpkLwcfSb6N5VPYwz5L9y3rGR4Htxr3wf2KNSKdwn4w3/kCD1QKyZfu1QV4/vi92eHt7V1vP+LDvBeemYzyGNVRsXu6ldcawAx3vpIzxZty9e8/fwcgSgJgwlynnaoZXP3N0vABBwuhu8LfteuzLmvuDjnjYYAD/Lg1N8iP7xlL6YpDxjDQEIkGA78A1ukQWICxARhj2dCCdr93SyZPEUOcJa7gZ84DF+oboCsr+SqIhdhPfBxAsnX67/LDjy05+NIDU5wvJO/YaJdWU9fXZ3++7DaZf0IWSeXeth4kOm4r7aw01SQWzmXPEWaKsRa+jU/QRw0hrsD0JggCg/J6ycsYVttW8iqiIBBvrlL/DroMxRkOH6LLCqoaxpY80wx881kafnkU2JEzk2GRAPoG70pXDV5VBW74uf+/uyIxn3wszxnkCuEWMwBwCjKG59cILL4x3v/vdliYyJ8aa6uiujF//l78+/s9f/z/G+tpk/NRP/tcyt9Y30jkVVfnIT5TsRMV7+vLdCKx9K7+XTqvr5xuJFvvv+HdfNyHrdb+w4sg3v/0FGIFXv/K5eVlis1UWAX5Pacqykk1RFSXlEvyOroAXV+MLX/jy+IVf/KfjS1/+k/FXvuevjPd98PvHu971zrG7A6shWTgPqtVkcucd6QSP6PiSzGsO+9Bs+3DV6SJwLUqtWZNidRkoSy0mw1X6J3Z+yQFkQFTOzTxbW90o+HdrKTXwEqYLAXcor601wCHeLXVTSpgs6JntaaGnpv6ck4VNzwGAI0uG1c4u1bnu5PhIgdd3ffM7zezg+EUni2tspoSTEh0CjwIc3bQI9q3gYEcktjtz2TZbSmZxkioAmKHMfot5Z6VitU+1JLGYDkHDe35yaIZdl8Ozxz5Az8KoxJePqH2DQPlNHBkEOLOObgNQWfDJyMbw5BYXgu49Zzlku0a6GITyT7uOuhmGxX4oQflmRXXGMOujGwAkG2FAp25NGF8pPypmT0O5RV1to5mOQ3EMWYt9mAe8Kv049ZoIPFnHcQZjcMPiChixALpc5wWuEuCsrBAAJdBEx473+zkE7ABl6pPlmvxbdTI1G27sbmOThmKrtOMW8DClWNGdipPXThoi5Wg3+Ay17zisOAB5TsQgO8uU518S/JiXS5ltuxl7siSWx+GTx8V6jIZNU5yhvfNvy3gmYTj2XgdIDaMJtlGoxjrY5fxaYibLrUDc6nIkCEQAQ8cXbECJuRN8Pv3WZ4u1hnOMOHcYceldQFAN8Dgd0wmaQ3RxO/XAjvh2RPDjhEWHQOHla/TAAOqux+5e7Nqjxw8FL3ivIrWlc8N+A7jm34xjA1E4Wjg3rCPbTK8sj5defkmnlIPfVsnl+Dlv88zlhvbt8cOHY3cvr+3xA2DvrLQZv3JCmgUilb/2DuAhDr2sudbOI9tfwAJZajLYDdQy3zhMlncKtIZNJ9C8sqpT1KUXBJSAW9Eyybh3hliGkgHSVPBqpTpH7O5sjtnNxdiwNAfgZYzNNZgQnAmwehFVTgCgJtUkou8p1wZM5lkSaM0TeUvDctI03giYCmCquGh3VrUstUSNKe+DSVSsVO51HuieR1yf9aVQcK25Pn8ow2mnr4EJ5o31hY6ajNdiU7EmmKfWeuwSx5sKjtQDw57aKYxgp7Qmi3EBqGOJpAzN2Ag+57YgvQFAi6fe0hrDDhOgUhKpZoXdzop1pVlMIAu40JKsnTBiPTTDY0JZU4nLNnPZrPcyc91lItjHCEITaDZA0EBtMxgZwwhYZ47YEw04Zb/0+ZCSPct8pmEGNVjVe5T32ra8tEpwwFvqoIPqBsH4rHlgYUk1XY/DbAmDMyVsnhsF6nA/jEEHfTxDRI/DjFPTqNimBuwK7ydjfoCI88nJ2NvZ8R6jrxmNIYJqSrGWLAGK5lkzK9ofYh6aqdlMB9dk6VdhF0iawa7is/kMS99Kn4q9ra2RZZPglECY9cTzsYZJMrD+DOAAfsoGsPc7WFTSoXywzu7HPpH4W3SXFExYwobCUD8uxiTjsGuCg/WVMnG6xJ6mDI8SQED5dQCoJA47IMeeNxs1zVXKz5sNA3PuiZJAPk8QvDQSFaeu0pkGC7rcjfE02UNzg2JOsC54Lu5/awsmydI4Oqas51JGAkyMdFntZjVJJjXLBQaEnY8r6CcZYwltMbzDzk9HbOaKgLPXDOAWzRksqS77Q9c4EqAp8x1jf2/HQBlmlWBKaeapMVoak908wr2E50DX7W5UUeBJZBsAfy8959U2ncGO2ZAZL1AwmahXRjIKRpXXkDEPOJNGCxOT4mGwtB4R64fmNiRtBChgmJf/rQ8/B2HDNtGfQnvv8aFMyzCnsg8FGs8vnEMAfgx8M0QZO565mTa9H7CLJoNhxnjf8bsy7gHa1KOrnyOWfz2eeup+PksbhO0inqgE6rxZRyUKRsqdSRaR8KbJRbO5YJ1pi0qfCD0zAvv2F2VDA5BehtmC3dXHWk380/5CM7UaWGimN8AvPzN2fJbJ/quMtb5mJZdxdrjW+ibdmSPs3V0lWyeQa/AzSbawGtF+AnRNh+cATIsyP8FMGeNIRqDhBLs8CYQWXGfumnlEmSS+oknTYjTzjFyXdRSGY5hC2BvGkfPRuM8y7JTXMS+PH4VxG03QaAf2mcFntv/CtWmQwxnlM9h9Ms9nl9aSmmmb1vECh3/beO4VQI7XMHfYzmZu8Xr0kLGf0QtEpy1Jy76HTkzwPqajfYQGX5IkCVOc6zIG/Lt9xNZKZa5JWrNWO25KbJp4ic/jvd3EBKCt7TL3QEUF7Pr24WGNvvzyy6U1mZiH9Xl+FsCTs+y8mqD0mRlfJvE4zyjwxf2P2ZyBiM3m3nsssq6TPIbRSoKqY0TuiwoBXgPrjXs20U456unJ2NrYHb/1r357/PN/9stjd3t9fOxjf3/85b/8Hu2QzZQmiQVYix2P9VjO49CK3fp1qbxJB+z2qXne+9/yXa8bs3rdL/QT3vz6CzECr/0/gFuJEoqt1V3qCGgM4lLiE4f0WjFMssefe+FL45M/+0/Gl1/80/GBH/qB8YMf+sB4+i33zVhyODdy7wK0VCjXb+dIZL4OIAKIPvh4n92EliLsjAPWYIUB07yEMEGbWW0PxgpqYI0VsEYASv7eAwSmDADaEkE/JUK08809JdODAU1XFJ3pancc4xhdCMEbuuNRflIZ6egyLRx1HJUu84CRtbW1ISBmycANJScpEyGTfnCQrB26MhlbqOcLBtRSadEQoVs7XmikraLLgTBbYyewjAHG5TZYGW2n0M/tqmjoeEtLyw5zySjm98neAGw1qJgsSpqyMj63wS0OiQSxmVt1J8r5io1pwULWEGyWdIRsgKnF3HFcwkjLuqhGrgFFCwzs4Cc6Mb1ew1zoQ6uDgoAnMW79PTXcob+Hrp4Bdc4q4Orf+bzV1arHgZLKzrYVXz/OGntCZloYEA0i5JBaMA8FV2/CagK4Wl3bHKtrHHylqQOdusBW19Bcc4y/U3+PGHueQeHSSZxBrtf0/dC0yTKHCdLgS8ZjNk7OT2SDyATswJDXFwjQHZs4vHLIRRyWL8pAYFPKoir9qLQF7rbD0cEhy0RJWvRtAiAtgtlohahRtjRk98Aoa3sRGnecAP7eAZ+sUSj9ZIYrO5sM/6GdDu/ee6rAS+j7EUJmnVGOwgGJ648u0fV0Ms6vIgLfmT8D7NIG0xmrsrezk3QAIuDY2t4Ym1vrChcLkBezgufSQbdkLswNtY8KqG3QPtnuFbU+Hj95MrdjUtk3NxUmVVtjCWHo6NVdnqMddGqASJl1SuJqn5FJO0u7brYM9quDUYMVxzh09wbuGtDvxAP3zucfnRwbuHfjDsHQpeXxmLIi12DWNYFc1h8lIjBQCc5TOkrmn7EL6pS5ojwJIIHOapbJXZ6rPUOGDv0t5UpmN4Jby4Bg43pcXsDm476YfzQhGMv8H6CYMsYw4wCUzdQtJ3lCOV8D+UkalI6NjSAA4DvgiZ2PrQq7hPXGV9Zr/oZDy3nWQt0CXAqvB4ztII7vAFME3O2Ukpk2dwjoLdCYsm6CQIABAhTvr8ThZRhWfkLmFHvakpcIvXsBQK6bdFPkN2Y/qyNdM0M545gDyt+wIK3BpVZP7XlKR7gWzxw9v0UHq6srymUC+PIadOcYCwI0bMxcQ1Dh8UXph3YBO1bls+y/22OKEy5DbDZ0avkbTEzWVmxV2AsRsg8wnlIMgqfYLs4P1jNsQ0q8uoyKdQy7FL2rBoBva251OSOBo2wemKtzbaClEhWOrQZ0aUBJEfVVStXSKQpGwfJK2OO9h3hey9joilYaoAbUrP9NBOzDPksn0eg3cR3LUWWVRg4B8LpBv4Be+DZ9FnfJf1xIz3FY8HVus7bVCtpMwNolN0nKhC1HMMEzYKuStIyO3jzYU3h7VT0pnru1VngPvlln6LkW70EMmes3ewE7cnxMKdO5e9tGOiUozOufHB1G71C25jpU2rk2GolCmU5ra9qjBgEof6Ic5uDOvjo1XEfw1JLzgDIkJWGtsvcpYaSZCvdI4JU9TjL20v22vZPyVBMk6A8dH7lesL/sX95HAK44OCX26ozlvGUcFWi+ARCLHhRADuCUQIcBL+s5vkgzZuxEWM0L9IfUoaoutacpYzWArtJUSlwBoVlz2Hz9w0203NDm0hkXrOT3MjvpvMi5jE1eWRo3dB9tP4/9UjIF3D+2yC7QJHGvOHOXvZ76gMp8pDMlDFTOIBjedCuDXaF0Aj5x+Z2sb5K6dvOEiYat3EabLoFvQOP4zFZWVHmWDJpiWeJX9L6yImJzM+WdBQjSSAetpnnSqcaxfTvGncYUfGYAoFPHNh3fApz7+YxZxQWUOnJ/d9EYqtKyMLtjW7hXxogkPb4JZ6e2zPGP7idaoFxblqX6tkkkkujhXrA33CPXY+/wM+epXeSqFBqwEkY0fyPon5cVHqS7YTNpfK8ltJvjlVcf6JOqg6cgfypkjJ2qUdEE0HnO3jwfDx684v1F7iTNEVIGGw00kvibG4BM8d06RnPfH8Pq4fxLB8ZmbQlGlV1gzTSblH2Gf2CThCIrMC+dsEuMRbOIs3H3zl3XqyWGdmXMmMb/nqQxQvl5nUxooIy13glDCAPNLMWHarbdIhmd/cU9GluqOxZWKDEg+4znDrHh0v3SIB97sUkOnDfcG+dgn2smT66vKxm4FAbyznZKgCmvPz7xbwDlrS/Z3Yl5LYnCAPwRwueeGqzinpuVkKJXIAAAIABJREFUzO8iaZF4hWfnObFxifWcNW07oKCi7pubsuIury5SuozkxjEAJl1PWQObYywBsKWkmWoLtNoYH8ApSrm19dgVzkxj7bChOhHq2gR0vMkYyNLDr8Amlz3jPYBbDQwqkK+e2YZ79fjJ6fjUb3x6/O+/+qvjmafujo9/4u+Pb//2f0twCx9ziv0pHelm5ifWj/6y8W1VoiWmrFLqllq6lQW9887veN2Y1et+4V8IVOfNm3AEXv3D52cNVnjsmj3O4LSOUXFsLIXC2cWZwEmYkMuBIXUzGy/+4b8eH/v4L44vqLn1g+NDP/LB8fa3vnWsrUP5jkaAG7IE3g3684Hzw56DQzHmcvQxKixcnH+D2nLuOFSaVdQbyw1Z2Z4OKDzISqScwI5/B5xa854N7pY5DEKl74DNsicPwDjHvC9dGbPENa6WXuA4YIgBxmIYYCu4uQpIiWYP9elQspNdITCXTWLQR5cxqMdkPjm4CEQIymAZhFLpPXBM6ICnS6VFNdU1qIEIIR4zTzjrYZx0Ft+goQ72CJYuGD2LOuR+f6ifpe6so9mHHGtCgCpK5HMgrwM7r3sL8FIc1l8FWPL+SgMn6L79z8wedtKpXyu4lQ/Oe8yCRiIivw7Tr4PtWrVl0DJXDSz937d71nkOTtZhM/Z4HY5Xg1sNwjRAaBBbGUve3pmg/iwDFIHBRZYgmYVFx5aAEiklwHFjbZ9dEFTCJkuZ4SJ4j7gpwZpwYrGY1Iep7Lpi5gWCKqLJnqxOQjhJoU1T8hYWWX++YwLL5Sr6VwwEB2SXpejwVMtfAd468HlunEKCR/5vHQbLTSihm91Yu8/nwFgg2GBPs/5xjjarm6I6WT2/dShawoIWTbVfl21YLE3LDbl+ddsE8IBlQOARWjrALWM6GVMAEABSu4BF00rQ4QqAjjUTsOTiCk0vGCYB7wS2YSWthrWF6DZfCdoS5EeYHEAjWWCzbpYhBNjp7NrpeVgpvWfSMTMZSxwqA7+dUPYV/uQzLi/HW97ylrkeijpHAIlky25uzCTy+nQTivAyjADWJ39jjMNKCdu1y3cJLLm3ZCOjkUEQE8BgWZ0g7KKBQXVRRHSUtUSXTp4YMVnWtkywEgiOSHM0yQQXj47H008/bftzOz6SDRbsiYgvpacECdg6AiPw3kePXhtrK0vj7sGurK715TH2dzaHsRYi80uUY6y6/5kzykMFxAXSY8ssDcNeYiPUQ4vobuwk5YfVtKFKGe2AWWcRICMAFjYaYMwzx6Yji2687muD/zjy2gle01nCcjS5F8aHZgACw10O3gkBWVkBE5h/nEAdZVu50zo+ZToJgmHKoZ+VPaseymqB5QJ03HMCLa5nUFOBcQLIlJJ1EgQdSMszq/tsA6wAqNpmAED/z2cIkJUtarCUOW2mAHuPnxvg4DVdRohdADxOV9bsiU5EWdJYJRVhcyXAZq9n3pKZzj6C6ZiufbIVsazqhyS40vmu7om8XkaDjJEVS4Q4f8MUCEDGumfvMS7zcgtYBRWgsT8AUbCX25uUmV2kBLPFdNFQqQBE5pQlYV36tDy2q8MipVysLyQZOnNtUqmaFsDYVPsLCJx1RiBlOQ+lOScCjIAUEUvH50i5WPswjCXPA7jeeli3EzRKJKyHgWrQXRILneWGMZZJj23B9vC3+FzVbGQ2FL5nPPifcySlmhmTTvzwHnSeUqIZxr1d2yZZD0grmMir0hsC8qPTE+f9VFtzLQuItXn37sHcxjG+HViy3xkXmMYEVgwugL9B/RqlqXQxSxkaoEZYo3RiS4CcbnvbBmnpsIddScdN9sPZecBWk1NV+r+9tVv7AN814J0d7zj3SqtJLUrE6A36UsbI62SvrDIeC+Zia9QIflSyiCnobpuA1jxH+6LZV/HhBLfW0RALSDJP0JWvlUZEaRDAvmTd7Wwzx8VCLOauukayY7CV0VEVUL3J+UyjJRITJh+UBADoKfaybFfeH4Boi4C4gsYu3Uo5dPQQZYlaKhbfDpu0EOzONbWlSCZcxa5w/tWy1Kax5rBbypksTWRjXV1G21CQZ5MSTgBQ1hNdTe/6mehmCs5VuTB7ifsgDljf3BxHh+he4YdnPTNWrGHYRnv7B/k8To/pdDx5/Mhqi6319VRhcB5vbSomzxfAV/uhCrdIAgiQxznoecnamnenjjQIfqZgYp2Th2i/VWfH/t4AN//GbrmGANZPTgRVFYuXXZ4S0Way0/FRrbCl4dmOzQTwJjnGfk9pXEqx79+7rx3Czso+uiJ5kY7Xzayl5A3GUmKmpbnuYQPaPCs2gvdgVwNokpAJ24fft3ZTQEYqCOLPMZe8Bz+Or6tr7G26BSa2Srn7o4dPwiDaRAcs4FQnQxps5z2tE8jf7LJXLCeuhfZTg/rNtG+gBZvfSRCeUztcPlKDiz0mNOTgd1yD52nGJ7/rxjyMwb3792RHmkA34Xg59g/2ncsw+tJUrAFCJrJLCx3z9XXBoBaDNylXMg8d73KvfD73wnv4eumllxRrX56k8yfnMF0ou4kF/76+SoUSewW7yd+4r65W6lLE+JFJ2irHACvs6Il26PZ9AcoSA+uDlTQE8QMpok5O9TnKtfs8Zvzf8swzjv3LLz8Yn/5Xn1ZQ/u6dnfELP//x8Z7v/Hds6LCyTNOJdH6l23aaSC0IE8oqFNGj7ePtqrGEe/iH8a3uf8ubgvJxAt6gXw9e/Ows2bqAKAtdk+owVyVNLAjALQ6h7jY2wRHFeJ5fji9/+Y/GJ3/ufxmfff73xnt/EM2tHw+4Vd2yFGDG4Jcz2JpCLcw3D1AKFOrgn41J2Q/L0QOjHO9e1AFVuqwhzyBiXNn3ZNWhKccw8zeM21KVwsGumNICtYMLWQHdaSFspWbcNGU2BIAwOAhyk/mAMhk2Bg6dGTVr6XMQkYnWIV1bUYxRIVG0tpaXFWEma0GwrJ4Xulb1nesF3FF9fcG44meZWYGEBKRzGs8zbl2mE4ZD5jPBcrow+nKc3gLNGuTsIKfb3SY6+kYmX5hUOfyT4Qsi2r9vUEgtN5gUNUfRvrG9na9PR6+AW6696urVoKJAWfV0DFiXckVZad38QJQthgtDahfPKjFq0C2ftajT5t98nuNR5X/toDSgdvu9nTXX8awSyA4CAmhUR0pLANIBsMclYxEDIqvlplgtBDbVtQ/2BBotiJbTucz68grc0UrpcrqwtLobW4IJGgw02Os8VFlTWE4BZljDvM9mBBVoyqxZmowLSiIoIyDzvIq45VUEY+1uSolZDhC1XBDmXd+IEySwEco3r2ONkwGXon59YRZHbTe7Z8VRVzATB3NjzQ5JDUwyPjjdTFEf2l06xDjoII2hkCiOfjLY6dqGJg6OBKAR5SR2klwKGNLrpLvfMY4SVtQNpCQnYD33rnYVwQVlECtL1Qoc5wCtvCuFn9fU3proCAtSFwh2VvoVgDzsy0tErc9P511mIlqbEg2cqEe0BlfDBuBoSXaCLDQc4+rUyPN3N590AORZo8eQICzjxb0mAJ+phRGbFQ2VMLCWBOnUjCldL/bQk0ePxs7unmxBxrxFWFknCWDDSE2GdzYvDWm7gXYY42LSYmlZhxinee9gfxwcoMOApkgy4DrfjOPFmSw+7CZWHVtI8HRMiQ4lZ5PZuLu3PfZ2NsYGZT00O1hh/rNWWL8Ri2eZ989hVnEWYVMJKCF2CYKzdmWvlraf4smxR9pEzj7F6glKcbiqW1tpjXWXtQQC6ZSUTnpxaueMlyoRyzkG6zZBCw/eLDEDQbXz0pWRs4hgmwArAGMSL+jfTGkuIaN1UaIcmximDHaQQNgynLUwgJgvcwB2RURnMWXjmUPKl2GUprRybq9leKSL4pUs2nIWS3fLcmhLctHbY/9HINhs+ryDWpizbSMTVACSBsQXCKhOgoyB7OtKtIQ5glgunTLDSOVqrHccbQI5ns0SLJg8a6uW2URwOA5yGMApHeVZ8RP4PMp22PfcV2fluZ/WemFx8HtKsTizu3Smx+sG4LAAMdY8QL3+S/kwYTZGxsB9vZpkWLof3lhqpH2mjfvRseWJ/G0NW8b5rn+wqq0Iaz2dZBkAwN8kUtLkhjEKWwhbnusadNzQQTRSD4JdJyf6OoIhpQvYLIwGuABIGEtsJkFRC+zHNgXMZ23K9JosqQvWDIJmpvGdz+S92ObzM3SZAuwkIEfvlLKt1XH3YF/QGrvpPOGb0XWNsjHLY6+1tXbsqoQmz56OlGlkgF0lyGOTb+1sjeVJmkAE1KfMGy3GK88jOvAJ7uxsBsjRt0u5reLN1a2zfT7OEru7VgLHqmuZjN25MEyHnIEACACyYSMR0GEDWwesk2D8LdVDC6kNdfPKrgRwi921ZEwha8DZgA9qSVbnyDQlQBg9XbWbtaF9UYcJndhUIkSiI53juBeuCxgXNm/WF6AbZxeNPMK8gPEg+jSwBNgD2B4Cwmv4HjQo4qy8EgQ9PKTyILpKqSIIcGEChoZIVYLG36w+r7XZLKMFKyh2WYD6JozHyAtcjzMaL5U+HOAMySnswO7+gT4ejPTs0/jqACtJPGV/A3gyxru72/pDPAvnFckk7kcfYZpud9HVO/Wc1x/lHmpP2930gg6K07Flx7okwLBhVFzYMfH4yLXC2StIQSfGmg8MPmc2pWnHp6fj/r172hx8OjqTpsHH+riewt5Psqn9ytuJU67bpYp60HbARsetGn7Aoitxfz6PklL2JTaI15Hw6UZHzBfXzhkSLVSZyaX3xO+4J37Pa1MmS1IpVQcYNK4ZVn5rDy7PwbEuUQyomXOqgd0uN45/ktiKa2Jf2FvYdl5Lw4sAOc1iBXw7EngDZON+4h+lw2U39iIB0lU/NvhQPiKkBv7WXQR5T/vFbcfSHTfAdzNnsTnMB6Am98KzYVt5DffO+mmGG9fs5ADrEN8L0BlglX1NnJyzKKxn7e/Zqc/KPqSyAluCTWl2bPvAvJY9Rhlful0n2dwMsOyVaApyv70fx3TJLtb444DYMPfQHGMdnxzTTIgy9pAy8MUASsOUXVS/8DP7i+s22AhI2uckYwU4yWcDAnMv8yTB6blnH/++e/eOc95+A+PJOLg30YW8uhjHR2fjn/1vvzw+99nnxtufvT9+5md+enzHd/7bVlglzmnmVjXAqzi0glnnqMkeeYYkuBNTJO4NuLU07n/Le143Iet1v/ANihP9//KxXnnxd2YY82YIdZC8oPwlg4rxJc1+QStw2vZSIohweS2UL3z+98Ynf/aXxue/+Afjgz/8Q+Nv/Rc/Md7y9FMGn4JTFeADXqSMJGLetjiFxi1YFIQZ5zvsjQSvTRPdbJHZQn1bZ4BrN50yteMwWQjqk1Wmq4g6NtU+maB6wdSJUedQY6NhPG9nu+Pk4JSkS05E1SMqHwZVNhnGBqOnlhVBSGX0uRbdMzAeIN98lmyG6iLJNTZ1cvM5gD4wtix1JEgw+CrdFoU5kz3kmWdVpiiDCxaC4FUyvbK3CnhqACGvW5SEBsxqXawENo14C35VKeICSMwSt0tiMcHaWU3JTXXmqeDJAAaQBzo7/5UIamt/NUhEsEqGyaCwdEsaWGrkvYOhySwOWgRxF10H45D2sy1KJQ3iusMjo14lo8nqJXBoTaf+m0axgrXFfVQprgKvAcnamY9DGxIiP8sSKp2gfl2zJZpqbbbaAA/mFB2Z0JaAQr4ZEVTLEzjENyyhSwaUAC6d/nL/dHyDKUUwEjCqFoKgarLrXbaWoMJOhxXgG2iOdCP0oK+SVliN/Ww+fzHPyJiRbSN4kBnkQZXgg2CCeeYatpReSyBG1grafmflZGXKIsizUPOfsr0GqXNgN9C4vhqHUrFPgyf0JVLiaCAog/LKcogED2GeTpbXBEp1+i31oewGQHii0LUC/teAi5OB6GeXNOF0MqZQt9XbKSBbTb/JzJIQ9j4OJPZP1t3Z6VyvjDWMYymAU00VWAOMm4Gt2a7oTBhoVYcmnfOljN35OUF7szxzMPM5OnJniAanDXYylynTklUn+yrgZYCvgM4ABOw5heu3kgll8RNEbG3DzHhi8OjatbNOgBK7vMKysPvP1qAsxCzxGNoynomMOUE6GdoOygJuJOBiDQpwKUQNaIqeRcbQ7PsK+horKc07Px3j5mpsriyNteUxaAy2NL0a62swYjYrAdDaTqz+lHwHuE/CgTlBvwZniH1vIA37Sey9NMPyY9pHl3ZgHODsgay9jHv2afZfWpWfGyyx3hWCpgzt8mJe5tBMYksO1RUqFkx1dkzAmAA7gucrNjUACKCMkX1L6Rt7P7qPKbHr5AzBMiBonMeUXgZESxCZitHJIPE0NYAB/Mya6JLvBia6tEY6P+wgS/O7K3J0kVwn6s9U840qs+L3YSomcOykSW4jmf0u3+o14LKzgQQ6dDlzPaNplnB+4fqRvXF15Trt5hvYCoVpq2kF9lVNmdJ6YR1xduOUK5gLg5R5uUpJUtiesVHMT2vwEKCrf1MMPeaiAw81fUz4JWHTGWF8gGjdZG2lVCZAD+UXLUpsCbWgG0yDMGdNIo4l338G2we7cH7hWSO4WywefBnGKXo01fUL4X67tMU/6UAL28zvm03WyTjAIpIWzaTpkiheS3a/r+GYCeBlCV2cpZti9G1yRvEn1liXxbDneR/jKJvLLn7YogBsLQBNFp6yRvbuOdpOc6BxQ1bJg4ePxsHdO6XxFUYGn8M9hh1KQB9GUfyMFRt+wJpJmWCAI/Yoc4B2zM7OXsAFwfpjg0sTEyurloopbm152Kn3SikQQej+HSQhEF+m++2On9XC8iRp+AxLmA6Pnc8wWsMIlOF8na6KggCuMeYQkICxYe7jZ6WkKE2QKh+YMbZZTfaDekAyU6Nr0/6lnVdN/kafRztVnfg4CgFLuBdZMwKss/Hss8/OWWfMEfewvg77C10zSpAuTa5iN9bp5Krg+8TyRnxy2HE8q3uI5K1My4ynybNigzOG3Kel4JOJ7N9xPTXZhc8b/yDlc66rKtW0gQbNmPC9rxPkhnVKh9d05yb2wBZRvpxzir3QCRjmlPlKSXzvRzUSZTznc7XD11PnG/vKXLMG+Ao7Z81n5wzoTpoBQpadQ5Ewm3L0+UATn8f+rtkrXMvSdvd1wEjsJOLj6qHSCVqx7o2UKMMYJzFXjX1g+TAu2LNmoFrGWMkJWEeyopeTzOAzWM9s0MdPDsedgzvj9OTUvQnjko5427u7gpd0ZyfGYKzoVodWnXIPKzA1DR6cazSeLDc/plR8xXJButUCYJydnfh8vK4BFPYQz9Qd+rj3rgwQvJL1HbC8kwD8O2VqkaloZi/389prr6oVCJgEs8mkmh2XUwIfm78hAaAZjzwvrH4+m/c1e4r5e+optPLoshuWV3xi1gGA5Kq6x6xX2cFrG44na7DtYrMkAZyiZRhdxAZosQnutQIm+xmtZigdafYtmriyqm+xw4x98e1Kg5FER+wyAF78i256QYkvIKp6cFSBaE++MRHMfciEs+FRdOAA/BkvYkoY/g2Im8AEbFui+yPMOqoXaKpTX9UxOXsw8Q7jz/xgP3d22T9JnFoSXaQUy+/RniXhhkbso8fVZZgGRgfzMniT7bUmqqp+fP2ll8aDl18dv/kbnxqf+vRvjm969pnx8z/3sfGe97zbeMqu8CT/i/hhbIcfUoxzkzcV45aLF0oGflsxQrlGvuiW+Ca41dP9hvz+0oufmaV0Ios4wEm3Dw4gQZR4TYcO2AzVOl1B5tYlmi6N3/vSH4xPfOIXxhd/9w/GBz74gfHjP/E3xjPPPC3dFzFfDgUCWxaZdGu1cpbNsLO5g6yGVdRlH2mTHFq2IJVZgmSmpE+XAHRK+tBNKdH7apGc7nHR1+psbaPNlLpgBMy+2/0tZSZ85XClfr21xaLpotZTORh2nFpZtothMs6wOwJIKTBdIsFmoszKJJg3ECwmg3+jXHEtopQpnayth+YM5XxVP8yvN6vcMBJTzE2MnOCKwrgcwGG5qcNV9Sjz2uMunSlqZrL3ef38S9HtYmFVB4qmxicPU53HutSkwKJmjqWaMeWgzQJova6c9VVKZMCYduhSuat+u2hCYYXl1WVcS2yZvzRAZUQLgJYrU7ZqGQ3/uZTyHKl+DcjWwZvlsZXl0/oVq0JgsvZAsxEatENLK3pui6wGzrBliOoL5bNhhaS8CZAyIEMDjAHSAvCq7cD/tZYtdyv9MIWl6Zw4cGRwfOmYWaBelUXhkHCA28CArI3tz3HkYCclg54AM9oKrFkciAYDXOtVLsrPsh5KLL+7+wVUA+wA2F1ovjA2BJAcnpYXqMlTrKMbxLmnBgoc4HQHYs3bXZCsLiVusBQsrUwXKdZIA63u1eqSVT5lsrgIauuIRjC21yXjTmYZxluuEQ017p3STQJEDI1ARTM3EM9ECHttc5ydhQHCWM5BNZztovkzNgKvS92dCn2LgIc8M8/E7beeRoCnOCF8WfZTTIhoAxD8E2gny5aSAcpiwholSLETpiB9dxRaHbPrjGmaYMCawGagqZOSTICdLextCfd3cNqAVwvtck8Zn0myavoIcRYb4DIbWewF7JpALK8y0Av71WwrAq84ZZRBbGznrIBNspk29wSGbMurK8odeB+znxJAnpvAl1IsbBng1tbG2ljH0UZmcXY9xnW6y64juAuoiJ7anbuOG4wbwU3F/2vvFUAue1OAOR1FEzCnpfgcHJbtumBGddZP16fKgbq802e2uUPwYwLX2BPOLwTJi4Vqqc1qsVRyRnmeliECGrc7nDpa2Z/Xs+Vxzv0JYq2mc1mtY4DbmKfSB6uS8P53VRstysNL39LWqwVoeV4WQ5S9IQt7nkEFGEzgBkujmam2ZLe1eRgtHYBcONZhtwEapntu60IuWc5D2W/OsepIisYTwV7pjLGWuF7bqsvLlCezXm0Pv7E+dnYjLM3YcZbB5GB/XLD/q3uUrC46StbeAvTCJnn+cTajOVT6PoDRBEa8h0CGjDwZba6/u783D3QJbhoQCaslIHqDK6wX7psgfl6KVcwAA/WNMEbYWwFoAPDD0ElH5PgYjEULnwNQhNkW1iv7yuBKgf+A0/pNlJyVfiDPk5I89IXIwKfBQyeoZMnQbKE0wBhz/a5i0nELHeyxL+lU5nnI2ijwwbOgmrEYMNv1LBpnHcTxGv5GAMnfco5EH4ayLdaJOjqd7CudtZQrZyh4PkpisKNhqgJMweS4VEA9HR9Poz3E3K+2zmIAT5jxaS6S8WV/YwP5jGjahdGG7Y9geeYm44FWVxINME9zpmTtdvc89iuvlykCC6oSrtxftKvCeIu4dhKf2TtJOOEL8DrAtgYlm0kfMOZyzKoioUFY9cHK1wibrn0MzkGYcui3kiSohCRsDfSjmJvSxoTZzNqLRuZExjXXXd9IEnVthWQGoMCF14HRwTpR47aSksw/vgS6tIwd6wntmwC7YQ9xL689ejTuP3U/Z4h+Bfd/NVbshp6OmIBUNjBogelKIMhkWlm1iyXrCTZ0swVZ71zHpIKgyIZntmVqjx7NS6M4x3Z39/W3mL9osU3HRjV54bp2UQRY2t4WOFFTiTFhvybSqL20HACldMG0AyulL6uYPOccpWCLsrXe94wJz8dahTXH3FOa1ckFmdPVhRbbrn9vgxTYqhGAh0X66EnKvvgcmz+QlCyQnaYe+LqcqXQJ7S58guweCGiXJtHHvHLWHh4iRTAde/sBb0jAwdphLs9OLwRXCWa4T67DeLPv+nk8q5FCsGlFOr2yp5qN3jpbXQKubzRD8H8n/gLd64thG9BmaodltO1MCO7sug94PyV1rQXYZZFdEm0ScgzPk3Q8TeMa3geJQB+smKmAlbQVlmFW6wAGG2cDz8fzrBbggw3DD7JphCWJsI1YByRN87zN0OLf/P/wtdeM5wAq9am6ozNrg3J4gGDmeAbjEFAWoDPnaRMm8FkFoYqRa2w4m0bWowDsxMvLnhEwANnfNHASfJVFGsZrulzmDMSu7FFCLzOaJhD4Z+u+l/OPZLrJfZNfkUKg4/lDdcqSjCbxw3Wx93Zjr/i6G1M9ePUVdaIZR6spYCTj0yglEt3do+ND/y4gKKN0U6F7xjkyP63tN8bD1x7ZnONzz31u/Oqv/PL45ne8fXz84/9gvPvdf2ksLScaNDHGmV5xr0dpx7NFsOjfNfifvZcoMbFYdL8P3vGm5lZO4Dfo19cBtwqdtfRCz70WjLRQJYTHNQc2TjDZzCkBTILRZGCux+//3ovjZz7xC+Pzn/+98b4PvHf86E98xCwDrA3FpEuLJl2IEmwnw4/uTbL7AQDiyDegwO+leOM0FItKIccCBK5xiHCO1F+orng49ssB6yg/wlnifzKKqf++KbFVMmWhIpsNweHHITVbGZSJTYrDnY5rlRWX4ZCgS8HWOmD8mUwr2ezrBWsGRwCja5alAsvO8E+vYQukc1oOSMoSg97fzqK35pY6XNJJCIymgmsNiAWsShlOA1u90efMhhIFbMAFgxGB4nwl2K7a5crYtlHwsl0ieGuemI8WbE7gUlo3lcWKEetMZbVsnaWExM8kbK7yynzWosSFv841Yuxyd2OJ5lyLzI6Eued0c0tr2yW7jlUJULeLveVANqBm8FIU9MUgLAR7mzHVQvbNVOPeFRevbnqdMZADYdOElMDG2cr94UgEQO6289H0kVlRYtg4lTiMZCiWVnCk182uGLgoRp01aIBe7DxZNoKtBF0ENHHsZBjemie0dXIvt+a75oh7jTBpgDiFIW91Ge350RGWpRDnKSyQzEEzOAQuqmMp2USDgFvUdhDyABPDjHdrMrBMkhULAOfet0QvZS6Uo+D4sT85dClnw7kQxObei+puRrkyfnaVdOEumZEViOSwK9BoeRWmVMAaDvymmzMGJ3Q63d2d2yk0bF555WWfhc8PIBugEsem9c1Cy69ST1mAju1yAAAgAElEQVQNazoZOHJhCF3pvLUwOf/GSeV70+yxSYrposeBVheU/SdHOsZkG3G+cPh4lmajkEHb3klGLbYrjCM+s2nwnYlkfHhWQAPYFXx1eZJlXWfVJbCE6XViCchLQJTPNktrphaHCqBqV5FS5mp9c0sHQt0r24wfCmgi8EzgcHV5bvAGkCB1nMTBmI5dSqkAcS/PxvoKxeM3Cs1TMoPg88Mnh+Ptb3t79JfUXuruOf8Xe2/6pPt+XfX9ejzd55w+wx10ZVnWlZBkGwMhValKMRSBxBCTYCdggzFDiqQqL/J/kAKDsQYbMEMqwUAYUqFIIIANKgI4DgkGS8i2ZEuWhTxIusOZh567U5/12et5Ws6kN0Ep1W3V1Tmn++nf8B32d++111575oLxCDNRcLvjw/syv5YA6tywZ8xkrjWTrpaZYXtktVAGo4YIgbVnk3Yp43nJOnXN6bjCFrCxRiN49CFiZ1KmSFeiCWwAtzhPA3Tz89SZpmjTcr2jrO0Gkx1P51XQXmav+zZaLmnccLKcoxM5LcRlPdrgoPp8BIc4mbJNADZgBcu+rCMfVnUyy3ZJBHQ9OZV1BGjdzmOWKZLEoUwfLR6fzeYFVxItUzLBfS0jsvQspTOwESj3mlJW5jisih06Dz+NDSRMD4NoSq0Btyzf8ndrswjIAeixV7kGXbQObrlXptsYgDxzdpdyibAV9UMa1HKfdEWbkhBLoQx0Wp4RDZJo/DyT+T1sJ35Hv8o1wn24Fj/nv2a6uZeAskCYQLBMTQGrMjHPsj8ZU65dX4lntgOjJT4BlRirHRlDgDbYpf6866Tlh8wj+zBd+UZrjs8IxsEeFdAvoN2ED+/aEpiwPcdP67pJc4ubN/PeLdcpoNSMfQLcsJQIgtUUBJCDMQWTlUx/5msY8xljSnrCRDBRwxzff/AwTAX8K9hb/D0JUdbf+Xm0ZxgTntNAUrCnrL6y3tohjd8NM+3QZiyd09h82MkznyQ/yuJoQ4OcnfEzAKME3gHPSF7GZyTwTrm/bEfcHkvuv9TnVUNyM1IBjEVBBOZr//pNSxkn8K5e3CEC6oeH6pRxJi+Mj2XIaBV2j8LA2SeJsLul6DxJmCSC0Q7CR97LGNmVjSdzbQF2BCijo/OsZ36nItqMM35smcbx3QbsYX20BLFsFdmO0wk53d0ex6eh9JtzDj+4jVNMFF0uN6/f5EFzrYLHltceLi+99PIKjLF8DpBVVgljyWdYG7wL41vWOb5M7GvOTMEpnnFdXgdgrn9DwB/m3pzVAAzsL96b0izuxfMgn0DC7dbtW9Ee46vzXjZm/TBBHYHsGwc2eACwJTY6uHlg05rj4/hczCVNPTjHHjy8l3Xw0kt2DJU5aCKHpGOYOWn+BfMNwJznhLnoda5fP4hvhPYSVTGUhjIOZWon+fX0SeK4gi+C7voVbczBvdu1kvFIcnjKtAGIeG98E8A4xjFgLs2LIoeAr0GJn4w4bFxZiY37YKzVXsXPj194mn3N97/w2hdzznGfAp7tcBh5DWzsltIPdKRnjZFAAexhrZtUUTaibCTPALX2asfLKq0Nz1hsbcdH7LnR9ZZOjSRT9q7FR8Kf9iy0lDs+6CS2S9jAZwxIeHEWoAmw2uTdWZo06Guor3U3DUf05ePTD7O1djrnDpqYJzBKD+N7AD7hN5Y9+Ojx47DxSUTCIAZE9rlkRXMNQDqqIgBD8UVis4eplxLHNEFTA415e/P1N5b79+5P0uBoefr86fKe97yae9a3Tnn56NiyjmASpzIKP3xze/nRf/K/LH/tr/6V5b2vvivdEn/lN74/uquW8jMG+Hj6e/VvsfOJUeqTl3QxQV21UUuiwKa9+O5/88uuNvyyP7gKIt/6y1d8BF77zL+4NHCd7nQD6gQNHX0A9A3oanM87aIBt0KJnAOLEp9PfvLTywc+8P3LJz/xs8s3//v/7vJ7ft93LO+AEk1Gb1gWXC/ZkgQYap+wUMvcKjjVQamjhNGJQWn5RYILP0XQwKaUGr+bzZzW2jvbybAgPtzacjOqiZQCfKQUKll1dUnKOloxKlJ6advbPEuEIhH9VRuLg/v506cxWhhTNjidEDG+ZJ/aYadCmpbWmQXmBULVhi66q+NApqEMtDBZVrx1+VVpzz0MJ7tuye7qZy1NNMAJUj0ZZI3zlKeNKGqBJeegwvNfwuESER+6aZzsOmDzsXVwryOeeHIc+jjNma+pjZ4DL9nhZKtKUVuzJAps1SkqWBfAdbKBmfPJSHGvlhQGEPUBUvaWrhkBgaSJ930z/gki/RLI/GVfq26gwwQcBoSQiFl36WADNEXTQPq0DwEzpqWL6gY4FqNtlySCewhQINm9BBfqUjXIvVzokkdHQnQVbE0NABRh0pRl2jWsTIhoiowGTAVNZVMZSIf9NZpfnTufyzbI0eq5op+mGKvvk8B9R0c4gHc1jDIEAsg6kWihnK00rGjLzFyw1tPdDHAAhkrKKfg9Dn7LVrs/CsBxvZQ4BbRC8wnhb+jUx+lCk85FrCVATZyjxecIy2qo7xE23iSARATz6arrCwGSzgJtuz20XZsekmTx0R0R9KIUcGvZ2tlcnjw2o1pmWBywre3sXX6vjk+74BgALildwzYBWFWwk2dMxi0MMwPaME9yHRgPlEUgjG0ZG3ooOLlqrvi7dbgAHJgb5r+lVWWSVeeCZ+NnYfJMKWr1l3hH5uiFF19M6UYC5O2dBIyrMtHRXQGUa2ZbphaC2O6ByLjBdBg9N66JEwnlHedK9h9Z9KOAP9WdwWHe291abt3YX7Y3LpaNi5Pl4vRouUY3ul0YOicBCJlLu1ECrtixam3XZTFYkm0ZZ0rqRofQMje7SzEXZepmH+bfMpTCGIbxONp1rgv2H+X5ijuHgVYgPyW1sGUHYA6ojI0L/0pDEQfU0sCwp2BvRmeDTmVohi1hJaVzIXpxnLk5Y9Wl4PeYx51dStULiFA6asY4ZTyzfmUOn646/Saoojw3bFFYCLIUOdMAmcqwwv4YcFkuwzj23ZNcwe6kg+QIUg8Q1jmEjY0vkDMl5zLvQ0AIyOIzc20CZ46n2K4EnXR9XYb1dZbyWuaIrlLYiuzN0YvcmjXPmoTdwX0K9LS7b9Z2dDdH72wAQLSJChq4bwU3AwbMmigYtbJ5w97gHoz//r4aKz1Peu8E6mFM2nm1jjzfly1kaU7XKt/nGfhsgazuy9rgnqVlRfSeAgVrMLfBeDP4Ddxv376zKsdooM61ec6C6LFrYef6bE0MFDzxLLOjGM+boPTatQRoa5BGm1kg2dLEpylxbKlQg5CehR03y5NILppRJ4BKR94BGMKAOgPYs5Tv5oGahvgPAdQCYuLXkQy4mbIsynnz+zAqo4n0LEAZ65R1w5hTetiETBj3W1sBJwr68ycgBDYLUJP3ZRyinTqgvQCMSS78N5ksCB8rls1zlFkH+GXe2PXMO/HM2PiAAxHOdk6zLtB5ClBGUK6eGdfwHCfwlt3Gs4ftwf6JRphAlCwSwT+7hiJhULF2QHgkLmAEeabyjrI01Pyq7IO20yZKzhmJAJiglqangdIEqtwXkIPzIe9CsoozYzqsyo2SiVi5BHzprpN11cgS1gvlfBmx0rfHf09351lvrAHWUEpP6Ra4qjbQz9S+oCtnqSlfrE+BGX1+/s9u6CSBtI2sB0vv6fgJS8gGFk1k8a7Md/y+SXYRA7BuYIXFP0jDiY1ld/wuxo+1t/YHYQoRs7D3Lpbnh0fLjQOSPTA5BbAB43hedPmyFp48jU+oD7gu4ebZP/e5z6WLaEronjxbHj58PCXV7KuniTNgbgHAAAKRbAXYevPN+7ne297+ysovYL5bddBEvMz+0zDa68ev/IANQReAC+x2ALonlJHC7LkZYE3GuZU6d24rfM4eoxww70wX+UhOzFiP3yzrTr8nJIdpliTj62aYXswDIByAEOs42ljHJ2EJkSRJrDBnNvEcpY9JJsKKPbVDYa/NHMo80scua9P9iqZhz9uNAI/sP2V68Dksfcevis0dPyh7Ic1oZLKHVDFnAAkePp/mH9ElPV52AyC2mcRJ/Nt0nYyvdWIp73QnhhnF+zFGNkPR7tS3ZL5Mzikp4Zl0sLzx5psBgLMOztHNQyP2xTmT1npY2HLsFADX/fv3w6Zl7PGD8BHe/vZXljt3bq/1x5BZ3txcPve5n1+ePn+yvP1r3p7r8mztHIqd4O+MJ/PDWH3hC68v6Fz+i3/2Y4Jb73rn8sEP/vHlG7/hfatGP9HMCpvbsTFGkOGRv4+vxs9yfs77Xo1j4psty/LSe37tl41Zfdkf/OWx5Fv//sqNwOs/9+OXBbFwmuvU9ZAweCYLdLlcxLhZ+tbOH1lgl8vykz/xyeWDH/zTy6c/9dnlt37LNy9/4A99VxZ9gthZGYJbBAawoCjxMBjEGPxyp6fZU77PJg1DZBxMricbaLr1Tbe7HI41fNEWuLYs0WiyPJFNmuwLmb/pokYAonN3HoPPnxhMs1/t2qSY6yVZnYAQUOAVvrz3xuv5LI4HhosgDZ0sDDXX4X0bZBIo1nmg1TEGETHBWwc3cj2cIjMglGMKv/RdExBF8NcWzummmDIpArHLAIjOmeUocaSuMKe62e0cNs0CYgxUXi6IVae5wBLPUKdVP8BAjcOoDuoqwLwChHRODZxc383eqVk17Kx0SZzOlb1mHAYDoQSQU/YCrZ17op2w0v0atl9uUgs0wSzsjHab42DiMwVOytxSC87vr78sze33AnpC2fZJ8x5qdZltanlKAMDzEZIOs875aFBi5nI3Wk+CKTrLMkxk6oW5xaEKM+oSBxVNIhgS6z2QMVi11XYPBQQZ0IUDMPpS827NEJfJ0wOOZycYbTBFgNff63oweFDbilrP7Itx6BMIiaE6/GFbmeWPkOl0G8yYpzU6jI4LnaMNdYsmRAvYLAPpMPu8z8YYmokX1IvjEb0vBY+hmwcwGJDWAN7sqXaD589OSnaqoB9rKUBgnH6BpbAwxkk4uEGHrzUwWY0vdD/KsGKv1mGV0q7D5F5zPQHkJ8CBFZauRZasyMJw7cRZIms4TjXfw9FtmU/ZIYxhu1fKQJAxEdHSG2vdg7J8Ov/NlPE82KAGyxWJVu9kNNsAUY50XvkenxeEPI2YPu8RDZUJSkNvXzmDF8v+dZxz90WCy3EuEJLXObU8ofag3fSwfft0v9zdSjkiWlu7W5fLwQ2abcTQZ94BObena1NA0sm4c782DyhoxRy3RIn78ayh3+P4TslYno9dR5eB+SpbpvuCa+eaMLim3IXkRc+zNE0ZAeju9diVXE/hfMEu1wRnKg4+aRV0t548hZ11LZ88PoNtsgTQxj6wDmpreR8YoSkVAgzNnNlxK12yAvbBFlPEmLWeeQrwK5iuRI7AgOUFlOXbdVPtO218mCVjV7CjONyM2+6+3cVghqVbGWVC0feDPaoWzpOUiSFcbbBNUEUQy+fDLoXtERaj654xZRaYK+2hpX8B9WYPwlxMKd6U9YepOowIxjntySk5fGq3JwDVAnM9p7hXStuuMKxiKwNWeQbK1BvmwQBpAhF24cN34TNcowAW71MfJcAEGW6Eu2FsTgkWz6aGlsyGnqvRSJlyHO0f+9574PzH15iADptR/yz7a+aHv8uyMomSoDui2jKvZOZZRt0OYYI3ljMSYPP+Bq+yGLgWwXo7S1bguCBVgYywP6dErraPYIW9/vypZVv9qp4N32siUtsBY+hp7gcoVOYV7BfWnExUhfZhe/i+JhOwqay7AFHTFZh1x5lAKRRaN7wLzwbYV0CR35eNsh2/kPsAbnm2CpjyWX7v0UO72AXEhQUz3YVhZsjcgolrIw8bE9jZ9OAWHdVg0lGeCUvt2oqlzrWj+/TUNaXWldow3JP/0NnRrsl+Y/7LFGINNSHBuGY8KX+bPe++OrQjLE1khplVVrF+L+O5s9x7443se55RIOhGQIasrwD+7gfmmXW0u7O/Kg1uCSdgXEo7YZNREjqlW0gJdPy7lrsvTaxNEjQsNrsIRovqGGYVNsLnWnV+jUao32e9MO+MBWukZ2nA0mFxw/TjZ6yplvz2nF7vwwG3kEvY2Qo4lXhjAmbm17I67UNL5qL1dHgYW8Ac6NMJpvHVfbG7JVuv7Masg/EPy36M9tuhmpj4YZSgYQ+bkNKX2A14w5qBrUVCS+D3etYwWlovv/y2rGPKu/DteAaZOpxf+kb1dQBLHj3EXmq7YZmVNcWaJU7qF7+zIhkMuFUAmvuHgRlQzq6pucfu3rK3p/ZTS7tJavGcsq5gzQtaRV5lEpKyzNGs8515Ztee1QSxmbNHeLcKoAMQ65NeWCVzuSxPHj8eNvV2qgQAZ97xjq8Z0Fm21tHJUeQcBLOsqmh5Yu1fk5Tcm2oEnpX1xpnEOqytDzBKo5Ht7eXO3TvL1rW9JC5hSwKuYTMA+WDKhnE5Zwd7lHvJ8rwRcBffiO91jaA1eH3/Rs6hai/SAZFx77naxKndv8+WG/v6sTwf9pQ9xnhHXP8QzcQby90XX1h+4Rd+MUmCF198IePJf4CgtZOf/exnV/Yna2ga5vzCz39u+aZv+qZouZWtzHn66MHD7JOjk8OAjtyPn7MWsC/sLZtAbOXnMBV/6fNfXLY3tpdf+Fc/v/y5H/iB5Z3veNvyfR/+3uX973tPGKZpRDP2OQnxK83jWgXRGJWfYbcil1IuwoBhtakvv/ct5tZqg381/uXev/rYpUGcrJ8G9GuQY4JWPhA9n+k8E1DLMgcM48c/9lPLn/qT/9XyqU99dvl1v/HfXr7rP/nO5dVXvy7ZpNC0EwXXsb+IbkFLj1iwpap2I6+oq1NX3SwdRkX0exgyFZzHiRpjGIoiGW3EEi+k+WNkzWgqHsnmj9j9sLAarAWoGLFaARgyaXYmzEE9mTc+E02FbXXKwkpJZ8idsCtgqJRuyoM1Y1zaqCi6juftA8C0nel2ozj9QHdSpRO4s/oMGg0IFQ++XADCCItG4yphPE+uPlMyFskkeLDFmZygQLFAGQLNEnfjdx00MIiBAIQBKRiHu0FAPjsdsFbfq3h8Aa+VNpdBloEULKVz9dxS2gjA1/b1pPbbgXDKRCkznPavNWKrYHLAKYEFy9vWoJVaXA0s2wp2AH9BDNbMdG80nSf4pp6WGQEGtoBHguLp2rjKHoyBCKtpBZbpnFqKQdZ7f9nc0OBWXPXsnIwWjArmguCWjDPjQ4aTzjgCtIBePAcHsqCSDCpKogRqpix1usHxc+7J+u3hpwNmZon7yKBc73sZD2vWW0t1cugj8D0ApOtEnVU+w/c5QM1gXdj9crrkJMApi5D5GZCU9QdgQfAbtt4ECqxvtDAUCoZRY+v1HmDNeIVZku5oFxG5R/eJeUuGdQXsWavPOkcfqu8XoAAg6wQNH52iODcRurOkCsdLIFyGB00e2vW04HuD4ZR1jF2Kg/v0afYLDmR0L87UHSpQ0n3WYJXr4MjUkWPOaUku28sWzKzDh/fvj1NvdhlnSIdYLZMCOzxvWWf53UksNDAvI4L7QzMvo0vtCQHFAk9l0N6+e1cG2TBeCiIytzqiJBOWMOwAzLoXG6QIYuNcq1uXoDtgl7o76EIgJL+9ebFsXpws1/e20z3x2q4dvMius7kL3tkdbDNMWUvfyhaVQIlT6X0ELBostGtZbdspZR5THhPm54A/YRjMnjYBMqqDMc6u14DcAARx7r3HIBDuccoXs+BHE1GYS6ApuksElCcL5bGw0k7OKU+koQTpT8BmdSi5RNboQjII1gVO/DRhSIfBjZSXMhY5I1K2DEvNM4M9EDYJgBP3njIbS5VlRp2e+ic3a4MXftO1bpmS2hXaNMAl9kTK+2bf4aRjp7BLdgsWMEMPTjZDDi39BmxctOJkk4V1OW3OAd5u38IhPlzO0sTGZ2BtRXdv1y5hDTISfMX+eI0GHAVqroIpBbcCgIRF4nsz7/oGAs49P7QlgqM8I19h8YyQfcFQBhbmUIK16LOtuzNfvVb3YgPWBsUFXlb7fYLbAMuTia+dqrh7g/ACYFyTPcz8yDaim5iafGVZsGZNyLi6YbQxjowV1zEBaBc0/k3ARmlQPJArpc78u0BVwSDek/sSuFwdJ66Xc2vOwrK+AoIGBCSpsZGOdoD6PEuTgpaH7uW8suHPALlcK2wH9znPlvskeepepBtpfQRYL+2ItvIft3eWB+jM7O6EtSqgbVANoybvl9JTWZnqT1Fyis3CZ1MTr2WqzD/BXUDEAGiW+mCbUxKGf3h2mjJz7kEHuJTsAxoBXqQEc30ea8Mo894zOET/cFHGwrIl743fxL2j65qmFNvLg4cP3Mc0T2Gcr13T1l+jYsCushF8j2akfiXnN/OnLhUdfUlSKRJuwkg7VVZTgRL07thX3KMJsLIouHcSxgN6NTHuuWGiL+TWdkof2Q/n7TId5dJ1cSQr6HAeqRC6sB4qqs6zW66rvYs/PZ2w66vxZ32VrmWelXcADIJh9sILd/IZ9kASCEkiIsZtAxfeUWFv71PgruuZPxk7gATWLQABQv367bJ79Mkt1WY98fwnxza76fmaeY/uGw2DBKphySH0DouLNYCmGmANsQzrjXUQf8M6nPw/WkloqYU9fUIDGMF/wJtbB3QWxI+gQuBazosC6vrQJvd5D5k/2r7nT0kQwJKDiWb5LF8p4T0/TWlrwWTAM64Fcwebg23i81yzYx8ZiuUyHVe5ByC0yQTZ4/g3BdfoMg0LvrUX1cMD2ILJix1vaSLkBNaHzK1lVZ5NEwvuw/WbOKygvolgQZRopUbPykRJyQoW1aiFVlYX7wKYzzrEziIzEVt5bS/2grVuAmEz8dxlfKCL6HU1LjOmuUgzAMgPbdDBs7I10i30QF28gjf6sPjf+r0+D5VRI2mwyR6xRL5+G+8FgMs6ffltr+S6sN+eTBMBgWk7QpM8Vs5AjbuU3L55b4BJEhF7y9tfeSXXwxflOkhdUL774gsvBhSmSyJsr8z/kye5ZvZDur5bmhy2J8y4x8+Wf/qj/+vy1//KX13e9553Ld/34Q8s73n1nXmfSEngL0RyRXsgQG60TOlpu5xGyiZdsIfBVRKEv5bxuPvqW5pbMxxfnX+8+dmPrphb7QJ39TCwptds7yUGnQzrgD3WEMMuWZaf+emfW773e75/+cQnfnb5j77925b/+Hd/63L3zu3QrQlMWH9xsqMtQpDO6tShLDOgAEsNaRzE0ZSRpQHV1C4xUqc9kBPIpdOMjrYBhuwyEtlmGw3+zKCpgdHDBtYAv/+FL3wh120mjMCbZwogBeAEkHZuFx8cC+6Fc4BBKo07FNV0gFIjoKACRo378yVd1D8DXm3NBp/scfCglWi6DKxAAoAdAwxYJkLgZNdGgocIzFNPTtYtIqFTbrqizq3Bjzp3LSnjOfuuYQBMZngFjoUdM7oQV0lOY1oKoDX7EaH3K4BWd88aNB02A10SRwy/Yr2WCgoQdf4LJFnOx7G/Lne8Gji4dmX2VdMgzEOpP3mMFTCT8fEwW3+2mmEDbg2DK5+pIza13slQDeMqDlprwEd037GQ9SIzxi59GNwIoya7CCOR3wy6PLRtAACzIxcXCFBv2556GEqr2siZX4JcHG0DwPPV5zoX7hPLFfr+/GlgxDu4TnmHZmvT8XGE2VcgRTKmc5CMJlbp/O5d2Q9mj9TlaBDIxTgg2S8tP4ztQHA/QLQAF4dYGSfVxIgWIE52gGkAFLOPBNsA64Czz56TpRZsWAcuPMNGfobeFUHQ7Tt3MgY4SAFyNtUZi2bXZNIAkTjYX3/j9TgfZTQwOQTnLdPDTpElbVa9DA8+jwNzNCBbnUTGhvc02/gk9komp7oOfC7Z0AAUCn02yMzawqEd1onZ/ZPl5oFlUn0mnhunBSeVr7I7mi03oHq8Ct5x2GCjMXf8rKAsO5AgH2c5bZpx8gjyYKZOANwsbzpMjm3DtgIyMFZcmzUQ4dPJ5DNnLfM0qYEzZpe+Hezg1rLs7RDsXS7XtgH2CXxo8AHLR92Y6BJOl0CYEjjaFfhnHAVB6W67BikaKF3Vtimgfp4SAZmoZgYFiHoe9d+eR67PgK19hpMTWRnZj+61dBqDERMACyBHO187EeA8IDClh4A713KOnp4D+FOmuiwnYWBampuAN/8TtIK1ZoBKF2DYupb11gYxBuyXABS7lHmoM1TNrwB9dFQcAdhJFdlQZnT/CpzgwOKgEwCFwRgmjFqXaRAx44aOWMKqASIjTL1hSROfF9SUBQdob9dHgDz1eB4+frQCQNpcoSVXKyBBEx5wK++tQcseT1fFaU7TUsmuteorYT96zlXLLIHCsMU672GdDkCb7ovTVAGfAl2j2pj6KIAND+8/yL7Kuc71EmCj+yVTs+wDfmbZr7aHz/B8fD9sHESnpzth2ZkNIGtjup8CfEynSIaiIAv3ujvgeNkHlm+1zE9tmwIRBHr8rCXNDTwNhB0zWUN2vWrykc91H5QJyjPyd97BgJvmEiY9CjQ3mdhgrKApgCdleIxnA+GsmV3BRsCvgk7aHATWZY30TOv9wjQ5Pw/QBjuAZwh7czoR8jnGBttZ8ID5BcDkufksZ35K7Qbkw/6XZQyQxPPn/EgC0ZLdglPsP9Z1bOwz3ymyA216cUlZFvpS6srlHcZXC5tvRLszvpeyVwgaCa5hvvBv3olnB+QowPXiCy/k+/iqdJdEaJ21WAHwBL/pMnwSxj/gAfqSb7z5xnLj+o3VWuQ5mQPAAUAFmXG7OS+QBeB5YVywRwnmATDQBlrtHUq4j40RvvZrv9Y9MWW+6wB9WMH4nFOJoZB+y41lrbHH8ZmOjlhX3kONWtd/GYcmUtbMS4EuAazanrBSJ5nVdXNxNrIS057oqi9MnAMLrqwn7FnLfAuOsI5kHClhwL2II3KuTmmbek5q8MEQYxzL/qS7MJpD/CbUMcAAACAASURBVC5Ma65/+87tjC9jyxpCjysJFxJlh0fLs+eWCvM83JfxL9ubBGqSbM+fD0CDVuJRwKzqTOFjO6ZHKYMEPOhejw+ztRWQzuc1QZSzaHwDGX2ypwUBjZXSTOfiLAwz9mdjKsAR3hf7wfu1RI178l4PH95PvFggqzaX63N/xi8+Gz7IsFspCwy7bfdafpc9Fo0uSlSXjfydNQcbqgmL67N26YjLHuL5bt12j/DFXNYmtyw0GlpT/kt8dzXBz/pIbJk41JJHyQsby+bu7vLg0cMkEK6FOfwsW/zWwc1lm/ELmGaVEVVRZW7BTmRe+C+sQDqYk6SmaQdg+nS9lqWrvXIOFnWsj4/sDLplUwnGgHcFwBJ0JX42scAFmTf842eHrkn8Wn4vbOrRSOPz9+9T3XQxa21n+cVf/MXMDbpZaOUBynE2A2RTTcBYwmrl+Vgf2OIyHlnTTdJkjR8cJHnxP/yNv7n8w7//keUbv/69y/d/3weW97z76+IDthlU3BykKwY7iE+VoG/tXxnjUeUxDejQih05h8ZAL/2Kt8oSG5d/Vf752s/+84Eq7GJXh16QoLWsOvQgq9H5GaYOBy5fBBI/+RM/s3zwAz+wfPxjn1x++7d9y/IH/7PvSjciuwqaRbCzjGCGtWrrulmZLQYtDcRYnDVwfk9NopYGNBiv7lAEMC9HDHwMcR10wK2g7QjQBqRzc6TUYQLLbEzKODY1yBirGj+MOsgwjrsBheK71EbzHGVuYbighxccqhMapyYOM2LDBioYBYQDRa4VtEz5DZsUQ1WNsJTupRBxlbEYHpLC8tElQMdETSMoyLRybpXeeuGqR1VQMXoGUypTp8MATbChBiLQS0oYBXxk3uRh82cAOmlkKzDKIM45/tIvA8CurwBm8wEDiyl3DMOnLK+yMgzWWjNtLDfPtH6oCTKn1HA+E+cmnTnWpTcCIaNZVvQ/jtEqZlqNQfdCx6SGNZkDsgq5js+SCr4yLcKy8/llNUUbO3Mf0CakMvYXXVU4vHQiZJAIznLopTyQ9UBAOOOaUsvp6IkotiVFonunI7LvZ9bvI9Drc8I8BGXt3qtTlrUbQNV3qjPOoclhF9DsynXr9FXcks+XMcP91sEgh816bxXUNssybDv8+zRMkNnWQCFsigJQBM9lWkE7TuC/mfFBnNQMrmzQvX2EfG0VT2YUcIvfffrc0qmWXRNI4FQXTGXEyMRVtN3Df82gSNA5mlG9X0VVBe3I8PssOgpkfA0gycypZ8RhvCTjzlinaUUFeEdbxfISQfF2b4yeV4AezSj347o6yjqlrO1mr3lf5kStKEvH2mEJuxUtt82tUN5ZZzhi6tqMzlKAUa8JQ66Oil2XpNBTVsR9EbTnvdIyfcCWOrHJUJ+cjFg94qB0FjObbkef7XRFvHPr+nJjnyYkAHpsmNPYxNjNtL+e1vLpSHeW+9tpdwKUgLnBe5Yd2rhftS/Dvgw7MnZra8Hy4jx6DWzEOPGzV2QCqr/RIP2qY9V1bOfAARRH14Odf45eI3p6k+CpMxZbi/MVWwnTh3Npezm92JzyRMttBd8FzNoKvKByWm6jdzd7suwYzlhYTjwRQTbvRUkp5fmB9LGvOZNkWQVwvnRNRmtlGDphPtF1MppegC9k6jdyzrCXZSJTwmSZI3/HAa8GCSwV1k6aCJwibnsUMJP3CKiLhk+AWmzfdjLAW8PwYa2qS6keaICElCOoM0ZwHqbgBFdhZbJO47TvLI8fPRym9rC85nnLggpgcXi4SqJ07/PzlliwZlt6lwACYA/gP8L5eysAl+e89+a9BJPJ8BMsDmtOW2+ZW20v/16V9O3vJ1jh3+yVaBnhG0Qf7yKlPgCK0XMZDUCelSDxKtCM/WEsCCC4FnuTazx8SGc4y9p4ZktdDOS0EQQOG6vSEgKmslYK3PC7sI3G9ZtSSstx0wU3WoewNii7dB0BDnWflE3LPXm/Jr54fq4dIe+T4+XoULHpq0y1nCf0D4XRc4wNBqRTh6e6kP182V7YW8bhagla2SKsuXv37q+AvAbm0bMZXRqC2rxL2ImWUaZb4Bn2S9ZsgONoTArcYTexJ+rZnaSssOdt9f6YB+ZWwMWGC0ncprGDjDNt9Un2KeOTZO8Ahfh67MW8+xXNmfrCaZxwy0YMDx7eDyDNO1CCZCdmKx/wXymRQg+P7rwwkvmdlLRFeJ0uwodT1nY971aWBSAJexE2Rnz0YYvYKXUYmqO5RKBbcMJ5JoFj0kG2ic1cInKesszjgCdJts348DneyzNfYKtglaadRIxnfu/PvSiddm1awn81aXs1ORHwDGZMJBX8nTKxkkwL2G+pqMk7mFKUbKnxGxbfjt0yeRZ/B5ttQyrAKMYJMIU/6TCXOUa/bWIcEhx7+7C8aWZgQxjKBHu2Mz6Mc8A0mQKJYbAXfXfWd2OqMhwLMK/BX+c5TU3oYLvItGS+iTJq+wosu87sItjy5jrsBXcZP3xXfhcbhHB8NDXHj2bPViieceJeAuCCyvH7pxso5yz7lr1eEH1NEDCxRudpSvT4ws7yjDDasvYpf5uyaqVe1KdLAiago4Lo8Uun6QesPNZuGMsDwDM+PB/JPe6JzeQr/ujqrJXhxJpJAm5KT9VbNeF3mg6RA+qnCgdG81TSJIYkHmjJpxVC2MKwnyfWzfrEH31iwuDg1q1lYwt2vYL8drbkjFPiR7/QREme7+QsexUAk/LDV155e6YwoCAdYNM4AqDtcjm7VIaEfQlASLwL+zXre+Lz2pAwo0YrjAsiPo9tTAKWZk/b22GaRX+Ms2x+n33UpAL75+WXX8659vTwcHnz9TeXf/ojP7p85O///eXd73rn8uEPCW7xWmFtD1sdv7Bn6Sr5iH5gF92QGKbkKcAX4Fb3B7/7FnNr5Rp/df7li5/6Z5cJasPIMltScMmOUoo/lh4dpsSUt7V7Hjb9oz/+U8uf/L4/v3zsY59YfsO/8+uXP/Cf/t7l5dRV67wA6igeuBtwC5QYY80hy9eqvGeo78mmjjhcs5cpBZksWVuNyhIxq8dGxZBipAvOcEDXwYre0WRw+p4YKoz8qpPRuRmhtAZOYO8mxXjgIOCAx9mJcOjWQrfGBIiTMcZIYxQAJBQols1itq86VWSbrCXHsBC4RUgxmew0ehTgiG7LiObxPKk5FxhUvr3lgARzgFtn1nXvbC4bU0qhoSugYTtjJrTZLUEox6tAYJ+5wEId0QAuY+C5boGw0MkjqLym0xc0WANpqxBzGDqMryLwzQgJQFm6msBzDHWp5twnMBEZjxUkNnpPk/XzoBzh9pRSel9ZQOpLrbJ1ydjnTRzv+UrZzhXNrX7e8rYGv35+vZ6GdZXua2sNMZ2l6rjozNHFJsLWdAujHJHOagOQBdwajYvoq434PEa7ZYllYjmvBnv5+xw2YTBd9tn8maBcWW3VVzEbwrx7ELpe2W8Zf/RxxjnMPmsb+1kDBvqCldoE5yxByDA6mLOIUyfQc61xCLLW03EPcAJmx9lJsm5TnxBnv+uOeyQ4grJ9cDPAEXvQLCWOwIVdIqcbHHveoFsmG5plgNu2jbelPEGMmll23boKVmKjUkYcDY52tjpf6fUwRjh/b3vllSntHGd82Htcqw44n203JYPws9U+d+2YbSJ4ifg2ukZoxtAVafREKElJxxwczcm2AYbX2epexI5dLdnm+2VqlDHEu/FsyWol8bC1XIRZuO4MJJvLMaKcO2Bmuu5RvuS6xzmpJg46DTeu02Id7Q3WOvelwxQirtuhs3M/rmv30I3Y0uzhlKNYtvq2l15c9qFrXVDujR0MZDnNOywDZB2ZHRZswUY2EI+jlpJdOioNMD46QrFpdPw9FeDLXEQjBzah2lAdI35ex+kq4MvfayPrQBb8tdxENiS4r0GtJeKccXTETenjlD3EJsFkWrXCZs9uLGeXMBQ3ltNLnldbJ9ht2Q5BfW1OMtzbO3HqZbNo32DOxZEf4VpZNJQlAVqKiKLtk2DwVKA6pag3D7JWA8AeqIsRPZPJ6OdMnbNOwEnHvPaVS+ceF667BH6pLFJTMAHnsC953pTEbG4v29FeOUrQAbhFBpe/c74yJwlWzv19AOzsybFRewkq1RikfCn6ccMisFR/7PrYvgY6DRoLgKxKV+c+ZSP1DGpgGzYOIOu5ui4Z++OTlZBxfm+0mhAeZwxqX/EhygZrqU8YVnfvLNf3LYG5qvHS8saeM3YHNCEFE4Frlflx9b2qZaJYuBpc9afKyKhtYA1cZW1wz2pxYYsKShVk4c+rZ/9V5hZz1Sx/nvVMRgJzwHs1kMUOMM8NJGVYmbzgbIQ95Bo8WAMKJ4BzlMgItAKG8pmUs4QdqL5Zk6Ewmbgu/13teMj70oEOsW2+mnzsez999tTOa4ApU8Ifra4Rr8fGEkwGSEgSS+Yd72dJpL4iiUzONJIpnIs8W5hgF4udXsvESufHdTn1ar1eacBTsIufhR2STsXaPe5Z9hJ2tiWFTWakfGzT8qxnh8/zWRsx0IVW/cOnj58I2h0dRrNJjTN8UsuxmMvsjwrC75BMUb8tfkUFsseXKHjHmXstYtX6RHyfOeXZej4nkcb5Mokz7CONQspeZGzxDyybxUcRVGS8WedlNrcyomda1l2a1Kz9VEwBa7vAVvUfs3foyzvlutHO3VkDiMQwEecf23B89DwxQwChOfN5H8YNcHB1Hkf7b596sow/92bMFJ43SVhbfkyzqHRDvBi9o73lzi3WiRUmNMgqIx5t5Jx9G3b1hAVeMKVg1fNnNnPgPXjGq5pg3Y+xBZyniPFT7XGFXVnghzNfnUI6aKpRVwIBTUKYC0rRGMOXX34xZzwkAcaaez64dz9nE+wdng2frXaCmMXYCsCL/QQAiPC8/kljON6B+WTO+Xvisy9pfLSEWZwO3mPvwoTF/+F8n8YyB7fsaghY0zJp5oUvWHEAM1yXnwnICl7yLAFkU6JLom0JWMMeIFGpH+aZ37LTsJZJtkFaYF+cnC50M+ULBhexEqzzJKTnTG2cS4yJdiQMS9ZP9gu///xo2dvdWyirfH5EEkHWYn33zhk+rUAnJeeCgKkGWDaW1994w/eajrw3rsOoIgFnUnPnGlICMAGPl4ePHoVdyAfCQhygH0CR7q+wR7HD+PcB2kMGgSkIgC8ojy1HVgD7XFYwz1NGMH8mDjg7XR48ery8+ca95R//w3+0/IMf/uHlV7z765YPf/gDy7vf/XWJn8OETvx6sWxWV3kY8AG1Jm7KC89X9JqnGY4xr1Iq/P2Fd/+a/zP/4+ovX/n7l/3B/5vff+vbX4EReOPT//wyhmIC4wAnEwjYPtMAOpuWsoppLVvQInTJy83lJz7+qeVDH/iB5cf+2b9cfuNv/g3Lf/5f/KF0SeBgakab4CIbZLo2RRPhyeNsbjZpGQE16HXEMEhsgho0HVGMg0KFODgJUNuJ71KHu3TlOnIRsp/SqXXQ8ssRYDVUCL5x1qHrc3Bafy1t2AMWphvsBnU/4nhQthXGCWUlaqKklh2GAUyq6DRw3RFZD6VaQ2dpzY50A8ocCXwGvefa0aIKcOAiiRM0+lLZvrwz/43Gy040p4ZilWeablVXSgqr2UJWtIfg1QCP+/QATrBW1s8AW/1sLEY6Fgnkxc4ERFJXbbVWBkhL0DeU5qyJkVyWZKXuQIK+K1mIxHn8N39J3mrVEWM6S86/aSJQnapAL2lJTzc3mVpd447hWkNmDcStBeYLhuU9RoxZ5ln1gxRwlmmlUHTBX8fUf+uMEnzCpnBPmR0Jb8SsBmDojkBUg2uCTp2lJV2aWiYsCBhYLtcNM3La9wIBXlwguq5QtHOwBg09jJ2r/BnWxdFqXAoCBtTAmZn7ttxXUNOud9y7oG3GeMqIq5+RMuFxmlhnPseo0E83OGjidpoho2y3uzAMZ01FCxCwdpts2/MVeBgh3j0Bsm1KiEYPsAyJZAejNyB4j94ZTA2+T+c93p1rsPfsTkiGSiYDwWsDs2aacX4JIGpXyIaFxUF3xckGJmAb7Z+AscPQwFFTC0FHgnsECIkjYhAZ53EXB02GTkpGEWbduxZWDM+JECnZcNYKn8ceyQKAxq7+hUD1Wqi+oAtriuvhEPN7BAuhyO/fSJaUWY2DFBDJUlgeuA4e7IxQ3GdOkw0nKIlG2vZy5/bBgCKiytj5CKeLfU8JuWeAJUxtEIG+1rXlNpo02+iwISx8FpCLv2PLsGvVfyJLbBBoc4GCsbYTl321vWGX3DILsJ8BjdPEBIbPJB5S3geD8ku773R/NNgskK/tElAu+Op64992h3VvejaxjmX5LinJlaFIxnd7OU6poI0SAkBvkJUGxN5cLhGBTkJDnY5oCx2jjUNDDTV00nhitIDaGazsMhJIYW0MExDvkLXGXsFuAl7yHoj+RpeCQH3sR7TWtrTDBSAso7M0lHcISDWsMVkIZ3kP9hiePmOxDmD9O99jPezvXY/2EWUTrMGI986ZEmAKMG1vL8ARTr2C9wbHZU5jExIcTNOGlIak5Xp13NpUZcrFo6cl6BBNpmkwENHntIc3aGb9l/1WUDdJs9GLYaKxV9m7G5vLDbrcMZ7RK9nJ+Q4jNmtt0w5WZa78XwHNzI/iwa4FwYRp7nAlu96AFHtGNpw93zXKs2hLPDta+rMdkP1kVSoHiBWAaexSfJbJdNMWnkGpzePdeW/mnYC1YF+CuzYvGIC8LA+C+wrWA2yVsRDwatgTAWTD9JT9xHVhsAAEGaidrEps+HdLBmGDZA9ewuKxhKcANXu6oH2BbwWVfQd1x3z3+ILHlMjKpmiiv8/Hz9MBcGNjeUyHSJgSB7ezD9kLXJOvsB5Sfqr9IWA0YbW1HKUMnjJudLT0TRlDAsGjQ8s865OwR/k7QEETOD2XeRfOQH1LzxITJOpm8m/eqT9rIpfPcE4Boni2ycRk77E28LewIYzj4TP1kegE3JLMJKAn2cEzweitPqhMxsPl8MhSc/a9gbRVEcwFndySkDo9E7wOGGnTBpkwggT4P9gakjhhm6fUWVZbNfACbERfz5JmOxPvLg8fPsg7thMee5g5cW16hgfYStKhyVzHkJ+t7fiUuJ8pmcI+ZDy73u2Ot5luiQW6lzRxWrPJeBfBy6OAmdiWrGViFuxKGEayrz1PnM/OJb/A52Ak8d6UJd46OIhtxzawRwOMRzcLlpDnz+mZ18SuFtRlfLnHg/uPcn3KRAGS+X3BIs/hllXWz2Ts66fCWuw+Zx75D9CUfR5g6hh7I2BxbW8n1886ua6kC69YBjllg48fPY6vyj3pNpsS2rB6ALFJfG4GBIldoGnHkAKwqfW/Iwsz+4CxCVuMuHCa6pAAxB6H+TTnaZp2nWgbKdmESQkww9lHkgJALWfCnHPuFZOm3KvgvuvRfVdwi2ReiAjT8Vv2Huv8WOZ7/P3TJLUo0cQehiUeyQq7oAoKEftyP9aAIBjaaPinxLUkMdII7Yhzixhxb9nd21lOuSZJs2F2dn4BpaI1N+QA4lj+/fDR42hGQ04x4UtShjGUJUrilDJY9ivnBIx3uxlaLsg4M37Rv2vnx7CvbaqU9TwanNEXRbOWphDoZW6RKDgPQ4uzkblkbln3AcJnvB8/f7780i/80vKP/9E/WX7oh354+Yb3vmf50Af/+PIuyhK5JxlP5pb4KHrBa33U+A9fAmSPLtkkY8vwLZ6BDXyLufUVAJz+dd7y3md+/DKIZlkfNcDoeYxY26qUa4Jw0FNLDHHcMdbby6c+/bnlj/3RDy8/9r9/fPmNv/nXL9/5+3/X8srb3xb6Lo4GTiWbNUHTGFkONwJ7dUqktfZQKeUaY9Da+gTxEQjW+FAWieHt5loFS+c6YB4eXhejlaBn2BxxUNA/Wqw7TkZn6KRsagJRHLWwcKYkj8MvIE8yaLJHMAocthjoOFYjDEpgR1CcgGupDlHy+CvWFNdCkJ4sQIJjMv/TIpZrXowQdw7X0HdhZunUJCCZbooJqgJiqMPCYR5HaEoF7Qg4YiXDFCCYMWsEILbuotLs6uogn8Uoe2BAn2EmFYRJFn+MiAHfCC1P04AEXmUoROMKJ8PgdFUKNJ0uEwRHEFlmiZnBEZFmrlsHSXlRdRlgWY1Qp3pdHOKMu/wundJhPPgalk6FGaCjU6djBSQNwNT5TpaWLqEtPRyA6yqTQ220QQ+n/pu5KzgAsMWaof1ywYvdlKgKApDlYX+kJGy0DFA4kPlgMNtSLwXnFYPXqbTkMmtjAdgqEFYtiSnXnfmskxdx9nQUPF+BiXW8ssdyX2ns0jDMhHZ9NMCvoCs/Dy0/gYiHV8FpwK0Gjwlswi7ZXLZGew6B2zhGjPEIVgfoPrVxxdYOOlaH0cHi+wFnonIvK2t7F/0Ig6CCtQAcrCXKUHav7a9agwNBNLOP8xAQKeUEfhWkLgsMp43Aq0FQg8snz56usrVv3ruX8a82SZ3FtJuOoDBioJfRN6k+DYEqY1sGRrLBKVXQ6RiPeLn/4N7ytre9bOvq4+M49i2LMntvaXSCM+zsgNsNRDsPOOv8RxaU67z84kvL3oh04sDy/E/RyMLpIGtIGQiBKeXYycBZ4nV9b39sNWuDIAVdof3l7h3Zd5SqM/YFkrkG9h7HOUyrCdoC3FOWy/kQZwcm6+WyiYYgenQb0ykrlpM1yn7RDpdxCVgYgd4B/sO8uthaNi4GzBrmGfOB48g9m6nGISYjiq1MB75hHjKOzaoX4CoDKSDLqpOuthPAjWc3O8g+JQigZIKzT20b7Hy0shKkNuAzUZJy5WVrOTql9HNj2djeTXmeQqsGMLGj55b1ZE4iSmwSIPYhgvtzPiWRNFpdsR8K0mInuCZjmOCZhhTHZwG4NyM2r61E9LVlGowzAQHm5uZ1O/uGgYddDUNHwIzGDADJCRZGQJfnsoxL0JV3F/RaN3/Y3BQAwKHP15RPAW6RgOH3kvhhDYzuI+wThGthgZZBAahMWROM8DKF2CO0g0fTiPljTnmHni1o/u3Q5XTKJ/UTZHiUFdPPMs7xE6bUlecjkHn6+HGC8pbpMJaUdR/cvpWgAFvBmoFpwrukxG+lw4h221bWyCqpMazZZvILtjF2zw8NaLMGZyx5vga3Bdn5zPFzS3XiZwyDg/e/CopHT4wyr9F9aWIRO/3KK68sr7/+eu4H+N3fFaiXGcD8omsTsP7kZLk7Jdjsq1u37oSxUtZbu8gFVJ0mF+wXxvzJsyfxFcto1r6biODzt27dVAeLsvPDkwReXCOAXYJDmwH0rC14IWCpgHbZXTzHrQNKw9R6K+vH4NkulNAzGBdZPruZ85QZjdZTzr/0WBKoljUBE1IGhH4N+0J9pOjp0S3iStmaDBQSnyfLoycPEzwGBBtdNIABrhW206wXAkgC1HYHBVjg3mje8F4ABz1/PKe1kzlvd6ZjeNgoy3L74PYkaC+Wy63LZf/G9bApU440iUlAaMtcAR/3luuU+Z9Wu3bN8uMMZT6SDJtSeXi3h0lAy2RvOWoBiyQeCKyHYYQtaZIhjRtajj3BOtcHXD87oeTNjsjspaznVCygLSjjL6ByqiUEPutvBpCbczX6ngNm4E+3pJTyQe7FtXlvkta8M+NKqS9HTxqcTLl/mb4tFWWss8fHLh4fmshhLTV+kYWm9AfrDmYWOqB4rwCO8c/PzuIzBBCOoLzl0oxrbNJid850sx1ZAkAUQIqQDjgvplqEn3P2sl+Z45T2XzPe4nvdO+xl5rz7knVi1zzLBwFkmpi1fFNwWp0qmViARpU9YG4B63ie3V3Y3bI2WQOw8DkrASa3tzwD+H2Zgyba2G/YHu7f/bt3Deaua5A1z1kGYw7wg3mLplNYQ9cDDn/+lz6/3Ll7d+WLsg84J/gse67+KTEUc8g4dU5r8zjv8X0CfG4x/5vR+AIUJCnKs/E+sPrW6xvygwAuSSRYjPj90X5a0KNzHWd/xv9Qwxf2FGPacydlwtfoeLm3HD2nRPls2diuqLz+f332AkUA6bXl8bfOL5Znh4dhVqMzm/J21uXpcdZafh89zeh+HS430iXbBCV8C5IfAIR8jgRzz6tUn6S7pPI6jx49yHzhC1HWeXFGim4zNoS1nLN8AHnmtlUS3Ofgzt3l5z7z2eVH/vGPLH/7b/1Py9e/993Lhz70Pct73vuqwNUQLNAq25yEV8+gxKZXwK368au4dOKy+I0h6Fwub2lurcKdr86/vPmZf5kotAdQ9aua1Wv7TbOCCODaeYkdIZ2XTOPG8smf/rnlgx/8M8tHP/qJ5Vt/5+9Yvv13f2uMrAbQoDjBQhw3M2bRv6KbUoA1HeJoaUznwzo4zbhhJDhs6thh1KMBNnXSPSjY/A26r/5Z4IXPmT0za46j9Ojho7TXDaA1bB+dSDKxZp1AzjMGUy6YjnMYoUGsW3oB+AbLq84FrBgZUDg+OmIIRRLskO0gS06dcrPbOk62KAcs48CH/rq7K2AVlkCEgKXDJoQbYfPs3Snfq35T9VnEG0rN1NE6OSH4UriQoOLu6HjwjGQYYjxW2lQKSMZxvAKWZdyns2TFlGFnVFPKeTE7ZZevMi8mlgGgmHeKgcr7KPJbbRiNklVrKdUJ88t4Vqqp9JCs04CQav64rtWs4prAmcmUBReSM+Y4Kgjr3K9LJZsNT3a02lohFTn+6fQ1mQsPEYEiAtP+rtpe6NqYNSTw58vORpvJZFSs3p84XtzTeqSh1sNEGV0twaztdFwbktMwxhhnShulo3sNNXZmtKbriNkWrp0OMRxuU47VZxTcskNdQOF0ceQdBIqTfT1GG0TnWbBw2GArsFH9FYMCgZFkvZNRpzucJUVmU9VqEqBcAggkKzmNIJopyxrMerhcjoeJQlC9Q1Ax7LrsnQR0PNt2xMUN6GFzKQ7LV7sSsU4S7A8gRwZNG6EDnsDyGY4LrBKCeDLdPm/AKBgSCeqXs2m9ZwAAIABJREFUNNJowwm0dNJcIsOPLotC2Bz8KTtcCcwaUAAiZT1fqplQ9h0sAvYmmWqe5f69e+lCk+5VKWuBHbRu4nB+CZuKTrXuG9mudMw7zPe4Nu9z59at5fiQLj/ny507d9XKCUuWYMjyNhzFOGwTKBFgpjMRTKAEYs4tmdj9/ZayVBdlOo4GALJsFXuihhNsgjOobCnNBswKi3eHjLXlibU3aRUO9Z+qiGEjskbSQXE6cQruOd8oaWUttCw8jOSt0N9z/2iYGDhjAwJes/5adhUb7xdrJeXcY4AIGFqeyf7I5yaQ5DwIbT7DLkNRXbMRSE4TWJtYMM44hARlOHewtc6XreWMTb0FuCUwITHUttYQ2libisXLrEsSKswHAUT2BnOfgHtAO+LD6Gbk/NbGZB+H3abexlZYXHQUtfyETwYsTqe13QBAEf1Pab6lzCmdm26i2HzsASMXtg5srYr/wx6Zxg1hPM/Zyzju7qFvhG6LiR8TQvoLrOkEd1NKynszblxjzaw8TkCUBgYwR6L9MyDONkw3bT97L4FwGC/aZ4K1ln5wvbKrwqaZduzsgY5lgM7oSanVCask7LGUvpwvJ4eA67LmsNGOEc0CZHJnbQ77Ria5OmaU5rabnODCNKAZpnHWWUpZTgI85v4A6fvX1eQaQL+sAf4Na4G1V3BQNoFBtnPgSgDEORyGmcnI4/h32MMC/jxnupftKFAcQG3YKLAvCsi89OKLSTRg/wANLVFFG6vnmWuZ54BZQbAbhhgB/ZTnmbC0E2cZJpmL7LWNAFz14WKbp1mPfqABLnYO28j1a+ux2cw370GpYZOk7RLJmibwz9xf211uHtyMKDal7NjdACEj9m8vLtmAjD92CMYScywAgLYY5wQ+IuLulNdiK2VDMnfoXalleLYcnQIeWbrD+MdeTynenTu3w3IskMv502fmc+lAtmeJHOtC4XqA0Gc2bxo7VoBA7pD7gv2ecz3EdKULwpS6YP7VGcx6WKxeyN4aHy5n46yRMuU4zxjzXHvmeaVVmFIzQQzWFp8zDqAsjm5ziHbTgdJ93y7VJlZdpwEBIuUAC/Uk4LE2Rv1SAvYwStFOm8oIfVPtgmDCaPadCaZrwzzfAcKxMdVr4mzPfkbP6c6d/Lm/t2tzkEt9+jVzfTpFT/MeGwFtLGfjv3CECHyYBAnweoyYO6DDtfgR7CPOvstpysA7JQYISDUJCVQiSZYA8MO+ie9SyQ3AE2MqFuGTp5TLkgw02W5S0hL/dB5PQt1kA2MYOYER7+ezMqRkIxOv4AuUuR5AeU8w6YtfpBmXhIAAXgO2YXMjS4E26ojLc6bwWTXXPGsEpQWp0gkzTVDQmlIaJszIsZUCoHYOxHaGsYhO8nRkhV2EHaSM+dr27qrMk/FgvQBsAQJmP6QTKgAR5eOC1ymnntJYtSJPV3scu0lJHgBLAL9J9rYShXWHFiXrmHW4XMLIdd2z54yFjIOI+/iPdzDWAgC8lnfneswXn0/Vzobzmhjm8nw5Gd+oQBpAePZNzg0AWRswmLTeiH14lLLO3VRfpcz0+Gh5cP/BaJheS7nj2fFJzlfXFD4ctlDdPJiF7daKP1awHyAXO0RpvWxqqmrUcsVWl11uHGF8n8RyEqVUbz2JL3b94NZy/8HD5SM//JHlh/7O31u+4f3vW/7E9353yhLFpNbSKpXuSTKRjdV4aUgS+ff4hZIydN9Wn182lhffKkuck+Gr9I97n/3JywAAk4U1UFhnfxN0rzSabF8OaMCBomg5W3Zn+WnAre/7c8u/+OhPLb/3D3zn8ru+41uts92nNTAOHTo11vLjZLDomx1gaMuEYNE3C4lBpDsPjivtbFmdoWgOBV8aqEFsmQk8e9B/DNwcxs2oBCCZrKfxSJln0szJ/pjFMAjHgKaTTDUrlo1l/zqUUwN07kMdNQZc+rnioNJ4bX0aQd5xOlJXPvpOCaSGQk3Q26C/wouhnMJa29ldttOG9sZyfc8WzhysagmoyRWzOCUxvGM0XqY+OiK0Wxwelm3gpCS7N23CyYI8P0SU8jiHQTup8GzRACPuOxdo2tz0oO/6YAyr+dTtYbbgIo6Nwsw8p+KIAlSWmwWSm79Gj2nmI8yogWGqN+b9DPhHdWsYEmOshiylr26poVMdtfZcO+BWGGFnYevFX9q0nX2ZbWXmWQDpVwLwCJtyCK87kvnurH0D3ayl0cEggOZA2dkBsMSB9H1ldfiwyQ7jpEXM0a+CtmWM8NE6Qvwe9woQlU6g1vKXjcFnCZD7zGQ5ei/BKgPgkL2GfeYzq1FmqUOF+79UP4trRmsGcGHKM6S3XyRTjS3gObJmKoh/petQdLcm682eYQ9XGyRtneO7xrBkTQRYSUaI71kyiYOFVgF/tmyqZdM8GO8RMGbYcU+nOURZD0LAZmz4XnVlmp2v3o2zI0jE3BV0i43Z3lpwIrgP2eGUQyezpSPQclrZJhvL3o6lAIQNHPoEeWgcOO7OycNHD7MeAZZuHgBcWcaReYa9cHQUp57rELxnnUS7SSCHa5btGqAgrJzL5egUbRED6WbG6ShUjSRYiMlCIhj6+EGui50QoBX4bkkPwVn+vrO17F2ntGvNQIijNvp+K8eZdXmGYxaU2VKICehmV14Bzs/C3rUlAGWG7D7LrMuoxKkxk4ox0t6HSRhQvWBXoOZhg2LXzRimu9AA1rGDZ+OwRX/RucP+lolcZzHXnozmrE43qcs08xcQfnT7UkI+z3I+jGTNnVoQ9rr03OSLOdXm3og+Is4d4NbG7rX8uWzuLBtJbCj2GjuQS03HV0AyGKuJYTZT4qjm0LqsJqUmlCujAcleZUwiUmu5FOuHM+v0GNu4uVxuCYgXlGf9c7924Do8ggmkXeeLIKXrpOV32upq/LmbWuLCfcsgcn+dqm23fS2dgGXTrsuyA24hJDvAOWBwwIOwSABTZWgUkIrg92ikqBOzu+oc1bK0Jum4F2s6zNuLzWTEAVLWgdbFMMJMuhEQJVk1vgXvgSA3gIOMkmGKp8X8s+wrQDMZPQOcjm4dSTKSXwApjg1MJjQ3aUQBCObe51mSTWemNugIC7t89D8j3L6RYLI6QoxHQI0p+UNIWBDFRAJjBeiQ0q9h1Apaby3Pj4+mc6t6NjAcYdyVXcI6FTymRFY2HoxJ7nnzBl2sBRgJKlkdjx4/Wu688EJYRunYBgAW8ePjMADapY01liTJMG64X0u/ZXKty6JhD8CccT/LeOF3YYIwDjAG2nXy85//wpSc20kvIOO1/cy5SR/PgYBgKVe1tBjWTnzAvV335nRoZA9EIw7QFxAFBs10xKsf2jnjdyJGjZ4Nnb33b2QNPXlCE5NhC2UvTOfRKaejJN372AGufjBnQ5lKrLWyfnnXnEObWxn7lPHOWZHOiNd2IuDKmkqSo4E4/vuZHToDXiCGf11wxX1MckxNUNYpYANg1927L2Q81D6SrVHWIP4OABfXYh+yd02IKU6txIS+P+sS28Y+UNbARGRAtIvLaCDmbHz4UFszOoKA66xN1lj8kOVyeThdgdlvSDzA+j05eh5wiPHd2/W85WxgTBlHOtUxTg8e3M+YvPzyS9kPz57JZuaM5P4y52QtMcexD7FF7Lv9ZfcaZx97zA6zAYvyjnzfxlLsV/aJfjGMXmOdnNlJ+LTzt4xW9hHxEnp5gA/7YVdtLidhQKrfB3uTNUWX0CewnChljv8mgAQ4Q5kf6/eLr722Ys3F1qS5l/unjV52d7Bf2CTBPkbL97R7c9lUPH8YnW9/uwzZAaZ4LoBq/mSNsCZNnqDrJjvNErdn6VrK78E07PUK+PBv9id+LXEjWmKN7wBIGJuwoLAxk3Dlupxh0WQaRilr0PW3tWxeGmdFd2/mNTHZiOQn9o2tteQe25tEf5KanG9KTuSchF17cZ6SUc7FJD/Hp+d5ACVZD4BbYaEHQDy2LHF0YU1GGs8ADDIf6pAaiyQBNIQG5jHspil3x3Vg7ADCj+dsJNbhM08ePc64a6d5h5GsoISRazSxs43Nk/VGTMdeBFTmvtFQA+yMvaRhknYSm8eY0f2bz5FgefhAvTs6s8LY5x5vvP7a8u5XXw3YXlF9ElycOW3khL/PNahyYExu3Lyd+Xzz/v3lHV/3zuX58+Plx/63f7784H/zg8s7Xnll+dCH/8Ty6td9zbKbbrmuzvino68V+aA5C5LE2LTahH0GGzlkmlQATUP6lR3cWF56968u7q9v9//w9WV/8P/tQm/9/F/fCLzxmY9PIlek4WoAzlNQBpAgYMQ1oypCcEaRSAThCUy2l5/6qZ9dPvjhP7N87Cd+Jsyt7/r937G89DKtaa2VXrdB17iSiSL4CCgEzTLdFC21KkigQ4poKkYdwWmdt9UhfaVtexzhAeVaFsEhYpBIC9P7YxSp/abttsFBMhbpAOnv1xHid9QAcy4CEFD+ksPBceJ7GBUQeg47nh/HI++2IchmcKtzG12t0QMwsFSo0qySJVENrgSXDGgI6kOFBtSabtGTzJqOiiP1Gac4UY99t7botHa0PH7yNCAhBzSHNYEVHqjdlxh3HDCErC2JS7nYsLEmBzQ6R2SPayykDK3AF491mVIpLbT8j3dz7Ri4BD0vCMXnCNAyQI5z5jATbPDaeXXeCYOvdv8TiC2IY6RnLOmhJTMvB34Mn0Fp9M+yjGRdCYbZhTDgYLqtrYGi/P45egg6YgJzAn1kXJIpWYFDisMfnR6v6P3tmqNTLV24vy/QNEFw339KizooBaPSO45yrykR5ftlZLlvzWjReUcd+jWgxjhSXtivPkMC5wmgy/RKEDeNJLqGA96gKefgyl5M1kRGngfhutV72WfMZUoPEAkdPSpB2WkYwHyzT8LSck+mVCTdGC0sLXCI00BZV0pJBzjQYRGMq+5JAak6lA14+Tmfb4DN7zx+8ngVHHZvsB5bQlCWF1ldAPZHDxFHp5PR7ZXWH/pGCRDQqphOkc+fPVleuA0TivVxFEeVDB224ioIlH24q/7S8ZT9oUvhGhSQ5D2wHdGcmr2ZTpdh1hyqx8F1N+lKt++YUWo8GWcAeAKfOBwAWPO70OoBbQHD29WqtrUNGLCHYcuSecTpDLgPGLQzwV91rnJaZB0AAmYuh6E02LNLb+Y+OBX7Lt+y2xCgFkB+NBsGgM6vDIAT8zF6W2G/DBCQbrdT5kyYkQTDsIAyjwOkBwQCzEgpEo7cMFMB166AKrXBYYOS3G55N2wYmF/Vnxx2Yu4NwBvmHxphgIoKyeNghXnAM1wIsnfv8L044GOfLtCGCxtzK+Ly5xeA0ZuZM8uLtE8+twbTxsNlbaHbJlvKEmVYXdoLmIuwSct45H25ggkZbK221fdrOYvnsUyjARuXdQdhS1oEdlvqY9cwg0PmgTO4oLe2dco4hzlJwmtrB4YNQJV6VzFdc86TvS97KBnugN6ymurU8nl+r0yDnLnDKrE8TVtisgOmxrXl4YP7Or4EExskcVwLBEE8B848iZ7a3jARyPgPXZg5Ccg8DR5M4NGteUlQJkvL+0a+gIz+iBRvbbomZT6qCUMjhoABkx0P2JMyZpmUYQuOM1Kwr34JzwqzSMaaXQR7jsa3GV8jCUzs9oqZPMDhlEdh6wTq7H4aJv3oI7X0k7WSRkDM4+gt4jcQeAIyTZZKVsI2zM/RkuIZ0BMM+HGQRCdrhHeJXgzgwpQTGYngp1m216SPbe8N5vSnTEI2Ico7F5DCDytrtwBM1uJo1KlNw1k8+kjpSEYit51hZReZ1FCrNck4bG6Y+ALi/FnGH88LoMmYBTjgTIMph0ZY/FO7SnJfngWmQ0SY6fgW7aHt+LgB1ACURt8LIBGWSpMRKR28UqaF3243y5MVQBlG2zb22ucJm2fAwIcPHkTzBiZwALTYCQLQ2ysbQwk/YDIJunS9HH1KxhL7B9AaFhUNCQ4PA0bIXlk354k/P2u8gTL2AVALAIizMudFErACdKyfMFn52YBCsOhIxqab5bDaSAagswTjMIk39jXlwiQvaQo1IvQkYhJgw7DKO/j8nCMn04WOOSZxc+/eG6sEkqxgGZ8w69lTlOJjHwCiMeY7u3aCT7e8zWGGUQo/DX4om8Y/5H+MS8pyB1SPfRxNU0AUqlmIlfAjcx5Hd4ozA0YnCSqbTfgeAKzoS7EWuTcs8q0FnUKYhvyc8zxljNMsiP1Um0kSW+DqZFVebLOva2GCan9lneZ3pqEPguy8Q0D30f81DjrLs7E+YQ2aNEBiYmO5vnc9a7UNaPgZtiQi4lOO6j4T6GTfHNy6OSWYaNcJhPH16MHDgOqUTbbE1bJn2Kyw8jyLGsOyv4iBsHuRA4lvNvHJdLvVBphI4FwoAGo1h4mcJNYGVOFsAGBnTGAzhw02ACAafJAFiL1oNJak3WZ9fmytNj6khimxVTuY8v6TnOvVhcbPbfWGiV6JAfg8p7zPsBFjs1IJIJmjDGfiBNh86P7RLCKxU7qtb8XXTNnvkAxYp2FIX5xFLzCSAujknZ0tn//859NpkecKSzNNe7aXN157I+MFg19/+nx5/PBh/DCqjCTLTLw851YSalOSjrA9el537r6Y+aJcckki5Hj50R/5p8tf/At/cXnPu94lc+td7wi4hfVNQi8C8ay7i8TIV2Ma7HNivSlrSuzJWh0fsJ2X+cCdd33Tl41ZfdkfXD3NW3/5io/AFz/10XgSnfSWtiQbH6Np2UOYTWR2QUTHMa3xJ2amS+IP/Nm/sPz0pz+3fPt3/s7l27/j25Zr+4I5CcymRh7nSKfEzDqBXcRgY0Ql9hSs4Ht1YjBazcrx8wYgcQjHcNUZiJ7KBMn8vIa3DnDed0CRiqvWUUopUJB0A3U+p/OpXopi8BNARYxYFhUGnmflWXBMLLn0UEx2Lc9pW/SrzDOZMDhodo8rIyz4xQBbglsE/OfL9jBnGKzQoUefiPlqxhcQ4AKB8AEW4iCTZZ9sBwfGF774RbNgUKy3NxK40/UsZVEpyUmdoO8Xw6DBaObf+xkcmK0q4IOxthwovCYApWpjTZmOfwiMBVCfgKHzYgAsYFegQqcK2SdKWovHrsNmHf9xrGYNJZwZp9TQW/g+LZgpMRT/yX2iATMC1NGwmgBgxZrI5xUsLfiVA57SzmmXHDCFgBtdpem8gsNgEEvwpfh2nIcpwcCxkUWxZjiYmRr25GTx87uj+RaRz+pehY0lC8cGAZfLaWi6loX28M46vlKu2/Vf5lZB5e4tn8fMv47HmtkoqGbWUYq1jJCWVmaMcq81YFxngfGifCMaIoDF8+6ijQNgXpKFMxAiqCt7IC21oxs0YtFtEBCAxOA1YzNgV98xDssG3Zbsisr3sQm8B/sOJ4/Of9g3xDPDiBunJ6L/KXcUoKXsLOURiIIHLLNUM50Bt7bj9AMaUd5w6+ZBbEhE8BnPk+PlmBKElQbIsly/eT3sPWwG2bLQyfdwGCxNautz7c7Gcuc2IsEGddgWsvxkovleM8L8yT0ZP3VqZHkQLLQzF04IP8ueGbD1+o3rM45mQRm38KFGLJT1F74SAvp76Hf4d5MX4VspXhzhv8kir5oaDNNxusG2dDpSWRuWIwIOWfW1Zg/HGR2AouCIYMauQXq0KwjmFQOuLfa51h1Xo/81YHrZEwUuAPbDh5TOubYvs6ZSejqMJhs0mhUuA5R55d9s0DBoA8pzHrTj07Csuj+nZXf3J6seZxKrdwwzEdF4BPmnPEudDsEqAq2Wlld0uczQBusGHtrkp88Po9XHOk6QnYBShx67YxJDEOsZzKjROAxANYBEzsFh9W23ycHo03E9EicBKCaZU5CbYLUAhmwxga+CMmUGnJzSTENhbNZkWEEDAKSEZoAu/uSaTUJdBXkKwJmlVa+JZ+Ka7Hm+r+C2zAk7ek3322UrAEYDBG0fouP6PbCmHQ+7FbJeWoZHkFV2KOswzQqm5CflnAPohP09XURv37kbQDG6mRMccu2jYWMRHPD9+A63bwX0INBIOfe8UzVwUl48ASdjd7VUs2PIePCMx4dqFCXwGGApNmbKqjvOBps2Aql2Tn0bbCT+Q+Zx9E7Rn+H96GrJPQJS7u4uN2/dyUGXUlm6We9fjyBxniUluQN87u6EwVr2X0s+0RjkHAkbbHwrzm7OmbL165tV96vM4SbDUko4zH6Tmp6VPC8lObIyBMh4p2fPbSBEeRTPUS0p5oty0XZnZL44QxjvNhywe5hgZcYOkBVdrh1KetHIk7VcMA77RXDIeCISff8BCdhrK4Cl41zAtz4TQSHvBZCQDrQRZhfE4TMV/z5fzsfGC2x0vcdHAFhIZ0+bxqB7BMgmWHstYAlMM8vg1RsKy+vycnn6fL2v8Yl5TsAFEryAefFFWFPxd3dyfqr3BaORZLJsWmwCATh+Sdg3I+KNJiVnqIz6lsmrGxdgYPdaErasJ/YUz9PEjzIhG8sdEuEAQNNAJTY6/hq2djNnDQwT9if2geT22TkaQNoBNPqePH6c98J/j+1I90WYUepVpWPpnuDtStN1NKpY2yY0LsJe4nxpBchVX4/SQtaLIJXsHxPAbRJFHEJZ2mWelzmIf88eQGMOXzX/xq7JCkqJ+dZWmOCAW/gWV5sNRFNpGD7sG8a43QxTbQMj7And+mRxRsMqYL+d9xgvO2UCNCtEH1ZoKwSSuBRoPjmSDcbPeXbWd6/D91hfllgLtsWfuXMrz18WeZtUAJ7QzfTGdf2d+mivv/5a5hTm5grYn9LAOwe3Vwy06HPl3JPhmIYRZ2fRFtQuKo3Bu3I+RDJgdyeAM3YwnRUvL5c7dE8dLUB8t0jFUFIIcBVZZQKc84DX0bSKwL6JpfhU8TuN6ZIkGFH5iK3nGq2gEPxPrDC/B1h6DkhNMmpiiSR/57xsvAS46fob2Q+kEdJ0yuZKked4RmdD7LD76vjo2XJ+ihC8ZYnsW4AtiCHpwBtmmmsLYIt9yruki/Hpca4HwEdyhwRfCBuQY6iAuiEIlgYhaRwCo+1yuZ4GE7uRCjlNc7qN5e/+7b+3/PW/8t8tX//+9y7f/d1/eHn11Xcq5xMVhgLoEk4i1XBVfiXRAeCXwHuTadUQrJwEsemdV98Ct77iANT/lw/w2qc/lrLEBJ8E1HOzOqEIHa6zZXR00pCmMyHZXLJZ58vy0Y99YvnTf+a/Xj71s7+wfMvv+G3Lt/yOb15eeOGOOhiXF+kqRFAYBsdkLetECkyYYZVWjWCvAWYC3Cnh4xCpQ1uAo0awh2WALjSPcrgY3BSx5/crhFojoziumZ8esGok+bvc2yDTGmKvJX02tedQrkegnPslS3sq26HOYjbhGMoKN/Zd+Ew6n+EYD0BGZkUGFgK+12MwLNHC6RxNoqk7p14+guA1fhGp31ouoNSO4CL3f/PNN5aTs7NkQXg3jAzOzNe982uXg4Pry42b1E2jfeWBjBFNK/UEv7zZ1DXPmMbIpLOjmZCwCcpI4rcIxtIVcHS6pkQxXfB6uWEgYfzyrdZIc8WUy63LDxxL1t+wyq6AaRIjUrxhcCZtacZ/rUMULbcp56RuPboKk8lj7SnCieOvAXfezRakbh42xpST4VWxTi2jM0iK5s0x2ktny/OTIx2xiEhyn+ngM9p1ZWtFhH7YHd5Hp0/B+akVF1K1APXKOAe8iX7CgFgFnVOuhN7DNH2YLpVhHax2uAfFSnj0SlDf4DGA6ghGCvgqwBvn9QqjRq0fnRzWj9oxnSeBZCjXALMRXZ7OoRnfyawE2MrpxZhX/DrQywq8C3Mr9sDRCHNuhNMLbgHgBJQbbZs6XtiVNo8wADabxxeg0pPHT5Idrl0BpCILn3KK7D3LAYVQRSfV4jmO424HQLs+BZYlu3YiW8OSVtk3gFu8N3ormV8AoVlTOPpPHj/NtQDZePa2Dwe4IWgMsLS/F0euGgIFsgRXEW03M8r1YXSF1k4SAVs1XV7T4TCdarC1goNJZBBoAVSMfloSHLPnj08Qyp5mFVuu57JF2pHKklESAoLXgqCystJMI+V+OH82v1AHnq5gOsqlnucsGm09GA9hEk72Mbb6hKy6GjsB+kOXJwAZxuWWezLlhQNayYKbctph2OU8CVAlW1Fwa7rWDUgam4KzR3AVzB9GnTaHedHJP10u0M2BIRdGh45prtnmHeN08cucD2U2JQCCYcPaZ+0gyg5I66mce4cBwPWmk1uKHAPOUAI6JcVlqyYLK8BDKbqOtYkE955ntzYGNpk2PMF4ShwRrKeUCIaAa7Tvcjx6RwX7tJfOQwWBqwdFENEgpKBC91yTUzlPL7CddL5S5JeAosmg2mB+P0mJAfXDJB1mWNlGLX2uP1Hfoecw86Sm0VHsVYJabBlVDinjX0sccB8CLcaQTL0lvsyRZXLae8uF42fk/NCW897RGzs/VXQ4wAZC+zAKZbryvoCNrAX0qfI+wzog2BBIUAeRuYE1kTIYSlhjV9Tu8expIgT/RIZdzq/RIWEtYhPCMIj2jecA45LAiTKWYcQwpgSzBPTcI2Xzs4f8fZMOmbdhL0UvbwIsyjTR2EmnTj475c/xo6KTZLfKBmGyoQB06Vb7LIkJxoznx4+B8QqoxPhQXomtbCOF+lU8D+OFr1lAtcF7gb0mpezQpz8WkGfWUTRoTo4DrDI+nW8+y7jDloLFdPfunejvcD+BNMdekEyt15brsXs5HxJkTczb945W5cXlcvPGddf93k4ExfmKMDpra8aLd6kvyvggzC1jUv1Z3gMwhrVRRhzXvIWUxwTrTVo1OIw/CkOP90o5JOCaYJ/Bv0mbANWwiqaRSFgf+Kmw5Cix5zmyHyxlC5NmOv9GRyo+sYwe1qtArY2h2AMmfHfC/GLseZY3X3sjdpT5BMytxl7YGqd2I05nVBIcm1vRnUrjk6yRawGg8Dfwox89eRzfmOtxNqZsH3ZeytyOLNOdBDyAxnkEwCdoTjc6WDa4j7JNAAAgAElEQVSA8vrzO7BASW7EHuDzmgQ4PoFVupXOkp7Lm8uNmweuidhXJSAED41NuhYSW7AfmRMAx3RStkQTnytnZN5dBtrR4TP9gIByMlXs+AfDe9+zhzNzZ3c5OrEkFxstq1A7bSn0tZRmCviQ+FgzKRt7YQvCAhzABfupT7Ifzc+ARI8fr2yJ61P/rwSG7skC78xrwWrWXWO+2JA0MLJzbNZ1GjnYmAs7BIBOQrXPx3rl/kiMAJQVwKoOWpomwJp79izC9i1nZ64A8CgfppSS9cEaZt+H4HB+thzQxXvKG6vXxs8o+WSNGbNumnDcBWQ5T8MrgMjYnZAPZKunWc2cFUkKt9HVxD6xJdP50uhlErb4utN9uOQFiNYbO1b6sOeGLitbOD5XK2AEwPCNUl2wiiMqSSHYnsR7gLeT5fj5ceJCHiBNXsrsnGY1YQseHobpyPOka+b2VkB6pBk4y4jUagv2buynEyvgVbs7si5sBkbzAfxU/f4jSsOX7eXv/p0fWv7yD/7l5Ru//v3LH/+e715effVrw5JMfDH1HAFxr3Zmn0qhRCZJNs83pkFOOmKHwR0qRubv1qu/6ssmZH3ZHzS6fevr/w8j8PrPfuwyTuA4aJaaTdvjiExbcqTTpIOc+m6+j+E+xR3fWj7+kz+zfP+f+vPLz//ia8uv/02/bvkPvu23pZb9xRfu5tq0YA39d5esHaUTwzKZDknVQGinDIwfBwX3TRZosoXNLLTUiGc1iyDLJ8EkoBsi0m19PQ5xOzM0ExagbcrwcBLTOejkJCg1waOdh9QSwKBxSOFYvf76FzN1OB1YEg5gqMp9zmo/cX/+y7uEzkx22uwAhm5dLiVyDpUfvQnuG5F6aKAwuqhDD8MIkWh1Szi8cLgw7HYLk96f4Jx5my4cOts7yxe+8IXlo//yY8vt2wfL+973vhWV9u2vvC0dznrgMp68L87ShqHWuhPhFcHwrpGCATK9pvMLQcBozPCuzEt1Wsp06+8FJKmmW2i8U24zZX4NNHO/lNvJzlk55r12yh854C01iG4T4BOlQNGLImgze1nAIUwXKN8Jqu2iwRfOWEHNBOgpEUN8WWHoAl84yjlghuUShgsMh4vz5TBimOAiBriOwwTjc8xIM0a3bs0kjAOYAEQzHKciJUNq3WVtz/pppqwOLodLnAaue2nmQqdeMVFer225kwFM8G1HsgabDQh7D4PXZmMtIUjgNaDUSvMnpcM45FKo1U6w9AxtmpYECFfRqdSMXgC4gCuWUG3vkDWm1bE2p6Lf2BtAA99RhyFabiN8zLcIvACJcfBhPxXs1C6o0dHvhZlAmeUiCMu+Q6S1QQT069w/YLXMTQKSlJ3tkjFFyNi9yJ/MLaLIGY9LRXU3LtAIfJIsIHs69m9LO8N6IohL6U+excDk4KZBwL0H92NfsIc4kawxNEH4HX63TIOWXIQ6PyxSnFgy8gLtJwmgwp69sCU9gJfj77zvrXTSBKvXoJVMgKxr7BF6McxTnGDfXWYamVdL7JrBBqjMugyVHDuirpb0XJ1AxmIlJB8QzP2xsu0Al9O1SzHWIfdhlWYf2iWWgHBroStVwM/RlWsQXkFc1lr3g+8loMVchysaBqQOIozBVDKHuUu3LIGPvSlhDxt1C6BDLTWCKsYXHUoFbwX/BbYVFvbMW2ubrQCi6UgUTSxs1gad2gguccYEyizP2l2AY2P/xgaw5ln7Aaau1Hfz+wTh3J/nb3m2m0dWUO1DwK0VCGgTCQSw+ZPsLWw95jgMqOkSyRzxxRnE+zE2di+1WUFs5OK5xzpkHQuYjDj7ZK9jrzKX2rxkkmc98ntlXxWsoKNiM/Y9Q7hnmENHRwlwCjSUReO72Z6eL8Y9Wl+jz7l/TTZn7HUAH0V+08CGd5kscMpoYHBH5FhWq3bBEvQVwzTMmOPlDNCC8rMb1xNcAAoYzCHgrV/16NGTCDoTHPCuPDNjAKugzW0I7mEXdF8EtJ7ywXae6vswvg2aYyPH3+BzBDJNyjXpF1A2LBvHmmsDMqRsLgC5jFd8CMGnywXtvgCIkXUgyLFjpkClTXYQL75+41ZAVr6iW9Rub5frhCE/Ozk/WZ4PozWshYvLrBUYp1wXcDE6jWhEwUgfeQPmm7mFMYUf1HWD/4adkwlmqU8BJ0uhaHP/xKB32BwtS5p825yHAofsF9b56j0C5AoC0t6eL8YTH+uq7g12Elsc0XN8iAEF+R62nsD59sHBskv3tzOei25jj1YM3ILqSZINIJJUwBlnxdPcN+WisHiPjld6ZMw/c3UdjcZhqrFWu1+uAtM97wU47IhXQJk9yZ4OU+VcG5iyL7p7htF4M3aHMY2/OAE/5WOvvfbacosudzRTOLMKItdDhwowbZemA+jRKgFBV1ykS3iP2jae4+CG+liNCwAhYRkJKKkpGDu2Y6Bef6zJmgv0bGdd4svG/hO3nJ2nux1GM2v3hAYZdhGUBbaZoJ3pN+kNY2kvnVY5uwKyjLTFw4cPlsNDGaXXr9/MuDC/gCc3bx3Q5i22QRvmM3SstIdUVWwue7BbMubPkxBCBBw7wjljU5JhN19W58tybBhszBPMv5sHdqSDCZw1C2ssIBm2VRH/+nTM96NHDzMGMDKxDaydaJ9NfFN7xLOzV4xnAG3VEi7wynpgW5Y8wFlk7GbZb1lY8YFGd5XvYWN6jfqzr73xen5HTThYijYSCIPuOf8W5Choj4+JL9cYsEkV9lPObgTtSX6lY6Tli65HS2oBze1wSjmelTrYNT5LbMW6ITnIZ2G60WkVdi0+FWOHf8V/gJ6c//g0kWFJAqp6yJVzqcYXenT669hFAGF9/XWjjyQGB8znXUPcQEaA5Ps1Y17GMufYNLlh//D9MNHw5WBsT6fc7Nskvk3M1HeLyPw0ITs9OrHkGH/q+ChANMmZdmRnDPg5z8Xf0R+jsgigm3HEDiCDwf5IooCujkjpjGwEc9jO7MRP9+89jI29dfvuchJ7eXP5H//m31r+6n/715Zf+Y1fv/zRP/JfLu969zsz/okXRjA+ccNUVwjqrZPuqYYaEkW1qVMlpPu/2ntvgVsTZn61/vHap3/8Mg5du9lcKfkrAOUBqYHEWUlWeei2/ObJyfny8Z/45PKh7/+zy0998jPLv/ctv2X5fX/w9yxf8zVvD9AC1RZjlUwy2b/p2uSYysBoJsrSLbMbZtmHMk7L8RiDtVhtAy+d/7UmBToD6SQ3Tm2D+7IZKswYx5As1HTxijMxJU9sPIxJujlOxp8AK6KqydgLpGn8cN7U1zJD7YGNAalDihOiWLv06zrHdSo4mKFFt3wjDIDNLbu/zIFwuYzeSyi3tpXFkDCGHCq0nOaevBfBpGVhdnTjMziGaJjQBSiGggNsf3+5URFHwLEcGgA5sAmwzHTEdJ4K0KTMbjRAdMAktxQRD3wRxoIMlhwa43QbKAz7Ya6bZ0nnQnkxySsPyGV5oM9vkFo2mPeVvYMTsmZRrA0ZQJYdqZqhzZqJLpXjxBhxoFV3is96P4OgljWmzAh4JGu/OmI+SwE89kayA5uWDUZTaFNR6CmkHDMii8XrS1tfgQijdSXwaiBsNoYyJUsBC4T2vnWUppbS4GtKP80WCUgMdudenvfwPUe8uAyw0VrhmbpODfJlItUJCdNsOuaoNaVeVnQuAG9GUFfKNACXh332a3WtwjJxXgnk6fR4CJU9IAJME8uYQjVOtvckgCDrj5Ja/s4h3O5GvBdOGOw7nqECwukalczcCGmz1yIgerkcH8pWQiuvQVhBEDPv2gACqJQUoq2XLDM6I3asi0ZbNJ0IaNVegWmGgxuALzZwN8GyoIJ2Il2mBkDk+ujx0MmLz6QtfJpnGHQzAAFvo11GGe1lgmccW/eYaxGbA7MJ5y3AC+VKKf+2LBEnBMfPjj67ceKT1AjrbPZzNA10oqMDQgB7ubFsbPn+BCw6g1OWGlxYlhb/2e7aEhDtuzaFbGbkd6MxsRHNBNZFSuXmf7Ij3ddDOlxru0GzKTswNmbNAovnws8HMNe/YQ2717KXpjSFf1sOzb0FWQEEWR+shZS4TiMKG3HYtWo3DDLLLzkrWGO2nDfZExZvWcgnlhm0tL9aX2VlmCga9nMYLGN7pomF+sTVcJG9Cbgom87so6CxXTFXWomINgfQl3FYRklYXhGvF5SPbavuIbaGfwf7ItOLvbAkiD9zxkV42zNKUMqgGjZGHOhpgtDA45ySoxHLroA5LEeyu+lQNlp9kT0IW0K2J84+7xNx52GD8qD4EOw3/Ah+l882oUPQ1a+CdtiZsA621LvMnA+zhn1Z9gL2KmXpc8a5T9TWlFmr9WYdPD+0QyRjwNgIPMg0D7gcxpSMwdNjOiqqUxetk0miyCJVBJrGOrNgV9oyPDPivcmmj29ztQyxjLOySMMQCqtKO8UYp6nMlLQUwOA++jSj4ZK5V4eLc8okhqzEq/IJYa8MuPLsCaLxlnuStAhQ+Bz9VM9LgLowj6JriZaRgIkBtyXgsp1kUPJ17+G93BMmCgAWQAPjh+3iT8YhczCOBkEaLebTMGCbZOmRbP9h2FNGQ4dB9qil6s67eT/tFiBJ5nQancDyoYyGZARriu+TVMBGu95kGRBsrwFQOxNmvo70vbg+82OpooCfzAtE6m1gIEvwfDk+PFxeuPuCpednJGWepOQVe53E8TR6Cjt29gdgP+ci1+O8SBKJTpZPn+Z8xLcrqN7OqNXNY5zW1RGTDBntmgIFlh+y7xScL8CcsSXQDctIQX3WNDYxHf7CfJHBh08chiZ2Ch/2CssNcEshbf38k2NAJTR/LlPmB6BTzTKuF1mHS971SdYzIHLKmyMa3S7OsPnU7HKeAIVOozV0dG61h40ObEZBUBwm+QiIE4SfHh0vB4DQ7I+drTCY6YrIWcb5BXgVwGP3Ws5y3pGmC20ixTtgU/B5YPgxXqzn5HzP0eF7ukqU8DP+zbzYDRTJB+OHgJATE925e8eSNzpQIqcQUPdiOT2kMZcMziTCIxJ+mIQIkg9ZXxEchyUnCAjoxlG5t+c7Mp4BEwEmw7SSQdXGL0lcAVyOBiBrtzZZBo7jXTuAn0AJJ89BghNZhiR2dtxLTUggKM/vhW01JW1NYJBg5LPEbyEOjF4h9tWYxq/XvvjGag/avMDmTAVcuVfLJjmfWJ+snYI88fmnYy7P71m0mTK7nJfoz90+EPBKEw0BTlhexFBve+nlsEpzppyfL7cmYYhPyjqOf3wma1eJlSbS1rFLffe1/Mn4IisigM0dDo+eT4ldNan1V84vFcCvVrUVAwI3vG/OdxK+o9GZxDa2eFjs6u+utaNp4pCqk9gn2doBspC0SByKnt9hzjDOdPawoLHJxYDbqeLSnwlTErBv42I5xtdL4tDzuAAne/UJTeY2NrOvt3b2lsePni4f+cj/vPz3f/1vLL/qm75h+Z4/8ceWr33n1wTc4jmSABw/Nd5dmNfqV8cDJQaZRGL+jQ87zZJSpnlF0ubue3/tl03I+rI/uPJC3vrLV3wEroJbEdCdDdJMT0tw4hQMsIVYeAIbQIAE0RvR3PreD/3J5RM//Znl1/xb/8byW3/7b1l+9Tf9yuXll15Ox49m5NH1gH6bcoUk8u1g0qxvwSGM2SrrPNkn1uVqEY8GSjOQyRoOMMdnCIrjbF5tBR8tIAOYduQh0EvwdqnIZ7vzZOOE0migxc84iPkiYCPDxvXJYmLEKBc0gMLo06mJAFJtiQacXA+Aq98nCE+ASf3ys2c58HgParyDrI8g6WHanN9Ybt+FdqveAWh7s9mnUwLpxvXAP7+UdcHndUYtTUAAE8NVQHABLZ8yOMqyApzEmcTBpzwRBx9H2ezT4XOy1Ap+5vAazbAYHCsXY6yY47STnra0nc/QaId1U2eoZXkr5yjMOx2jlupxL7y6UGsj2lnRd7PyZQlVcLpd3PSHLa3t+kh517IW9CdzGiBpOu3heJbCqvaTwSxgX1rx4hxFfF/QofOezogV7x04S0aC7DUz+3Z063/pAEfQmt+tkLvvZm+AYalBo09Z5ZSTwOSY8o6+V/dsOppOOZMxwVxvnkNG2Dp7yJT1dw0o3Qv9ftcKf+bAKD142C8pfTiWrVGtrMPnR3EScQI4jWE2co+Ue4xYZ7It03wAxwxAam//ZrK7ACkEaTBIUp5DicaxgOSzp4/jmNny22wW+5YDmmdjbwA+Qa8u+Mif/JvP4fhYWqIjxqGNSOnV8ibWN9dppp/7tyuZQq446bTGxnFDTF4B3keUN666WJkZZM5xhHLgnwsQFuSL1uBkErsGG4DgKAdgooPNMCxYtzpWAg28l+vADGNtXjLsk0nP96L3cxxgQTamXa3e9vJLy60D6fdyegaUHS0gVhLPzViRBV62KtDumtIOCFjHkceeJ/FhOTJznkqOsLdG5w4QjP004s4Creq2oVeXgDAMS8DHJdlaHHl0YQgCU34BE2TWvxoVAx+HzWcShi/LsOwYxleYdqN9Ec2ZtNYu9d91JiAFIO1e7/MAQqdEiw5ulMiF+dZEhWOMM5kkDF3lcBQHhGFuTUgQnE75xZxZKXebUmp7RVpWGBuw6vbjvzcDFgzwPjpvliZMWTcdM1ln0ylIB7AAjSD/ym5dyuA6me6XPN8KAB9HMKDwyAUYeFliUXZQddfqN+hQTvnzsMEYP86eluIXbDFDbik8z1sWkkDTWqclexFGG8mY67C5LYNmn3CelmlQ0M2Ei4AK+y+NFVJapHPNmctZy/1k+FAipjakQBXJG5nT3UfYmWqNAvIFmIv4uKBQ1vloHAY85N1HUoF704yD+6RrVbQMZVSkicR0PyWoE4BUh6hnVgDX3d2UkPEcAYpWZfP6OTyD/ovsRPWXDASalKjtrg9FQA3jBXCvzHmuwV63jMp1E2bAAJiA808fI2x9vty9fSefPXz+TEYasg+7aq89e/5s2b9xkIN5xVaTfh5AFPA/wTSt4J89yXnKF9e9fetWyogAnLBXaB9xjQAB2PvlYnn+5PkKDIyg+chEdB+YLJJdlLPj5GS5f/9B9qB+kGOoSDeM1hv5Hr4Bj0nXRHS3AAFg4ZBw8D3wAe2g1vLUgmf8ftf4VVmBEiph8PGFPWOjMZ+AOay5k9Oj3LNrkufv2os/O/acwBbbn7Nn3jul/pSHPbLTY8Cx6TYIwJKEDc8+LGSuXT0l2RuUY9q8ietYZQCLhzU7zMVpLBHyLLpZoycbHaLMm7b+6lhwPZif7e4oM/FsNH/c++whgCgE4MPMbqOZiYzKZuQaWccDVnJes0YpGfTMk/nt/FO2frocn58uF2mYJIs0Y0+Cnc6ZsHWGqRYWK8y1kangnIQxhTg4e1Ebw/w8TMLq9gGi6QK87e4Ke+vevTdHj0rWDMCnQCEab+obdWx5F35Gl1Z+DsNrfzopu3bPlzsv3F11h2cvwHpJNce27EpiGBoNFCDDvwlTrsmCJOLseHnr4M5K01RGlfOlZpaajO5H2d21ETzzikWFLii+82gEm+BXjoT34nce3Lu32gOCVgIOr7/+esb/ne98Z9hPJkI9O/kcY7VaJ/sCYowLz9h4KGBNOlajIere5Z7MhQ0NZNJybTt6CuB6JqkRSLknz01MVJ0t7oP/zff8XZj2e9MhXsAIO0TsxD1evHs3vic+CPEG2loA/fg3MslNMmLTsqLD2rS7tTGAlUipmCCRhE0LGOmz6otfxEel2oQ1XlZtbD3vcQFb3QYZJvPXpY5h+E0HxiTAkvzftKFHjmZZ6gXE0GhLJcAZSUeajamTxdrAz2VdAW5xLj999jydDYkV8UNz1kyn5nSyvbiMva4dIo5D+08fQMYvwCZf2NSwmCfJAmuLJP4/+OGPLH/pB//S8v73v2/5I3/0Dy/v+RXvzrOHxT5+XTtRZ8QmEdpz31rQkTYJw1oJmZASWiV0ebm88Ba4NVb2q/QPwC2DH7ONXxIoj8OcDHf1lBIBQalfyRwtlxebyyc/+enlAx/+08tPf/rnlt/0zb95+dbf+R8maNq8XJbbEXccKnoAsohcqKczAU+p8GzUlLMMa6SaPy1LrNHtdBgECSw1SMRBJNDk+1yrmetC/82QVGOMQ5IDrUapZTbcI+VM0xLVxyYrfrISaIQ27SbXSHHPdJcZZ0CndzMbmnuQDayzxfU50Kh1LvgBGMXvJitJUHF8spyEJYLwOywkEHhLLgULZCYB0Elt3Vp2YbQsMhxA4wHJ0FDhgE55FKL2qaXeXK4RII6TGYrzHu2y0S2gFAmdGQ6vEUcmu3uChgBlboAZcrpSlslBGoRphMYni8yhoQFTRLHZDUEeAcSWHvYgipkOQGPWtVl6qOQpz6YfScTf22nQUqTwewY88uBUtFdH02fNpyIMLBga5kUOLcordK7DIJp5M/OrswFOI/gqzR4AdRIBZgQmIO+B3yyBGQPWkr8bRHhqwpMpXwWEstRcb43X/d1oK1wxzIrq4tgZDOngze8O+81D0sAnQeg8h6UXBbfc83yNHzB/r1ZZZmkOXcHGAskyE23PzSfivEcImQ58go4AoaQucTQAB+2GJygQqjgdR3H2M+dmpU9PzcrimMmMWsxK7qlrQsdCxpJ13Gw9pTC72+hzCLKx3gHHqqmn3poZKYHL0VdD1wp25O5uAg3GEdvB3kvJB11xALZTFr2eN56HdRUWznTkg9VBAIwjwmEKqO/6dv1Es2u6h+I4YIfiWEUjA5YVJW2WpQJsGVxb2pSDe9Zux/VqWXOyaONYEajFKZpGAO4FWzKnHJF1n/G8lkDy1oEtzhXcxRGjbMNW6jhJsrfOl70bN0Mdh7XVcpcIE09np2WjHUYhL1pyy9yRcb6qS0jmPCynBjLDlEzHwg0Zr9WhSkkujAG0HehIt+O+X4uuluXrfJqNFOjRwJT9pJPJetEG2IAjNn/YjTrcRkeW8bWrqY54yhpbpoxQa8qgzVxm/4zWRBzpK4A2a4jfJ2DMMw61vmC4XK/RoVVq0Q5bAX6bcDJo0z5MGeGADoHKx+krqJNOlXG23Wt5xLFRSgiStT9NiQFsyTiOw2Cu8K0JCpitABcCdTwq85NStdgfbU7W6oB1iNkC9gIKKHLsGc2X5SA646zf7IEFR56yR4XbTQjJ1rkKTrNmwwacc73z2OsUZCrwU5+gbCXuFV9gtPoaiEcPBTb5aCZhfNX8PEvABbNQRrQAQYB/7FNKV1r+zNOMnMN0QaNMln0edtkiWGE3SUAxup+245M6WHadhcGIKVy/PyyRiPYOAF02LWNT9gR35/24F+Mhk1vQXgYm/ons1YJzZRQF3JtETcc07IYwP9U54yvg/wAtPMsNusOSyY9W1WHGjyCv5+pxmCQGvQT3MI8JGtsxkDXF+GGrsU+smQSF8R1IDDyLz6S2nn4OCR7KdvErmWfmgvFo8qzJAn0Jgm7HTaF/wSeeJ11jp3Qbf4qgmQAdnTXGq6C9lQRqmfHcsrpkQPHFvADwcf/6pgVe69NFLyn7SH80mmmwtZG5GBbb8YnlvZZSGjR2/RbY0vcUbC5In/kesW58bP7NucX7V7w+vz+2gmCV5wMoYW3H5sY+rcWiuQ/vGD3GaDRqyyPsnbVPeROsQ9hCluyntJA1hobZ6JQxdimTmrWZNXPjRgDDlLaz90dXCSA4DJvRfZVRqG9Umw0oxVlgCfB0Ux4dvTKI1VSbLtoxFpZEYTtMWE0zgwGC1ckT2Jo84/Is3U4t6U3TDTThuocAx0dTlLJGznmAFFh3+JKcUdp5/EXL9qPBmo7FgjbEB7GLk9QUnJZ9JGtSTbpqgFKiTKIQvVzOvf34F5aNpXRxGFesT0TmEafHTm1TyhU7ZvOu42OAcQTj0d9Dh8vEVGzP+I7/B3vv+mvrftX3/db9vvb1nIMNxhBCkaAEUmwajDEG2iAUpWrfBDUVFFAvVJEq9R9IbdcOF4OxDQXTJmpe8AJVKGC5JVxVKEUlShzAjsHEBguCc3zO2fvsvfZe97XmmtXn8x3jmdO8yXlVI+vMo6O991pzPvN5fpfxG+M7vuM7uL9ey52EaBDVpILrB+AvJXmCLp4zNMyJjiRnvYx5mKnl+3eSqJm2Dcj3HglAl8qUvYN9v4MYh58b11Upo7Fb6Sdln+X+L+lObiVG/K/YyJVJHN8z3TMw+pyC9evr4/QkoujadhpfVEwS0DI+An9Pyfuhe+AQmQdkMkoqQ4H/m0r2F4O0uxxDDEhjrEVH4e4a32xf9nQSvfFH4hMmuWGnvwJrsImuZX3wEBzCds5nVElWSgiWZXSkrYdRVzPd4rNP25cJA1x2rOXloRlaDlkSMTK9LzkHz8bp6fl4fPTUBC57mnUEOYQx4fcpIQ3rGTCQGBabTjzacjMhslBtlCRzbGrYpwBnJMV/9Vd+fXzwFz40vuzLvmT8T+98uyDXBjGpCcfouKaCszrQlT5zj53xSFWIqPFa/of+c/l4HGl3vvSvvWJC1it+Y1zBV19/GUYAcMsDpACuRaAbZJd/m7F0QamcPlbXoGMmmODP66ub8fGPf2L82Pt/anzij/9sfOO3vmV867d/y/iiL3zNOCALZDeG6hRBWQFdw8jCkAFSUDgvv0tdojgyfS8i27WZE8QHfOCFQWxaa4NLGNV2VDlAo4ESdFrnqYJKPh/EfOFIhgkW4cbOmPV3nByfaxgAoNqB1qAo2JrMAWPCM+C0cVDgfPbn0+Y5z9nPFhH3dBsxG1xZYB17RCPJdnngELgngMB4tePTz9VAF2PAwcUJk04e3QY198Xh29pMfJeCmuWQPnly7GFy/969sboWAfUt2h2vpT3xNd1Mnh4b+PNZMoXUmt+5fWds0XWxxc4xQRtxUMVFpy5/EZGGupvyw5QaduaB+XB+Mdii9HFupqBEx7bAiTnXzrzVUrA0kfHloElQFHCnRdN7jQGwSScHcKBcy0MeeuAMh9cAACAASURBVH2yCDgAjKfOtOWpyXRtrH82ExCAI0BphHK5b1h4dWQUqGFtUd1PSj4DwJVugKWjoRcr9FzgEYXqYVeFCUIgunzQEaDqBOEUCiLk/RjvgFodmKf8SBBoqaSSn2UfJKOU/RamIp9NQNZdteIAdxfCdpRxLrqdtM54teENE8UC0mgqKR6OwCYZ1C7XjE7A+fW1DhBAJO6HWhxntB5HfDZlL7489JP1MZgoQIX7b127iIeGVn705PFU/sA1GKsWXcUJCqMKbYLdcakoeMoeCXoYi7OTM0El6eulM6bo8hS4Hzvm6vLpeJ3E0TfYjUXbXM8aAojrLGfT3G3PXvpDXBfHkEBM53IDoI0S5rCgAKGwnwQrrdkRFgGB5433iY1pEB9bRKars5ENGEQQPyCPrCJL2VbGc8/enTpJqdFjx58woDJ3BPeXYxvdQcvQM17aTwH9ZM4VlV+NmOiq+hNk6TMclms1yFKdbAlQ1U4oe85npbJX6aWACFlFAlHXCHugOg9VBjPOykJPJo5gmGmxL4sAydKporUbKBZF3osW1T32OU5mA+U59mLLZjcpo1UgHICrAibHo4TfY5Ny3rWeRTNj1Deqse/y54WdrPLWLPiUtlf5Y5950eQLMB2NwYiOB8DOMxOA+vfqCKsGiMA253g62TZrKNpcYdCg05dzOoAW+wSQVEaSdgJAJ8kivi+BSmNmycKHRVWsu5FMOvuzGU7NIun1475bWxlPj3P2cF8pL+puWQtdFxI1gONcj+Acx5lyLOxQM3S8Z7sWxjYvA0H5zthFAvsGzgDYu+zG9W7ZfQA4At34GYBUm+kmbFY7ZWPRFiyhWsqSKcG5mY3Dw1uerTjyyyyrgCKApGTwA7L2GvV+WVMlQCxjiw5Tx2Ff95nUtqufr4GQbj7RZYvorQAmUHrEmPF7GlVQ0rx8TzL5KvnT4xW2V3WTrPOE8Wq7ob/SpZh0BS0whiy+635zfXzmxQfj7r37+l1d4iKwZAlUztpOPnLPMFH4tx21BPQTWDawx/1zDnK/SDVwP7yfF79Db405W2bDMr6AD9w3umWPHz32rGf9NCs8fueViUbFpNW/SlfIAFbR3JJhVOu5mRTts7SeXPuXfCfsTsA88zaWlQMQon12IriMnae80mTKRmxoa4P12HBvXdbHuMIU5hxLF+b4S3aetfyo9UQD9vEMnJcIabM/Dg4P/SxjJbOCBErJa6zM04WQ7+O8wdYCZETUPDIOsGtokMO6ZR4SPYcp2mc1oviOv2XcsFkqobeUFFSaxETtqswQEjnbakQd64uzH2GtCKTVGdP+Pvugu/7y9ZTECvRVhqGZLEnmwezq5hTXamJiY/QDBUSKmSn0E7A0ZzKNScY4PT42kU2JK/PIuqQbKEBIgzFcS8CH8boMIJjOkMfuWVheMlewF9dpfIDO3u7OrmVvzXhi/XFXAUGTvI49j13dpWRTDWDSHgGaG/TR1tV6JQHKmJKwSTlfaW/NSYTTifPQ+YtETFiKzC/reuEToQ0Wu8s6ltm2CmEg7DM7AyIoXvIVAr6QCYpBiFD/rcNb2nSAGBIH3fFwOc4RrC/2Vu9Z7hfbwfMwF01E4BkfP3rZPc4aJFZhPvhufLiWikkSYlNbIjBbcZ9NBTY2ZGi2HhSM2awF4kXYg4vuujKaL86de8ZH27kXFuS9W4djHx+LBgJ0CJ1d6UtIxJCZzX4v4P2S0nS2CcmclC63hmMkA5LcN/m1s2Asu8fR8awO7rErYS9zDf6382jpCvscxp4B9QCZA1pmf9qMBs2tpeqL9llkllXcqVbrTT4LYwxmL7bq+npuN+VHj47Gg5cfj+effzE25eDA/1knzWbtMtQ+87EnAMHEZZZXl7+iK2oFQXUAn8/Gk8dPx8///AfHz/7sL4wv//LXjfe978fG61//On0WQHWalDDXVuh4nCfO6KozQb4CtwRnS74hMWViG23mGOP2618FtxJcfZ6+PgvcKlZFB8YeKEV5byNop8M1NlkYLYYS12P883/xu+MnfvJ/HZ/6s+fHm7/lLeM7/tPvGM/evzf2diIy1+06O5ihdp9Pb22sDcrumq2l712By7QQK4BRw6lYEM0EwuixeQg4OquL9lQyd9UuVFQ65SS2Dq1MA1kiA8gCzHRyis6Z0hHoq9sixWReVler04qARrRtuktgs3I6Q4rBCuUbZykZPwwGYBYHicEoRoqOSrvJ6Df4xmfIXJgFVZ8ogNzqOmLbBMyph+4MPkZIYWlFJ+OIqGtQInodSAOWeRCq6xQHX6osQMHK2nj0+MgDjQNgFaBooBW0Mna2uY+rcfbkWHHGdNpaHZ/+8z/3eZ65f3/cv3dXI+eBwYEJQ8VsSYFMLTaf1mxhOxSLJd3lssHSwjUaVV2+Y5Cr/gQ6MBgn/g3g0p9J4EZpaa/TiuJSaCVTJaWGHCyLjBUeDULPYWAZ+1UGu8v2EsiFEYbAfpysbkdLBiQlZjK8ZGOtjnU7TaZr4zKQaRCCJlEBShhoS3N9/gYLQhEn+MEZCbhVAVBlXAL0BDBQf8PMS5zwybiXjh13pp4YgYnMhDC4eFA7qllSkjK3ZuKpZyHIUVkf1wwgaZVc4USvx/lnnVo+xriVYLOaKpRHGYBURxfG2HK1mjMn6mZcorsh+yX19NxbdLYWGnqMjCAjQPo1h+OqgA4OeEp5k5VnXdto4fRkrK4zrwFOBWAsqwnTzWBIcCslxgvmXoJ/y2vQpVoLuIX+hjoR6rFsC2ClRCnOPdfGUebedPaxd+ysWQI91ZQKVNfhLGBOEA3GQwW43J/AoroeYZ0xxjrblsqgsZJuVs4rOhfbdJfL55IESNC4t7+TDmjS5VPixQPzXq7vHhbgQTAYrZNt5wMnEFtGQlfmVbH2EsdUydyStpIOEsGtc7+k81cZUrP5BZiaqRZMJ2sK0zPjh0Mu+029CpyzxE1mNpXRmkl9TyBbTCTXXBirScJMJK1oYbkmojkVNmaceJteFHC9AKEaAAt43WAsAYcMlmLhMt+sV6jzaandrLC+35Rm8+pERe65mJuWywP4hbHRwFAXa8Lk0KbxfepLtGZPfU8xILl+s45iRynnzPcaMABeoXsGgFpaHNE+nFnam859ycgKbd8AfIMj5rns7gVjsUtfa18DSJgBJryS3Ya+VLo4dmaeQCb7C02eCHknI5/9IuPUDoDReGPtwzCwo6AsEexaElKAMsxRi80zljfF3koQnnNUgK86tbXGXmfxM0UkpAIyEaT2vmtGzLwy/DxT6xzJ3oI5TXBiU5kEeIw1unrJ9m8mWKYBAFn/8jkUd19fM1jSztpdM0kwO1PJhEsXtbySTEg3RQR/sUulw1i23+8rYeDF3BeIXuA2P29dUYBAApUpSVhBZINdse3xYbA7smyqFCjMpjWBTfZ1g2rL7AvG8/QYHaL1cffO7bADAF9KeJ11RKk69sp5U1A/Pg7jhr5hn42HB7fG0ZOjKbESAC17Ef+C98kSLhaIOpojDE8Fik3+hFEDy4VRAfhs+9l7Ymcr+kZh00TjLUAxiYMn6ttEwypzBhAoMFulzZyjlqfO4s81gNpBegMO/JzPwUYESJQVtr+XBg1V9kpQS5kzYw9oNh9pXNKvBs27jCmMMYBTNJTYw0lOyYKsrtX4gA1aeo54j4vkD3aBZxd0uLoaewcH1akbVjL7MiBkBL5XBHJiNyINcLAfQJD122dfA/Wx31XqVMFjCOqAcykx079e8nPj562YGF25ztkDSASB5Pj0RPsDwNWl3YyTXWPjtoWxc0GFBixuAKGz2C0FslsXOAxLE9wkLqssnUUic0/tofh9niWCXpf63HwGQEINu2qawFh02RXPZXljNXyC8cyYE4/gLzDG21s74/gULc00rhGkeXxksyxii9bV5Bn29gI2mrio0nX+zvfs7e+rwycYsLdfCXtsOOt+U3CeWMLPEXuUP7e5iQ1jzaZpz1YxvSjvNjapbr9T+edJQH+ATMBPSnkBwcKIy96xG7AdoNdcs7C/Ae4UIIfJqRRJbDLaqSRvATd4Ds5lxsbEWq3fBr6MxUqLNs1lAvYIvLAmqpQcXVLsRwgP6+l0iI5vrTErT0qjFFBaoFcG5vV4enRUCY6AI5EFSTXH7cNbJuwBJdv3tWkCUhrlCwOM3b9ze9y/fct1ZymjyfT48c5d6cfKwp3BxscHTkIdJr4Jz5Zc4czF9lJJs5Zz18om9WE5S6vrsz5IN6YKg47zF6KBSZryl2XdF2khSev4Vu4BE9zx+xLvpFEQW0mdLuUvOOPL79koiQZKJ2cAovjBJBhm4+QsDFDsO68GLRsv6PLsdJAHwM5aT0yfuKi74+7vHYydvR3BtOPj0/Frv/Jr42d+5mfHV33VV4x3vesd47Vf+FrXM8+r7ms1qiKeZVOzV8NUawp9KjSms8+wLDHi5C+N+bj7JV/7iglZr/iNkwV/9S+f8xH4zL/+l/MOaqOLstDf6YNfFhQO70qCUDLdAkJVxX11ORsfRVD+fR8Yn/jjfzO+/s1fP77r+/6unWQMxGRTJMud4DqBEsH1ukLgCZ6bNcGGc7OXFgeb06zhRYIQ7rcXbnQPWig6w2lZSwV/oZ8iYhuDmq4LhVS70tF2aup5qKUdnMTRbZZVlje6CGzkdqJhNGGEyR7wvQSgskeuo3GF4SUzx+GLZgzPymefPD7y94gwIkypQ4dIdpVxmEHt7k3TeBEIUNYQphH3h7HxoNAJDO20S8CatsuBg7MOhTkOUJgOnaFKu/GV8URnNQeK5VOzy7GxOh+v+YLnxsr8WmeWoJRuRPNqocy4csgdHuxK20WEU8Hdyny3k8E1J/ZBi4rrwC5avPac9hpJOc9ylxEYEwFxEBFUAHti+MWZUQi5W6hPGrSVPbSMkSAj5VI4e1ctus/hd7XotJjAN8yjBoyWWQDN0mt7KmeiypmiRRe2DmVFzbRoJz0ik1lPZOkVnK69gQNt0FXsjClqzQ27b6JDFSANR18KLgdVBeEyX2C4GXg2e63F6NdLILw7RYWV6bqfSoHIzEZrg2zXxUV0NcjWhRmWQ5YDB6dnayOOfq+3OFizcX5Kuca62iXG4HZkTQvfLk3h0F1ZJzhMBzEALBiKzHOXPDYrSTCqGALNkGT8T07Suefevfs+29OTY9sP45zxb5xJ9lWEoDcMvAm8cOIB52hDf+/ufQ/4CMCH8bOzTVvvCPgDrhjc3cz8/OGtW0tgXuZaUKFEtjFA5xdpGc++aP0Hg5EqneWwb2Ya302gZpep/ZRxN1DFn9jRpvCbPd5C82ErDqCZrCpL7vbtmxGnFVCydXs5ScWEbLFpHK697U0d5pUCXbt9NWsfB+4cB18GbBg/rttyJtpZYa64R8FDxywsGTtYyVjYtqTEvSBYealzjz2DAq+9KL0uMnyrxU7VQrOPLccBiIyQfhyZ2kOTRlcxmlrXjnKyYpIkQK/jVvZ9MuRhSIV5IrOrGobgosLgYFwFI1t4fmXDTrxxtChrJmoIYINLtWwzBP4KXImWVhgDMhLKNunQm1TBEeZcwhIvyq2w3Th+DMKUaVXcPLoxrB+CMQHLYmbSrRMh1xX19gMixd6n9K9B0GhpUaIdsJx1ogNsA4GUdLE/2KudQOI52KuWwcso3o5wNOWJ2IidHYMwxtqmAAadOM6wmq7MRmfdp/NXA4+yUjNYPk8EuVMKLHhfrIAA2FmHHfywNmU/yuJOxy/tPMGm2p0JfLuUS+ZJiRxzfVjk2EmYpQ3y2+QAUNbzIQkRAgNACnVn7PYZVghrkmtyv81I4lHUECrQue+Vn3tOC9InQRCWzaZrCa0t5qcbaXgWCAqW5mkxBZvVwJxSrtQgH+PGC5+Ntc+6BCQwABJ7CPsV4elmpgtq0cGwGcYdUHI+223zSqBLphxaWJYjBkiJDU1zCMYOxgQ/RwPnyfFxlUdvjGeeedb3Oe52QDyYOlbC/mUv8XnmCf/EcjCZIdG54j3+z3mzuT3W1sMia40dA+Yq+/NsQqOrOlkyj62Dmg6GaezD+DRTlPv3vLiZjYNbsFuyvjgPsFusK7s1nlEKFpYLa449w/3w3mYbkrhN8jJyEwAFXR3Quo38ee/uvclfDaMw53ADW23z20bwXDx/J6maOXH0mI53CVCZUzp9w27C1vBML730kuwtWS77+1MXTvw4mDCyv4tJB7MNX9a1UsLQYTQlgYM9v3P/Gc8qyog6wY2/HvZGtKG4R5Ij19iIbUDeVcuZ0ADDn9fmUeoOOISmFR0DK0HBHsCGWPq0s1uBO/pQJG+xBTQiIQk6H8dPH1llANMYIIrNRbVD9BrZv4k5ZK8U67VLBQ3k1VeNTh2lwNnrScR1Qkoh8fOzScuMNSzYCjC8li6NjLMdictfCFs8Gm5XF0l8JSEXiQ7OUsXgq7T24oIyLpIEAXJhs5CA6yYoTAj7FsCUdcg4hxEZfV/9P/aqpZEpBwNYTe4jrB/AJXwh/h1dreiINhDKNR8/fuI8cE32E80ZmE/OAWzN+cVptARLZ4vn5PeMCeuMZFtrg1EeieYa4x9gIyVpPEezTo3PKAuGaFAMImIU9j/7Bt/05YcPXR/tB+3v31IjTr232qeUSea8BXwl8RAtrssrzuibcX56auwDExfCBWALhx6JUmz78dNjO9MzbrGlM3XQYGY5H9g52Vw06Nke+3s74/bBvr7TSjXR0ceTIUSSJoALqCLz0NI3rFHuMwnJFRv/cHaacJpnz3IONJNKMFx/O9G2DVzWVk1adfm0AHgRMQLShsVtnLSSpBbjC/jZPokVBPOAc0pisEaRn5nDjD4b1zRiABDju2TQbY4nT2HLnY7zC/wzSlsv1CfLGi19M2U18n7sC5UO6VBJE6Q0VbIpFH66iQhs/ebYIhlBcuLoyfjlX/yl8av/9JfGV3z5Xx3veMffH8+99jljjUFy0OY/9s5OvMW5VeQUy+5LDoJ135Up8VHDdDeus5vizbj3ZV/3ijGrV/zGzzmi8+oNTCPwmX/94XRLtLNzaZYUXVDHDeHT62j22IUA8yEqTlY9Pc4ABT7y+38w3vu+nxof+/gfjzd985vGf/ad/8l47rnX6Hh1NiGZqTAnWoz4+irCjc0maPF2/dzqptTivisqZVfmvrKxCXJCpW5H2QDI8rYIJvqZyiwGCGMzpi4Zp06GTDmdGFCcKA6OrgVORmBEpNXWwSnl6o3S9cRsMt6LA4KugFlUstgIh9rFZNWglEA53zcfm9sb4+HL5XhUdxpbX9O5Ax0j9BPQQKAbVHVl494ATTDaTddu3Z+m5a7DXCnGQoscYhBTQ56OUxFJjDFa20iGDHBBjQgAtBUqnAEgx9jZ2tCxa60bb05GFG12OTwRUFzV6GPANtci3Jy5XtBB+2dtcJa3YhzwFotvPZtmUwQUBQCBGWXl1BIYy/rEqfS2SmCev2vDK6MjaFGdk2ArGaQXu0eWmySQAKdmngTfumti2BcdrPZzxGBSArT4HQcE5tdDqmmyzbaYhLuTXZB2LssqzMPoiEVzLN24urNVHCJuyHa+sBgbzBKMSdlwsn4AZs0oSzDl0K1GmDaaRWEFdQa0Sxr5TgN8r0kQi94LnXJYOxnflDWl+0pKNtF2OzeLxB4g+NvaibMhqEvXoLqJ1gVokISJxKnEcT2nu5Sc7gBtOHJhzi3EknWwzuiMlowXpRSMnQyoWVhPHORn1+fRgCFrZXlkiW5z/LGf1PcIaM64dUafAxsxYwIfHEKCN/5OOpRDmLILxmiH7loI99I1rJpfTN+3suohTbemdpZx6tS4unWrGBIB+9krOH4PHzwY9+7d09kkE0ugki6TaayR9vURVk7WLwkBroFtIfvNBknASulA1jBjp90F7CTorExzA8PaTsRRCTgsRcw89/XJpFIaJwPu6lqHOxyphR4SAsmtIxSmB05RkhbNeAFYlxVF5r4ytrLtFH1NrpO1mHYXQMXRXFGs3iredDtMeU86q/ZejikqZ6cy7pFiT5lH/y6BR3UCLO0ruw2hk2FWvTvkpmQRgdeprbfaiyyDopXVGk0SBaZV74+cNdkmsV1hVBYrSBPW3d8aOA+Qqd2YA5CmY6Xzd3PtmQEAK/OXUuQqz85YEBEuysdmeH84fLbgjl3p8UmAkJKmZuOoS4gunxnQPEvvuQR+SQDxMrsvKBDtK8A4suiW41L+xl7t7qfVcGaVdQXjzc6JMwOm6M0My0M649rBYJ8B0cGKJl0SRt2+vbLJNaZJMoSNZ8a7WLXo8aXBQtaGZcHFZJYtM3WMDFO0/YjWxUtnstYazT7iZ7C20LXJOZFxgRWcv7emYoAk1nP8iYgys/fY32pXVQfk7M01Aweek+Cfz5AQ45opDb00aE1wFX+Gzzewg4/Fd/B/a9RYPjQf2l7GiJ+n7GtFG9TMipQ2s64JtMIcCsM2ACvf++DhQ8fr/rPPuO/UPlpiifE77K9+SZWdeB3lcOJv9L3qx7hHcz4BoFp2twWYmWcgoCsSkGsFuw6AAIAOuGmpIOPbSc8GGgD6C5TkXlgD2F0CMnQC+S7sPMF3klel51SdZmXDl13Tf6xkRQD5lKriCxMQWtpXXdAABdrGyLzp5gJ0jBxhnPQ8qFVXnQV7TAKKpmum913gD+9tgIXxtiSS0lw6RBarkd/jI3ZzEdYH/+Z+OH+YX54jbLiUeLbg/NTtjo65AovnJbGRzwuCoy0pyyaCzCYoe57Vj0u1AOuWYBWfNEFlpCzsRq5PlyQCYFWSCok37ApuM6aU93Hmx3cPWM4eIIEHC1StR806c8H1AGXpKgrQzhl0JcvXJF+xVtWALRvIvXaZeCopYjcFk6s8U5aYnXQDDkTSKR22GduAuqueYXyOtYF/n8RbbELigjVBDcDP2XlsB+c09/D0ybHnLJ0tZdoB/F/CMAJMelTlZtHkc8xJaALwoitacxV93ZxFgsaAz9vb4/adOwEXK3HA/ezLuIvuHD9nnngP66xBOteRyQxse6QHKEljjUgyADyBkXZ6rP/d0iYNzvHMJrLKzw04A/gN8ykgPqApvnKXSMvmvKIcOEkakrYN5GInMMHuQUGL6Hjpf1PSzT3KTmV9Rv8KBhnSJNlL8T+2dw8s/bu+vBh7Jjuv09BoZa5WoEmWWqOsytOLsmP4Qmur2krWCus0PnES1rDU9zY3x+2DPQEum+ZQOSJAmkQ5+6Kb5sgINHFx6ZpYdF3nnIhfczUHCONsiXxJzsSU73om8xzXIS8AMLIG3RCecfFzYINybscfTldt4jLsfuv+TbIPuelUNQmE8Xzz8veGWlnMl3FC6cDh/x2fwBqL7594IhUV2Fm6HxJP3717P/pegmMAjdnnxkpLVSXRrCRZhzzJ5Xj44oPxT/73nxv/z2/+9vjqr/zy8e53/8D4wte9VpszBw+wo3q0nQXqlvS2piZixWTtM7191clHrHLVO3/lr79izOoVvzGu36uvvwwj8GJpbrUzsQgSMCyUNSST2wYbIUm3Qjl/AFw3V/PxsY/90Xj/T/z0+PCHPzq+6dveMr7zu//OeM1rXju1E5aKb4Y9lEjR8dlsHB09MjMO5RnHPSyZoloShNJVpDQ0yJIclmOy7FBx70GEc4AD1HgIrYf62uCOhqm6lenEc/CvpfzL564ysrBocrillCkHCBsJY95Z3AYT+v3RZ0gGF2eeoNXSqyWxeoMYhOStmac99JaC1nHGlrp7VMAeVlZ1+JK+juFL+Nf16DiEigvWYRW9pOj18AHLAqThh1nS2ZzO9vJz27FubRf1OXoqpydP7KQIGwtxeQLAFuAUnVeEM3TklRUCC7JGBN+Um6ZcKuP12cKgHlAFYjUrqn9mAFzByPLnOujhuTnMFHG0o2DmBAAVxyqBDkdPAg7m1HWBzolgaea29UQEt+jBMzFBAq653kuPYGEcE3A2A43P2HBAZ2YJmEMQHfZEB9yKRVY3E8U9E3A5lh5cERHuoDIMgzBDEmxGV05B89Yaooyoyp9y73lFLw52SEoap3EtBx3Hgut050/YWHmO0JbtRgVVv9YfnQlvHe57nUPKFTaSxeX8wBEiGyiAo5Ak1Ppd9zOBjWLyuYPS7OqubZl/D22+yxLf63H09FiAa2NrpzSNFuKgdCfFwWD8LbUrFhHjyD3wwgm2fTMd926q+w8sgV06YUVI1uCr9hP6JQRvYcAErEHDx+6p1XWKDCGAGY4Uo0w2D8f1xZdeGltkAIu5wOd4XrKNAmNra+Plx48mPaAwzI6nMq0E5Td2AmIfI5IPuNWMKOYfEM8s7XY6wuH4sqXp1JNSypVx/PSJzDDsHwEXDihONJ9z/7SuTwG8ZskmJkeE2fGRdcyrJFx9vSpvBMzA8YIyfvT4yOCDTHsA/4DFOFJPnzwVUGWcAFFe+9rndLwYnw64+5nDgosmEp2GYO/uw3JdXxuzK9aTBY46njrwBDWWs6S7VvZVrawCxAWHS/Q988f+XwBwsSnRu+PZwkRLEKX+Y5XY6TCVg25JapVxs5Ww0zj8vgVwYzVsjYBsOLNpkR62UBJGrZsXoCqQGwMddkCBclgH7Ri6heuyPvs+Lq8vZLEx1z7/VYKUlBkEBNfJL+1CZxGkHXstntvXCtOl9zrr3cD0hiA4ALV2u1gPjHszMXW8BXsBThMwWwqlRi2BWfYwOi/o5ci6XkV/pDQuN7fHGaAM56l2LHZAm+FzRYdI51xNJjqYnhowA5Q3ENPZ/oCUARy6WQgac+yRaAhRVocDnARJEgexkWEmU+qTxhOyY5ptUcGqmo0mbNbHBSWGU/elMDdh0jHmJP6SgWf/JKiwPLtEjlkLLcDe5xfrafmMk+EzuxmfeeElx/vuvXuyJaJlmBJk7hMAUSZwdbzjWfAvmC9B99I149/NyIHdDJOK3wdkOxvPPPuMn+N+eG80wZgrkpilsWgpdrHq0Bgt8F+5xwAAIABJREFUfUJAPSQm+v4bhOG7eUVLKT6QwfL+rtfXhymdFYGzAgYaeKfj29l5gnVZHACTK2M8//zzMlSabRhWaEpEu9tXmB8b49Hjx9rxZOWrccR8ZnAKUPjSiw/UQUuwmORd9mfsHn7LgwcvGfTbVUwty5T4eF8A63VGE7Ba5l3AL/fANZlLQUfZH5QZBohsX4fPdGlOQJLYDphBR0ePHRfmCuZVj2GPKWue+bLjI6ya1XTi5dqcD2H/bWh7OYe0zQS8SmFsJGlSenT8DrAtgGHW2d7+3jhhrigTLLH1gEFJxi6AofmUdGrdqTQ7CqCVZkqRa+gAXZ+8pAtI+jFH2DBenFXZQzeWtMJIVR9IO4uPkE5vG+tb+hz8TBB5dj1OTmCNsJ5wsyn/mstYC+NsW3CzG/b0vTJmnP/tQ/Tc6N+XHzXZDBlPgGypEvA9aoktukIyLrCh8BOYP9Yy65Q10Enk8zM6IqckqgHDnBHNcoHhdeaZDqhEKSPscBN+5/j2JNo3B91UM87VbbdAXe5JTUtAt+7oSSd39oMA057+CPOhbtgFDF46Ylb5Xp93AjMAwufakzt37qbk13LYaxsGUblydnwq4NbXwDfjWZr1biLBEvBd7wFblkRPAGP2QANhgGWCbtcz97lJjbW18dKLLxQzc2s8fvmRa7w19Zg/wFiuy7mUxgd5dsbZGA/7DfgNyLi+aeXOGSwjzqk5XXe3ZRbyXkGz+c3YK9YWdotkErbc+ccXVPScLY82FsDozdgEoNzeGlsbxCyAXjkf9E1nc7t3s96xHfikdiutqhGbiUga4ZrIrBA9hVigTVI7OKQK92A1tCCx5HNyDmEHJKX0mZIyQ67r2Ji04Zo569k6+HESF0qjL/5CMbwVok8liTI7pQvc521KrdNdeX09a8cEiGcSic+UKuLHbG/tTk3jLq8uqmlI/K8kL8KM3tqiwRnJO9y8m/Gnn/qz8Ysf+j/Gr/3Kb4yv+orXj/e8593j9V/6evNrN4CaVu5EMieOWpjpAapLNmWpi33v/w6ReBbjpdWVcedLXy1LrADt8/MPwK3oCcW2N3XPQEeNomgepAqKjkoAKwQFKUtErOPy/Gr8wR/80fjAT//j8eHf/ej4hm9+8/gvvvfv6qh1oG6m03a90dOZggicrioZIOMUOncOVdBanYZCsTESXZ4QA5AMqca9Ohq5cPmu6nbhv2WQhLnRTBuzLmZ44thxP5PzbyYg321WR5pqbaLqWobxbip5iyEuO30R764ArfR2cHY4vOyuqF5OdHHClEnJCoF0GAsBGxgvHFsd3PNLnTgCRgw98xPDV501KhiL5koMnjXpG5seajjGZC/UlLGzE+KiJwGpmGsz5RFkZdjo9rYJxRfEnQyUmbMAP+iBceCSHafMD7E+SpEwOh7GG2mX3s6DYFEBV5mvRdeyBmf6PZ1p6zXSgUGMUpIVq0WVSle+9NwU4CIoN4letFyr7pi7Fv01p1PBb8CVRefAdp46o7voksP6CgACS2PRBcFnqkMpGRcA1PDrdTCNgxflXGZJKoDu7JZaU7X+LLdRLDaaWF2yyJg2yCZmyQFqkJ1kJq8Y7q7Nr/JNs5D1jvncwIl7xvlirekQVraZNb/MQiTLxN60RIcDs7qcqF9lQAVYREZ8pzQJyKhGlBqGQ+jSrXsXwK5BiJ5/AmEB8/nKOLu4Guc4K5TPyqzBZuAoREOp7VR0lBYgOMFLtF3Q9qOrJAwRGKXXijETsCiKTknLNo0ZOKA5jAFqYHpFJ4jPPnzwsMq3dotenUABoInM4Pbutj9/8HLYDIwZ2TGCCoPZyrzjQB09OfZ3Bjil2cDeiqZJmHM9pwxUA5hTMFqlGq1NxdySFaR8Cto9wAfB1+HhQoOjW5QzrwawsnSy9jtg6v3Gn+41mFPFqjKRUdRv7lXqf7XYBgRibWJTjmGBVEvpgGgEApthlmQwzXZ3cM8ewb6zNsg6A/jzvJQx3JydjK21tXG4vzs2YUtl6U7dT1dgCEmRolMQTtoSI0rmJZpNsZE4tGETxIHr3ZFjImudpEbKEHN+3EzgcN4lmwintAOF0jxEi+J6XiXNlhJwowump4LOVeIS8DzMg36ZmKhueJxxHaRE+J3P1vUmsD0ZXMAtu7vCElTvMkwCgXW7GsWh5X/Edu1ma5DYhiE2KCKzGbucX3lenFVZoIKc3ckw50eDYbwvezBMVQJezhDBO1hvCttvCLizrmkSMR+AkQBWMB5hSnanwNLoqwwsjSIEfQQ14qDKBNpcdA1rJoISA5aupYQwlNlo/cBsmM6SqcS2SoaLBdFli+xp1rFMjipVwKA2gNeBaBIRS4017GaWQD4MrOgasbasaC2fAVAHu8i/Tf4YTAQkFhi0NDZ75MnTkwpmU+rUTRIYi2VtpwaU+zzkd11a2Bl0bAtjyXUAYXo++ZM1gZ4m9mVRFpRuWyaGSkpB/RWCKhiWlAvhg8AUsvttukryWmZ+cP0GjRs4BARkHJbP/i6R9TntxJVGGqwhnoeSVNaZQK7lpfk553cA2TwbIHcAum33A6B7/JaUF0YcPcAU9ow5ki08T7fIBEgp5zfZSJLxNAAr9g7mT48zASABdLOUkiStEpdOXDVjp5pTsNfooMf7nn32mbAwq2V9mFoBwigB4j0wGwTUqklNACgE7uscrfOBoDUabylB7MAOoAHmk11tq/wexka6dF4LSmRtRNMzwEfAFDXiAAEQX8f3LRvQfm0nUbmOHTTP893OOfMh+4/qCfTnmuEejSvXzTysGyUPK7ka0C2JgMSarL9oRqn7VzEHCauU3MGCCiOdhlb4mTMSWBcAfDCOSb6mkQi+6c42jMXS6C19Pm2/AHR8UX1ny7IXFRCW/3bjjTov2L/Z7/ET/O6af7Sf8CNYv619CihlJ7312BZ8kA6yiWG6MyclXdgCARTjijBnmPMkR/Nt3CvrHtCFtXulvtVC9y/+b/xybe/FhUm2MMsizq7+XAnI638gNF7MO/ZJJ2nDiCZ2CVOd2MtkfpXXJVsW1lTbuhdffFFAtllgjFUAyzio2ID2efiMOnqluZgGXQHYd7d3TUwDfgHQA8zfv3/P/cnatgyvkpMC+rBVz6O1l7gwLFnWFXMIoAlQHRbtyjhHB409Qqm/AHbIDgBnsISxAd5fNyEoW2NJ3dqa94V8w8YmbLuhz7JR+qT60YBbakmH1WzMcZOSUK57enGu/8I5J3sRNuOSvixnsHbcRG18s/iY8aNp/SnQZDyRNZbS27DMukt7tKkXupz4RgBMoHr6qnZ7DfvQqqzrsGsBV20mI+uQuLiZyID/0c5UTuQasDddzFlbibkAxDZklsrStPT/cpxQZaEkQaRDEsckvkoDgxXnyevPIrPzTz/0i+NDP//B8TVf/ZXjne98+3jdF3/RmLNHWs9MfylgsX5TgVuRU0in44xRszYXDdya6cZ5/Cq4Nbmmn59/efDJfzmP0xTtHUOACoZbpDk2Fp2juSWJOKz8R+ci9FCoKf/4H35ivP/9Pz3++Yc/Mv7633jD+K7/+rvHa1/7Wo0a17fbFUDYVSiOOtg6HpS25bAkEIuwdrKmOjAYLTLuOFPl+LbTney87ucE8gioeI95FgClOC85zEOLBMA5j1B71eLr5FdmJtdPtpwNyKY2M2bL9LzsSFFOrfoLpRXBZzkYXn782JJMhBtbmJnrk7F47tlnNdayKDapRw4Q1sySsJDCKGnaMUbz3/zZn49/9jv/bDz3Bc+Nt7zlLVOGr8GgpklH0yDC8hg82Cw4QWRYUmMdJk1a1F5XIBoxwRg5nCZmYTY2qEmsYFEnExdCZyBZLTPv6pWH5s+ffCf02HYOGa++x15fjNMy2NVjkIM889qByjTmADowsioPnyraKlusQzlHC+umggd13Za7b4bZ5XNLh00JKoCUzChvMCLonT2hhl/xU7s+5pnb8E+ZAEGmOD0dcOnQ1hpeHDbdRbCNbyi9OkvlyCRoznoMeJZAWTquNOTKhJaOj13V1CVJZzMyZjAnegzjWOc7AEq7NNUsdXUx9egsvTnGz7VkAwZmPOLv/Mm96vTCROquSzKf0NhK+9+DWwfj8eNor9jyXueW8tqw+DoTxJ9kCY8pB2HMNzjgbsbq+uY4PUfTJLaiha236KJTZQDobLF/mply+/adCMSSuXV+okGV50AkOyAAY4HeFllGAD5EgxUjrlKtBme8VgVxYY5gn9INB4CCZ+9yoy7HwX5Z7kwb7509M7o8I0A08yZD6+jIOeVA75I9wNZmbPG5BkTiqIXRyd/VxTHIQ7+DIP9U5tehLckBywqUBkSCuTPp1bEXFiym3l/aKu1EazQEjJGUM7sZJ2e0fz4VcJTlVGLYydZRQoR+RPSDKH1QW8mjgkwkWblNGWRNRVf3gcCuygGwJ3QdWkGH4upy7O1sjU2ZF3R5I0u9Mi5h2MD4UWtuxiINaO44V2k2Z0V1MPTcYL0XQ7YdUxyeBr3UtqHxQ5WgzDoL2DoOlVWEXdsBoPsa2v4q9hLmchICUBT93Yh+hSyOVO5OZ2mfp6XANbE0G3MOSy1aW2h1dPc6y+AMrNLBUkZLlSy2Jhl/cobYjQtWDGwQ7UH0wnh1INrBR7NdGiDGJmBgWohXMNfSMy3SpEUj6+AG4CPgFtqC2GJBZRNeAULYIwDVFLWzCAnGssbSIzZnXYJemBsE2MoDbKbUzr2wVB7pvBVILwOk4HyBncsr7R2AZ4sx88xosLDOeDE2BJysGwIUru8aLqa3Za4kL9TBik5OAuCU9udMb9ZpAkjeD5ukEzhcK4LJObsUyq+Sf+elBOI72dNgENdGxkA/p0Ap3s9+Yn21T8B3dmBgKU91TtN3IyFSgBvJiwAN0YG6f//+JDL/9PhJBXSx4QkqCPIogY8QNHuSkiC6ueG7wZxjPnlxlpEwaMaQzPQl2QHWTJcOaRNvOGObIRgAQQDL7H7O1wA86HAtWLrdaEZR7mL7d1kz5Vd2bt3e0W5zHf7O3PN+XuiiZR+G5R3QLefQFKABFtClD9bTxsZ46aUXp/OWM6HXhFIAJeWAz0ZZ5MR4L4DHc7kkI9rPSbfsBHQNJrOOsacd6DfbxWfYCaMiwGQ0f/p9DQKyZmFcUwbXItwI6OPbMpesc16d8Iw4d9Z0M+fYB8y9IuM0qCDwFjBKYxRF0LeTwMn5HbYma6qB1PbtLN1bWZnKLgVXLFNq4faU+PFzy9ZJytCxjYB6Bos0jDl9kMtTwXWZfwhb117Qv6skAiVZJL529vfjf5ooOR/XV4BL6aqbBFgSBd0JnfEQ3C2Ga/ug3pei5NHOazudMq9ItIjllP0xcSJgVB2ELxFHPx3XPi/2JN0sw9oDvKT8mliE8i008LoT8la6Qrqe6M54oT+BrxP2UfwszgH8EuYWoNQ+HsQ0jMNWmlm0L9X+A2uM8uY7d+86nzzzw4cvpyv6RpjSJtvseBjgh+80QSn76rjmPwnMBswAR4hxBNTXwhLnu7gHgCjsGmuSNWpCrNib+FncD10HO/HHv+lC6d6jO2JJLTDkAeyT+Eun+dg9tLI4KwQQIS5Q1n4e/+Pw4NA4C/ZvfKowc5nDZ7/g/niKTjJaeZsbY39n2xLFLStSmB/87zDtm00umH99KSBMh9G7t295tpOcU0AekGhjbWyQzLJxTs77iCkEGGQ8iIvXV2mcszZoWsLeoHTfRIcM10xoko+VpCnNKEA3r0FCieqTaxhqKcvkpT/LOBRDPSz3VJKoXV0EEs98QePYAnwqyQ3FRFyvM9xYg31YXZCZF8GwpVLzLrm1VLm0XK2CqKQig0DSWDt7faMW7oV6hQHGWC92d6xSdeYr2tS7rrVHRzBJr8dv/9+/PX7mf/vH4yv+vb863vOeHxlf8JrnBto4liXeVGduK3PCx+5KGNaq8dhSt+OON0IkwJdpYfmVcftLvuYVVxu+4jdOM/TqXz7nI/DwT34v4Fa1X1/wQKrenYDQ1RPdGpzICdxSVB7Qa4w/+eSnxg/98PvGb/7W/zu+/pveNL7nv/3ecf/evUHpTjtbXc8b8CYOK9TK1A6HOcFhEwqzjTs9dNicLMzN+nmDIhiUdnzZhABnUszJElXGVSOb02wKVhMUz21VH+HuMMmaKp7sQjodtmOKE6D2TqHO6Q6W78egYvgJDvgcxp0SK4235VDQgNGiimNneZWbDec53f/4/rDabOGhEW9wo8vbMGgEx9x/mFuJoPizs8mdkSJgioNem7+z0mQ9y5inawZjHqdWVL7Ke3DMEFg8PNhTPF5GjxnQhY4Cz4uzQiYDEEztHBlOdCJpem1nnkqvaWIYpRSunf12Crn/PqiXAS4dj9I+kNWGcS2tE/UZ1MOhrXwowhjmZkdIDy52RoNaAaLIOgbQS6CZrjveS1FbY4hbX2WhbRPGTZMGkqWMvk+CDf8P9ySOcrFkOPjSoSSi+Ix3OtGQfYyw5AQmV3lmgMBk99KOjTFNnb7gghntm8qaAORS1pdMYmenW5NDnYsqZWFNR19i0S0uDl5EWwU0qlQNtlna7cbx4j7tlCSVfdhR0IPWYYzeB4EBTh8HFlkdgKsu2+mmBgR2xycIWNL6eNfDEGcbJshlBTasB7POsMFwwJ7Q2j1lv+zdBqU5THFyqO1HbDblLXEicfSwK6cnsKk2J90rrsP3dVBtdpcMcendMG84Y+3sky3Oe3K4YjO4t3biYUniUNK9COCur4ujRoONZlXwGQJRW1tvIZ7P+I2UNZKBJIAGcDTDF1sMa4pnDzMinW+g1wNuASTx3DC6JnHz6jhYnqYUbkGymseAMsPkAdek3AVNlMierY6z04txfErLcOwbAf3a1OkIBsgyUwMnHDFa5uTslA5T5oB1eA9sY57W9YKgxcpRAHltjD26DgGUw/pcI8BZGQeHzG1KntfQd8NGk3CAHdRiqXTWVAODfV/ZUMAMsqYFkssIsiwWwfZkqNWQ0QFk/linEf9moNHrwDawpgEQdX5hphLgwmx1D0aOyex2dZrLuu7ua3HAGlxK8qj5lQG1WTduFRwuEyXVrKUE7nF80zEv2eVwQMnd5sxgPQZ4CFAqI0GdwCQNyGZyDwHs835Z0aWj1faw24vblMJkTWzaBGxxjc6A8h5528mkc0ucSYBb7ONoGoXZRmdhyhSSPEow4lyVpmMEwim3pmQOvRU0udCPC9sJm8n64O8K26oRSPOHak5Q5xTfB6hsk5ulNukEcZ6xS4yaDmDDeonupGdJgRRox7VuZsYnz9pgRgdnBEMJLBNgLQMHDY6b/ivQjDVoEq+az+jLdGdUWETV/Ta+TBJOlvrJQoqeE/fcgaAsClkXaHOdmrzienyGOec8MeG3vjGVwXGPMJP437Vzfu45wLp65tnnPEMALNWdqmYtPO8R4s+yUddlxhGw8flOlvSYNoBA8xBL9uocWLDewkTPuGMXl7toZtE5TvP5xDoRRCwmHOsE+90aUjIM3B/xf9QIKra72qGwFWz8k/KlTvpk3aVrG7YqScpF+aG21SYBuV/GgnG33J0krXpop9ro1lFVumJtdSDszn7mOxkXtcSqpKjBVOYMW9ngXpd0NsuyQcuFvxBb0clAGMTMayeiLH2sxFRryXUyKwnD6OLkWVe9d/xN1gughN1/twnYy/cpQLx94MgcJCDnRROFdCPMWJB4ynoMw5k1YkKBJhyqGxUTlrVsZ7lizevb0+0tCefZ1anl6dwjdi1sJ8Y+7Eh1PgF7tnfGWrG9TD7KxL1wf9nlLnC85yVnaLP5BRCIXapki3Opx0kbU5UYYb8skp/6f3WP8Qm5dmxq5iWagtgv/BxYXNghNHdZm5cXyCzEpxRQtkNiEv6sJ2IBfAPE+bd395MEpHunjaICLmKjkTSAUcS9ot2UNZTrMo6sa+wjP2O+sBvYkmgqRl+KF1UY0VliXcSfYm9xpAoE3EQHj2c4OLxlTMXPW8YDf4Z/8+z4RYmlYge5t07c8fepOY8MqdnY2w8b/sGDB77/3r27iwSuZ9f6lCBKCe35ePnlh35HmG/VHGXQdChl5YLYrmeYmmHOpgKB5DBsJYgVF+Po0aNxc3U1XvPsMybQDtAixJfW3kY3ij3fTMQ8S3TRqHbZKlDGvY2UB2WJ+BzxahL3WALYusZICCC8j2ZuYmh9fRJPAJcCVItKCy8z707xYcr2umxwG4A+pYxJtgqoyVwPqMNeZW92XNj+qUksbSKsz4U2L+erPn1pbjFHJH55Mc+xRdHwzTgHPIPQQjwRXdI12XGWy+rPLGIxFbnVR0vJerPCUl0SJq5xEDpsF5fj7HI2Pv3pz4wP/cKHxq/90q+Mr/2arx7v/pEfGvfu34n9kfBSpAr3YMe28a86luzGKA12uc8nORlrjfzsq+BWjunP29eDP/n9uZmJYvDEr2ydDpDOoMo4P93ingyemRyiAgL0K2pl/3z8yI++f/zmb/3OeOu3f9v4/v/++wPAmOHO9aRYosNRDrNGs1qRepAVxVHaIz8v8V93McanUO0unRKBrkPXw6lKrCwz7M5XFZzrAJV2l7RtHLTqSoRBa2dBkKw6GHW5X9OytzfTejyHeQC5dhja4cUgg0jTKYhD60u++IstQ4QloghpPadE4sporawkG6iDKPMgzkJna9G84O9QYs1gF70zophxvs14VZZegMWytnS1Uly3WpG3KDiHrIF2UZXbYcWJIyuh0ZQRh3hhdZSpTmgcMty72kp0NjNYTClga81gP5bBqd5A7bT1QfhZRmmpVLHfvwgKY8gUS08xUJW3BgDoMtBQJgJcEUilbCZATZy9YjNsJBsfIGNBpV8InpfBtANaAkaZbZUFzX2TsQsw2QCkBtXAK6CWQHA54B3QWuoL9RumANlYtNSKKs+BJygl4yGZ3LQE9uSoLHCc+pQbJoBVFFpNrohrJiBOUJv1m9xDWAtZNwbgBeSZc3I/hQmJlwMwi2PHo5ixJFB0XQXkYswTOHtEla5Enh+niPtLxjzsswvaAsOgYD2uplwHpgrOySkleASwik5vCGxxdfYqbMe7d+6MJ08ep4ugpRs5xDkoA+wC3Fya1WZeYG4gst4gcTMg+XlnswlGZIZtpnNYnLg1RTEFvBEYPV1oxti5pqjalMF00CsjpITnFYK/mVuS3eUfvA/qPiyKDoqZB7oLqVEHM9AgPGs0gH50oWB/NtgPs+fBw5cDqqrBkqCzn7VLebCjEC47yLIUpBpw0MYcMGChY7MyLq4vxzHdxtbWxw5MUx3dG0FHnA4CIJxknsdljc9S5XbYIDpxMV4AYBMjY6sEo3cA+cjKp704LcHRl+mAAaB9d3NlbJJtPT0Ztw72xp07h2NrG7FbOmixDqkxhY0FewRQL84d64VSSZwrAC304EjCMHaA1oAnzKmaHAZC15bdMK8EVTjB0tfV3OJyjD+fgZ2EBgi/j/ObUqlN95elc9LzAV0jCpwGDlnnwbFgj0YMuG2YuwRnGnALViFMi5UVs/Dcf+T007lQWLo73OFN2sjkympr2XvFntYsTMD9LM/lOGSO2sFr+76cTOguyYHAY1/dtyUcbfBkJrq0wqxDCJgMEMTYMSbcD2edJX4y3GpPV0cr1jxgLpOgFgkBkgBfxLe7YxlPme+PM96AHPds+XLZy6zHdB3rREicd9gOC/H4gLxJLLBOsSPJ4ObfgpaOY7S7mFNZLVdXsqJ1igFJLktXsPYR12hmlOtrc1PGAwwM7pl/64xX97WI+y5AhpSHxn6HtbBueQ1/53MEfinnuil9lwQAATFLc0X2OWO16MIGYMu1c9/cI23ao6FEGfHxyVP3AoEvzWRa62j/8HDSnQMsAeTqZAilP/h70bMiOXBaYHvKiXjZ1azOFkADxhC7hT2KFl2AKNkC11faAGwbdqFBlAbcmzHIHHT5ZJ9VAe7CZnYtrFdJTJ2NvW7DcMv5LJhejDo7UhZTJyLvlLKnTMxS6QtKugJOMI+tSaQAe2nv0WyE71cXC9bSyXEF1JRqBzic9jt7u/TOOpHQ12zAOz5gkmInpydLgu9hYQVECgvWPezZl1L3Xvt+Z5cDy1iJplYSZinL5Z75GYCDDSGKucHP+n8Tzvxfvg1jwdwnSZRETljpSaoxxu2D5twKAJYxxcdBVD4pPuwuyQKSL1QCRBcpiQZL9sfVQC7askeAmgZI2b/Y1mqkg3+Az6RgPAk8Rbbbf8o8AhJ0vLFBN1fHMb4QL8YjcgfVKGsJ3OqEZQumEyfE9mY+8Hm9RwA1bCznUOkIk9B+cvRUYeyLMyoz6B76eFzOkjxmktAW7qQue4yfZ/7StZ1rksAGJGN94TNEG+/Me8a2U+KNDQxgQFOadKtuoJ2fc82JUWvZOsBx1gFnxPnZiUkm9gDzz/n+5Aj7GDtjs56t7fHoKN0zLY9fRWD9MOcB3ZnbjlWyppnu6a4Y0HX/YG/S+uoY5fnn/62/BwjvNURcyHmIXWpgRYCaTs0CIdjPnA0nJ09N6qChR1IF24nWWZpPxPdPsp7ElR2l1E68OD0dz9y9M7arBJE6csoNmx3dGlPYRxtA4OvZNXtLH6ubY7CGKaNNM7XIZVgimK0xxRvoZ85vopnMurUxGj4ukgQARFOJbGJszsN0OO9y3pQLBoQN0OuuU4K0ZAnUlQxr2/OjkuidrJ/Wu3bgShahlTuyCa8mH5+Fx5wQazaY3nED17TKCCb7GiWeq2PW8hMy+ksOgnEg2dci+Ox92dyJpXKep0Op5eRL2sqc75ezMV584cH4+Z/7hfHBf/LB8cY3fN34wR/6B+OZZ+8pzUCXasCtyE1EuzoD0onDkmYpkJMx0d9xleU9E+A1vxn3v+xVQfkews/LPx9+6qNzgQDLOFIypVMQGNwyRDLmorsl7phMLo409a78bmX80cc/OX7k3e8d/+LDHx1vfPN/OP7e//D3ZCr3nBkPAAAgAElEQVQIcFT5Sx/wvcgCylQXs5u59GqzuG4AWFUxDJZ2STWmS0cH4K0xVAFhdb9rR1wHozY6BzyOblMUGxAjaOL7cODC3lpk2MP+CIuoXzihi+xhgrdo6QQQiBNeHY3qEN1VCyjZlA6emwKrSG9l/rtkkbHqenmzHVXWyT0qGl9ZSdusbpCZ5fDImMgiqTIgs+cYIeap9DCkION06FxEALznIkEPdNWMazJvod/aBY/nVHKrhJsxamb7yZyTSYwTA9AR4xOGwl909nosew7aEWxwZ/l+2jD373qcZbIUU8LDDCMmUylOjEyiCn4M0JaEtfN9ZGkq8CvBZYvvXC8B7nyfxrHEtmGClIPUrJB25GRyFOCXz3JIhcmBw9giky0gLdXdA47sfonaVkcUwEgZWZZzAFrF0Q5QmL3STkJYGVafC0i4e30PwWjYAtwbc94Z9lwve0Gn1eGo7kDqNBGTRVByDbDFts9FKFR7KwF5xF2zxyxhpSy16PzZgylFhka8tr5lF0SYWxzyPDdMx+huwFxYk+UhA0ch6ojpy3IkM1wizGdnJ65ZAHEAqd7PBHFxrjfVxmIfoBUGBTnAQw5gGRsKjFLeSAvvJ7IIsmYSTOPU8HkCFUodYaepF1gixJQHwMqye5Kt7ZPZ3CXTtb09Hrz0QOeMpAB0a65J4E8gmDIeRPf3/Q6uKfCzPtJa/uxyHNKdh65YJSSLo8ln7PZYXa8WJU7Riun96p61uxBzdCPgxr0gdm9wtk4wkedXeLQCGcYGO0H2OXoJBK7n5ZQkk80YUYLB+OG8ohfSrc/VsjF7ezkQzxXAW2HuU/7FBXCoDw4Poo0h1b7AYwL4DRym+Zihv7OzNba20PphzReAzLq2AYMWJntUJzAgD2WTMMycI/cv4u8w0bgWej3VORJmkMDKzBIsxouEzUZ1FsVJ3NxgEdOJEod1PtY0epTznmtPEadlPAhMGAvWHnOsBkV3Rizx+pXVCLw2MzjlIItusMnCNjCeewfYBcQE2MY2yDSzpWmVT5grpiMpbMQwmnixb7vc0qCv5kQQHptBwL/kBKo1WJ0bFyURsZt+xlZy7P9cXHvNv12z2WMxka0XmODHsbDBBIFyDEdAjoCj2AHZBmTa7VSZM7U1ZLhPwS31JgNwN9vRhinVja19CT4b0HElZWnliDMf56dnVWYYnbsuA5a9a/k8e5SStpRJ4vv0dRukSVemlITauKIy+uzBvm+ddoBH1mSxrj1Zl8CtLu/ogDDgDmxvyoRWDIYZc/Z+A2EmaW5m2iL2XAOUjI92scCL6OTATAwI2aAj92f3PGxaMXBggMSWzQwuuRbMTUDiFmbG3ms3q2yf84v7fXp8PE5PzrSdBvpV2okdZHy5bicC+X0z1M2J1ZxSMmgHOVlsLcifMliuOzEiSxfMQJ3AsdlAVfKJzqvlazYOSnJDPVM/12uI8pg0P0gnregZddBGYB8f43qstEaq+yyMpAUonaYNiwYpHVzC+gvrl5eJRzXUnoQRs5nyvk5INhuj2YntWybwCwtJvalqgGByCgBfQC/aNABTarWVFAEi3538YlyxhwB3+nprKfnqKgTmgySrAOJsJpDHHJI05T6jd5brM7aUvZu4OaDMM0ztyFEFOCFpCgBAEoz9FOZoukpSugUXlyQn/lD7Fck9hrVkIi0uBCnasTJnnaWZwWU1iUlyPDb0urqyaYeqm6GsKc57E4RhZuEHyJgT1EvDgQa74rslQdy+aQMF+pdTwjzrAPCj2SXRE4VVHm28sBXTXMcmPXYiPHGfEMBz5nN/R0+RKLk7Dg5uVUOmnKcd8FtCJojX3RaHjTd4rjSVSCmXjGISX0gv0E1aDVT8u+jBKReh75VzJnq9lN/uTgkQwLkwtEiwXGivWOvcw5Ojk/H46PE4O7uITqkAWWmKVrkfbMUkphfJ4gVAGz+AMUpZ4Fy2lp5pMST5eScEBL4naRnYxmv6Kkgt8NnzMxiSKYPn+TlzAdoocWStY7NlpqlTG8Z8AzGuKBl9M7tB4z8gcXAFW3d12CRpH2Bvh6YXJ5ZiYxfQVL179452GP+DNS4ISYxTCXKYUui8Efuad+L50MUsn92kN2uFedXuJDkDiwlf/eIy4Gqfu0q9QP6QVV2dDZea3/AN3Zgm52QYXu0XhCySxGzrpRkXwAyrb9GucIfVdTkVJnmGqRNsNdvJNarLdkFI7mt15CLnYHM14/pUWPXZb7pdVllY7heV2Oiy8LwvDaHC6g2WwN65nq+O46en4xc/9EvjH/4v/3C88ev+g/Gud71zArfAIvAfBKmrbNjCRP13YpJIB4RXUNBX6dF1XJlkVvCN+3/l1bLECdz4fPzLS5/66BynKKdWBbLuiPQjQMRNRJo25SDGhYSG4HHj5qZu9yO//7Hx7ne/b3zik386vuGbv3F8z3/zX9r9a7lcjkXVrdk7WIwxSgcjjAfGKpt51Qw8axfjC6LM97dgr0FcsXBswVqlXxre7p5nWVNYOzrMveCrZpnDHsc2DJ8AWWy0pszHbMXRTuCU+ACqbGccOhvEpomTg47QmW+0ZAJASkc4lPy+Hw4XDBXgFgZPwGI+n9qe47zyXq7P70TZK4PDd3FI9SETh5xAJFlda+nredSHqsMII71gyqXrVoucmukpgcIw6nK4R3iSgKsq4pbAFeb/8gJnl64ZHISIkeZZcCa7bKkR9MngLLENeg4ToBWDoP7sOTbTVvPb4AZjlZ+TRbtKOSLBSTGnpoB2No/TXHXwXJrnZs00wIaORTOAQvUObdvgz/UU9N/OXFXKmbEvVgaO3VJmwBC8bKsUZNaegEKAtquLAJ0+M9otMk/SdY55bIHR/D6BRBvnjGmC2jB9GDeMvu8WmEiGrvTUSsdLmr6dDZORDhiUzpYBabPao4oDQWPFoF9HGgdCYWucFrqHRUy7NP0dT0ZoqzQcXFforXgvAFXoTmBPVtONE0p/aQoQyK8BGNg4IsH+OVoFVRbcbZ4twTk5luXCfHZ3sg5kGAcYk3Y2LNYDY8v7Cd7Qe0J7grG7e/u2WUsOaTVtqhyLsr8uJ4FVxfzevXc/mR+7Q8Z5stPUaQJOA+oKjA7299X9gK7P2DCvjBWZWObbkj3KFkr7JSAV4Dosio1x6/bdCTTgcwafxc6byi8BWDZSxkjGUS0ImBi27A6jQDbHNjoiydjSbYhAjvJAbBu2CFvQgHuzxGBpARRh52AC0smGh8fZhamjaDEM0v39cX6RLnKsWUteVgjWz7Xfsh62N8Y5ouYl3Hv89Klji5OYzH4Li2L3oYoRYPJZ7D3MtUuFoc1G4rBYCcIeT7ke4A/MLO5ZtgvBDWXTAifrCkxHRy2BPHNtULtCaU6y1tE8hOG36z6wTEOQdlaNNJRKF9xiX9BgY10HdxbNxArOs48ShAH+JECHnZPy1saUQrhrhzNuZ7KyKdcjEKHDIGCvnVKrg2XvSwFK2oxXYCTNXyZB2AWdo5RFmQaT1SEyDIsEcznPOIdltC41+Ui5c5hxGL+UfVXX12J0W/5crMXYp0VJWIMBCfQjqJtS5gIpLe1Aqy9NCjj3cHS7lJI5jbhwQCfterG8EwiuG+CyBwN4hfmgYG8Bvwr63uR50Qhl/bAfu9yL57fEpZI43CtryPLMm/mAmRMtmO7MChsqzG59lyo1bJCK+1gAbSn9lBFVya0G/7gf/udemknDs/pzQJCVNfcYMg4JcmG2ngk4MN7N2koJfsCtButTYhvA1WDt9HRKmvX92axmC5bwhTaLa8IKMSAi0CkWDeMBO0imc/lhzd4L2yVNb1oPsEH6PqP7zLcES4b8qnpB2DL1vQTMAqoQqDYTyxJl92cA47aRASKxQayLiIAzNoDT6UAcBiZzyFhRnqQvJMO4z/kATTJPqyQmGqlhOXMmA9CwxlLKFvaKYwFLbys6RQTA7YfwXgM7gL+yAz2vnoelwdVgH7+DNcXPOTeYQ8aA/YYmULp7xqeZnvH6WvveSZxmgTW4COjJ9Rgr2SOK/3OepGRrZ2tnHD89ca3Almt/MUB4wHKetQFWbKPsjVNYmDBj8U3WBS4jAo4PnbPXMnmrFyglTxl0klD4iWGeR/YgoF0aUQRUATTwzwrABZrteJiO3mq8lnYdc8Cen/T6ypaENR02O7YTe9/+Ob6WfoEAYJiVggYl49A2t9ewvjZlbJRk2Z0uvriJxkpaN+glIKNdTxOjlIdFqyg+QoAv/BdY0thB9ClJilDmh+3jPOW1tY3mW8ojI3weJizjgg1mLsPCT6VIcpuJb5g/viffD5s9a851WSWj/JsupA1mm2Qq2Q3ZpVX1oR8MwH4OSHhhSSW6czxPbNncteu6hvWqNnKYW3wfewVb1iBqJ0jYrwCj+BzYmy5pfPiQzqUHVYJJCecTwZD9vQPHzFSx8gWnk5wAtgQNLHX06EiMpuDm1jg5PnUcSCRyftAwCF8HuyEDSf2lVe0FsQrgFj7IzvaGGlp3bt/2O7gG7+d+7967W7FcwFqaackgr9hqrBB3VDlfxRX4e3MT7LNIeZRuKWsETTbmkhJWRNP1WaiwKBCoxc9J3FiZsqz5Vusv8SmdOR/rU1o6alJ60f2b/cCZ3eAXfi0gMfPMPraL+HXYvpZtqvm20EfGX02cHJDVxIFyDWG9JzYIKHtVTSXWS4e21xjPq99VEkIDnVVLSinFz1kdUG9BJvE8Jy66Ga7B/+vXf2O89z3vG298wxvG297298edu7dkxKnpWRiAkTn+ouBckS6UR4wsTDtdYX0mxmn/BLvN//e+9K9N5K9/F7bzit/477rQq7///28EPvPHH0HrLminaG4cWwM6y6qIKbIYQaKrEVwCYjYXNO+V1fGR3/vYeO97f3L86Z89P77l2791fOd3/Z2g/+WopdSmD/2UBoTlkkNe50j9oIBQZp5bq4ND0/rmLOTO7Ab8CculQZIwNeKgT6wrDvLqOChgY7vZ0OQJloKRxSHm9y1IWKPgQWUGaWV1PHl6PD796U87QQSS0XSoDNj+/pRN1RGqacSIdmbFvBdBd4nqM7Yg3WrhIGJNRg09jKKBdkcvEwSKiiOWeOHv4/gk0652g0aEmvlkavg/BwrMPACIFkoPJTvZr9RJ53BMYYwIfYkZY9R19ASNEpgFOU9WHkFPnBXEtqHrYgs55Cyt6Zbc5SQ3eLUMaPV7pixp3bdB4BKzLDeapgYCTsU00wE1q1VgrMFLujkylwTbarJYtpfWuMvgloeGYsPNbspAm1kso6nArcEV62ABqvJOHSa7l1XWQJ2qdO7xUOitXCVLdicRPShjiy+nrk5KcdpZ7THCoKcM0G/xTw7ZAHBx+tyT82Q1JGuZOWo24YJFF40y1kQc92SDQjixtXqBWzJmuD6ZPxgN83Rimc3jMPAhQNnsszSEsHtMOUxSnq8pKYOlw8FOOcrNOEVjR1bPEPjQWZd9lu6N/AkYiLhqSi9K26cEKAHM7ApTApwpZwpAdevWbUsA0n1oXTAcZ58DG7sTNkscBzVD0Fs7L5aRjsfqoNW9AGGJstKtZ29/XxaQrZWvrgTs3Q9qywXtJihlP7HvyPPKklklY0vQErHaOHBpBMCzcc8JogGqop0km8W9jMbVhd/dgpvcuHoHa6sGsE1pZx7Z+xEC3tGGEsDizMCUYlYJnnZ2t8f+3q66J2pJrcSZl4Ze3VYZe4LcNKoMEMF+Y9kJHCL+PaPb64brPfpV0YlLh1uYcxc6IQSwBJsCfnQ2oqNUscoaWLFUTYbHutlVnMhTSqc2N8bVzdXY2mV80PVb1/ZHRDWZZ1hkttFe415weANwpFQkjlPPdwfKBoCrYdkkYxyHibJwXqxj2AOAbVvrq2O7tDVYK5x1B7tbY3ODAIxgAqZPbB3/e85V+UxgJsCjdAGN6YrNAjgIIN06fClPNoNp4JK22IBbYR6nrAJ9EJ8HXQ7BXZ6DnGlYVgHjk+H2VDNjHEaBZ85UmgzYTxlM63SkvC/5rDDhdFTr+2Utmk1OcKhGiWWfKfkMiy5ALkxkA0fL6rOXSBxwliwywYCTGybJLMVkHKpsm2x8C7J3ORl7uNvcqyFTIJfJL8Hm7CmuEzuZsRXkOQGATQKimVPRY4xwcbM5EIFm/cpiKD0+rhEwdnMcPz32ujZqQYvNBhoBJZdLkztBxncR7AH8GkQuJd7wiQC7uXd+5+9pUICtrDEFjJdhc3Gm1g7XbQFx5hFwahkcUYsU/VKaVJydVyC541mAbYAJHu0cymvDiuf/1pxi/8M0lXHKmquETIM10bFMPfI5jM7qIM11sWM8U5Il0UrluQXaAKnqTAmItTK2YUtV8BbfMDaez925fcd1GzH2y3Txk7G0bRlYdHfSTkb2JcErQRjJlxFmKQmkNFRh71zKAEU2g3OC5+yzD4YIgWR30kXTj+ul29nc8e+ADZvBmcu8dVloA1BoTGm769mTxIw2mCLqxappQLjHuMHAgN3Y2HR3bVaLCQu7iS3K6eIThZXJ2HG/jCvrPomUJGi7RLc10bGz3SwCkJDGAiZu7t6p0syNsb2Zrp/MBeNkxzlLq9NVbXU9/gHPxpnWDWbwOfEXSIY1kKD0hZ2euUb2pb5mdVq1MqTQKvc7czWi5Srrn0C6mCH6B6mD1y4qjF3Mv5RuA/4g1k2zi3SYTpKAZG0ALuaBuUy56qKUWYZe+dk86/n56dRUQsBdXyDARmKNgNdrm8UUZO6rY3kSFNjqAJR8D0BLWFLYnIBw+PoAXdg+mbql9xqALPfTnRc5N5lfxor5sFtwMx4Fqq/00TpJG6mVsP8CvnP/0fqjGiYBSRIYlnAXe81ktGWtV4JvjBl7iD1mCbifT5k0sQ7sQRmcpSvn2Vn2pG0Lz/3cc8+qx9s+ijZU+/U0oP7WlvcQ3wjplj3HnL1JHIEvwCHGeXOHckgbMqSjKWcO6zDJl2hC6ZeiPwYjTWH1MKrpMIyuMGzzIWCMzY1sAB2wZZfDIN/cUuszbMhU24TwwZqbqUGsj7sK8HgxZheU6fJM+HtjrLJn+JPRLKQVrS3WsPnTYnGhzaa+7lLTJ20tMctsyTcpFpcJedY0Nkz/ofZhxdSdIGCd7+7BuEtFEuPGPWJDqVQBcSP2AeDCRyRZfLC3N/mTsM+8trFxkz1S/qgGb5UzssbsCKqQfBpAJIFFAxzKUZMtN27eWtenNJZTUyysLs+ZKhtMp07GD/bd9fjVX/q18YP/4IfG17/xjeOd73yH4Bbjajdmi1GioSoT3pgwPg6xsXdibFSRV0m5aHOqAUZLFzzzZV/7ijGrV/zGjvde/fNzPwIv/MlHu5l2sbdy2CoMJ3BQ0bLaOwG5cABk95BZVsdkfXz0I384fvRHf3z8/u9/bHz73/6O8V/9d9+n5lZnDqXYViYeA5kDL4G6IEnV/wbkkNxo6clyRhYWlI5NGfTORHdg3hlUM+LlFIjSLmkPCH4VLd9OMTKMONhSIuDhrdGOY2wmr2r0RcWrhanZlhKixVB0CZVODvT00sawDNAsC61sF22IcSZs9Xx5IdugD8fOFLZOjsb/8ZEMFALG23fvFF2ZbC9Z0dB4yda2I09wSMAYxynGwPsVsAp1WUq1ndHmUqBjyOfWkId9RUYTI5xAQGHnlZRu6YBgmEw2YvTDHGjx47A10mmsnYKUKubl4VQgWRu4AJ0BhPpz/m6J0QUKs1q6RHWlGGMOouqmxVhGYyvMsRYtbP2ZZNKrXr3q1iN0SIC7WFu6ctrMACJpbLKgY2cdVVaDbN4SuEUWM3nvsKrsMlUOTxWAh5lIxzBFw0tDh4xmZSl7raRMJ7RbMtFSpQmyysGFYQPTSeYXf1YrX+4ZUFVNHCjMBa5xSCZTmXufDoFibtllL5NkeYA6cbb+tQF21kVcJNloPIdjWg0ipDqvhe2Gdt7pOZpIO+PkDF2nMwVhcUL5Ekrw2DeUs6Hv0GNFsOl8yf5IWaXraH21BC/JxqFTQ4lJxHUDHnfmPgKWBDxkdLlIlmyynTS6ePnhA4EOQTtLGQKKS03f2RtkF1ufBQcUcKedNMqt2bdqXlxde3+UAPLCCVATbAsh3JTdsLbQ3GKvUpKIPgT/TlkQ3cdOxradgNJVssdEwfxJyyn78PT81IYBBOPN6Fw+RbSRiLnCcsMOoD1WArwwO7ur1P7+jiCPGiwEdTzH1qbzgD1s7aeNtTjRrNXj0+OxuZuus1wXh5cx4D4Ze7rHJXmAyG7g2IxJSulYJzA0AA3Nku7v2+qb+yM4wlliLNRCGbOxjSguwPVsbqDcDixXFVC8AVRhfKPjSFA2lel1J9gSMwUQYJ2kpXWyl4Ax2L41MsAnJz7jBsE0+jYkCbY2ai8k8NrZWh3bmzfj8GBXZuZ8hmZF1lAzA+wsZyY8bK9mPsUWRFstoGhsgwwBdWPIwG6aUEKbLhosS+CW+5WfBkTDyZXhUwLMkRVolhTlFKwDAt6AaNc3kR6wQUHyBNEJqawJFuvk6fFYQxeHJhCledflDplDHiuMr3YUBWQsGatkgiV+CGljY7p1eeY+IOMsSSuYgTRdsPyIUoIqca7ESUp8nsaxXk/nLvY6enh8nu9r1pAlvLAuC2iUuXAFQ5aStSXms9coMfVii/NMgrv8BWmEnR3XQvsmrE1E1bk9dXME9lOiJeOHa2KjS68Pe6lfoAj0SQVzJ+5F3svvBeUAdSk9KjYe49VlUgR7TZVmfzWwlbMOlitMpnOvRRKN0mT2fdsgWAow+gjysRWM32c+8xlBIvYc99clTegSWgJbJaZdbgUDtYXh6VzLZwDbH738yDK2lExF94dnx27xPDyzID+sWLTGqmV9kjbpmrltc4kANDwTAav+0wY2k2Y5twUk2KcAVrApZE97toQBDRgR5trGoGMg4Jwdbj3fIpJ+dk5p+a2pVAc71iyeBiZNaBK4q2UXBgEgFr7rLcqfrq5lSzC2DWj22WmAVoyp3t/NMAsgAfsvAViDUdEPSuK1fVPuFZBIiYclxr7+Z+kncX0+w5iz9xvcZJzYwoBbArz45rBa6ai5vSsQgR+QMlvWDB3okM44H1/0ui8adxyf+PBpH4PgNfshDCuZ/9gQdbFKf7TYMBGjLjDdPayVT7mhDRTmMi2SRO1kZc4Ez9uRYJi1dHZJCR+llNWd0i6s8X2UmzCBWPEIlRom3wMYsc4FDuawv/E5KDGjA+CuYG8DhKwP7tASzKXO6DI/1eu90o/G5iDvkaTDooES4Ifd+2AioQnWOrb6bLEdAJLcdwM3jCO+Fwky7hWWMPfJPsZXDdhEU6bYkAT9SaamAiL7xkRCaem2rm378pqumzDwuGdexhHbO7Lhm+llTFUVJSYFCtRq5p/r22ZB6UIL0NKliTabAnykPPXi2iQW88Z+75LvMIYC0PI9+h7bnAt0kk1zLtia3cW5QTl+hw1nHpWCoBHD+prgyw1alwKqdAXejM4VfkQ1GUNvy66pxXCDochZQXmlLPWVdcdEOYIrNFlPrHCxUyIY1AzdzN00P9ugWy82fq69bgJHl292NcfGBtng+LzdOIvzFfZdfJ6U5PIMgFuc54A2djBfZZ47ws35L+sWIJxYWCkGzuyApN0AS8IDXUwLpMcewvpjHFrvEluA78oZy3gSA5Gsk9TAOYjeXWkxs3cBc23wMIuGKUl21q1lrgBY+EeW3mZP2lG1NGd5BmPd8rMkFKgvGP+AUaAUcW1n3SY0xALX17w7yai24Vy7mc5zJWRWxi//4q+OH3jnD4xv+Ia/Md7+9reNuwjKR0a0yC+RPuhS11n5wtgxCQJFcNBf6cqtItKYTCtg7VXm1nLk8Hn49xc+8Xvz5cxiGCNBYYPUZkF5ePPvonUtgwTXVzfjD//wE+PH3/fT43d/96PjW//mt1mWSGaPAM+Ap1r8ht6fbIy0X1lVyerl+0qcTyOczLDdJqpGP+9LMAvS3E7F8p8aaIGHgFxpgxoaLd3GCDDJRnYmWvp0Ode532LSSOGNodYhqQCeQ7Odjf7eRWZ4XvTmMIy6HCTjmkNI3aI6ZHDU47BEZLZR+XaA+BmGDUOLjhAHhmKmBQIxtnwHZTbd1QZG1wYAg/pEPUYJrnRYc5pljKqrDM9thg5WzdmJJTdqalUgaGcgAYfqnCFomIN/by9dNTCOfRBbuoYBqo6aGGb+jUEU6HEtVXcR7qWEf3useT7vfUmsXQaBLIXUhHfdeo8tn7XMktKdWYCi5cM25TvLWgEpUcGx6DXeAJfBXGl7iW2JsjCeTXHVcpbzugCJiqdROk3OaGkglBg+zorshmgDcZ+9tm2gIKukdBQmpwZHj4MpWjH9HTp9FZxmbboafRZAaQKU7a0dD3jdVstvAZ5KP6dA5F7DLQof8HJm4NTdmDorzHuX13r/vIHlMAkBUgOrqgcGK2E2HyfndBHc9d84UJSSsa7M9lfJB/ourBW7ixEIl5PHHuC+uz215VBSrjMaCXQiIG0QqZZWtNjMxk9acgAWK+PRw4dm7bR9q9FuSWnBPAyw+dBp2yXrvRvACTCtHdCwLGApnPq8aN/t7tL5tRpmGOQvaPsN4tqNrARCcTjIiqIxxbolKCOwYowAYSilacBLp0xmydbU4psAuhlK7EPuAacsgVtYoOkghaORTBwODUHI4SGlhdFeQQ8r7exTNp5S5QTosCIoReFnrM3VjTiv0XeIeGuzDfm5jAYcu41lAe909LN0dWvLbkkCTUXzZ26wNw0Y9DPxGQEYHPetbTObgG/a3qtrtW0WjMt2CrO/CayYQ9ZNty1nokkoNMgZrUJaTKfkGMCMQaDZhp0VV1cEuNDgEjjiz5XZuHNrf+xsro/d7Y2xQQCIRhfsVbpZySIOC0imaTNLHWMyyenkZcfDtgXVFVRWgXqWFQhqn0ujyzKdZh926WMy/2SqnZvSxVDIHm0yzKzgUFgr2bvFki4dubdSBwIAACAASURBVHYSYzvTeTJne0q0ZDegCwmQVloVSU7YMaSy/ymFCMsruh8pG2XPRmA9iYbss3Bbcx6xTiiXaEasbOu6B/ekpSaxEbw/rKWUVGMD0p0tiQeZVtswnqJPeXoa5gvPxe9gAIZ5gnMd5pfn/lJHKM5Rz6p6NrXwZFJvCe4Qp0dThiYv6TyKP9D313vHEt0SZ86+y73AxqI5Bt8jC7eYXQS7gN8N+Nj6fSolzTnmOeGeDMgBy4amGLcOYGimjApWJmCcrKz1rDm6l3alRljy0bviSMvaSVIgnQjTRXJ//6CA6iSJCG75rAxxE1nxVfZ30TIDYFvoCzJvd+7eDQvoKnpcHcimgyFJxKztXn+UI/E9rfXDWrWz4eWFDNQ+x2XKIfK8s+P/+Hp2AKxkbECcsOIIiMJMxoZkHfTeAshucJT9LuOqytQBVcOqSzdhzqYua7ZLbmnasc44x1x3slDC0jEBVMxq7qtZeurT1ksbZdltWJezmwt9OwGd8j+bXdhAHPciOAf4YOl/ieoXKKKAuCwT1sG2+4o9g4i5ku2AhcdPi3U6t0z94GDX701zoAAosjyqAYfJNHzlqTRpZawUKBItquCwfS62/o3PJ8Mz4zx1grY6JOVulj5dUl58Mear4aUTD2gd9C87yR3Af0U2PqXYYamRQG72msyQ8vlzhfLzZBgnoY1fiE2IhlWaDWRdpv1tyumwv+jPpTTRRJ3J0vie+uX6ngFC9YXUfQooyPnsGFZZlqViMr6A54rdW5IOfB52l78hsVWSCs0QE2AvXbsGugTGbcyReCZrLUCvY1AJ2GbYs1a9R4DhJf1HKxPUkCxBfDsrRjeRmaCUmGskfgmTp2Qc1U1F45L3cq/sF5J/jAPzbWd5ShbHzbh/744AM/eG70GpYfyUau5APHB1rc1mXNOVnmYrqfI5R6t0b9c1FpZ04gdKtjkL8sxJiDNfzQbnd2osFkia0vdUzFxenqdzIyXBx0/cH8z7wd6+/gGuq5pZasxmLcicA3Di39hQk3i5ZjqgxheLvnEAJeIKVvClFRBXY75CbGkr6kmfUXagwDY6nyRWU/Jtgr+YepIzlCgAFE3DsYBg3bwiFRThjBEbs0axL8RnYU7HR0tinHtOgo8kWpqmuLZJPl1fCXSrIZqAtDRaYTxehfU2idZzbm8452FRZp+wBvXFsb2b1UVyYIN5Vu5jEZOubSY5KIkEfby17fHBn/vg+LEffd9405u+Ybz9nW8f9+7fHjfzqtqoFF70TVvzk1gx45LlkIqKhEbFeNfX6mqi2IM7r/+qV0zIesVvnCz8q3/5nI/AS3/8kQncauZMG4wGWxL8VvZEYEFvcgoKycL+wb/6xPjAB/7R+Mjv/eF487d80/i+7/+e8eyzz04ZG6j2DeDg9BE4ScO2A8si49zBpnodOqZxZAMyRc+FVxvvtELtjmnVlcHuIPk5oJrCtBUkW4JWP7PLHqLudc12uH2+KikDHGuqLYEnDtVUTlAdZDoY6GxNWtzHWWqjIqijw48gIKLSaZtu5rbq4Jva3lk+nEx+lkN3rtgyYxB69eIVqm+YCdHcWtdAp3NSAAIOhegURUfLuS6AC+aPHUZkfBGghd1EFzGD10FWCEQ/B77Bcolr8kwafoRY7ZwYZBzHBUdY8epy6nBqbbdbTllgnwpKM+S+ZBp4nwHHej2SnWWsG8wKYydZLQOu6Ro4K30fFewWq6PXeAc9oexycFX3xNJ60Oku4CQdyKj3TmeUZm3lXpKxdCyLqZb9gbF3B9X/i2YF/bk4YFXeZolUl1O1ympMaq9HOrllKBt07jLEPGs0IKrltaynVUVlCXRbZDFOYOqQk/NdlFkmM5smEYAlHGYZ1AQGslIqK9jBSjuxDd74bOw3Ds7UiKm3dXZ5PR68/Hgc3rork0udlHKe+IwBKSWEV+goRfQXzZCFVtrKODlDS2ZjKvdxfkpklvvj2XQ6zOxnDU12h8yfJXmbMtLCCqP71oUB58Hhod959PTJePrkWHZVSpxXLFHhHglwyey+8MILlSndrWA0Zdaw9wjOCBZkHlyW3lplM5vdEo2IHW0BgAjllt1EgyFDgwwnGbAFEdqw0xB0pqPhmoEnrDleMidKMwK2pmXaFezzexgIAGNMOfdFAI2DArBCJg4HiHnH0WY4m2C5s4PwMyAsANGFYveb22G+sBeifZh293yOfZ5SQbKHCLXupcNTOZ/NQCCDmhKHdORE2yNMtZQ7MUaCBjj+pRUDw47rnPGs82HJBLYY+8nzyWRcbH7/fnlJZjLgg3u9BIi7pE/whk6QlI7YcagCqdrLrA8yr7Snp5U4YC2lDWiBwVS9tbczDnY3x+rNtSDXwS4Bu/U2sREyH2LP7OIo+N96FlVeXUC9jliBLALeMOeKDcCECCQugfUBxbv9NaK1ceS6bEANyjngTYIVNXX6Zsx+Lkq+ub8GVGRZVxcs9pNAE/dfQumCnZWEMcAqWxgbwPpBz2/bvddBmEGyeyeMk5RWROuRM8KgzbKkz7aPy+UtnXzjObq8C9CAfcH+Vrz57LwYqZQpo9dGaX7rhQTcapCAAIq9b/mL+nDbMjE7QCQpl+eMY8z/XYam5lCx6OwmV13EmAAZEgreplRW/TlYZ65P9CnDUjMBUEkz/o5+iuzQk9xPA8fNxJm0uUhabe/YndSztM6b67KdrKPDg8Px8sOH6tWFGMg6p3ztahzsk2zcGC++9KLgUndBYy/B/mZse5xgBfSeynyFCQLrEnsDiMS4hL16Ne7duTsxtzpIbn/DLrOrAbgZg+iabhdLKSyTZrzxXYrn13zBQBVEsxlHuvYmoUf3LnR4nsi4VJ/PkiHGL4yX0/MEv3x3l5vS7dHulBfRHjN4Z4/JAoouIqxa7m9/L3bfs2+pWcIqOjLXYXjxXYCe2BrYt/pevjdBXjPyGVfOY8rC+TvfT4dNtqWAFsFb+U5/sbEBz4tmodqQJRny+OjI8cB+7R8cOkaeV8peEJhXp8pxI5jqZ/Hd7YiIFlGY9iRk7t2jHDSsY5kNHdda6kyZElUbYapoHmuslvVJBbnK/+r9ilWCJQYDpDsBZz+F9RHd0Er4jnRZtXmRlJqUN4dFBiMrZXwX+svRXZMtXo2asm7DlF3fjF5tEm6lMVji8hMjvtYX+9Qu8NrUAJOUgF+cUwmR72DQ9WNbKL1kKhhzS2BrPLg/QOoGzbkfbFH8h0igyCyp7paCYVvR5wPQ3C6gOz7fojKkQdhmqHN91kQDXr0/kyTNWjcZB3A9T/LWZJKdq9OkIIBj5ElM8lS8FQZU4gZ8/vjaJA6wmdG6RDaC8vCATNHoArzx/kp7OBU7sNo5f7YsfXvw0guuJfZqA3jZf9EGTeOllXH85GmxvPbGtZUz8QtI1MkIvThX1gJWnkyw7trb4GN19u49zn64feuWDYQEjK3YkPuXpKjgNF1/06BHGQTOTRKFNszK7+2PYMKQ94ZJzVKl2zXPiR0MyBZA0/VvopHmMAUeXaHNvBvwtSpTjBsEUGsvMCeUKVfs1zYiPi77b1HOyrpVS3CVKgESfyn/s5u3rOCWookzkiRl9LPCqIxuV7MkBTQ3dyKhwJ4pP5oxSHdzEgskA/DTEMmPjxwiScIFbI1AHOxMmgWtpwGUVV9XYW8l9iFZk3Hk/J3Bvrwa4xd+7oPjp/7nD4y3vvWt423v+B/H3WduK/MQokQ/4nIDML2YOq+qRLHYpnxHnrME9ietZMCtr3zFmNUrfuMijH31b5/rEXhAWWJnhytAbAApgEGcfskc/NfgVnVVTEA5H5/8xJ+OD/zkPxof/vBHx1v/o7eO//x7vrPa2GcREkASmIr6FttEOmSVo7CZ40SEAp3MaajYOPvpGpXsCddoJ9veIEt6D/13W7XbqSF192QweC4debRISlvMrlc6ygTEi5ednYoqyiHbTq6lCRXgN0DSNOc+UO3MiOYEDmah3HyOZ1LAulqJJ5sdXQNhkHJQdMSKxmsZJC23V1bGTgWXMUQxUv0Z/uwgxfroQCDToa3TY5aRoAeBy2gBWcIgSJRrdekSVFwMfDJYVZ9f102WbkjVV12GAIN2tOVINPgjXbYcfoC+ZB1h8eSwIkiWils5h2VQtWxYgStBV5fHqp1W1mOzhnoMq6bDn3v4VDYFwCnZtxajLyCtnLa+jgyL7oJZ5X8tqNrlhv1ddiesGu8GfDpQTjyZAzDZ7sX/ccTCvOoMa4LTIjb73oBVZoHdhwU6dmenem9K19IBpMUkLaGEek6HTxxG1aDyvHxf4XY5aAoAmIC4KgfkUIhRryBvYnU0AJmOaZnv7gBUuj+dOVFLYm7J5BlAcrGRAHDILiXbDDCaAxZw65GimQXMFVsFUAohht4rBg0IPa+ujqMjGDzRjAnIFoFUnT5FNyP8awmuDJ20s2c/ok0F2AIbElDtyfFThU0BlwicuN7eAcHLuaBYA8t8BzaC+yTLmQM/LcJx5nB6yVRZ1rnUmaltEKPK/bGuTs+OK9OfGdiFWcr1L2C2JYjs8tLkFQKU2D21nO4XXvhMvhcB2CAdXguavlnUYr5aVlENLgSqAfhgwJV2XIR/08SDRYLTRHCS0q8E7RFsbXAlTgqfCfOjwBjWrA5cAGwytux/wfcqfYPNwvcGvAkLTKatWeYKEFlfBdDY1XaVLpfHBpZ37tyxNTlj5a4pNom8ohn2ImzgOHpkXCkDm5kl5PkYB/WG0HMAkNAuBPK1dBvQGz08xO23KDEKs8EmGquUSm6MA7o7blD2e2P3pe5MurNBCXVYJitrMFQDEsfGJfPufSs8SwY1DOVmZ1l6BLJYTOWcwWXVa/+Lh7G318PWjJ1IibTW3+fP+DqXammFOdFnviBa2SVBfjLNshhhUAW09zV1kS2GtQa62dZ1TsMMrU5IgmSzCLVzj10SBkjXyQm7L5cWBmyRTmpwT31u9hnHzzpo4/4yHjx7OjHSLY05lTVWZz/PBQDSCZKc1znnuB+AVgIm1gfaczwp53QnokxoFDuEZBROO0BRB5+cZaxlGNVx1uvkqW5WdE6jXT22h71Juc3T46euEdZtmmSk3NmmF7DLSvw6oF/YlibBSjOU5wHkTffTNI/x/KxOtoB6AWSuZekEhEqDAe6vmQ2nZ5QColV4OOnPtZg/QQtAVoLXdIPlFRF7gLL4MF3CiW2+fUh5W4OyN9o97pVFhF3gubgX5oJnke2lrlVAhS4z5RptJ5gn9jzADoAj996AGccu9xJdrlQDyHhYW9fmCXja7S+C8+2z+Sf6aqsAsGGHGMjhY1aZZBq2JMHTa5XPyfojqYCuaLGDBTRK39P1A+PLRGL2nTat9V9MUGZcAzoC4peGKPeDbaYMqPxBE2yV6LMkrJKlrG9sGH6yiYYq7eH9rLGqr8hevrwcd+7esXMoyRL8MRKYlFMDYlCWCrsGwEEd1tKukY1l+TQ6hba7jLwH41LxQp9h2hCrMMJCURWtOiGGCRzWafxTzEbO8ZwZYXcppM3z6LPEVzHpBWAAWEmpFGwUJT+ShJPlZblkfBCuIWO/xPwb3Mp4xpcyJtC/A+CBVZa1x3fInL26VO+JxF4SvbmPKL2hcwbLrHXEYl86KU680MxAPkNyQXmUKq+EtaNOFpIRxWZk7gBA2M9oB3FvAf4SEzQI1P/WZy9GqwngimlijuM/Nnhq98zyP3MO5Cxv4MwKiBLC56YSj1AeT5KctV4Mo2muav4ziTKsSCqwBykvV1SeBjfodVEiZ6fmI22c+7+S83vN3KpGHbB8GKdO0GNfAKHxqRjcAI6Z5+wbGpKk8QVzh2/WrEZsjDGa5c6nVuowRvfu3tWfS8c/rkdiMJqI3TyDsxPgis9enZ97nmNf1XeqfcE47u3uCHwFXAS8SXljtKlWncckm0tmxE6IREdjXF1SfojftlnNFaopgUn8+NDdRdKkVfk08TvjS8nCrm6DeX90k/XzS+eO/ci6VD6hKpc6KR5dy8Ql6jHfVKMxm3Ndjp3tvYxJgaXYQcYBmw3L1zVa2qCMB74784+vGltYDSEEwmdjfZPYDxAYMJu9H3002dru2STVxurGODu9GL/8f/7KeP97f3y8+c3fON7xrneMe4BbK9UQrrtLV5f5uCcBthIjYRPisgRriJa3NkodwAbFxrj3pf/+K8asXvEb89Wvvv4yjMDDT/0rl0dnqNqgtqHsbIDMhAK3lpLkcUouZuNPP/Vvx3ve8xPjt37zd8Z//Lf+5vje7/9u6agd1IN8s906KErGJgBMHP8sxg6UUx+fzc7f07Fv8b5p8ZYBmbJFspHCSIiTHPHEFt2MQUppm0YR9FgdqTDFGiTiEOS7I1ScdFm6RmaDYNgbTOp5dCwIlqqbYR+mzUigFCE1zCl5I7OSjG+y653x5B45MHB+2tFjHjhY0+0shzTvV/OjWBx96OGwm3FqcWBrw9NlRP0iy7CgwfLcYb+Ibhu4QcFPyQbsDpkllS0FZMd48/s4t5RhxbBg4DBAdnfD4K9ERJvngz5OxhZRa+nIDaKur5lhF+gqgLHXXUDIdO/MQRHTvvzqrF/PfTvXPOASUWFybJsi3kClgKayEQmm6OoRJmBYV32YpqtY/t1svM5omaHBoSpxRL4sgA+aZ6WTYPAfwUP4YNlrxSgp/akJ2CrdrYnZUJ2JwrBK6+QY8YxLGCkJNFs/i8Mj/LqwzwyaC+wqhOuzWGYekMXcYR0A4qQ7UBwKx6NoxxFxz/w3fbqZh1OGu8XWGzRQrHemxDYDSQcfc0YG5zhrBPcINlMKtx6Kus5eOnNlTOcGoDjhvUel5tPdr4KvzvqTSaQsiNd6iTb/RSAYUBuHP8zBEraGUXmwb6ATIW4C/XQ+kjWCE2dZA3p5e1OGFidKR6w6dHE/cZrWq8tQnDAYCd21rQNJ1sKLZDRpKb+F3s/p2ON9MiciVsoa43nUQ6AsET0caf/5PfeG6DWAOBR+HXg7Z2W9tEOMw0pAbynuRtie2kKT5rrxFXzU93INhHoN6mFNZW8b6Nf8C9qXBlIzfdy7ginRjDGYMxMd8IRsK8/UwF86/zQ4n/JHxrrFlwVZLUlLF7gWduZaMLf4XdvBBoDAZlhzrudqbY+t4aX+SYkwA9oZtNoJdd31gm0362kZIfpNlzqzvpTToszgbMyuL8bO5sa4c7gvCIaNoBMn970xrsf2OvbCkGmMOXsK9mPOkiyvhKExwXlGga8JqIrNa7A885hguQEgn7ccXYOsCsxS+gPgGnBcjctOyuBHWoYAOyLZ/t5jzmt1jDMg0mnO7wEFUnaXzP8m+iRTSUg6HRN8yo5D2+oK4doE7F1CIZg9MVsDvnH+R+w8SZQO/vueOunRyY0++wygtAeUU+SM7yDa4F9h+dgLzlP1leo7Jhuqjk805uxUBkPQ90YrL8AMpUZJiIThQdlOWFaAW6zXaLllnzNrjAXgtOCWAURYcABhMEU8Q29SXsisn5yeTEmvdsAD3HRyMAmpZkE9PT6OMHWBXL1/ziyX5HsPFCmXnXU9VyT58aOj2JACmAEUvTcbaBxNndm6ZCigZPycBp343fPPP69eYLNHOOdhnURPaqEvSvMNxggbQBkQ34sOFy/WD/fIfTdwl06yAe3DRol/w36knMjkxVhxfV5cnUdMvaQitkkmBGWo9RzR6WaZMWe832Y7xeru+2BfPXzx4SSMz9yjuci8dDKTdRHQK38CRtqJjuQRScNK3EZjNWX58Q/rfC4ydsomL8LsqARXgswIawfcCMChNQCg3c48WxZE0xC1e7CtZwZvR0eP9ePQibqCXZHsbdZWlWsJJs2ux6OHLwu+sS64R/xJ/gfQYN1yPsE0kkUiMyqoqB2QC0xJ44s0FdJnLd1K/ZFO2FZyOqWFAWk4kyxFBNCqUtdmHcW3Dnss3driR7GvAYcohQTcUs6BJkFbNPcImwp7bCe/Kr+SzV82MiydTornu/UX8WG4V0vTubcwk+yYWAx2Ce7tc5oMixNoV+elpDrAhTqbMjQTS3kWkpgrZl6z1OiUSJfLALXF0gyCkfLaOssa7M2hE2A1ybAktvVXC/Bufyy2Pr8LiLc6Lq6y1hIjBMACsGYdcs+JEZJI06dVizGd3ZVNKHuZhAzzuDq2AKkq4Z/lEXv3cmlp8qycsQJR52euT2KS+/fvCqbzSjfSij2UoEQ7LZURnPPYOc9fNDC3d0xIsm94jstLyqzjB4chNpsYduyBToKYxGCvra453tYqlOwN7HfYiPonzJVKHfOxt7utT3n06GWBVmO5SmDgLxHDPPvMM/pRm4KA6QwdMm/AVpl7sy4hDnh1htC61Sz4FrXm0Fqr5I8lfCay0sk4MdWi0ifJ08R9jG3O/NgNS3z1G2hYkDUwsRur6zuJmcS3WZ9ZK9k3vb4CAOG7ImUROIfzj3uDzWYZr5pbolYpp7V5EB1WqTI4WMTb7CsA5fVUCNiNmAS7teKw2vDNw7gPg2ttXKLJNRvjN379N8cP/+APjze84Q3j7e9827j7DJpbJaNTe6VShWVbkuBqrCK2o3ykioTan08SN77pq8ytti6fp38Cbv1/7L1prL3red717LXXnsf/dI6dTlE+AWnUxMQpDSlUoopTJ3UnvoAgCVFK07QRokEgRFoRz2NjlyQ25hOItgolODZxKiEhtQha0pZix3GcxHFA1HVSH5//tOcZ/a7hXcsGwfnSJrLOPjr6T3uv9a73fZ77ue/rvq7rbqLXX5tU9iMb9QehJQBW/mUtOgEKPfmvfObXxwfe/8HxD/7eJ8cffuO/Nr7/z3/f2N/bnXy0SHZrhicwZakpDNuhaISTCHfI2jkU7RfJijyJfDhpEkOSrpppNrDr9TuiNYCVJ2sx2asdJCe8pfxOjKxrSxBcsDt4NmFqF01BQFMePXGJTgMJq4s6dNnuDKp8STel3WMz0Vxwcp06CEX13JquZTmZb6eJ11I3CUpsPjfgHAlMg6K7GjaM3wwjptfBgSN6eUCiBjtNNyRZ01hhQDuDW0K9m8yoY2ezT4APT54zhZvgrm4dcjb8eMLiIKk5OTpRYUQ300me5ZG6J8gmI0NCwmSmhuVH+l/siUA0Rdvr9bLIFzPds4wsH+weH+9uSylKTgBaoCz8ecg+BP6kA8GB0o5LDVS59/bRGdKjK6FKJ0BAZWS6BRkNTPn5Y4xdRtQEFIstlWllAgWXuithjLnb6cLSxa3pu+0CL4OA3TuSocpjAtPhTgPlwLWEzeQWJ5vqCse7jsREzzOTRi3b6/RHJ5l+35i6xpuhcaLJlRLKsAbU0SRxkufP+phhOC0myuo4xgNGflhc10wHI6AWMcIeQimKVxmnfWQJC1T7+DDUx4fExQCJvQTwfoCBRfKGbxZdRA5+ybIwIQccy4h3fg8jgO4syT3fB4Pj+PREHVpijophFaZOIEjUAL7ke5WpfQt5gGUhZgohfSmjwoUh11dvHgpj/swz5tr4fjHRrm8HXU0xlEgAInHi/vL+XXMAPCwJgC4kVQLyA1JovYgt5OSj6wWWFK/hRMY+B1w7hfDGnOmLnqYkiWImbhFrHN9sHM99l0fI0qQ4Xo/X5b4WcFEikS4x93cZjDHt3dJDd56ZhseEM+LfpZ7JQg7hya+WUbsTLp+bMFoKENZ0u8Ch1uUtyZsLADH2iOlM9NNkuMUkIHbDZijzXAf3jIKqX4D3YrFGZs61A3bBRJP/xnw27h/CfkECYKmXsPGbq7G9vjK2N5kEybht9jMNB08/JPXTwBRXtlOs8hnsKF2Ae7H/kJrji+UA6D2cM5HnzqumY4wPpoq2MIDMCEv80zb0MJGuD58vYQkl7pdFsmBPgZcYDOu5WGkhMcbFJyAOlcJMkzUN9JsBUPYWDSM+Y4EJSTry3j2X5AGXW9G4qX20DoNu4aEJwCa/lxS07AcVGUssDb6f2AD7p/dU52SaBMSLg0ObmHuk/bqLIXkBXmRqWIA8yVEMCnXKqJpJkri4UFAjZwsAF3byWqYBWnLD/tKaTNHtQuzcTSbJzGzSLtlQQEVAakzdBUwDWghQduEpQE7no6fnEcN4bUC9qwtiIy0FT1ss4M/n4vphPhLfxBgYAAYGlRb5n89inp9Y2PM13RfJNwNQWVptDxr5eAESAgTnrBHjRdM07fVFbILxXallbRZ6/WWjKM9LUQ+wpeugqaipokO5aBmcnLsA19xv7hXXqzUbdkKLfoHwvFYmBcuX7cSgImygAkvEH9YLe4mCjYmVvB6SRVgM8nQRIxlAFXaUmzOsH56Rcpm5WRz1RBIzJ6bf3F/+TVJwZFySW3kggxgoePeFmSRwJtIdNyVglszG0cnJePbsia4FAIPC/FCAphuZxCzOYPY/61GTK+PtwxnlZ2XTb+8VrwNP8HWOKexB3j0MFHGTwt65CzC8+fjyHtXnE2PfhXDjv/Mcnp39qepz6ryVicszgZi6NtkZOBYTC5DBqSEGuM5/AprC3MpUWYOPBulcp9hPiMZFC3vHUnuV8bx83eQdsHjN3pMXUaZYCuBKDm9m3xhnKvjL5cB7y7In/CDbzBGrGw8l/KI0odvsNUs5PUDEDEmD29znM4Y21R8s8WsZ3Oa+8v0aHtL8MozFAha99/5cyDkNiPnsB7gn1thaQHLRyA5rBO78ufYEbjgJFENieeZGxc7uhtjMkpqqxjEbB7kijUUGMLD2uB8wBWnesZcAaDq1k/jUydGdaMmxUdDOcWAmJhWfRTHx8kpxjetDws330ARTXnULo9w+WgKXIutso8Qy4aG9DFGC9YwkVH5eip3sl7kAK+oevL7oeVqS66ZE84179w4DbBF3NixllFm7z9+eLdrX1AzkegFqT+N/2HOTeqJrUo0mmbZ76AnnszwzRX5wrSnQSxYFJWO4IannlGmizQuUL2qYmpvRsNf1rJa8/1qLKy+UH7blqt4frlWd8BqZVQAAIABJREFUWzo/4PrUQGLCdFix3aOwpwuyyaNOExMNVBPfOjGUgQpan6qz8zlUszHE6nZ8/GM/Nz70kx+S59Zf+tG/OA7uH4yxykTWTMxWQ8xAX3N/58aLuoubYU9AD7zQv2X/uqn+Krg1Jblfrb9Bltgkr6BJE+cFwmv/kJs7d/FFf4wwn01weXE7fu2z/+f4wI99cPz83/2H49v/6LeP7/0z3z0e3D9IR8jAjACTdDUEWIXmXPolG6neKC2U3IWAEXQ71qaOhCVuHVuuQB9a59SpCvLc93BXlaLflJwm9Q0EfOYmnZJz5RDyOG8Xv/wMRRnJFBudYKqilE4+034y6abFvjorS+OdVUBcWmIwUe/ld+OOb5N2dTjTpeDvmuiKairZhXXiOuhuKFAvJa8qHZnAiEmqku4Udn2dTEvVsxAYpxHUmcQjryAXXyp+5YdmIEhd2esrSzDiuaEOpp4rFUwkKmHBIIOTDDBU/U6i6eEGiFTQATNbsciWOk/cq3pZ9VqbdC8XZHw+gwrukjapzeNfyFfKPuhUv47VFnY5Exhg43FTfxXI00mppoN7A8Os0jQSGN5bAwmmcdMtvsKGi1+pZCOaNIYvdWjuJE3Cxvy9JF2Ack4sWaTuMAIU+mBxN3dRfIRxQ9cnnmEO4nRHSBDDAol8qZ2f6TBst2fSoTMt01PVdDgkqeu6VOIonyo65gYmeqD0e/k31qvkF5jxMjltfXNs4Dsh1uNcoBYTjeS9J3aE972AWlghAl0u1WHvdEdJJ1OAF1ykuHHCYcDUa8CJrTz9IlkC9GAfTkyI2Wx8/vOfF6D72te+dmxueLqR5EkBsIgXFDN0WfFS4fWPnj+TzNOm3O5+8b8BM3e9KIq4dpJIOn4qiG7pRjK561C/cs0FhIiLsNGIfRTpdM25b3To+TwY7spDaGtLxbnBXx/uyC8AukgoRdFXA8FyRGRHDx891HUQs0g8eX91sWOEqiL3eozL84Xvn313ViXtMcPABrOSdSwxRFXEx6+C6yT2SN6RCbMjcsb6ZZQBorMmJr/tJpPU9Jl6uIil0zwPmBCelGigBsZK37eAjECPtbWAF2bXIEskoVKiSVGwtan7ys/recW7ht9srMFwQNYy1EG0xC8d8DARbGp7O1ZumUR0rtiqIleAC8UWvhtuIEj6RgE0rsfO5nw8PNwZ25v43gHMZfiEWJeWiq/o/QwmG9TuWnYx2HOTeKrR7ho6cSugsXJtM9RsNMtXO+qsFccrFyiS7IX5wHTM+kw1ce5eb76zXETpTL4zWOuYFYBtxfdMoGDuq/6c4QQGSMza4HorVZzALcysw0SuJ2XPsu5pSXU09MAxTeejJlq5Yz0xsnLhKgw01dMTPLtWANI1kSvT0lpozjWpz35+XDuMK34Onzv26+7+nr0/id1pxHQyGnmAbAwA6GA6Ldkf8IyQc9hoGOYNkhmfU80Tjp4/HbsYHKdpsmwkDnOU6wHYlxfYxZUGYXzxiy/pWSJvYj0yJAczfXlQ4enHRLezE70HYBKrAsajWIXyr8GHzXtY4JNMk+2pxpAMYlw9RM3kMougTUdiG+8LW9QF9UxG0fJLCjPDE7nMhDFLgCllmzJw5n06odqgv72n+HtiqH4Or62dXRWjAraQZ97cjnOuedXDIrgmfMBgbsHGEJgbKR8nhhh4aeTApBZ4QENWvofbYoR4fXjhNpaQkyHXdlPBe5J7BduMOMBeogFhAIap0pbSTcy4GJKzxiu/1HPZ8lRJAKjuLXmZArjlvCWfEjAj0ISCOb1fpa7sPxf3TM/WRMPVFTUeaTQyHc02CeQRqwLDuc/K/y5pzlzrzNvTuYQEzXlnwS0VnRr04GK00jU1ZZemhvPaKsDT6GgOVkY6V8r9ocFA3upph24KsxYZBNHCVMxtzgD5pVFbZMgSnlsw+GCWx/NXYCkMj0izWW6W8UUSGTCq+Yt8elJr8BlY/wYfaMq4UWMAHksEwH37Qbb2KaPWzwDmk+hLWmeN16wF7ockwzpvDQJpsE9yyTap2wRSzJLNgdmi5DICGGCp1XstTV2z9DjHPJAFAJk/K87L08mDa5aBYdUnarSgvvB7kEfo/iZv62cENFKzLiwt/N/K3Oq+JG4eH50qV2Gwys2NgTnVf4D6aZ7wjF966WXlPYBbMOEAuwC2sDMQ8BSTcp1N8lO+E9Ak9UFklUyzZu+Rh6jJEP9OgyE1058LnNZ0v/jlsdfJsVjnbeYV4OIecB2eFBuvtVvf0/UNPKVobGLufydwCwAVdiAWMzDCGgMB3LawIxAwzGr2IA/5G6cRjuJAMTXPkHXgARkw7jnfAZcXA9G0V+O11SY5YLDr0/hTBbibqXFqUKz/ptokdSm/iqiQXL51vf0hF9YHPlt9YLJHWPuXVwCskV/HukM/f8c685rj3wHYZY2BsiLAlOMZNhesM7+GJ2Pa+1qeW/FxZb1wfgtYj2UI+dfF+dX4yN/4yPjwhz48vvVf/gPjzW9/83j44gMz3qUwca4oJmHtFHLefiXQrhKKOmWqCzzIzvd/Ng5+1z/3itWGr/gbmzi9+utv/R0A3FouUPv7JjEGl9xZJqGA5aEERjxivjhuV8evf+4fjb/83v9s/P2f/+T4zj/xnePf+v5/U8wtZG2MlIWaakqoWVEAGqLvq9Pr5Fd+GTFw7KbjMGxyigRE26cm41xbCpECHuK4ZCqGAk3AHX7vboq7O56sEGP1JGQERIKvEs8VA2gE1nZQm2j3oG9A6b/zHi0SNNXjGlNkgx28J6aROkyXvCnkLyYmhbuNksolmPP61ZDrELtgLK47tqbYU/QBtF0JROwBZ8Te8g4+k5guKTw9pTnFm4pApoGYtgzKbybMzTiUF0f8byjYMgr4Tqw004o5aACtBHLhmaYpHu482LDbRR+dEH5Gz0UJ7OU4v4TGuh9DVyeG7VJp7alzm1ZfpS9ZcQVj+/y8HirhsUGi/NyzTv26Lsr6s125kgjF20YynVCLOQiI/PLrCPAkKv6SGXOZEKJPx3TTAFJ8e3T6BE/Fsy5m9QBhUJ5F7WVPhWVmbf/iPkyMLXlGLbxxvM681nwPwlgL9GUQyixFrQV1PVOM5gBaGO7X7yhyxwBty/e4SRRgSkfrAhLw3vKXS0KsY77mu/ILmY0rFcIedayHFEmFdZ6WDEuaSNdaEmVPTjGQaL8wfd52e8N24pk6ubbkigKn904+VSm8lRThPYUhcUaKw/7pXpH/lNbmzMDS3e149vS5zH5J0ChOuSbeC7YOUiBeH+o8X3xPQVn5st3dKZkjsXjw8IHWHHvq5S+9PDEDPG21ulcXgI0ldFTxDuKeTHGPrnsYMIBeFLowIfA3AtgiuVNRJQamExD2mHxUEv/4zFwn91aDPzOFyUWFvYoKGrD/bartwtceTgYMO7qd+9WCpmCvkyrkhmfxU7O0gM9WibUo6FmzLvABi80+8fAKF9oGCgDTzU6F0ebuo4usFlbEocb+sl9VsN2sSNIqSSXMq45Vzzh7gzHu0G9ubE+SElgFrGN/P3INmLAkwqwTPGHw6jg3M1dJuiV6FLz4cnHedUAKVSgA1/bGyri3tzV2t9fHiuSJbhZ5veMds/ATEZMm56pYN+myqkmTYtGUezOoJJmPlNlAWBgXk7+fI50lWpzfkdvDmCNZ1lATF0cG7BxPuDfcf7P8DGrrLJTvjMGigpKVFlv66GaNzsHEAMlZJWUyGE5yKQ+3jF53p91nh89eF9caMpFJdLwezxzZBfcHA9pKdcS8yHTeNjt0LqYY5+cMulvSaeDYDRHJrW7uxta2Weasb2Qf9a7SgAukqwAs+IkwkEaddctd+H0HTjhQLUBunhkyQQojN8LMXKpsgnVOrCD53t/bDnN7poKOPaTJVWuWfRjg3hyrK5z/HvBi8MlTLSnUa+VgcHQlptiWn/BeBTLLZjXzHEbriUAxAOAWVvwDRaKM3MXgCVtQMdtT5dpMshwH1qL9pMRS3bKUiD8DhDkHQmK06WmViQsUhlxHmXzcQt2TPGdel9djKiOvJY8fWEQBnLouBFYQNwUQkuuZaSpAY2NDjDNAHr64BsuRzFKr1J6zXtKjxJTT4xMBWwUd5Ru0vSXfGZ4/1820T0nl0rT1NDFVuOPg4FD3ZTH11UMybHNhzxvlPeRIkdYr74lnjNpsGQikqX0pRss4UtNh5u9xY4PXdQNNLyEwHCDg0nsyeQZnoc6q+IlGzalzVKbYtQfxDOtJkmuGvk3RBZYnfsqmI/5JYscH5JZf47X/DFuW56d4rCLZ0kbOIRpYZkxVFm8vu4nZxXcnlxFIRGEd1hXvbasNs3QLREo+Km8grwdJENM8IK7xc5wPUwPPj0zfa+mbGwjKWTMJTzk1hTjXIyWEcz3L6ZJvZlo1+5KYQW7HWlzO6+RNmUmRHpa1qHGadyHhZN2rkaiGpeswXXNqoOn+p35pTiR2tHIIq2AMdHiohOWR9uXSGZ5zTjlwmL2wd8y2KQHBNQdMPJ1ad/YKNVvW54mJAfZFPIcJe0AjbVVxhfOSe8hz4vP08zpWRALHfV9nTRq4Ip9jSmpZ9c0taH7xzNT4WvOEY/bk/t7BtKcYMMGXzpCA7wbyZgKneX3WuZrSaY5TP11fu3HPQjg/PpWMlxiHjymG9MRRNV9gPupchK1HnhDAJblz8yHJa2MLwdoD0DU7i/1jppVJIm7YAPZUnaH7tDRNt8wpNVVnzm9ca5kZVQVSayFyjMr024SuJ2rXgPdL8ojosKjLyMdQIi2kjNQQvhf2EmRNeRCCzmzqnTTYlV/cWFpO7OA+SS0SxlgnvMsjTAB6VDbEQPbExfX4uY/9zfHjf+WvjNd98zeNt73zrePBo/tmsBEYmQBNLT0RVBJH0+RqI7B5E89zEVtcXzTAHv7uf/4VY1av+BtTo776y2+DO/DFX/vkXTuoZSJwWS3YFkkIE6diVKuaPX4ZAkjuxi99+rPj3e96//jUJ355vOlff9P47n/3u8eDB2YKcAgT4O1fgbbd4Ic2VxJzaXHTXXbhF5+ldlFkZu6gbOTWXYso1L7sTtp8MPLJsLoK2hUUAEGX2aVo4OsKdComAxgUGCkgUlaCOyAujimcKQJbFBKQSKLUzUrBQFKrYCeWxM3k1dWuHYGOqUu93+pqTMb7C2BNXdAz6OfuRvvg7aQr+9kUsCvz6+L8QkkN98NeUUssgDxjirLYwOgzUUxyOJAA8az46ufdjuRj2fBZBtTDk13k98Jnz5hhwBzALQpuzBm5v/wsBSAHL8m0gTAXvC2Wp0Qg2tWCOBMYufS0C+4YB3MbQlCOEscFAOuibdEtbZehZvBabxObw0w2vl+gYLqGqfQnkMwHCaiV6b/cA4PCi+lzNg1LYzgUYSzmVKKRfK64u6f8pDpxilYlvdaoc1gIUFXHeMHscC1lIFMAcSYNUYKKyRhpAX3Txc95ciKUchXVkbdMo7zTeSpIW8BRXciAbDy7+oNI2iH21OrEZLQUxl8UhBzImMeLUSbgDQkVflbXKhJkPFyfLh2WBvkuzuwzo+5VgOyC7QWU23VnkqKYYWOM/YND7RWu6emTJ/q8FGkd8U5hzL7lfZ4/e6aEGNkjU69IKC7OL2VST1GCXIkXpejhoJRfDjLLdK6JAbAmnDDag4f34TNqH6cLC2uCfYX0sjFMMgzFQyeNYixcML3xYnpN9noTF3y4XOytiwl3coIvn9kEV9eXKgDpVD1+/Nh+eJFX6xlm/5dBJW8z4oO62Tsq0AzkZoS02JlIBxiXzfSiMPXS1Ki0so2GMtQK0p+eIc3amliOxENJueIbsgxMcE2sgU6ec+FldqOZs0xxXR8X1+50894u4F1o8zkFziDxVIcX1ml8Wdbxk8GDzueNmTxIFV3I8XDna2YMsmconmtELuBABs02L+YakNDZE8MA1cYaxRky2vOxuY6nGWsDP0XiB5JvWBV3Y39nYxzsbg7UC6szvARJojNlc5rUGFPUyA6neDadgYCn8daIGazAxzDrGo/8c4uzg5f3/XK3V8W4fnWTQ8bDGbYgoDA+SJV0qlBIlxXAmbP8+dGRCtP1NeTHZmPJIB0AIb4x9fgye2xdwHgLQU9ELfPK+53rFogXQKMstu55sbkiTTZoUpntQupjSZOLX/a3GA5hf3e9mwFpcIt/gzEp3xL248amGE7Epv2DA8kEKQo13VXsCQBks67sq5hOQ6RRjLvn31iHTNurVBu5LR6kfMaHjx5oUiNTDVmze7vb2rc2d7+TpxXvxTN58TUvTkxvgFaD6i6GeD54X2lSn6aQZsKwCvL1ccp02Zge29j7egJubKYe8CIeLLYN8NlcyarYa0fPVZiKOScwnDPOMjY15GL1gFeP96O9/QzI+lq8Pz2tdlmeB+Dks8bgBH8GrOMs68+RU5U5YXD7Voxa8jaACp0BmRYsEDKecB6O4cKzOZHYVZJIwkQww6ZS1MZG37OVcXZyrGfZ6yjwx9Q1Hvv9ew/CYr61uT57AqsGWFTztfHohYeRsFtaBPikyaCVIescjiqi0zlhhGWgkgEpAyz8bKV2jnf2RzKwncl6AcnKMjJ7ip+z9yLfrylxnQYeyWEnU+qcCHBC7uZcOQd57B64NucSbm4oHmnfmjEO+MveUbNEvjzxvGVggkzK7alpwNtDNHS+J5ZbVhjvIQFYeYaA3JtubkvZnaZdpW0CgXq/xGLzxDsz4t3U5C0BO+ydVV8qP+sa4ffclh9V8uYyHDn/3UxYgHkFZYmpBfg8qdmWAzTvHb/clHFDmGmfeOwCSiKNPZ2a4mXC2Qg+gCa50CU5wY7u1/Hz52Z1x3OrNYZ8MbOXDTYZ1Obvpgb7kl1L4x8grVQIAq6pi8zcYn8bjLK1RaeM3g3v8TLFuLfkLo3JZeRxrwH3Hj58YCab1oWHVPSZ8Hk2121pgCqEZgAeW24AWD6t80QeiLYtIS8hJgm41Gqxt6L97txD5Vpk3p/n37PEEkYrYMrU5YfwBATcIgdHSomOUMBUQdLcj4JHxDozHyuDrex8LE3fvNbgBq5LICc1YbZT99Y89hUChcLk1ueG9JFhWLaUMAPZY3o6fdASW76ff/MZZo/jnqNkUR6o4XvZQRcFGB1TrHZgz5NNGBhy3Hadzfu2oQZoyGAg+1CKHRYgl9SB9VL2pQkOcnJVY4vPoMENsKcUTxgk4HOaP9+uro7Ls8vx0z/10+NDP/Hh8Qf/ld8vzy2BW7DXSE2wW+A1Mlm+jX3jbAt7mk5nNRbg89LDMhbe2ve/9utfMWb1ir/xtwGm8+ol5A78k89+QsytAlruDi1AADF64reDiabbeJ4wI+BKps7X41O/8Mtibn36U786vutPftf4d37gezWlhfzRk5CYFOFR2Hr9UDJhdanjqEl2ACT4H9mYlLdSUZ0igEBT426us9IDdeHjFaHCUWaRHuXNRmDzTVThFM7tYDOK9FrafA4aF5rtLlQuNx0YATxaTDXp5leCC0kSwVM+C5ErstEddBgrfKtiiWusJI/XJuFvl5OEuod9C/p+Nq5HstB0YkxJJbDZL4vNW4CoiSc/S6HLwVIZhcHBsJjkHUbRZsPKMkRENY5HBIcmiZbHAbvTKPpumDtQRgmAmrAlE3FTyy1r9LQdikASNJJ/nsvm5rrNYnlOXENMu5tY8rmcei8kpAUEu3lbxE1/ztoyTyneXWH5NUmz5jyhKgmWoYUAWvHj6AFYsFNjeRnXHQZY94yp1XPJFXtgqz5UtMXUtpMJY5zIBEQ+WQpMRjVLXsYe+QoPnGnmpZQGt+NuvqL71fU4AWtKWOzxIVNJJan24OGBgUfYg8yfG/YFiYr3obvbZmcmaQyLp+tQ9xmZqrT+/r8sgN7L7gUBgmJYZnqb/Gluxmxu2vl1JrvQ3aNQLWPIzAgzi5QsUyTN3UESYyPrQBLdpYlClRpjyLzw2ZmP50fHGk+PJ8Pzp4y6x28n0i9Aqo2NcXpxLrAZ4LV77enzZ0rU6QS280fXmGuAvcP12BzbnUHWOiATBX+lPcQBS4kux8OHD90p1Ph6A1UUz3i5qEN8cSmfO74UF7a2x7PnzycZTAFTgVAANbC0kFnO/RnFWBAIfSu/KmIkwHSfh8xBOz5GHce5p+GF0anX3Qac8+qw7M2AuCcdUjiR7HBGzMbGpg1bofaXQWofPRco/B7gE3YJZu8tyDxpzd5dxA7FUAErFF0zAXMuFGKYnmTEhsCZ4ocMko7+0lTfsjQKrorxpbMARg2NBTrgJFaWP/h9XeyZpXszrvQ5uQwXYmZyYFTc5oHVfmomKM6aydICgGTSXoUrY3sDCdXKuBZLUGmVOrv7O5tjf3drbK6tjI05EAmbGpYEe9cMgGlfK445ATfQixyQ7cN9sBTckuOwLcP0aGHo8xtgzRT8Aj0qRNnD+az8RkxhsbAy6U7+Q2nCEMcj05wSaAaMpON+fHI6TfQUqF+Gwa0ZwJZAmEei4oRcAlZNpx1Kkmz5dxtELsJiYB+gi/U2JeuuZiamgMELGj5ILAFHkGoZCODLOQKNHyfiPH/ugdhCkZ1TbJnJ4GKJz0HyDpBCjLKUCek/3khI9MzE1n7Y2BjPnj6N1LIT72DzmY1msKfmvR42wxoHLCT2ULBS1AF08tn5rNwn7h8gAF+8h6TVkmzDXmISoffTztaO1jcyQwAzy9+dp50gsb69HQ8e3B+nMqy3LEuy7Ui5xTChEz/Jti2f5H5Kqp3BNpqUynq7QYLTIR++ZrGZZJXgz0mhS+FZmWLzSQAqWFQyi46Exo1V+5VxjQDXeh4yPXejkOcppmqAfe4bzQf7Olpqq/xuY2Ps7jHpdtmQ3tO7eE8+i/zQMvFaA31SFPEzXHe91ti9TJJeHvQjz0ZkWckR7ZdksErN0Utee135Dnvv4HDfgExyEDcxMkktHqRlxCHLraRzcQ7T9OMsJz91XLRVgiexcS6Vna29nH2j98vad7HfBpvRqsofMRFH1iW7Aw2P6AAaD/MpM137nbiGaiBMHYFTkUkbxLbLDXvCoO+dDKJX5h4IQP7COpHslUFOE3hTENPvx/6kMWFgLmyoMEbIY8U2laTYABK5U1nhguaU0/jnCZo9T8T2CLCjuwNwg8+XJFbEWbNUzXlzPGLNqbmv/MhgrtE1D2SaQObWRWRW9fUJK04+xUx3hPKrHAZrF0AGM7bYB/gwqeEoQ/cO2cgE4EgVzeKMfyXAfaSIXb/EhzahGxvkMxXlC+8jgCTKGPaZ9lak2zxLM5lsAQMIasZZpYIwefxvNNI85S7elGqwOodEAs3r2H/r2ViZr2q6oHPNNEnEAmaYwZZij4bnhKHI2eCGahiNSFPTfFHtNzOzlTOKWop8kZxmITeFTb2YNlnlj87WSgRJQjv9Nf6Grpfsa7i3s616Bc+Gy/MzA9byF3bTDZLH5ratKgw6G4RVrM+0YLOlbsbaqpnQrY2Ix5XFelqwVR9WW+Qg9xiZ/4cq6eiYaY/crx0PAkq9oLU6kRe+EtDF9ypD0SAyyDPLi1jMO9WpTEI1c0/gbXIGvs85DpYUZtazftU0zdAqDRJTk9y5hgY0ZPp1HBL0PM1Ks5kbE47F5GJPhhkKE+vs6no8f/Z8/I2/9t+M/+q//Gvj27719ePNb/3R8eJrHykHvb26GbdX7CVPTneVFdVKffFibbPcBFReW+ZxPPm4d6+CW1/lMBjMrSYfBbba7Wqi2UJeTEpMBJUQ4ankKp5fPv2LvzJ+7L0/Pj75iV8ab/wT3zm+509/9zg4PNCYVBW7mb7CQcFhZ8CKTk+nndFNgdWADjcJgUw3PSpYspjI2gRshcrLom23zhsVGqINMzvmlk6ST6ZKudzZ1TWQIIiSSrHhgtXSghjyBgzxa0MZR4dtllc7IvWkkDE25n9bWyo03UE2o2ctfkkqHHOg8Hp0Xfmegl39N3ei/LNN1jlQN/Avwk9DFHt3v2yQ6VHIPkCdBPGrEukcijKNTwLkbt6SMW+myslsUTKHdU3Hsi/BjbwERCNfM4tC3l1KlPCcAHDwIej/C5wBUHmtAAx4yhiJjQtDSZjOTwSY7dGd3aHA9TPiPQSuFHUnmaLzqY/Y/sf0WKdd6nCXqY3pAHZdt5PZ9+D66e46nlsProSDZyVGIlRsOeM6YKthUHr9YgyzkypfgguzJFxIBsJM7EaBLcVx5nFpTsPcoTGAUPBWkkVxePmMHp19tQLDwtR9/xiMknZXDTrrPw4aLXdRxAJu+SAzCAZ7K4fjTWSZS52PrjeTEkI510hre/TIXHxmk+LuxSZW7RRjOEph7CQTCjLPE4kNIOitfnVxGVCQeweIdHGh4tc+K3iMZSpQJE7EAoCpAmzaryszeZDIPPfyUuyGh49eEKBLfLk4O9evrGmSIVIHGRCvr4lZSHetRsyPnz4ZMB4BecSQBKyLZ4VKitu7sb9/aOaLZMMYT/s+kcyVMYMRNXuiIJZZCcjZ3HEF9FKxenk1To6JFWYuYk5MwsC9taeFEzV1RjPxBtYpLLNO/2t39vjomfal0xMP3aBIJ0mtPJECpRIFMZpY2xSuMmkygCITYMWNdU3kcsfPk/24xwLcVt25JYY6cbb8ugkTBUo9CeVZlCmOy1IKGB9i8GaIB2uH51cmCCtYwLqenc25YQ/WcNudXUt9NHRgA/DPg0jYr9vbBvko7ogtajKo82/mlfYRMkPAHCXnLrBOTomtK/JEYeQ1DEKSXpnRZ023S60OM6w2gf03WkskgFc3dzJMFdCvvXUnBte9/e2xuzEb67MbAVyrxAht1piskoDH+8fd99t0pO03gd+G4rwKP8daCjMxNSezWGIx7EmzCfHHcCLM9DF3MPneTg7zPnUh6Sm79WLyGqLjLKDnArmehzMA8MgAlkJBQO/6WN80QwfwBSCAwCN2h4YOIAEyg1CJZny4BC6madQ8o8wvCompAAAgAElEQVRl7jHrpeBAJXieSmYQ1vvDQN/yl+KK7HHSKGPfXV+Ps1O8/lgz8VlbMh4W8CNfQNjUBtkp0nZ29nSmSwK8DkMAw3G82wB6NwXKGCxCOgmgBCvofBzs72nvSAa4wV6yRxRF2f0H99wgpFhH5pqYzvVq+lQYTawBvPIE3gj4smk6II2Aada8zmV7wwBMwTpRgbi2Nl5+/Hg8eHAv+ZIbXZanml1DvqVhOJlsKnac4rv3nr/MmOe1aWSKCbtn4InPZHDbMYOBClwz8Wp3e3tiSeEJKkmebX4D3ptpwtohDyJOODZdijEnED33rM0JxUgB5M4fPKUSn7AzPSOm3ZbhoWJ7dzeqgevsQ5gVzt/MSCC+bygnNYPUci5+9vTkeOxs79iy4ZYJmUc6C7a2XVzqPFWcuFDj4ebqcmysrepzw+Lc3CZmWcYn2CfgVptyumfapz7HJbvJhHAziRzHDa6YGUJsJAmqd5WYYJzNAqc8Ea8sAzWOtLGdpzn4JTfTm/u1bfTs6WacA2ZvBViiMNREcaspOH+bfV1c0ERIkXrDdRjckvyYJgn5SAanSM64ghfkqXJhT6V2/NdnABwQG9OMPwFdTMjkeQizclNX4IKAIwPWZoN6MIpADcChXKF8giID1rS2sCyJA1YMmJHEe19dnSU3dv7G/ZCfUO6fi2jvG16Ic4Hfqxkiz6DkYckFlLuFtU3OZ9AIQ34zfQxOeI8BWGOkD3DcppP8iFLn6MzNMBT+fXuDwRJubLAuWf9lg9fQ3qzpuZp7HhbVuGvGHWudPeNJ0FiMrOn5l9XMeU8s4/OpfpEvLut5rrNS5+bFheocg7sG9NWkpnHYmLhGk9s+rGXWcG3s94O9A9UzOrNhHqVOsQy08X2RH3LfeB32q4YmXBFb3WwRYwgJMEoZxSqf8QsWp1etG3dmKPacIb9gb9/e2iuWyciARXdqzluOR6fLTDFPhndOSAPJ+ZDz5MuxtmoigxiJIQEg6bNCiNiNjyO+ob4OsZ5XHYMXVY2H/rDvzIRaWEC4LjSgbyY6zHFLLBu3CuRxPrl3CEAVIGi28D+0JLFKqBWdHzxYD3yB5Uge7OaT/D0B/FlrIi84/notxF8vPsYG1+115zN9RZOVVRtAYqE2l/m9CibV+6hXrlBIHJ2On/2Zj40P/vgHx+u+6feNt739LePRi/ftyUyWpXk1qwNVpnNtxynXHY4pfk/vL+KMQp1YZAtmF9/z8Ou+oaHyy3KH/7c/vOJv/P99pVe/4Z/ZHXjpc78gWaKYMvFR6ZtP3dKgniSmrcZrjEuQIYn9zGc+O97/vp8Yn/rkZ8Yb3vSG8b0/8D0yZUW3XMmVE2gvuHaq5WckjyJPS9BIbuQKMYmrb4JQ8CTh9V0R0CTvGXe+lQDIm8aorj5XxswSEAss6VCNZ4Be686HqYJ4NPANxAQeNgIJVQ04FYgYIxtzRAF9KQ5snO8DkoTX3Q8nLsbXfNARyPk6Pj0122m26gRtc1O0XN5PtONQtvleFSbqGgH2xasiBz/TOgpS8iv3Sht+aXIfb18zYn2PDPZTyCiDcDFQ2nrp+Ly3izkClK9VxaE6+B4J3YRSgJkkN04eZSaqCU/rQ7LGdK/4eev248eVtQHAoQQzYOTUy8i0nNmdk6SeBJM/RRAfFZsxLxUNNUzEPKC03hwYSW7wDJPpoSQyYS1qmiHXbbaT/sNw/i4U83inSe6QpElUd+N9/sqwrztNS1QF7IsW3uSkzqsUY+kaUbJYDar2gPANY4vdjfNb/AY85dCdsLK9IsENJXsad5sJMSpaM81J4FuAGXd1WZdevzw7J97+e/0+I6dNH7b0YHo2TFxLp2byX4msUcxJUfjdnaEoZ/1aBunilvUnqjYgRaVYOlQt01WRpUPU3VrvB3e42p0Uy2K+pimHXL9BFneA+aBPnzwbB3t7er0yjTiQLUGyRxIdb0lhAFvl0QVTy2bCFEzsGe7bycmR7h3JICO9CYuAW2VViCqfGEUsY4S7Pex8XUgbuW5Aqv6MOlIZclCTWoCxmiUX4OLnGRKhZ6IpeBiQFpC5URJL4XP/3qFAPe/167Gx5T0H8A7oqwIuU14V1/izPMDMcuHfKJKePnsmKZDAao3pzqAAAOgUHvzdBPrEuNcNEPXvDZ6IrYkEzfITgT08T5nbulHAvbQPoffl9s6WYgvfT9IJWCmvnrW54iXP1zR8wKzVsbe/L2Yer809VBIDDZ6OZeIysUaxV5OwclYIkCfhyhaNfI9iCYDg+TOkFvYe2t/bj3ecRMQCSsTcEEEAv621MW4uxypg/+X5uMC0XRPzzBwmhhBat5Auro+xu74yNlbp9ObfND03YS3eJwV2ynKzwbR9thSHl8Z5C5QpK1WYuHqiYdF2f1uSWIDbg1psiE1d6kmbjj99FhQ4l5lmzFpgz6igA3iS/4cZTxpyso5kFybCiRhdZTxIvpifA7he1R61eTKsBZ7Xru4vzOZOTnaB2Uqb6xHIoHvgc0zXE1aXmMWaeOYhKKwJACgVSblOsUUvLuWFJ/+ZxABNyBSAupkz3ZIJnbV5XeT2rC08hPi+4yOAj10PlgBUENB6NY5P3NTa3oaZHN+vMEqeH3vYBDJiCigzSe7kv1g/GrEhVlbE3pRkOSxo9gyfn2K9DYdKBSX5VdFtQJl8hCbB+tbWeOmlL2nfmF1lmQ57vEBu8wCdEHeWovBsa6wtJiSSqN0dF/VcgzxtuliTN7K/IyXCW0brMxOzADSQJEqOxYTXxB/LlD1Aoh6hXA92BW3Mufi/klk8Mk7nfJ4WWUYnvjuAeLwO18k9oEiF3UFzgdyP1yOmKvcSYxwmLY0RNyYEmtw4L/MZmCaX+l4zMevV+MJDJrlim6lrTASTrHdFLOB7B/uKxQwIo7lrJorBJUtkKmFyXqAGWpjV0xRlsUfNBHIDy41MX6/tNPhDZbhlJem18iXD5TRAg+xYJhTWuPO4Tj/38/RUR/wVnVOLSUSc0RRZTwjlfkiG3CnOKmK5PH4tQ8ng1p2UGB4Mw3nhnK+TmMNSEvvKr21zfTdKxcjRszboUq9GJyiZ/goQf2G5VxvB7jbh80mjCD9Eg+98XvafziGB/n4eyj+uL3VvlS9nAIHjoOMNMGEb2ryu9pAa7AYEnCeZlSWZlRjVZn5d08iDiTRN6XVDxs0jxzv2CkxCTVpHVpnphh2wgT+R9h4AhJrwbi6JFSNJvSWuirlhOxIPxQiVRBtlyZlAY+2bFRuvW1qOzMxMavYS+63T+UQeSI67uYGH5814/PSp3k9eZ5G76Q5xXzSIYi0sUtQDK/pcGLTzRVPOzG/bOQBuiQQA4Jj1jqrDZ5v3LM9P7Nx1g6K6XrF/LPN1w8zgMfeVL3IgP2efGaw5141+H6XoAVd5TTUPFGORJAI83dlzi8ZRBsdYkRqfWCkZLPMDmNQa5efEgoVo4AEJ/L3uEUBbzPAhCmgfae25cV7P6ebexGzOaYP/fu79s54ToOUVzFJLOOstJ6At+YNBH+9VL/YwwthrUVFZjeP9KY9oDRwBaFswu7jHqrPDCp6A8A47w2ojQ9DInbsmxeBUXY98MyzIDiaCTKB1ar/MW0DqePD+zY99fLzvve8br/8XXzfe8Y63jHv39tMIgiBhRrwtZBwTGye/EtzSvZyk2ZZ7m5PhGHn4e/6FV4xZveJvnKLvq7/5Lb8DMLeWL2IZBS3gpeCuQtdyJ4Mm7gxrHPraxvj8P/qN8ZYffef4e//rPxx/5I99x/i+H/ye8eD+A3Vp5DWQhJTfkDAWgKB75ITabBMDNBlXqmkR7vwqMQvTCri2Bttcm7owSlBseFv/JgKCAC+hw75uHWQp4vXvKqz9s2UkFFxot6wdEnU/whTgegkwpvA68eT1CTja1LcGtwgYouzLb8CTegQGCWG+GTeSrrlY4p4qwGtKhzXqNZ/3AWv9NO/BpJxubLa7iz0DZh0XjFSuRs5cu5M7F/5OHj3a2aaQKYQqSy07KOa+Oihi2uki1d0PFRzXlhcV4PHZQaFnD4515GUUogIsvdrkX6AOVqYKZlyrzK7F2qG4cbeH99CBJbCSw5yEzwVeKukkaQFmJInLcxeQaVP1ru0yktyRMV3agKTXnz+Hu7cNhE6oOmo2gFfYB4sEsevV04FcmcVAewlkNOU/az5st67N7rnl9+36EwvLx3ImKSFFcFfYLBTr4kk0Z6skhe5eCLzK2GYlv7rnC0+NTg9pssT7dU9x6FOQKrFCErvM8si1O3lPUpvxwwKXeR1kCTf23zi/gFq/7gI1e5HX1Oj4dMub0PDvZXKo6xXZiOSDkhWF2Zcklw491831Pjt6LiCBBNS+C93bnuzjkdR0D8+UtNKlFHvg4nI8efxYjB86z3xuQFkxPMMq4u7T0aVIPj8nUU5HVBOMzsUUgJXBtTcZxgPLjFAPYhBzNSPrVSyt+Hsts8l00iSU/H09zQ4PDm2SS2dTnmWObwDhYi2xLyW3uFDnUQW/GE/zca6JSDNJBun8KllSAYD2bkVyGwrn67AmuMd9riTAXFeT77IbuX/4hQAsyXg/IKo9PEgMYfvNHWPCquVZtnPM6/Eee1t4hZUZy/0lpsDKMcAqr8IrQCUPXxArLR1T5BWH9+6JmaXEXb5n62Ou6WVGwXsecH0CBJGGSEId6XKkst1zZmWYwVWWW89I+VZJM2EGnBiz3EvYWhdn4+7qfOxub475xpb+Z9+dnlM4rclAVdPN7i7H/uZsbMwux+4GzRx7r/UMkylzJB9+Bu1G+irEYAhrzclwJrEuTQzVz0mC4KTfr23TZH95oIV8qa4ulGi6+++zq6xhzMb9cV2IkgPUbLkNKhJ6eXKFDaYCjL14gTntmiXA56f6HliHHAKS9spU+UoJKyAyZ6D9eCKl1Nk6H0wydJJv6Zc64krazcpqQUMjCSBVe3SDc42ihzOZ5oE/L4AX3lf4bPG5iAVIw/HaKsYAgMXPUXw9P8LfBunxydiBrYSRNLGCRtT6luUZGtxitiBnFtehyXUx169U/Blyvflcg3Y8XTcFGc/+9k6SPJ19xNjEG856ilIkvjxD1jj7uR39Fj4A78Qp/gyww70l9hM/zHSEVWHPqzYPAH74NwFPMGcuAWyJT5ZQ831cLxLkmkwTY3YE+LPefS6YLXvioQwrGCdfaVLb+qp9yo6eP9cehaEGE6o2DbzGyTETHSnuYQjRwDQQ5+lszwVqay3PVgSIS7pDHhL2TRmjAF/ESWIR4BYgKcUp64e4WoYv9xa2A2sH78XtnU0zKG480ZbXk49epL+c4WJRVO4MWCpPRDPXKMR55rA1YW3u722Ng30mPOJR5n2zMiPnTANZuYWnjqr0EsDCevOQBpMyDdws4lFH2rsDqMmD8T4oG8GFeoY9JT/nbJMsNzJFAWK1e0iODeBEYbu+tmCkm2mBJ5SzmFp7aNoqjT19BudLPIeyPWYrxA73RpXbEmsyPKAMI84CGZVHds5rtKlmyboHD5kVbYsPARnJ0+TtlSaxskzOmeTGvl+pTzK4iRhQUJUfK/AjYCZWIfychqfMFsbcrIN+lUFaZt8JDTDUIZkiSh2gnCkTg7kMsaUBCdXcc85dhccye1lAQM4y5H7NTestyR7kZ4lFkl2joMhkxg6S6plg9irv1emblnLx/JWvAHhzNgos8Xnq4TYGRziDJd2Nmb7ijfKVDN0AMB5u6vM8iBusRu6L2FnIctWcd64vifLxuWNFbGOoTZyPG+wDAOIsXpcSyBJz5fq3t7Jv4P4QLw/2djXVWs9SVgPrkuW60eO1Wwa9QKWAGgaP2hB2g1k5bSZa8vpcG9/PswKoZhKkmvPXlzpvaIip1lENZGDQE7PdKNOZTt6FtFWEAQ91EVtIMl0DdWYFm1U95djaQ1diH9q30k0+5/Fm1rbpKbA0aic2mu57mHXNfYl1zSN5nuSayjHdzhfArLOcM1IAr4F91TusiaA4IhiE5e8cxFMS2TNSaSgHRxngmpPP1gmzrTEFYp5fqIEtdiAqoIBbOv/1nJzb0PC6yLCUj/3Mx8Z73vWe8frX/b7xrne+bTx6dF/xVJYKHiE5xcDWS8pNkgvxelOtp/TW76FGZOIk33vwta+CW1OQ+2r8DeBWC9OvLKj5+3bHvDkzMSmaXU2JIOk4vxr/+PO/Od75jveNv//znxh/6t/4k+P7fuDfHns7uzZ1lN55kVPT2WOTqdBZgaVj2ZUPOSfrCxNcH1ZsZIMhY6zEOLByBnc3TYNU5yuj5VtQqQsllgLFVFhW2QxMdGoiwWctSIW+vFKrHnQNIL0v3lDuchHA7dFjQ2MOeSVWGLuKbu8JHp0YVHPFwcEdunWLMLon6srKJNw3ToWyutfuWNYkVAfE6sxTxRhze3pq2m6ShoJWTUA5XDjQeA2SOY/hNmTSJEPAS8Cd3o8GEa2DMLYa2IT8MxGnHi6aZHRlbw66gZgA0s3OhMUy+Qjyyx3g6XCWNwsdzfjNRL6hCRtKoJzElT4P7deRzUG2kkkFuIJ1oe8vr/UCCfW9MBjkIrBfvTf+/NF8pSNQBlXBLbP9YGJFNrS4qHR9Y3wMUydglz15MrVzkjUasPXfGwiT+bOoxfrUk6eMDX7dLSHBthElICLJmQscg7U+yPRsY8aohCDeFQVuv/L+FKAhkWP9NUlvXCgg1vs1/b06ZQCM0Kvp3pBkGMRSEymdTjE50oUjyeikNbG0kJ3g+xJQthM0SczYH2VjmnVhqaI78IBwvkf9e3fd5+PJ4ycqEFoskgheXJ6Nna1dJTliLO3siQWC1LF5dMEXwACKbUzlGzcoSvmsfG1qRLTlcXy1S4knTvd39xp7kk0Do6MAhNhiFJihnXNvAMwEiCFfQGqoEdROmvHbE4gU033QC671AvnHhkFs7hMJhju87hL3PlHYUJTyPQBfLtjo0BpM5vmKZUaic32je6I/hzV79Oy5E/dNewBpmAQNiUzmg1EHg1dTNTuuWp1ReyZKdhJJ3qVG29ujUV598rmwRF3dTiSmWQusd/6N/4lhJI08U3UyZcg8E3OjHX8nZp6MRhHtqVfeD3ReJUWOpLh+fQAlT58iNXWxZZYp5rD+jPoVYInmhQrW63F9cTq2NzfGJtMdVWixB3lWUDjsKTmf3Y353YX+315jJPzRuHd4MEk7W9x27/nccBHU31u6Y8BHne+AYQuQOVMfK2nIQpZvSqhqkg4RAxIbHUItV5TZMZNtr2HhOPYl4qqg1XrNpDkD1W50UBwZJLA/o2Ves3FydiLSt851yckwareRPQBR2RoArCqg5c1FUXSjtWWJ8BhXFGh57iqa2vFPg6trTB4hmRgFWMd+5ev4+Yk+lyV3LqbkXQQzQlJb5zn86j14LcBEkxvX5+NC99kNKPIMikcKOk/oupM004WcmzcUpfL3rKQpTJGLM3u5+L56ryFX6fNkj7Xw4p4KsNE1IK02s1NA0YabXR7UYg9L9qZzI87c7ZwflrkRI09ilM5+4R4eIb/b3Rkbc0Bs7xGteQon2LmSjBkc5/4j5ebziy2WgoLPfO/BAw3HweydwgiQiO8h/5HlwJ1ji5qCMN4EGiGD9Vo2gNp1ZiZhfcuar2gyJexe+WF5bWmdXrgJQzwR0M5EztNTxTaeq4qvsGKoPfHtQUYuv7LNzXF+CluYiY/bAnv0FbZUJ8PRvIChpcIQ0D5yUDU0Z8TgMR49vDcO95lGaAkTwJZYLZKuLaYa2+PG4Kb3bD0v04wSEG0mtfKKJYaZwOF6asWHKBXxJKG06sL5Sp+7m4PWz7WB7NzazFmBbrqWyIfDYmIYjMEIMxERVKtRkMmrGj6gZqNZbY0jsDFWCm5xJoU11XzH7LBMLdeEXxiIllq5ger1QaOmoEfzDdUIYfBOEsX4pZq1FRP9fCZNgo3FQht3Tnp9vT4PfHYKOEzOWSBKLKGc5zJuT4NaflBpZJU9xrUrrsq71B6oVUH09ZqXV9KGkTq5D/uDe8L+J69wPkWz23tbbN5hcEVwBXlyAC2xZwWwWRGh3C9WFb1GNRKHpZwCdXJ2AB4olxBotZUc02wXy9fxutqfWES6rkgH3SR2Y5XY4Bas1xjPT2BYwKYy22lyiFkXliisdHIcgftR7XjQw9q4gsk/WxkP7h/K3sAWDm60SAkUVYLOaNhHAJOyiXXjV9eSHLmNZe3FxF7FHk0vN4B1C7jFWX4Fk85150ZY4AZJLL1144x4SW5m6T5nlQzT/a9pxH35ADTVsAGR3HBjCAOkCHKd5P3xI1We58711NAFiCduqBYLe4p1wbPneSJHTAATMCmlRdiPPkPsiSugOwMuDDJ5H3AecObJxiPSdOXiAXy1R9SctSSTr+b9ZUa2lgIQJ/fUMCnuJHmMpmPTtGK4iHMbbEvONRH5enzsox8b737n+8brv+n3jve9993jhRcZSEAsEFqu83oyom98TIPdccEFXPOV5pe6DRNb9e5VcKtF21frr4BbRT27KHyu55BKN1gHQArtxAsd5jqobsf4/P/1j8d73vX+8bf+1t8Zb/xj3zF+6If/7Lh/eGjKpE7mTIW5vR7nVxc6UG8UAUCjTVmc8on47PDam4yzh2Yp2mTo7pmWICPSaLk1DTA63yZcfIZKOwDUSAhJZFQw9QDS6R8JVh6ykwmj7T2I2x1f3sjqmkqGaPCtB5iKwiuPq+fQaIGGDwXfS2cDdoVOH5LyHH7WMi+Kf00bTFCWh0kSSXc+I81QgWsGAe/TZKHXzefvz5W51aSW7+219Xlz4OnvUtyKmRXAwDRrPDnO7Wsjiq4PJNFi5aNmwA+1os0i3fmRnCsdU3UCamgfcqkfvv0els2S7S1gM0iNLcapphOaFKwIZpY/5XxyT3GJni/ANJ5gBby6xltY8PkbqDt9sM+8iZa7ND5Qsz0m1kQTQwEsRm/cPRALYSF7VUIWFos6HDGrdHG6kFG6W2JwywkMo3Idsm30avCP7xF7KxN53Aq28XRZGp0oxDXXm8bdZnc63TVayFqb8DQeTAAfay5sNq+b+I6EOdJi25PFLlWkct2sb84lfBsmRLIT2TKVqeweiqMCUax5MQ7jp8DfY6CsCS1Zu+xnd7BckPM9JEVMauUeAVB4nVpG1pjg8fOwHJErw6Qy0EHS6DXcYQ1OKNkXPAfu1c4uMkfkV2d5ba/7MkSR0pVZ8uDBA4225wv5pP0g7MPD+ynhn3tcvBlaHrGttZP/eTZlaPH88JWQP5CkQQv2oRI6gCBeB2AhbKqy4JBckvixHzF71jXI58OUfbFETlwQzuK7AFDBtfG9GPCXeUWyR8Ktc0Eg6RiY+ts3xcwtWDFidKSjbeDM5tzsW02hwxtrywD7+YUnzXH7SRYNXDnRVtLEr7CjYhIuf8MNTL7dGCGu8f3q1GZtwkZxMulNK8ZvBk6wTx2jF8XUdBYEXIF1R9LJ95J8t3BREjrzvd6gYKDIuYZVdDv2YRxsro2LyBTm8+1xfTMbV7d4VyAbm485E6dm12Pt7nJcnz8ehweWa3ivGVjoenb8tll/12XBLoPai/XSuOb1OmLkXvmRJeIuvBaxRMdwsm2tBWQ0AzYfDD/LUSWDkRce8rKFjJqcgNejISOJg4ohF1ku/pEvhXWXqUg1gra3m5l5aqKk0aRiRc/JBbMPMH9O1oX9SOpbYw+2SoAKiiueqMnipNjFpMeTy8ctHi88Qz4DbEyDc4yt35I3Vydo1i9GAG+Sel5XUpvbBYBnaRWJfIsGGjybni4neZYbach3VGArlvLZbXrOdQFk82vPXe6fGnvE2GukXc43WhwDBAC69Rq59/JhubkZT58+V0FKkQy4xGuy3muyzT1T3CG3ABw+PBAbi2eJFJjjZn8X6aXjHx5i+AMWcOL7eI179+5pn8P+FFgpUPRqXJ6f6/V1Rs3n49nTJ1pXYoswuU73mjjYITmezMb1c96LNYvnqtgHAceZznt+5kYJ4OSKiy4+lyerelANeUOZZ7w/g3p4DYA9Mw5gshNLDGhwTgNs8VwMmLqxy/fIMzTeTyreU1DqOldh8J8o3q6trYzXvuYFMTc5hxVz1JAyCFGvvCoFeU81I0S1NsOqZzL/1uKVZoRARoAArSVXxgW4lbdkanJ9iwSKxcy6r1PgifgjQCg5nF6nMUFAt/N/eeoxNU4s0MgUKVLVKLA8y8NfkNIiCXf+2YEcZrFELZFGSdfzlH+1gU6dgN9bJexVY2TCYJsxBqTNmu3nmoC6yAl9b+JLFhZ6c+sChr13jWU6M8JO7XkvcCTsXp9LtkcAXNC1XnhqrGqKsC/tmbGYMiiwKiz95uIdLNNcvU34Su7UQNrcymRTg7Jt0pI/OLV1bujY4DhPXt46oGdC5Xk9/3gd7g0ToalB5Oe1ujo2N4lBsLtgirGHAM1dO5j5COPL3snuIhuYNXDr2k55apuLq85pAIrFDNzw2UaToPGL3Ie4IYnirpmQbepyJrMmyQ0Al4CKtzFx7+TgDDvxHmPNdiiYz0j5k8o/13lUc9jWJwJ+8+WmKDUm+QhZBp5qKIo4+y7G2kTmcA5BnLc9iOMajLUO8ZAUOJNbe1bDlFNOHbYiOZ6lts5Z1dQVOMX56QZk75E8L1nrSzLXypSt/nEztzlW611+JTa5qQhYayYo8czgloc2Fdzi3+zJ6etp3O7rVSnh++rmMTJk3sPvFXlh/PC4tXqWGvx2K/BKZ5zUH2ZjE1MYtiCyBvXAmI0nz56Pj//3Hx8/+eMfHN/8um8c733Pu8bDh4epzerthan/Ygqq6vWSVZZwC67BJIhMQ9Xv3fDn61Xm1rQFvjp/s8zc+rLN3hWQbog2wXDx6CLZnR6Zc15ej8/+6ufGBz7wk+N/+B//9vhDf+jbxn/0I//B+N2/83d4I8gI/FY1N53gS/3vDXt9zaQ5J5Zser6a1LPoBabExI7OuKOOOO0AACAASURBVBP9jKqWUrI6t0wbWZIpduMrgU13pRRga6evVcRRvKgYStIiplm0/y0eehirkMu9YQws/17ZkAOEDz4FthQdbDAOdR9Gpl7rM5BU0LESI2BVh4wlHWZ8AG4RbDlcepi3i9iCQ1KPC3cdfe9M0y6Kz+HBAYgEgX/j+kkuJ6Q/nkoCWmK0qmARNsVyEkLwLR13AZJ4LLCLGstRAGwwVNV0kkFixgFqAJHrdMAxC4+bIS8ntxfd+XOjwfc5NKoepIBbem95U1nOAHPLU8y8JsUEKAMwyWOTlOVA6O9xZ9oFcyVABqP44nm6kOSwN5uoB6TXoq/T+m8f8MIc4l/WdWWqcUesB+BSgcW9y2sE3BN7pT4KKQzVxY/nVUEnJRXxGvDaM9iFHkITTFIYuvtrn6pFcueOI0WXv9dFX1+7nZf+yqfTOPncl4Kivj9OlFuEiSUzs/m3hjlwsKtm9wjufrX7DDtDSaZA5UWyUiCK4qugNCwljJ3LKCwLgwRpQdG+lfTIRY8/UxMI/u6LX/yi2ET379+XYTrgMIALYAt7g2ff9/MhjQcXEmQYAxeSBrFIz8+QA9rDApkT4A4jpfkMe3sHinUF6Mxy8CTDJtZ8PnkExZyfzwRjhKKsz8pxw4kJe4j4kSDo6aizFXnZYXxNsQzYw32tNJHXJDmiECOBONjfDwvKhSQ7Eeq4k1gDfnxGun/EFop9dVPxUlJ32UXjDklnACOtEYFbp0r8VOyq8PW1t2BpAa4/I2WLrwSSMIAD5E8rK46RfI7Ly/OBz4c6kVrnd2N97qKTe0jxAWsGuQJrh73EJXlYSWTGorK7xtQeUfIZ68jES9erBpXqW6UzLub1mjaIZO7sfNxGerDLxCZJh24l5eQ5bK6vjvOTYxtr722P+QagMw2QMa5usY9HquRpm5trs7G1Nsba7GasrwCwLRnKB5jr3uI9WJ8CGS5tht4O9zLQ0Vjt9S7nVT1TWEz1p+g+MDieKYl87sQ+x4ovTxYLxnKWw8KVN9G6z2rWiveu+/WNXTwjwN+uVXfKM0mNvSO/Sv41/oa1FZBH2a3+3c2raxl4A5hSeLWZZFN4s5t6JqvYrbm2DJQdv+V9eQWAUm9Oxz69e31RJPXBnBymEY2nnMHcSzytbm/tk5PuNWdMfbt05iD9ZZQ9BWbOQ/xuFJPSTOtkSJ6lpjtqwATNLgpgg3TEH+6bz0qv7xbg8utLLFORneEtjcWaULlq3xnui30DGb/uwpzX5zWJSQJ8NEHWUC+ZiCYcq3E0HzAyAXNlsBzWC8+WQg5fKUsdbSDPdQjYDnsAXx0kRQafDRxzTTBDYbhRgMNk5fu5Zj4Ln9tA+uY4RIIpwGvB7CEec684C870OdZU+PIzfBZ7ll1M564Y7vKFwkfI0yW5Tr4HMJpYgez5/OLMOSzrDFZYCnUN+Lm7S/yO9xUNA1gHFLjkpGIQAp4yJOB07O1sjRdfeCD/PR/DNg+fBv2EZaN1JwatfQZoNN0JEEUe6SJTJuSS1kVWncnYZU7zbyp6tb6dnwgknJgJt4pzjQ9a70qnFiyQFv318lO+Fdm/GyKYZ98qR+azwLbhnjLMkPsqUEt73mCzWdJmYIkDSmG7OO51P2Hzq6jPtXMNZoV4kh9rHYBWkykxRZeawh6AxEF7nrkAb37P3vE56TjuvCbPLPFBuZumWFpGq9x/8iJlj87VZCqrq8BfG0yV8pKjFzCSVDWKjelaativdGdVfnzEj3Lu9eyjENEZlqZ+wSiu05NmZ+NANgRzxVgaUnwP65hn4mdmBiFrjbPazGKDLgUlWPuqrSKjL1sLpiKfjWEVOjeUA1+LFcq97NRQrlt+ZQIgYthNvqaJsd53UissTaxnobX5aJa4JYzEWj6L7BLSqCkbW36GycOJOyRbrAMmXtNIk1eefP0M6um+ZWhW83QN3FKsSvdZZ9mtyAQGQrtePZ1cfye/ZwM9JhO4NiE+wN4SuKU15PWChYVASikPna8SO7yOUQFYWjoBxNQVqmOrGHJ+SzO19SLrkfsAE1feW1J+LAZ02ULBdYfYeHpgPlq911wveLJhLQtcKwMIdu9wRhP/FI8zXIfakWdPXownbhviba4o7ww7q/FIPpFrHeqWYWPx9uL9Lb9dNHz5PGJpUWvhE4ivq5pPTsQUl7HgWaW5dDF+5iMfHR/64IfGt7z+m8fb3/ZmTfudPluazgXrfBcWX91HzWH65+m8F2nF9/7e1/3e5ej0lS/1ZX9+xd/4//kqr/7jP9M7sOy51UC+fAEtrMQq0ThbbzoCCcGiWthf++yvj/f/2E+Mv/0//Z3xHW98w/gzf+77x6OH90Uj5ceQbgBCXN1cLqa3yUCew85dKAITG4PAyet7Y4UhQsFCeTBNDwzIFrp5wYludH5d7sooeAYh1+vCTtDUEOvJHfzcAddoZAUg08KVVAYdL4MKYKsB3L4VZpD0UCDp4u/3d/dSLCxMgCk8Ja0Tqk1i6VHvLeZ57xqb0iVSR3/cKWGEnTB1+Jm2EikPr0WCCDtMIEHAkS/7XHRDmfoV+RABnSSTa2ni25G6eKW1W+rO0mLCFRer5xCvAiVVS4nBBv+WKNkiXeOx5UNisqgOebGtDPi4mxn6fqY9iikVOnPpxWWnwNbi5wnMrCtwE3usMBbXawZGk2CnTOQxeLXUyYlkr4eMr8lJUQGIRZB0kdyiuSNoy7ayxt76e67Rk82s9e/4ZQ1MiPeVD2RLKDXZLIe2X6+dpnp1GECC+t/kSz/P4d0hSEtsS3lyVR4QL7GyKNpl6cHYyUP8fTvf/YzLiTE/r6QqBX319xPTT148FKShbc89HfGSriM+PgGtlNxIMlPfMQ5lT5jRmd1peJny2T1Bkod5OwUba7zgkwxHc+9Nn7evVcFFrpvvd8FvdmXp7vK/km+VzVZJsPu5+H5512nMt9clnkl0tvxc7S+iNTVWZHxO4UvhhCxnd/dAzQDey35Y8e3ZYdKW94CAFvkNrOmaVbBq+pbB2nbQYFORINQrxs8l3bJM0OJn2bOa2IMXUYZrHN47VAKmIvLqygbLS557bGtkkcQWQJMyZCRtzjNxF5yGPeI7mCeeqAeLoWa1MvangAz7kPtFIkUBLbBwY308l8TPBZcaAjBWmVqHdGXO/TnSvb44P9P3UwCR8Hl4wJUmkb346L6l2pJPbCoR9VALTzctYF6gpazfKIXdQIHdBoMlhuS9JgPoYVomceS+YogNY6mj1VUgb26O3d39gNnsec4nwDeDNRcXPDOPyV5jItT69ji5uB43K2ZNrNMhvr0cs7ursb0Bq8/rv3vvK0HmMrFMfSSvdyLb+D4lz1NSjKSd5+W4iB9fv6dMO849d449Mc1gmmPkMrDQPahiXJvUDFDLUD2pVxKGTOXkNRxnAPMMKOn8wu8N75gwAjSpLN4tlgPZwwdgSwkw7Mgz+0QCAHNm19+mMgcX92auCtCRZIgzkymG5yqmAVuOYSKlAIFNYWDFrBx7yi3AruMjZJVe/y0eDDxnwiuM8g1M5Y9SVADmc44hwQEAWBUT4QQwB1+n3T19BmSHgOqAYEQNMS1U9Jgt08ZTTaSJCZzRMK/K6qoZMXtCuYYAPccqngd5B9f86NFD7RkBWdpnlhxyHSpkkPBpIMJMUpqzyzOb/CderseYGO87vP4uzy/Gs2dPBLCzNz3hEKkweV0krFdXen/YZ7BLT0+OFNf4EkPs2EM/VIgpPzF4hH/Zw4cvTIbvXCjMUj73Yr3djp3trXFGcZbhCwB/Yp1hVJ2Gnc/VWxWc23t7WnPcVywydM4jjyO+bGJqfaJiFokiz7rsXkmhMnjDQLmZOPw8kxCJe84ZnP+q7Xt9ofhEU4+9DEjHeaVzPSwu+dnoOftM8dQ2G8wL3KrUNeAWxbYZVfFnC3DRtVpQl/vJ9TWOde9qGEIKU+4Jz1+5dc6GDSTc2c+SUEVOZdmxWYpyJFUe5f0l/60U57wme96VvmXK4AfyhcywIhqO3CvlkJlUV+oE60QNTRXnANBmCCr3Rl4btlr3tnN8s3obpwSUIXFN07GAuO4bTd7ItiuvEpOFGJMGEj+ndQybMjms8vKleqD3V7UJgBTPDHl7wClsAvosXDd4+i4xCgbScrNeoJoYNW6Wyqw7kkP2aa9LrC4t5uZ8qYnG3Tg5O58mQ3OPNEBBrEmDf1xDG5XsR5EEiMmJu94rfn01keQ5ZbNxjkBimwAxDa3x5xSWkgY4wQpPS5oNYgcl9hdQc/7sa5kBhAZ0Q1Ks8yh/5rUFmimGueGk2jLMbnJ7QBhyv5uA4vos9X+MB2fKiWlIhgC1DCQA3CIn06R75SYeEkAc4+/MRI/EOpJd/p29LNsU1SAoUVITCGgiZLuuUOPp7FJ7l/tgyaJtcORxFfVCc2kB8Zr6vGic8/nFTmVyYRiqihswy8N0EwOQ80WKH872Kp0M7OrziSFrILgAZ9llmr6qPNm1BlYMPFcxuQDpqdlU0y2YWDxPNR5kWu91rbN2BvnD4DvriPyUm2JZPx66BrlLPFGOII/cufz66kumoXEiK7iu0PCBi+vxkZ/+yPjQBz88vuEbvn684x1vGy++5pGnYqa2kO1EmHet3ZQjpFnZWNC11fjjs8Q5nsDjVz23unW+On99+f/4xbsukBb+7Vp4gxjtVgAQc8rgAIkTiRuFEkn0r/7qr413vP094xc/9cvj29/4hvF9f/p7x2tefEFGlQW36FARGGSeHvD55s7MkXphGQ+3zttd1foGUTTQVbSefWJ4dOJTwLBuqNIqW3x3ItIEWoSN44QfDfqVJ3OI4eJpPfxMux6WxlzYBFGT1wy+8b8OEzFEoM7a/6XdhYuzSvgMbqnwTpdDnhJJlAgwfJHscY1bmqbiccNNCHUwFqCSVMRJTYvQdmVUIMV4tJteUwsTyGWeLqWou28kAnzOaqoF2olZUZq5P2ulFVoL+h4DfJYFunugwEKQ0drwVBOYDIQUAhRBuT5iE3CUNoR175bhNZjqfbXmzAqQ1lsAFUkU1wEDEICLA9gFiqY0UaQlcTIA4aK6iZ/WVSi0TWZ8PQ62JJ8GnPyM2xXsZ9Q8snSDWBM++81Gk7xAVKXFQASDgz70zZby4ci9w4yTa7C8yomEij0kK3QUY3BfcE0U6iV2ikdpO3nVa8AQm95/0XVOs8fAhN7LXWIlveqYdqS0fXe8773GdL/SoVvo1j25U5OrlpgfMnHWJDA6upwn9kewF1mm2+j6PRoYttLy4Zks3d3VsA6U2Kq4xn8pRtXyBHCBVWCtnjUCagLEt1PL90qyE4YByfWTJ0+y7sNaEHjuAp/vg9klD5AYtMs7rEb9w0Uaz4pJiextjUwGdKaLuLk+GT/zDOV9pi6pfc/czp0JaGkR2AJFCZ0SEZJSG8fPN5BCnqpwAiDf3trU/mI6kX2jnHBKvpZ7CrhkjzXDImW2aI3BxLm5HS89eexpYytIf9eUpCnhiGyFeI1My2CfY6+AwFK+SYAzgVDgK16M3fdhUF2GASYgZM3TkngPEiEYYVycGagwGry/6S7zWQEoSN4P9/fG3o7/zAdyTPBACMdUM6iU5BAn8B5RE+YObCfAsKn3xBieqdhEMZWtj4f9/py4Pnt+NF760pfUZDk82BdLjDhZBrD2fUBtsVHFsGOQh/15zGq179wlPmQBMpAvriOZuLseqwKeyg711E7LfiJfE3OLjjoJomOH1kko9iqEAsxVLqF4RW4uphrJo42VLRM0k5Mzz5/TzZAygFrINx9QsXLNxGBfG5+Xs1LnsNF5T5PVfvV+kHE0bBJdaw2NLyXv4nMIYI4hs3xYwnaV7E7Fgf1q+HnWCM+JmHQZmX0BT/6OArYAF3+m2Jw+vzMWT7Ka8RnXxQRXjqECzxPn2lwByJzOMQo4savcFCr4UYYyP2SZlZmPTGZzjLfMjrPMslz2lAFayfJ2tiTvI+7D5Dw9wwdlU3uC96qfE2elG0t+vp6EdiewzoXkIj4DdJX51LwBwMCx0WAAjQFy+xbpgC/kdxirr28BJuJpySRTpEMwoFfH0bMjscdsOm4pIAzKFmQupJFwZt/l+bjBcCOPruZFXbc8HOJqm0GsRa4Fc3k+l6TFOk9cpLHufD7S4BljCz+7K5iUZ1MxyH1sXDcAOsZ8Y0ONBp7X7/odv1P3Ec8+pq5xbcRsPg/PgS/uCx5p2ouRxfEstNYlIbqSmT6Anz8fk3pZ7xSm+MGdyXtra3Nd/5MLykgZthe3h7xwYsnE/L1NqRlDk7xGMXZG1i2WSvx1Kr12TuE8xRNDfZbzHDT9Tiwbxw7ZDYjZ42dDvKBBhb+PJ2Pa75YzgO9dmzM8xVOR5aMln2niuZkosIM0OQ82UoAZ9iMFqnuT3rPajwLVHEOXwTdAUt3rtTWtK+VcAjgsg7RUysMieC4FmXouAiTK5oI9DWhvzGWistR/S3memOZmJHK9PEd52VWtECYUP31yjhx/MbiouV/3UnNjxbYMM2JiqpjekeYVOFYez57Q8IWdgWcZ7+0czecD/9YhUpPkME0nrkP3UtM+923VMSkzbsYJ4HiYWJbeOu8mvncKM8Aw613M3fglOef1GSBAXWwk53fcd4EcmcLYmgNwRX7GAaEAw2CIqxG9NJBqanolb+b7xfQJw1pnKtYkW5s6/30ueIogz17N+ORHyAMFXnCuMtCBvIZpz2k4kns3L1eOFD9K4ojOAdWTAIir40ax2R64HvZFjFsR4MU+cO6celINYcvG9fYChx3HuXjx0404eu2VDQ6Vkf3Bug8jTaCgcgyzyttsbt2qBvTS3lDtEE9rAdWpVagB1DiEvZbGoaeSem+5/jPrvmcguYlz+lgyaDq1Gfj2rTXjq/VizzsNKnK5r1iovJmmYpjAWhOSKLN87CEIkYA3w4aHQCFv6ysa2mYQAmgJlGK90kjDtgLwFN9aAPDIrwX+Cdyfjb/6X//18RM//qHxLd/yzeNtb3vLePHFhwLTGCY0j0VESQVdB20+LTe7FrWbAXTFwdgxcBMOv/brXzEh6xV/o2/fq1+/He7AS5/7hQncajekQbhd5Bbtdyvu2BMQlXxOPkGr41d+5bPjL/7Im8f//gu/NP74H/+j4wd/6AfHC48eyG9rbYa/womCQpk6osKT7AvhTlCSHI5R8SQMBhVshp2u7Pmpgg4LnC9NfojUyYBNZV/pDoaCzPcSdNR5nQ7hTJIh4Q3tmveDVtqJFbyZulUxvC9DpEl/C0Bec+HrUSNwkvI1sxum6Xgu2kSFrYRMA2Uqx7RskO/n8HeQciGjKRn4eWTR6N5kYqFprkhW3PUSXTegm3Tv8QyqlKWAmcK0dOnuArRgo/AgqXJnN0MEUtBr9Pl8Me7VzBd7snhCClRfj5Wlw6v1ovPBABqHY5kfkwl4uiDy1cprGPwxbbjJmacB2tC1kxY9XsjUf2H/GqZk6aPWsQAsA6YuHGyyXfCC+9r11P3o7kaCYe5RgZICZE7cFhON7K1hAE73LJIYrcuwtNqhn7xX1GHmIFuwKtzJXExLW+68anek88Q60UGsA9eGzu1ImBdkoMygYw3nO4nFkhdPEWlX2rR/EuR6U/E9E2NBlrf83GJEsUFewNHCZpVWMdrXCTajCZA1sM9hNcibYklCiekxo7zZny7AztWxJ2n0gW6ZmfyqNKHGnlp8diQzfLaCV13PKi7nazF59uc3sGW5jjr7Nzdjd4fiLsDtCvJiQDNP9mTNILUhKQBgkb8S3j6aaDg0KZEx5bxWpx8iheTZwybAs2Z3nwlHC5NUSQPSiRM7AA+jDQCjDA2IvxyvQVEEqOYkAwYGkscdJ+w3N+MYI/f56rh3eKiJX4Bbk+R35imamgAbqXdIAwHUYlYcOPgMKdbZqe491wvAUD8VA3n2eCPR4TkQm3g9JcmSoSCzMkhlCaSZrlyPKeqeBFsAxlPuuuZXBqbzrHl5EQoUz/AD3RcD7a99zWs0MYmOqvZADFFF4df1kWzaY1EFRJoFPBt5U8T8mO7odafwybvpVsUqH6TrXfta58StuuR4C/GZ1LhgRXOmpfHQgob1VZAameiMaWiSfSLHj2wDwNBWroqZ6zPuIffXLGE3WrzHyozyNfV+We7eM4zEUEUuIFXYDwbhzZ7kTFJCDPAQTxQkMpoeGGayzzLYJwbX+V7WwCIOf2U8M0BqUMlFrlkCnoDsJkg652I/ORG3pxSTmhgEYaCoYBpSN3sSWe7EZzoFiBFohuE3YIctCiimxXaugX6MagW6plGlmCXWdZlXBlu5RxTx0/meIRsq6mCXKoiGwa3P4u6zBjmsW7rWz8g+wANU8rBL2KhXSr4BntoIo/nCvSFXWgxpMKOBz8yeZn8Qc65SaKv4IBZhyr+2JuajQMMAyUw9NRuFPIPncDXOzs1KI27zejAv5K0lLzMDpXgg8neAi3xK1rLiJv47V5fyyxIuLC+sM+0l3UemyzKhkbivdUosipRwF8bItlifOvdgXZ4ZBPf5an+dgh6SEAcg597xOhQtrDt8V4n7zUFoTlxenmvSYsEbXufe/YdiTeJ3Jsk0z0X3rM0ISy9ZC7AEYf5ZHmmWLnuDpgDXenp6rOemzxO/s+aaYmQBQETGU18vprrxXHgeYu9fXwrI4tc1bBJm8RslR0L2dXBPHo1qUoVhqMEvd/ZT5ZZLsk640HQ1gHGmz1kq1HyP+6v1Gbmq2TG2U/B+tG+PZVmOXwJPliYfa1oiDC3lEOxrT4mcAFkxPROrtJ9orK2afS3WlhkpGhJD8R6j+WVgWYD0FEvNklFTJc2S/T3Yrp0W7uK8wGUbi/53M0WU1eTzaHkC9ANUEZfP8eScaz3wGnx+M0jd8AVIMRsaOS3T/JIfB1zT90fBgc8Vw2D4LB2YITnZ0rCOsqlWAuBVPth4zDMgj9GU5uTqSGeJfZzhbgQuzOW/vDFtc3XWlM6azS01rgQ8KMb5LOT5ABBYXWKQwvm8AecCm+QgXDsMSn4l1yFH7T1gbTrW9D4vAFPiBM+A6+izax4qQEpAqOucgojaf5AX0jQzG2hNZ2sbpz2Xq+bopHaD0qhT3BgWiK8BOJaRStq5JGPtdXNx8r8KUUHNhw3AM5roPoM4k9njZgGmkbwy0561nUx9qZwDyLtZwwSC6No11iwuRsQAUGfauIaOnWEz49hLY0Anrny5bgSArW9ggO96eaoboxjh+nm22Dmw56XIkQzeTS3ZCWR/T015AWWLSevkrPwb97uKHgBo5XGXV2Nza90MvPiJeXCEyRe9p322MGLx23TNG2lr5PmVKYokMLsbtzOTIsiBNTE4nw+PPhjxfjbUb6kNIKrQsM0ZD7C1trHlaaJhbuHLS27y3/30R8eH//P/Yvz+179+/Cc/8h+LubXB9GMpXHxPilVMbLLWe6l7WwsUdO+9d/7kqHr4e16dlvjbAYP6p3YNyBILoAg9XcwKnzajgzcbyj4ds5nBJW8SH7Cf/vQvj7e+9Z3jH/xvnxzf9abvGj/8H/6F8fDB/bGKT8oq/jRQ0v29mmQS01jYIJLRhflBINO0KA7dyTTWoBACPgLbOpPK4m9lrb0LfIJ+J3OwwQsOWfO78K5pwNBnNVg/HaR0qdSRlpmkZW18fTnQtygwlG/E14Pva2HQpE4MoDBg3G0hIY5RfBhwGMJOUsMlOWWBGB3yGence8hnM7DkorEBjs/GNWhqR667SUIlnRxeBbMaKMrSaFFD2lVkv34VfebuqtGlTqioJG8psNCdMX3eFGB3553U9J4vQCsnxn6M8WqQ23Cm+4X9QXDrwEIbS3LgUMTY2NRjt+liLsyGC4Z5tdoAMkvXssB0hpqgFNj1hDCDQlMxuXSNboaW2WXQaDKpDKXY711j+K6xFR02TfgNzHlfeP/5M/deiCmhijX+MTm0SZA9pchsKINoNkz09driCibMAohbvC4dFYNwJMYGTLg3FCoAol0rTaJ5TYq3MiyViOtZ+poLXKiwjh+CJL/ECwpBTTCydxGf32wQjMz5Oxg8ph33q0mvAJQctGb9WRqn0d3pWDVuGUS2zIpixt5AsEfMBsTYvQW1u0qz8eTJUyeTWzsqlnZ398bpKUC871/HPSsOaAiFvUW4diWdATgNKCwYcU+fPxubmVTGvYRZwL3GA4PXNKvCQJCvFcDBRTtJAzIiT0Qyo0mm2RvrSlZ5jfOTUxVpD+7fE6NoHlkbT5tY1zh+e023LWLgjKLWroy3nT3/3IXjeZGIA+pBNVdhH5apJNyMIU+sIYEHqHYX2n4cxF6NPtB0Q7NQynjhPpG08fnKQHVcuR3Pj47H6dmxwMptCgz8qwSC+wwgWf2ar/kaef106O5y91ZrM0wWMyzcxKhvoRK6Fnn63AtPKTEgE8fUIY2xOdclQE+MJ/somgEQD7KA8E6abGBclgIJNkap3HvSXfwpiJViRQQwkRRZ/9+Os3Ozj5YZN14LTrjL6tWaTHJn4N7MUIG1rEfJAiztUYGfxpCYxOyZeMSIXYHcPw0L+/p4T7KlO7GU16o3V+OyGHpLjOXGS86DFbrcOXPs68RrGiQQ42OsjGdPn+mzlk2EJAwfM2Ic1y18aTYbx8h5N7czhRQfKQCx+PLN8DY513O015ALeUsV/Syc9JppJEAdhk4nHcrb4zwTmT2FUlPwVjA7RwpIEbwYG26/M5/BJOVqCCkWXGmiVtmbZxdnY5sicjC92GblnnS4o1gA0EJsAjhhvD37+vjoueS8NAN03icOs/ZZ97yv/PPW1sbB3v546fHLZtzlGXSqosz+w/ZWDnBhg3X2H2wks3OuBt35Mhw0sYy9wpAb7u8NzTM/B7FbLi8FInAN9w+RA5fJtiKGKP/zeeW5E5arzlMNoWHiG/sb6d6Gije+sGmQhxnAIEMVGPGOt9Xpue4T69ZyR67FjMU2W8y0ZcKhmao6L8ruxEc8AwAAIABJREFUEtPYMkdYbJpyeXAgUI9cRKy5MLORkCPNIicB2OIaXvriP5EEqme+QGHyM95/a1Pfjxk9LLJNrQEKcudzG+ur43BvZ2xtApKOsbO1oaKaRgagJp5xXNMWhvVqWDpnKV1R0yhhbWXP0uxhb5c57xzPXk0GOReG6QbEF0yh5oz8naaLygA6XoOw2XTtzmcFOodZYy80W3V4fzvWsKf4fpjIxBHYlgbV3Mlb2C4svLbUHOEMyzroOUcMEZM40meuUQV21rybFJ5yyOs7jptBKEZvpsFdiNmGciQ2CBo2ZAYSZ6TyiuSnU/6WRqdjjIHbTvtUA+bmSqxrgVv5Hq7PDTyfJ20Eo9Lo3pykV/EcBdySnDjnXOf1LWK7WVZca1mhXCN7EbYXclzOQTwttY+4N3ruPE835N3Btfy9+bvjXmg3yhncHGjjb39vLwxVmg+WtVlGnomc0wAiM6lYbx4iYvsZwG2BsSEyuXnsRrz+Peu69xvwS7VErF28lmz0zq8FBpvfbtTvTkMiMpSk8uUMUfLesSy1jV1dw+SdayaRcmvJOtPYzkALgGpNraeRsO7J9vwdMd/X4RjPOuWeO79z/gRkK288zmxyR4Y13CChNCuWM5/vp9GgnJEr5Ay/dW6u+qBnsprsbgBOiqWwK9149bpXs64WEImxMKLa8FU8pxZOY2y55i2gii5UzD72SBQJyqvCvuV96jXJXue9aQS2NiMmTnmumnVsirtxh95U3mTrktjDNlVcYOQXk2RpjKiGswqrXlvy3VIuxuR0D3vhvWA2n10C+s/Gz37058YH3v+B8bpv/Mbxtre/eTx4eKD970EtZu82D2qTjGe+XAu3ZvMArAXpII5l2s/3X2VuTfXWV+VvCm4tOvQxgstm64deMGVYKGx6J+wNBr/46c+Md7zj3eMTn/jUeMMbv2P8ez/858eLLzwad9dQoG9CZTUIoa5qxsTeieLI5jeiLC8RtbFcgDUw6JBLB3vhGQNwEh+YMDzkJyDepBkaLlJ9KNuw2MZ/SgrCotLmTKLEJlGRJo8ZT3rqV7ugPoBjHB8z7gaDAk7qKMXEFGouhyCmiurkQiefJqLZjLYdlAJVpdj3daHTa/pHgIEyH3hufc+i9zpwUhT58DGoUPS9oNUyK6hFCZ9NgGEOJRdUi8ltvJbHBts3ST/XKT/xtpIlY/4NZgIdk4J8fAYbhVKU+PC5uXGnzQe12UKaJCQKfxgN6ljQLTRDg+sjgXz69ImSaAIpBzUHlYABQKysYdH7YyKo5DDFrTrGBGMVeQtgxWBQ/Ncm5opZUNNXZDQ9zP336bOK/dqkAemR/7WAzQJgc1V9ycjhHFBO6rrmnDy6+LTPkD+SO0mmdltGLnArevIGfn2GWeVbC42/n6cPXHdW3AUuFbnAVrut/cz4SPRL3mGAg9HZL17TxThsAN6fbgzsiyEDZhdSTchMXWdambvS9expMuwC3TddY5ZhOFxiego4awmwOrXaU0h23MG0l9bNwDtnbx/jb3sFTH55c8yuMVolyQQgJtkxg6pMI147g2tsOH95KeaWJZ+WRtCVbSeWpIl9DctLX6wtupGYLZ+c2BMGtktAkYJs07MNKCAaugoOxy/dq1Ubd5MkAO4pBlDQnJ6Mw7298drXvijWUxN8xckCzTEkVoe+1GwZwNtYvc9D/gmAAgBwZ2fyKevQDUm98Ai5vh4nx3S4t8bD+/fFdrG/illoTFM0IGIq/VS0RDSi8c0UwTELZ69K+vfsmRJNmBp0VDGOfeHhI+19iiH+J+HX+k+zoXGtcUv7IB1+GL08H0mLIutRcwCQBbbr0pShTmglFiw3PRp3ZZwc8I81R7xq57lFWptDvRavIRJswG1kMQbXDNxYoqhilZRPw00ttW+cNQvBRRjf0PcpkOZzzUC2GFrxROT3Xyk3kLVAmj5iEUa+QINKPieAlxeWI/Oz8i+T8aw9hiyJtnSJPXR6cSaARMMGkMTEN0sxdckMt4kmQxfw9gKorRcHax9gBHCH51oZCL5Y8qtjDPmGp2SenJyJXQcjCrPZMlpUFKQxViZafXs88ZFOuKezaqoxrKtI8mB/nZ3BqLTfjBgyudecbSqe1FV37KG7XJnP9s6ei++AohQ8mgKsqXkeOiH5JL5sYvfdjK0dGJcGxQFqOLMkhdH3XowbQPoMaDCj1j488uYkX6KQv7jQAAysIbjmoyPLjohTZde2mdfJq1yTPlukrAx5oOgABPOkVzNxAJLpwDMAQx6qmXoGa8oTvFhnq2LYAqLxeVkrPKv1TQPpPAoxJJBZnwK8w2o1CwC2zrNnz8WAxPNPueTsbty7h6H9lcB0pvuyz58+eyqLB/sx3Uo2jpyyo+mJS8Rs5IHkAwBYNeovg4kGAJsNUKlTPGHsaU/DYtPr7SkqlcX+0hd/06x6gSCWAfGerAHlFOtriuPPaZDM18be7o4l8Rhwz2djZ3t9XF+ejfXVMV7zwkN9RkAwp7UrY3t3Z+zRhNDEOcFTWve6R+7cWh68YuN2MSMDtLtodPxWE4zcu7/PpDikpax/1rqH8pgNKjlUJxYGDLd02ewtxx0jFj5rsejgugzuyoYo2dt0psiX0Pdowa72WWWGiRsDrIkyiVqE2pfIuVy/OE/L2ClgIiZnjOIBkusZxM9cXHF6OceUrUYm2LVpwd+zbtscaFwV2HNuz0/uLTGO9YSpOjmk2udhw7Wpx5+de3QfLPyOvJ4seSYHqa9XmWSyltC9tAqC1yyY0zOjv+oz3DIdcGtsaiq5nzGf3UCLp5CLUR2VhdnVbsg4v8TDa6Zr5Zovzs50TcQlBqAAnHE28p6e9G4mahn/5GcAGZa8Urd5AJTBAc4CM42Q2rE+1OBOA1sACWBZGveAR2UP11x9qiMyGIL7UXKCc2IdSIpBAh7TdNJ0bP5enqAS4zsPnqR7NG7c1MTOhfeRtDpNL016TM7H9ZJfiPWqwQLkcZ6ibdA5SpEMavK9F33Q7NyrC2OLYoK5/gVoJybwJXUNTWUM69XQs1RX+yEJpX2+vJ5Yp93LJ2enyY3dIADUbTzivpDfqqbk891cjcdPHusM41xxQwLWn/2xFNvZh3c0agzUd8rnZAy/6uYQ9ZJsSFwKKP6y3pSHSAJsGbGUP/pwd+OO//kcNjsW0CeAiWfDvZEyC2CQc+xKDW4pdYg9sb4gO2JqJz/HdZ9omNLN+OhHPjr+8nt/bPyrf/Dbxlvf9p+Ow8MdNQhttcp94P5XAeLnVUaa1Eyp+1TztdG/hGeYWHA7Hn7dN7xiteEr/sYpqr36m9/yO/ClX//UnVDuFPHyD5kmEHpxqJsljyY2gBMdM6TdXWbzfuELvzHe9a73jf/lf/67401/6k3jh/7Cnxt7FC+3V2PF5h96DRU90fJLhoALSQ20c7g3cSdutouiSTaRnWiTiTLuYpsFTbeJA9CsBBtU1rdERZ2o73RILlV0zdRZ8AhlNr1AHSYhrQyblIp27lHGbJYWGwKIwtbyJnKx245fu890mlV4nxNkM1Ur4IBGOndq0CZ+Ir7H/KyZZwaMKCIVXMPeYbpS2QF8bzuaXEcLYd2bdIZ8iC2Cp5LQdM2a1CnZiGdTg0KBFK5judMlMCATl9Q5SeHcwK57oeQwlPqwD9wJbzeFscWwM+YKiAK9KP4A4wjoGiAQMA2PiFCnVXzfMpDg2p5FFAYxNOagVhcPaZNYR7OxumaQTAlF1/bURTKgJZZGPCs49HoPZTQZ08vePzFzBBQ5AeXL35+Rt5Hf6KCCtpwivLR8qQez20v1VtIp5lYPPyeXYtVM1vv5swp7vXruWSSRnRizBG7pEFWh3xHAFNf2GFICO/n3+zSz+b17jIsE1geA778LfxLorh+ZQ6rgdeFoaUJ9gkhGKSaTGAmApit0K1kRP2OfIptL2kiSJMwyE5l9C2S1DGvq7m1s2nR3yXR/8czMYtRexzdvfcsm8Rv2xFmAwZbwPn78REbCHLiwCmo+vTCRXwx3lDSOfbW+Lg8mCk/2NUWSzFyzT4+Onmm/7O3vu5DeALxB/nIyNtY2xssvf8mTx+LzIw8lYgtyv0wOTL6sz1HaON5dgHFsF01am8/HFqO/8RDZ3BiPHtwfOztbLmyc8+VQdxfUOaOTACUCmuCVEe+Z2uq9bx86FdQ3LqKV3GP0G8kHzQM+AzIHWIk6F3JGAGjy7OhIY57NK/IZiS+AGQYzzTYErJOnkCbwIYPLaO3VFSWb8hDjc0oSZel4O5BmHVhaqk579iqfwVMz8bFyfJcvCNlp2A/LhY7Xzu2404Q4ZABhw1IwLBUz7rC6aw0QzVdN7QUv5xzoYc7gAeS2lv1cjdtr5PPxlZzxb+76sifpcM/X3TFdBtg94MO+Q/ybZAraY+7Q+0z2mO+CXX1/vb6SdF8aTBn2XtF5m7ybSSlCYjwKeU8ZNqcj78LL/n1itdFdvTqXobcGHgAgcs8CxvPtYkiXFSjDWqRp9tWky6wJt3MX8OwrGj5q/ohZBYsN6RyF4HycX3E9NCkMrvFvgNAAFjChNNIcCZ9M0zMdT40n9tyZilat5Wv2F+xRWg72GqKAByxjyun9e/d972EvXjHsxWPUNXk0z7ZsZ26ZvKfumMIF2O7v98h1GDhmj/OZkBVz3ZvbSIJcsFgieG7p3y0m6ZuSyd6FIWKg3d3yTnYTqNtR8Gur48lTjN1XtT8BYIgTgMMaDhNJ2OOXH4tx8PDRC5FZzWTULy+8yMnEjlIxvD6uUwQbyLHkiTOVybQ81wcPHinew+iU7EcTOD39+vHLL4+HDx+KgSdGq0yTYcAwmXBdZv58Hn7OkrvL8fTZ43H/PiPeMbunGF+Y4mtC3NmZ9jv38Atf+ILlm3MYdza+Z8Ikz2h7d9fy7oAmkumPIXDs6PmxYhFxgGcev2ixuWCynF3aF4nP+vzZU8VSrd07Pvu5XpM9BxDGWqeBQWzZ2zG7Bt80+8BSEJ6M589eHrubG+OFh/f0M/vbu2ZaxbSffE7SRFgfNGKy57VP5T3JOWMzZvaHAGL5p7qo0ydjjymGxKQ9E0ILFuls1TlugIkGbUggHhqRPa1mNmd/PKBYr1Zn2DxeYAFSYvkfcU572mRjQvOe5pTKZZK3lgHmvNf/GzhfsLN7BqWy134hVvOZ7aNp9iT3uc0EF6XInuaxY1iwlcpYFew1TYb29DuB9JwZMrVfeMzy2evbpqZHZH5l+Pez8ZpVVghczKFXiwVZJZydhgXpfNCMVwBs5zaWH7P3fI+JK+wN5VcAqDvYMLhpbKZWJ4rDIiIPAsgzQEssJYduk13AoPzKzGwVABIPymXfsjkTboXvxtQcVl8sPfgH4qHAGhiM2L90SmUAX7z2eP3bW+otawTcOAZ0gR154UaF8hvqDkBGQHNbBRQw7JRP7h/nOp9J8k95zg15+crChv+wnbiCjW2jcmK4lC8BtiQdjoG/2K5zhvrA3nOTTYBfpqmqdoLFLhDb93mS6yn/zwRxAac+46V8UKPQDWViGpJTncV8UgBADXfBLscAHXUC+Z/BVZpFzutVb9YPdI5lS++n9yqva4DW7wmDSgCgpkTiY+z3hQd1OxsZrETeZ4/J0xPLdMUK0+RDUCArAmhE0lxd+JU6OTBAG+9GAEF5jLm2N+hO3WYAVfUS94bia25vYw3XyPADNRzZ7/LmxXeLfM8WQ/jOUWuuYzGgaeoeMgW7XXkYoL7M7FfGz37s4+Pd73z3+NY/8C+Nt77lL42HDw/GxiZ7B5DT7DDqCVsSZQJs7mWVR67PnL+08rKyJl6er4Jbv+XY0z/1C3j5c5+6c2eoxt0uoQV4KCHuRLCAE2wIGXtqfoo2CCDTb/zGb46//ld/avzUT/2349vf+IfHD/37f3bsbW+OK7Tf6YLKsFEdIyfMYF63q6DbMRDM4UUCJvL1xIoC4Yc6XBNv6/hJkr2AfY0qnpU0gx4b3PBh5C5IgRIFJoxK1XkwIFOpjHT6UKXDinHh4gLgPCOO26ECFFPhHYNdvs9Tz4yC83lNy6UwMP1edGl1gxfyNDp/nvTmwCYg4ZzEnqk77swqgdNUj3T0CzrKM4pA4SJTXTGAgYy6NSPHXkPtni1/Xl633eJ+5jLjZO6bLhHXTALdToOS4mjEfcCl46HfI/VxsiAWidaXp/6I5itQUXc19ZYPPgpad1v8GVX4q4W4kNaJaSA5xZV49wA4HKb1lqALQTDf2LBJsVhx/Coaeuj9oeeKvZcOvD5DCiGzH+KPELDQfi6WCihhE1q1gKtKfVWSF8mBLz2Agvw0/B5liXht2lSzy60/E0shr99ywSNxLZXcG9XXYLCCtWhPN8lAk1xKwhXmowOKWSROmA2edUqgEpAYQ9vw3j/L95+Hgi0gUffSXRK+BzBX90+T2bQ7dXiJNq3nZFN5H0zpUF9c6kDn+8QE5BoDtspAm0Mw65z3zKVbgivTc9O6AZqIITI7vbsTowCDZnk/pZOIPweFlSUrNpclIeNzeU9aWsPfcfmV+/C+p8fHKsAmho0Kwg0Xsbe3AnI4+AF8BGaTTG1gmAuDDJkY0hU6m15TnuZmySH3mM9CkiejfPlsGLzhGXJNME69h5yIkOzs7SCTOZKs6cF95N9IqrbHvXuH8TkCMHB87uHu/d0nkNHYAWvV3Eini9jrTvkiGaAgZ8nLRzAd/gJnLcC8V82yE0ACwy3GpYCaPBuxaYYbCB0aQjIqPyCxDlxkEQt4FtwLJJ2eQpuCQbHM7DAXW/GrmZk14o6hO4+Nbb3Xik1hsqibmkVFcaPklzgxyS0McvVLSTF7O4yCdvoV12+Io3OtETVDrhyXFMM0pZPX8fqXvwjFaXyn8B0iEa5BtAtMClzkaJZpAQLIaHya5ArIwqRhNxKWJS4uij18IRbWenZcV4Eu+7Y4lnkPR44msNzgJkcrr6+zMRPQLigYeJaKGWm8KEb451x0w6DdzrMxg40znxihIjzTvFgbPFczz8xc4DUlYYyMlfeSVxdgj2Rj+FUZlGnRLMB3c3OS8bq5A3OP8eZ42aQY0bCNSDJXV8fzZ0fj+PhUoBCxw34q9kODeeA15OKUwkIMxRs6/VtiTQIw1zeJGOtiaD5Ojo6VXzx//lyA/cHhoeTOAizjB6aChdcfYzw7PpJJuv0lPdWMe8O9h/2liaTXljAjnTrFf29nxwzZGAXzXjxkwEJkiLAhWap8NkmL8eTUkAvHacubADLtywcDz2eeQwb3kNfAHFg5FWcKn//8XNMADw/vOW9TIW+WpCSEG5sejqEhCPb9gR2jwii+Udzrk9PjcXhwIDaUig58XDJhmPwDc3l+xQsJoIrCmfvF8Ax+D2DKGiPWV2bLnjHTjHu7IhAUkIn1CJjOn2VfMJuLySIAPgBwhxso34lkvzGYe8oe49nDqoFNcw6YAQuGtbIGMHA8zo6Pxu725rh3sKezoL6pZj3gDbVuOZsNOSfARTFsitOW2AkEBCjUVG7fe+WwmDWn6WejbPa0G8RmW9HQQ7YbRjIArdjxi1jZXKPngu6bPOf8PtxPWMqVJTpVW3hgyeh7Yow6dwNEM/Di/e99PJ+8Lttc0ZmZSXZtTKkgndhblufV97SgiDy/wiT7v9l712Dd16yq71lr7XXd93Ppbm6Jxlu+xEusEkkwoRAQBEvRVGklqUqCiYoaSbBiAghpJQrdgOGuSayyRCuUQUARNOXHqGiXdNM0QiDaflCICH055+zr2uuW+o3fmO/7dquxP6HVddapXXufdXnX//3/n2c+c445xpj7BxrfT+w3VxTo0kBecCVM6/5/JiW3QCfuzoAl3rfreGtBMXlGnn89D/dvebbYhLGpEPC7eSDfl4ZemfTxtyIXYJBILBTMA4np7BH+HmY6eQKNNsAjcu7IwNpQZ53zXpwebwxnDXNmikIMK9gJoTy7AWXz9YCGWljY3CyYkemvkAE6rALT+3M9NwGI+J2R7T59lhwHZud8QAzI1Oh623pu1ZMzxANjAUASTPbI+3sNnEuxNuh7xO+W18GbGbZYspVMxJTRSD4og0xAMJ6LZdh7/uJRRfOGM8rmgWvZfM6YJnhmA31sQgS60limluienOauignVIPycObt14gyr4UxwfTpQjPxFpp0N9TQ7yDfqAZgcM4xHBxRNvRXPypz/fu8M1BgW/PiADSGBNQ5LnveNlDvgFsw9vGtL2HgeZvLR2jtgYqPNNUAoXgsVgXtGBueApBAujk5hWB3K6AzrSeZ3WPD12aYZh09wJInUm1EkbEF1agAA/OQHyXU8dyWRIlnk/QNQFxxNznizLhag5Fp/7Qf+z/WOP/6O9Wm/5tesr/7q/3G9+paXFhg9+yt1LH5h1HTsRXZg5JIdvlFlxDTx48RcyxjjU4cRrOv10r/5yz9mQtbH/I2bXfLmP/6V34EPwtwa+V4LVafTbQuc/Dv6XkEhAm9kfNnIyIJerJ/48Z9c3/V/fPf6S9/zl9Znfu5nri/50t+3Htw5W/uweMY3qFM3QP2vLgqO4RVTbxuCSDpKI+Fo14PAnik2SXorpSBopQNmsjLMkQSQaw+JDbi1S1UsJdHfsZ0ASIBBekAiRYdNNs1We5zkAzPimV4kU3VzoFO4zhQ3WBpcB4lnOraHnfrYaYhhXEXDbaEUGm66eNvXm9897wH2x609x1aHxZQuh8l0xpY3cZeWSVTSayGmgrDDkAs8e9aDr75TFJlPHvcg0/A0rKgkEdJOkwh3fZBEbcCdFkV8Tzo9RcUnaKagCeOFAsiCXvnJdtokzy3JEJ3yGvdPsRniPma90KP3uYeH6ZIAUPE7nR5m4h+WGyazNcJECgmN1a6M7K10aGsqH8lXPRFun3FvTPMsOPUh4d+Z1AZAEq8aWAajzffAy6TLcrRy32oIPdr9zgzOARGGWBknCbxjXByzaaeQpgBnzG/YNMoQlG7ayeJ+zocA20d67qQTUylWkoS+MbvHuziHIMdQdj10BKkCAu54Acw+4TrOX1Su0DHm3F/BL8HDfJDUkYwfneUgDzBnuzA/HxCsU94CLNHtnzXWBBp69vglkUDCFpjuLb+HfUoBFTZnZGN6DlEQ8vUkg03Ap3hPYT9jxsv4meSB7yGpwyeHxCLSmYA+s05kmbCPSaLiGVgPBdegbBGmJ1EdU7gysQ0GEkzHgModX58JkZ3Kw32hA4tsKcBgGEckSkxMtbO4AYdbkUT6s7+fOPDojdfSzbp/D8+tg4Bpd+/ctSNYoArQwHU6o5mVysGWvLo4T0Pg6Oi03UWBooAiMxihv3fAmJhUF9Tg92ykM52WmCoje82mgs9GxmW6qOsgBS33G9aehU1ZmDV+ZW9z7wbcopDnj9L47JKC/6Xtt6DaMg0FlRwZPXt/aoGtt19Ag7A+jBGeB4K+fCTRz4SwTvPasBvKAug6SpKdLjWmp2XxXu8vjIf5kIV1EMaTBeM2BvL1mMrXZ0Z+pmyP5+cwlJjcq7dg2KSbaXyA9ZP0C4bakVbCRMd8Et2Y6Qfc0HieX0EnlVgR8Cdm+w4GmAIyZ3xZHnaTZUff7MmayDnAmPePAsLDCsK0u+PmbSAJnkf23GbKFKcpLsPKvREYbtOE843ziu9HZkZc5F4IdHlKwLpKIl4D3vGKoSEU8POy3mp00lO4ew0Zr56k3j0HE5diS/avnj9I7+z6C0JyPch6SOoT8zLoAKDNNTIFNlO9pmgF2CKJd7IjBS6MYtmosy5j/HtBkcLgF4FKXov7hd8V92TOXMEA/G1sLIUBGZBeYE5g3oEA3IvnTzSGBrjhuQMyaaw/UygPk+usK/IAmEqHAc/SOCrABXPryWPi78k6Pjld6/pyPX70evIk7h3XwdmrLMY4k+ecuHeR3Abj/LBQr/x+9ok5A8b5T8P+unf/bu4x107Mp3CcfIrzKDnUAYxcAT1iMNekzwwyV/2tLAAFMFl3Yfl10uWHPoSMR3Bp9ju/j7XI708BVokN61dG2GHeKzkMnmqAVjBNyRPu3bu9nj16fV1fsr/Xunj+bL304MFisAhrg3yFhiDP5uwMJr8ybj6I4ZFZsYc68S0Fea5dn6cYSwcMlcGB/DZrEmZmQBXBrez9MFJooLI3KJzN4ceKQtBkO7Bnw7gqA90GlDlIAKLI6mVGst+5hlxPz+jOn+46FoAbuw9YI/lA4pT90UZOzzj2zKzp7IPUF+O1dbP2qAl6ngyYkO9Lw85p0MPwJ7bKgjoMkznrvcOYeM/PopxQm3Srk3jDRomCxPyY53x258z3Xu/CkfplUFIbhY8fv5EYywTD8cRzOK9xOEy8UGHNywKo1baB2J38dK2ACx9+7bW8b2Jb1kTk03oUBhTJH4GQNAVrYi84X4bxJVM6BYayBuKxhs+pA1UyqTAm6TZdBgxM3ZFccbwnffY0PBJLpylURj1NfMA0mxfXAq5pRHS6JBLC5M7KQefMo16RrebkwPzONETZx5rVc7MgAuX7yAXbVLPusNGVPKBEhTD301iZJrMM7nlPeiULbnmm1sYkZ5n+v5MLyiwD5ENuiBeXtZg5Y8/oNmPMM60HpzmQ6YvjH0tukPutlJTmXJr5dQuRLSsDWpYp0zKrNqjCZcB9BgeN1YPMedlnI0Fnr4WFGcaTLM1MVwWQS07DJFkAs+t1eHK4AGZd7+SUY9J/EBA/lgOdoMh9BdwaRVDqvr29MG/NUzSq5zmRs8CiFl/dshHjM4Y3ctaWLEPGK6Z2D7gnAK8VEXu9nq1gtLfwqttbP/CX/+p659d83fq0T/016+1v/8r1yqsPEl9jKM9aB8gOVimjee+amsmIxGP2OenxFiuVYcO1xhsW7Mu/4E1wqwn/x+dfP/OT77mZrsiwfiYIRkpYxFw/BZkim0CZQCNtFnDrO/7sn18/8P1/dX3m53zG+gN/8Peuh3fuLM6plObdKEmQr130GccN+HWCZpipcW6hHViNAAAgAElEQVSgoSQDnBlMXLQjT5DeeikbqpKqkU/RFSeAcOjRpczhWCN73teARSLuoueDoI/cI6h1kffpGOT3d2SxgXwLfAVkasKdgHMFc4iJQSvgzBTdXBP05fhJtIsJ8JeEoabHKXIJlPWaymSkFuaCMpdOHILREXnGaTr4FJWZjsNBSzFG4C3DIRN0lnTlKehl65hEnZyYcHKdBK95z6x43k/uZb1aBuzg53I0lR5Mwj2dBX4egI/Ckec0bJgc/GkYe0Cwbih0iX90qBN0eoAQGOObcHOVzle6JfVm43daeLo+ksRVn871vrggobWrMOAWRdGw/Dh8bFzfrHv3zjx8MwnL9zOELA46Dt2hkQ8AlfedYWjjVDgSxaHhd+JIWYoJ4lrLN4hU359CU5mWLBn/hIlWiZ1JaKeojXx3vBd2pokO2BWwTextI7kwt7P4Dc40QFcT2WjYu94n6Rwp4oCbuXdMSa1x5FDNQvVvci3z5WA9f4EkkaRGwFCZAgcjB42sFJKTsPDo6M3k04ODrO1JWLnuAI1j6F1JbYCnynidzOca5ZrnfbBXWdPzeul+3xJYkY3DGlJWOGDmjIQfoBSgSdBvTNA7uRHvAJbyyBhI4gKi2t1Kh/fWfk2aKbLtDNsx1nx14hDJP903jJkppNKBLj0/LKvpNl1eRVbE9fN6gFvPnj5et2+fxVD+JEw1O4LcYKYUhSEbg3+6ZQPQkLwy2GEk5XydvbJjKLeZ8GrgDeBRdisPNVPZOi0wnf6wypR+T2GkTGYGLrjs2S9IDB698ShFD3sy656CrIWghagsFfYf9wRgyxhL5JAVMMBpWMcDtHefDUtxfL/cfzZn+X0DIKR7X8DK19TTb5gr8ajK/vc+jkSb753XoFBrUMveCtsVhgnnUCcPDWMYwFNQZevnx+9iOiSJuIooGzYAMcMmfh751KqMBaNmQaKs9/hsYUivxGIKctnKmoIHhMg0zYMCOwJVYT8tOrNNlgvsx4SaOx1M+mAddLABzw75ACCMEjvPZfdcpwyGnbmyRkZmNOcsZyaMEhswMtFSNLcw5jr5HcSLeR6RnKbQsIEFoIXkMGBn8gW8NJlyqnn8ALNpEiSJ1hMn51DOOeXRMCICsF3TAVZSTbEhG0CghjdnBxuZ49MA1I8fv77uP7inL1PWQb16Ahxerzdeez1gM++ZKXPp0rc7HpZaOsfKZ8PwK1t0WIBJyMfjDh+7SPrML9yHl+v0zKIi532KJf1MuK8Ba0ZKzLndia5IhvlIrgWzsn5FAPmwgS6e6+cSX1CkmTmrHU/PfcITBXAFhS/yau431x7pMDkI8sPHj3M9/P/sIYAwgEK+ZrzVS424+6EPf1gw6+R03bt/J0AQxvLT6AIM0ET+wwH03va2tyTu8TppXh4U2Lx1mOdDHB0WQuL9wa2w5wb4hWkw4GKmSbbw2Ur6ZDsy8XHYnVwvYJWFGqDtSaYsIk/aB1x89ni9/PBeCmfy47e95S3x/Yln6Zha08BiOurRYeSQyZ2yx/F68/4KNOv3NSzxrMeukYml/K1PJpHQuJvmShp0NBIP161D2DIFbjtxbRMnyS/KDAbQldUFC0e2I/cqjaTIp6pMGACs51FiZkDsGSSjXH5Yl0lrWlzm/GrWMznjnN85EyLllYUfgCLsbXNB7SE0hI7Ue6wg8j6N15uJhYDX5J2VEgdsbX7P+zwJ+PU08XCKd34eqXNen4XdprqAqQwjhz0xGVU2/4MH9xr3ZIvFr7dT+KY5ENb2KZYs+BkKmqS5W1N7zuLINPk99UhLXEjTz/s67zUgfZm41BR5nUjc6h+ZiYDnWWvUAdw3Yuzk8Er+a9FRQ/NMB80AAyZgdgI3ygwYZmXKk/tEtgfwkfsj6BN5HI3zrgVieq6PeNs4qiehZy5gCjWQ9ZbnjXtTxcnpkTWaoJk1xHwvsYGY7XqqD9XIAdt8cliJck/Xq6bz4fJUMjm2MLzOgFsA5PyePNs8v/PUEJumcCTXeEXZ+Jr9Y35svsnZNL+bM4rzIQoWmsQFnwCWiC8y72QRKad33/G7A9jcXKeWE6jVP9V96XmQQWST56yVRsPURznnOQsaP6ggwmijgXh0K41WmcA+X0Bg7rP+bv7OxIJ4BXdQVO1+RsrN7463bfJXckyHDER5MAqpEEAGhJpmuoCtzFMsJNjnrnFUXADWej+utX90tl48v1rf/V3fs77x679xfcZ/+B+sr/qqr1gvv/Jg7ePxlcnTB+sKiShvJEIgFTGpjVuTyzRt/gOo38mekjQmGmEo/6bn1scnqtV39XPvf9/maQ8qPZtowI05dCJxTUfczR50ew+J2d76yR//yfWt3/Lt62/8X39zfcFv/fz1e37/78wEmQOCWpkhvN7Tc3Td6o+ZKLUX/wa7ifp30YUS5CLp4vecnABAbKUPU2wh5whoMF3XMbiOkaaSEjtz0j0jZ9qZmhhWycZ4s0bOZZmFudSR8tPlI6dIYkgSTmFGwoOB9Ykm0nOgADrxHjlE6fZxDSRzFJ/jczHSuxTQDShc2wS9Qet539MJ3nTmoSVHZy2DIXRW9PHduhSBbG26LU6l8kAJe6lTmUw0lNAJJGlqT7JA4jfdTq573tewe3Z9qHLwiHlWJuZhE2ZZx/pqxL+X5NWODVKFx+383ETyxaETQKeHuwkI4MdFZas8O3y6nIYWymv/5JBIp97Dhvd0eOx0s1CRkbSW7m2nfjvlkC4E/683j+sjiu5MeFRnzucH+PLgVa4lCGyHwqJFFpNyOT6/ZciFBdTJIDJD9G6IqXMPrdl/A26NjEM2BcnzGPX3MEuX1+e221EaY/lJCvQL6OFQ5G6DpSWJNQTkkGtCI6A2unW/TnFDYm2XUu8Kf84jg71BspYDLAMnKK4pwp1wkm4bdzeGyYJST58/z4GV7lun7pAos2Yy0vj8+bp9dltp1qFG8Ie3ZPxw2G7YmZnMZlwhwX305LHFXLvGrJF8/tGjzfoe9sRIc7cJx1XMWElQKfZYO4K6mnomXmXkuWywyAD29wM8nZ3AWNMA9eTY7iL7n78pfrhXAW7CCKJYfhLZEvtMrwnZSVlnASqVhY7XGLHl0aM3Ap6xZ0hQeN/xqIoXkN+rz1yHEyRmd+pmWVskJxTKicNOJNg2EYKGEguUJOQebti77osko02ahzGzMRTf7I+yB5tsEtgpLt947Y31wQ9+KDKIyF2fKzvj3o4kmoJ4Cn4lbsoIoHlxv9I9j2n9DCIxWZy9SgGsVFdYeYCWibEztIHEnXstu8bpUWRN46/D93N/eSYBBKYpEKmWLDbX/wxuoHh0quf5Uz190rAgaS8Yw/oZRm32Gya1kQ0zGbSDUAowWhB0+l99Jo1LjWmVW2ffXQpsELssiNyY/K54OCFjg8nQeKYED9NZQSwaIpENwQ4LakXHX8+Q7I0a44bJgwwQqRZFWphBsqWVtNrBF6Y3QMjUGk9GklSZIWEJlW1tIVyZQePvTNgkdoT9VDbB7H+9OFkbZZXzfi9erDtnGH7b8XairPkARQ1r7ShdZ+X0E3+zRw+QkdpRRwJn0S5zPQXCFd162BL6TxIf+DNnCoFO1iBA4kUM/EcuFEYGLM5MZ3Ot6juGl2A2XbOyevyU9Zif6d4GWCGPkLlSCXnky5yVrE/BAs9Zi6NMV2zRmml3nchFLLnDwI3LtZ48htV9HAYMRZAyNoEq45eSPwrsD37oQzYNLy/Xw4cPcy5H+tcpzOwjwCzk0ngawVjyOVtM2hPaX8ensK1lNXKPYVax1gDq89wKPsievlivvPJyXivPu4bb/B4AQHJFvm6jw8IVBt8HP/hBpWmxrdA7UQaha4nCzyJX4+MMSCkjme+FrUcskllPjgjT7tm6ZGDAMQbLFMwavQJcMWgj+Vq8sfSpJT6wZ82/ymiIVJf7YHHHmegeKf3A6J9rSwMozQWZJjR9bYjJEmJ/y8gkFxDgyr4uiB4WXuM/BXtibCdXp3Av6DLnX4zkO5ExOcBGx2iMHbB+AAe+Z5pLk49wvTZxkPNvPUq5NxuLgfpKDrt58sjUyD3LeR2aOuZZ+ihG/r5jM8Lr4X+GfJ3Xn7pl2F2cq8jRWIvIyof5GRZKLSsCxhZYJo9EOjhyb9bmwwf3neQbWWIVDQUvaSTl7MiUY+sZvQfxqENxIei8bay38K8KxSap7JbkieTAZVeOfHJyM54zLFdN61cmcnImRh6dOG6uD1CaZteOR6Nn/U2GO3AveY25V1FtZL16ps6kwchD0xhS/hhGGg2HQ5iJft7lURbYjn+sMU1GsPWRIFSaMXkmt7LX04DBt/BY1tcASbNvZ9/MMK1pkCeXj/zNRpBVj35xfM5JujTzvI6BWdlTm0nEnVw+ssQBYIeFnWtoTbipj8PelyHnNG4YXwzQ0IogxITWHvEOi+zOZp/HoVL3NPb26wlJDURNx6T3AoVjUSEA7kRVgXoY/ycbtU4aZtyLAlRDz85zRN1UFlzIB51Gmt+Pd9tMQ+w+H0a1INYt7T8+yrM1Qx/C9hakPI2JPcepAO4LBoSFvdhc6ICzijzCXJN6g/vBGQx4OKSVdXC0bq721vd+919eX//Or1+/7tM/fb397V+1Xnr5HtsjQ7r0DSwzlHO22MLQBuRPCCIat7aTsafJMXXsy7/wTXCrCcfH518xlO9EvV1wi3c7h8AU9IZcPxIEoAezcG/210/+xE+GSviud/3d9dt+xxeu3/37v2g9vHt3nXKoN8HNwo+3jvwUCuWL7Hk6CCSEsiEEDTquOIG2FMz4lThlokt4A275HqSTEnQcAWo3KMhtO59u9GHKmGRtRoxXdz8Mrmz0vtds9ky/aaFSlg/XSYAgWIzvSZI1qLGRnglAjI+Od89OTkALgs0krzuBfWRYI2khiAo8KL2KbC++M1KrLSCu0pkncN89vR1ZHdc0FFuSaL53uq6ZvHZIIXSxYWcNI2a6sun2P7dIm8M576AsuJkiw++c7sKAYVP4sa5IGHNwp6MD488gL0tDEICPMeYdzwVO53le6dZdOhlvCmuBV58BMo5JlIfeDDgCfXaADBL26TQkYW1BzQmtGWOnDQG2lp3Gs/Dz20miHrwme9LWDb5TTLmXtjEjgHEnsKSDMLIvuiztgA6AkkM4yafyA4HDGoI3SUgCEFDUg337danf6ez2ZwTjsur8e3NhlY7t/H7un8CqifgGNKvcKPc4Pm8aOvJ1EmbBrTIeOVjip+bzFgiCFScLRO88u756WsOaKGjZvRofghpVI1OJTK+TvObgpRgZNs28JZ4zTADxmi1Yt7tO6ObzPneNap1eOj550vZ5BiRerrWD+FtxLXSWI9co6/O1D7/u+mq3E+AZuvVhYpqTqCLrfC4L45VXX873sx/5mIR8QFX+ztCLssY0dyWGmJyGUYKPQpmcMbZNYjV+EkN1rYFwfbUs0EjWXK0UR6GLN1cwNkpJ4zmRmE8iqlfGzrTOYZZWxhr2Qe93AN6eFFx3fltZfIfHJwG2MaEePyd8fUi0s6caE2ZqFoDhw5ceGu9pLFxcrE9429vWy6+8Im0oADoF13S4Nbnn87BVWCPTjZ7rm+R5O812KwVi64TJuTNUIqzHYcbmXgrbRPadqUwC3hOTbL4wmcu1476ut15iFYmwcStJdDxZBD2zroI2CRbzZyZwyjTzHvFeAB4c+X2eDrz32Qla2Rd5zZMksfw/lTDsSfbRTC1L7AiWaYzOvoxZOWbDgPaCWpynOWdgZR2f1hRetnXiTZiUNhdi3B5PTTygTjZTNzcgWYtunoP+MbCJNGIPk6F+W2EqFJiIFGPng3tMwTid/g27j4mOMCfjzSWrLucGa38PtrDMOYeC6MvCenWd6puVqHutTMgBNN4zXvfmBuaZSXUSe6b2pbDQYB+wOaziY7w7NdWNf2ZAB6+Z5xzGY9cFBdgxcsWwqQCyPId4PfMcmXB8DRN71ooSToERZcDE0Kv12muv57W5tqNDC3reGwDx62+8sV577bWwtzgvAYUEijD6BoS1YTEsdJ6P3XqBrnv37mftPs6kWQrHq9hFzFAh171FT4r5jp+/vJZJQn4AEMj7574CAjztmY2UGxYNUs7IXeIhA7vzPD6CPMuXXnoYECxthTZ6+Bt/Lr6X9zTrgO8fYFQ5IqxJpIAyQfhg7cy5w02G2XX/vkMIbEqcr9uVR2fIwD4SndfWs6dvBCCCHR5vtjB4X8SXiIYirwOr4eQYH8aTNie1psg5FFCgsTbnsfuM/ep9ooEqY8lkWYm1w3xuhcXk2Rzz1jb7AM94ju67kf3MOTYKjMltB3Te5NoM46gnmWtT0MJ8ZnMcmhs0N+fShlFojTBy64sAqnqfaRMQgLXxenJwnoH3o9OpO61wN9/LLUgDWFlm2Kplo5k/Xq4nTx5vzstIDM9oMMFkMq9EtpcYnrN2v953NX2vOkVAeDxflW/x8/wO1izTMWEP2nwib0SGJtMuk1bbWo6cjLg074t4H1UEOZqgy9zznMWpS2jssM+V2Ufp0el0vFaY9tnjDhe53lPW64Cn5+uagRkFabgUYviwawXujdEBUwIaI4+D8SWbKPkHecoYbpdBRzwIawv2Ub5XuSp+mdRC8craYaH7u7VoGAWCeUYHRLWjqlxZIG+YbwGwOMPKaJqmPj8rO7/SwzLGxocqWW1qIBuIMS+/1NuTvIgmXjCkHU9df8ZzdBrVOVNbLw5jOsM34pdszBBghnVJg9x8N95ZBXLnfOa9R1USZqLDcngeiVmpYafprRcZYHz8qFG/JEe7Cbg6g0W4rlxrbWPCisvU5dCmy+g1Ztl4lW085I2wxuq1Oow61rvNYeIX4DqgqXnq1M3ZO/W5nHovNhxINNPolmlZQWAIBTwnwC1l7QL05JIxw7jiPQh0AXJx7vBwcg8DgrJHb63v/8s/sP7Y//Q161M/9VPXH/+ar14vvXQ/JvbJKeMNu82BwrBuPHJYnVLK1FuxaNnKrfONNPpp0l1frbf+ol+xwcQ+Irn45/zPx/yN/7IXevPrP393YMCtLIZNQb71WRqWVOJidInbxABQKya613vr7/3oj613fu3Xrfe+933rt/3237x+5+/5z9aDO7fXHXwFRuPOBkuyX5liEmcZBlBX0z1hogdSiU4GQYJhYmuhOHTxFPxJxsaTyC403S0bCdtFT2JAMsX7mwN4NqldJD8/yfVHsLs2Br522ga4mYPZovMgMgOClAwVJUoDaJnsPU8iOF3hmcCWu9nOYQJDTafnvvO6/DteEfGssLsRZlOmtDBhTlkhmztdLgoGghbGpwG3PCD4HtgYdP0ngQDcSsJYsGruO9871xIAY9PNNjHm+yZR0kfCQ3k+N+tEBg4Ap0Uo3fSMhY82X26pRYidPrvrMCi2xR/XOte3rvUukf3kFLY5YAXmLjPBis9RFFIgTDE4IE8O8yYk082ZYjOdjBTpenbxe7mmgGYFLzyAKWgEkOwim+DkZctwnOvegKydVijrcSbXKRcbto6dMuGBmDj2Ojfg1QAI4xlXWdImSZm0oknCbmLhPSss3O7n7JXpZsgm6H7rHppnnZ8tpdxOmQDRmIXDHEjCyeFXq25lFFLpPVwGzKsP3c2+TJH6TESaXN+Zp4/1apkkNTzkgA+yMLIOCpLy0iPJYX3JVrAjP4kSeylxjoRzJ2FKMVeD/TECpeuZLuCL86wj3i9gD4ULL8DP5/lm0ILG8jz8+FvECPUwSSe/nzHjFqQY5V6ut771LZ2Et+12ZnJgJFh2vJKgdEpWjDPrSRfGRwCRi3hfZAomCQ1gRMfOBxgrS3Pi+oCUMgbrFJfErxLxelm4zthfArdJigOaacsVOQ7gZmXMSW46/UkgQYPeTYJRtkJ9b2Xo4gf0/Hz93M/9XH2VriPLnLAdqn5+IYySxwG3WAeYWV9fXKxP+qRPyiS83Oca484+CThUtlvWcYvDAYBZ3xP7J+mH9eH+cY3qgSe4HfZTwavE1sgpNDUPS6fSGmPgMDpd6sOWmMSc5D3xpTT+TNFKbNkdFNJzq+so5vjdk0mi22wYqTexYzrjblfXFGcl+zAFZmKE0qMUXU0GM2nqAhCALvQY3VLYch7jIkZh26Q6kyifF8wD/HSdJ9lM0cpraTAux1qPwwGd9dLSlHgSaBox/CyfZ99kyEBMYy08KSp5PxSvDK1BQpcmQ5lwwyIZ8If9NUwUPJvwtvGcVeKR2FSZo95ggpMUQbLt8MvTFJhbKctrPyApzwDfSwALQA/kcgFBCuqm8OF31iAf2cjzF0q2p/jhvSe3iAxc/z4mq15fna+DvQI22C1kCErPhB6kkTAVSOH6YvLbGBjmZaedARDxLCioMTu3HjB+YKDOYA33zOWGxbpPvCwjlx8Yucn4iHLfh93K2nXYDQWbTCclYIK7Pje9Kh+/8UYKaKTTt++crceP8fyScRvmwMGt3EfNimXxsl5effWt65/+7M9umAoAC7wmBXyK5UxUc/JbmiwdlhOApcbJEg8PIn0EIOfnmXTL79Pv62C99vprAbfCBg7j9yTTJ+d8iUE0HjWwyi9f5PdfXZ2vi3M9H8nFwoq+vs4QAffnrXX/3v14KbFW7t6FdTpDS/jbYUM0Fp0GDMgGe9LiftQGFMOsE+PWdtJcWEEZdjD+AjY5E/c6qGX2T6Rnzb+2gIodt23TypzAZqlsfmw8EiNg2nLPdyTredYBmypnbHyfITeJNRsGqVPRAmZmEquSZfbENKU2sShxtABKXzNAjFdiQXplLhYf1sawyMPCyq9GGsUCAwuwHwCciHelDEeeH+9TryQB/ngCGpTCnB7DdYAFJKgBwyMddihAzmSYKfFABYyGvdvGQgdwkWdkHwXEMLeeRhr3PettZJa1QHHWkq/TMJ74MFMcyTf4CIgTubVMs5xRYa6Or5I5SSSZmSwpIDXrydpGFj6AlQwnwQ1qs6gt0nSw2XgZaaCARpg4nAPPYeYAbMk+HwuLAX+mvkszqU2YASKn2RPAvEz9ZBi13pghRjN0J3VPJndupZZcq7m3QLqg1niAkbfjmXji2i24ZbN3vt8mwoCLOd8Llk+uuFH9RDlUJukMMYCNGR86J4mzfyPvRE3w3Hpy6jWAMD30BKsdaMFZqHE7mzz7BfA1zRQnVp6dAIqjPql/qBWwNSzgUKcLAxRliE1leHNftgCQZ8XYkkwFT07Oc860yriw3kTud3EuiLi5r6lpjO1TQxLTx3s1zUj20J4NPmxkuC/6zskAJV4hSWTITjzWDlBeHJpfNLbxHvg8DcHv/Z7vW1/3jj+xPv3TP2390a9++3oYcKtSwwG3pmZqHMgZMBYVVbqk4bq269PszCEBrLO3/uI3wa2mFx+ff/3sP/iRmySp44s1jKkdk3mTV0Z8usHSaalfxf5yJOqPvu/vra/54+9Y737v+9bnf8GvX7/3v/4v11tfeWUdR+7gBn92cR6a/hTSetQ4RY2kDAmakyWcSJKNjE53OgydyCKIAaXYyTFDP7bDKAiWor5/EzgiaSi4NbK2OXDcyO1OtXsmIGVSm02axMkkObTTGgm6OQU52Ex8HUSfcawmkY5SDjA1k7eauBIA7dLpXzXA2QASY+ouLdYkWe+Hdsk6Il3mmwEOM+4YA+ZwM+mZTtl0DDz4LPx8H07KGhBLjy4ZPhPsp+s4SdIcUrmXOegqz2k1w2tNQcEvki0FjZrnwKFjYJM6LTU3r5UEpJ2ejCyWyizgQma00wH8CMq8hUPWVid9BCgJswQzz2cx3E7Ck2dLF7Q6+cpa4nvWJGuKqLBxSIRgdQW07H0haehY5en+CJDYhcxOSadGXx/W4IbF4c3tgmtRTIssn3aiJH9GTpiEp2t3nsuwfUZ+MNPLeE5+dMzvdEc3DKH5PfWBqPfOJLuzN6dInoPOazABzpTTmqjjcee0PLtSFNSvvQ57QBNjDsEN/biJbQrmTnOTzaGxNX+Qi1AYsqacInOl1xBmw5ewFbbr36IGpoEMhinAxlsu/z8sxxb1s6YFf8poa3IUkLRSoQFLJomW6fDE30WyWKPPKc4DgtbkNMVUPDfcG4BbJKkn/H2LJEivpNq8JwHMZpzx31kbwoFxqcjt1SBzkmUnctYjbgz660EwOuGAC5F5C74GuEoMr6QWJlala2FThrEimy/DHjSBEq2V7B06PpeX/TFeLAXTUkjXuFYZZH3feE48v4z0toBi3X7ggx9MgUmyDKMCGZEeVxRVgiVcs5MSb9bVixfrp//RP1qf/MmfvD7lUz5lc47M/mDv8Jx2WT7D0koTo4DZMCG53si0LvGTeL5NSFM3bv1kMkyAyV8X50nWArbS4aSYiYzDUdt85P11PLXxXaZszpIwD43d/KHxYBw2rodZUPmST8nnPqBBptGdwIJQUhX58wCfBWSyDymKYQxngukMp7CJxP0QLFM6PYMLeLYvXuBXyPUjHz1a1ylUZTHScbVrbfc6niD4McYLBMYjccDfRawDsMI/Sd+ku53CNp4orsWRQ8UXsbKs805PtaFjEyXNsXbJ9aKsdLNBiWJyJpANg4f8AFDaISIz/dnmUdjYF5fr3v37YS+dnp2u8xfPc+1hXRYcbXRIh1xQjCRfrz5iBywtPvTP2l+3T8/y+TR4kKveYlKdg1yycys15T2x1pX/ExsASZFCHa27t2FcH+sv12IoQBZNNPIfzoV6A7n/lGAQZwOyp/ATfI7Iucxx2gsU8jmTQ7fzlIAB9vqTx+v1JzbReN7xaklzjGlpTIibhocMada0gwIsMi3k8MaEuXbm9LKCIIIdF+vOnbPKvJ5l+iuv/fwc83jtB1gvTM598vTZeunhS+t5mlLGgFdffTWSPxjuNOOY1mWzzL2l6TfMN31hMqI+MivNkGX34RX2wQBY8fbCqD97H7bbaxaUtwXRkDpSeL7trW9d9+/dWYe8x0xcg1xBHiXgMdcAACAASURBVChQOk0tni+NGBhkxEqYQy+//EomfBHvPaOd0sq6d0ossnI9XwFtzgGfAzTo2xN4mLwREKKMn7B+amfgucy6EBxnDQBYTMxNY2Yz5VRGUlhSjTHTAEluNbLpxCHtHgJElYETcL5TxgaQl4W/zWnGO2jyQ+45sUTZpc9jcnLWvd6E5lZZowFWzH/yHshnC8pEknw+Ulmb7N5/GfOxC4g3p0bsfD7smzB2sgkSt2YiLtcdo/sBmFCgBLjxXCNe8L13bp/FCiHAF2xKWHMBkVibxnoA7WGPmKO6BgEV5z2TE03jNr54TMKMakCGbqT18f6zcW2DabyANVZPc7Weltd77u9MJA2T3kEL7FvPDPOrFPus2+TABeOIccenAfWzf+f5kCfV+4nYmN9/rd+t6R0qHeugZ8/w5GO41d08q6dPnmVd0qyYhnhk1HkzsncHcDX/KsCaL9tMCzsfb12A3uZ8YV41lw1D8KANFJh7zUdGQhmJIyDUkinLs6pz2abpPE0gjea1HpnGtXn7VnLrmSt7PmblJv7uv5zhPes31h1pG26IG6ndkk/J+MzwlfrHZe8DOpMTnnDGXehLdqt2I7AObx06hGh8jdmXY/SfepRziAauuXeAyeb+mbI951U8MpVGJwesLDcxkSZL9pH3+WJdrYtzz/epNxgyMGDd+Iyi3mCNRNGS/Fqz+pytmcBrzpB1F/YXMcqmjhYotTqgxu8ZnomP5ERPz9df+b6/ur7h675h/dpP+7Xrj/yRr1ovvfJQ8JU1XfHp0UxmjV/h2CZsJ6jOOUw8VrYqy2xyP/bY237pr/qYCVkf8zd2xb75178Gd+Bn/sF7b2ZTWHgYyHII9kByU+r9woedzb14CMECYpO9+90/vL7+6/7n9b4f/bH1m37L56wv/n1ftF65/2CdxjSzRKoDTWqn05Ykf9ndILHhaxk5PDzoaxcmAFcAiTJpAjbNVKhszKG98vl6GHWjCzB45bNhKT55vUHk5/PTCU5X4lDm0i7wRxIeACM3yWA1IJgBS+BEDxINc0nOIutL0WFiPgfzeFXAwuDnLcq37C3Bmi2leDpWOdgqEyNZiyQH8KuASW7jzpTDOexCd27AHD8G3ifeZfNeP7rDt5vYxmckLCvXxhSOHEwk/dO5meKNr4e1Fc+agk54gDx3TDXvb6RcPM8xvc3nOwlz2Etq5PfWcYyxLaBcjSYDAn9D0dWDJes3AIvyNYx4k/gwRecpE0BukogO6ETClt9T8/WZwsI1IDmQbZYekObfYRg4RVTShoabHpRTzMjA0bzZgs415e8S6HM9DTAW0CwAhHKQHHDDgNmAhxarsgcqY6xh6ISVJJPtsCo/0fB89niYj/zqAhIf+exNrgcM8jUtzDmARqKU60/iQXLkQfqhD7+W/3fiFGzDY5+XOZwU/GFB5mfoXilpoms8SSvsGJ5VRhfHdP5848u1vbYa0XY6VOLThva9jWF0Swc0HjZXfNhaTJDs0zUb/7wwEdoNdeJVp+71UKUwS+erk5mGjUiMsJjyoMWkHoNpp2W5TuJzN6dlbFN0i5h7TEKkZ5t+fNNZnB8aL5YN3Z7A6YBEMbLGvjzPMNU6ApmY2SSHoOyErTYr8r0jaTXmTAfW/S5rNl2v/v8wcBI7YtbaAiY7xOuZwsbXUj5A0cMUtg984AOJWcSgxMQyN0e2RWI9DQb29zFf3z+ITOkY89WyDSwGChDugPI8i9lvY07MtzFqfsB8B38o31IupWlqmFEFAbiPrClYotd7jmEnwc1ktUup/IAifET+l6JKNiKxf8BWkrwksoBTc4YyUAUmyTCNh1VaIBN2C3EH7yeS81hXZF10Kh4m15kaylozaWfvYfx+HP83CjkYAPjddd/d4uxWWkMRk0KEMfQvHK1us6T7uT5bud5I785lKeKhWDbG6e2zTdcUSRlxnPsAcMQzQNpAwQGDB+Yj1xGZTvYHDIILp0shMTt/ljUKID7xKudXmg6ccRYgMygiZ24HclA0zpmABw8Mmkh7MZuObGcmT/FsKLoAtc4j00uzA0ANMAqgp5LOgLk8z/rLxfg/+34rB49/2vFJwLjI8QCW8KG6LsDQCZCcQ3ydNWFh6Lo6PtxbZ8cHAVKIP8iZc90t1lnDGkDL6Arw1bMqgEXHtQcAbnE//itpeoTBoKRps0Zhk8TrC2baxbpIGMALhqnP53kuAADxa+tZzxJVYgkoIbAAm29YCoA8MJq4Dzx/132bVlE9CQjFML3yF4FuC/1kmDvTdVm/3Ktf8ot/8brP/cr9sNhmPukL/Lo6eVFAyOZZwJlIrdoMqNn0gOUpyJ89W2+88TjA4+xT1pkMGQvff+OTP2m9TKw5PGiWipfOTfy2OPengJ/cA1Z8mi31fWQiLT40YXaU6RI2TZgxNsCUEVN0aiUwuXF+pgikQK+5R86WDl4aNup83eaup0jOxw1A7uTfaUbwHAdgY80kL4yx9tZ2QS/b7fkfgKu+mBnO0AZoALiZsrcDgvK6rKXz5xfZXxMDM/0RUKi2CmMIzrOcXDCevvGEFESkUZwcNyxVc9i555NLc85mz8y070iXmML7PM+Tc4Mm6vNnSGoFDUahAaAac+1MClWGfO/u7fxJ45L4UXZySxTBgpthY8+QE+8R7433HIYvDRoa5sSE3qvd4VHJqsrCpxqafFYmpLYlfH2asblf+OmRezKhnSnq9d5UgGV9odm4hARA8QAbnAVhXRoPZPNIDhi0O2BrGMvbqfTsYd7vKDZg44X5dXWd/T/PJGdPm/7JG6+43yhHHPzh2s64PGXxNDCfn+c6wzTN72njr42SJ0+ZiMtEVjyLGTwGAUKpZBrq7NUwbo1HNvTKTMR7rPEi9U4btO7R3TrMxk087Cpjn+ewaZQ3O9vWxntt1Huvkw/XpkKjfuuU8RpMY6nns8CLbCe84MIkh8F1o1crv/MU5lm9bXlWAyw5tbIKiSicAbcObC7Fa5OzzpU0DbMwDDnHNj7rni34NAZgZnAb5975s8URMXEg96A2ClMzJEfHe7IWBPF3DjlhDPOvM5ggslB8szNhWVlxkpf6oo2FUKxLyt4G3ML78fu/7wfWO9/xJ9ZnfMavW1/5lV+xHr78IHvIhrnTNSHZiwEwj8iG0qzDDZ4BwFdPbu5Zy6xN3frWN8GtTdXxcfmPf/r+H5l8cBNkdw+ObfAV3IK6G/PWfGGrhX/3e354veOdX79+5Ed+bP2WL/wN6w98ye9aL997sE4Iag3gjE50DDPyACiRgDRql+3Yqq/PGGNQ3XwC03rZLY483XrgIB+x2zGFuBTvAXmkzO7QrHtYfwQjq2ydXYAvLAwO+6GhTtnZDlxkjpFUjIGjScEkJhR1eG4Aor3//e9fr77yyvqkT/zEelfZTZ1Ce7IRQSADboJCi/1dwEjmRscVN+HJGHcS9dtnm24YLASpyls03yJTBDvdsmZB6YbsTDPh95JQziRCmSlHdjhasM17nQ2h7M9lJOBn98rXkAY+soUkWZWv6S8jpdqMrBU/B3Lo4Fszyxk2ENCuLJfdRIbrjElxMl9fdwYT8KrpcuZAM8n2gDBB4XDyfmuUHoZSgct831D02ynk9AS40aYAJMo0cu6Dk0DHn2GMyK82VF3ZN5K3JrHJ9dcnisNik6VOuVbm1lzP/OxMnrSLvjPxrqFcPoiHfYDeyo9HWhk69D8Dbu0kyB/FxPPnKXJhHNphjsljpKtK5ubahkETj6H4AHkYkcxEnhEg6rAGkxfr5PRkU5zyNdYh1Hk9t5gW+CwJLoXtAJLDapnx49m7Zev5+5UEDEg3TJpZ/6xrvEbs6FxFtmLBOAWJEz0pguZ3cm2AcSSYxxhKU9hGBuTxGUAyAKXSnXv37sa7pfY40uELLrEX9m/qE5U7wrOXVWNpVm+smIAPTO+68Zk6JGJkf/7iynbne5IBAMKQWKZdKwOuWy4msmVyukZmLdUAvGwjr8ZiOXT8FKUyw8aDyKEQxHGLK9ee1zgJNEXzkyfPNswlXof7yOsE8Lq+znMgsaWhQRyJHxU+SAf76/59ptHZDEjBnGLF/RNmSja8DfsU9N3oAFZ8nd8Pm0T2knGb5HS6fRP/IoWKx4SxDSCEYlVouoB9YpQG41nju11POvTjpwhtP5I9O9NToE0imbMq55Od08Rdpp7N9Cx8s4hRRzYLIs9tHGUvcom3z1i7jgXnKl2ODnMIuypgH+y580QnZFcOCRuZ6jyjoDlb774m7QLMFIvK3GVUa7g7ex0gDuAgXdy8BxoVFrRJ0CtLnTMoLLCbvfX40ePMfoucN1IGfYs4L2ZMe4rDgFsXOeM3U3zLUp6CJOyNmMYfRwrM/Tq7fRpQ0WIeSf11kmW+Vwk8ceNw7XE2Z2iAMspIbGtrMKyas1M9oUZiBsgHYylNF2Qs+HB1MtY8/zl33LOeb6wt1vnJ0d46OXAMPbY+whB64sD62Nu7JQum3fthuMgUqTypwAQA2oAYu2DFNKKMbYJqc8Zn0t7BrbCZyCVubsgJsDx4tt54bCNQEOpqvfHoUd7r+IwOU4PrkDUpoGsxpoyWfCQTmfFy49+snTBe5rwVQKAwZs3CONy/dZihE5iE/7Jf8kvDumavX1w+l31akHPTbByWW3OG5FL1EcpaDUgngyVAMDLIp8/WBz7wwTC6OHswx39CE2Td5Lm8+srDde/O2SLDDFek08ZgKST3SLPoqrmik2ABBVmzNrvMMfRJHG9Fc+BNvBpz9GsBkIASYc/JUGedhOGVKWP+XvbIbvxI43AkyB0Es3vOb/7dhG3yAPO1xhuYSJ1KnH1UCeCckzZxbcIyucwPzztArGHHKa8XkPEm6D/EHgqA0HgbpnbBVs4GpsuyrxO/x/upZ3AaIxvjdyfqTa45bO08h528luulaQu4pcG3TXlo52EV7niGcv5zpt29y7RNmOmCW7BkWatnGRjhpPLkhTvTzCfOKZe0act/xI6Yu5PnRLY4+dcAkN7Dyf8E8JvfVxYK+yjy3RyiNk+zzzpVjwYF+x2AYcBmG7qV6gIOdupeXr+sUvLT5OFlBPI1pcWyrSd/If5ME1/vVxsqt27hhajXL4qbiTN57uyVDnriHT3OAB/l59Y4t9bR8akKnjDguVtKfw/3/R28/WG2hTlWdtlMZgY0ZsKwEy4BFgfcwrVs3pvKhPMXPFvrKixuJEZ0wARkiZjCO1QCwJxGG9cZIHfIHn1O23VtShGmL2BT91DyQ86wWg1w7dyf1HTsa9it507VZZ1x+QLFyPT2Fywp82dII05l7FHgFNtzpjfDBi+zFv+qfZo7ZVpfK1v1LAPwoolgA4smTc6K5voSArzfo6IQdK3NQP3djAnbeGPOTjxC5ivziqww62IGuMX7y3M/vmB9fqPSkMFqTRKyAfcCifbB4Xr86On6S9/zfetPffufXL/6V/+q9VVf9ZWxpZCBeKSXbwKCxJJhcY6SYggT7RU2U5NY4H7bqoBe+UW/clrMjWf/4r8+5m/8l77Sm9/w83YHYG4ldm7G3jdhqt9PkqEi3hQDSVbtaXcjaBb8nh9+7/qad3zdevd73rd+42/8jPWl/+3vWW99+dV1FOaVm4quNwGNoEOSncVZb5dsAjZeAoTFmuM7mMrhqFKKi9CVq2PnHJ+xpy5cu48xAOyBz+c5RDcU4Zq/DjtkCpoJeHz/gFRM0pl7k6BRfTD/HuomN8LiyoOKD31N9Lj44Ac+sB5mGpoeDekqdvQqr5NkpcAW7BI+N2DSTIObrt2GSTcoeQoZOqNX64TXJ4njAEYKCa24ExI1Stdck4MmyUYZTxzq+HCk61JwhL/jDVN691xPzC17AO/ezzHBJUhP0JQvkt9S8+QpxjUhDQuKjjPgXM2gMQrVw0WGk9PRhpUkcBMpUKfzfURiUMp2DqB8i0w6ASNp5gHVkBVMB62F+Bxusie2hoqhE7erpsGwE9zCUkk3vABZe6R08z1wBbcCeIXVrg4djyQBEpNRE/NOMgwQ0XvUxSxw5rqaiV5Zp2HbTIiYvbgbfpWyeWj5MYXwrO8BTdmTG0bQzhrYJmP+om1HWaYJCYgAlV4f8c2qjCFFeD2IBBwq2Z1BD/XhYu0NsEghpXeA029mX2aCIB1SWDMFNcfjaTpYdsNNCNJtDiBZGtO8/079M4nze1hjsxYsemUbJDYUZJgifECQSCrwxaPoaPcxDCKKzwxEqGwso4nx13icvf/ySw8ybenoeKQUyFDWusaH4NKCd+j/YrysD/3X5vOJ0dqDfcSaiH9B9slILbvzAG/KzFKGogwiz7PTVd1Uc/B3USVza/dzA3xsh32EFTGvM5Nz003zvoYlkr+UH+6CZQAKfGyaAzEFdqItcZTicoAQik+eOc8gCSdAZ6cXPn0mEw+mCOBhYsamqIK5iqyrxQLP8kqQLMyqeD+Ob58dahJH1hWAFs+YjyRKlbsG0KUJsPTzwIskDRpM/q8EcTRVZ6KeBVCAkmZZACgku8gvucuwmMZ7KIlgZRfEgMiJAE6PTtezzXThw0iswnyuv0e6kZ3o+/QxJr/HYTmTTAJW0EFFNowBNWAFYBGFOYMNDm8xsZSJVUy/Unpw1WlxMx1Kdq+d1RQwmDFfnNdfwzjHeh+vC/Yt9xggeO6zXXL9OrhWB6DYoIrvDow8GMp0trsuuV46vkh+0nTIVGYN/M/uaNieYrtTuGg0wBAYZg5rKUzKQyVv6W9nuAPyDSWy8X2LRF6D6shpGUwAG6geQ9n75C6wtHj/7JlLCqvDsPhsFHGOCeDm7Gfgy+GRnnwtzjkXOWPDXnlxEXCWz7G++NzRwfU63L+MNIoinMEJ+g8RO1mrFDB26QeYUFrjGZkYC6jVQkYJj0UDf7POkNrx4dm1BbaUvXbwREIBRRZrn0nPLwL+sAaTP+wp89PYe28xmENZoHnNyIdff/31SELxKNNXBrajE5Efv/F69k+YTPtMxHbqaLz8IiVkPV6vk7PbMa5/yyuvrk/6hE90KmwmLj9daw+AriBSmp6sKy0p/PBv3n+MwvF9jTE4k2Urub5Z6/GTJ3l/XO/PfuDn1lve+tb4IVGw3rt/d73l1ZfWvbOzdYtBBHkurtcZJJIJZmFwHaWw00tKNnbO+wDKAvsW/l4XIEimvFUGlkZThyFp1O8gk2lYpeCPXCsz9AKm7eY+2VtR3tWYvfZTc05soKhe++R/u8AVDWYAv8mFaBbNmScgYAzI+lswN7p3Nj6neMU5WGnAUEDfAFcAGWGSCfDDGAQ0zn7tdD2mrssg4hx2gibFObmTDQPvoYbs2ynIA27FA6km2Wlo5ywAjKofF/IwWErc80pqaYQT72cab6S758/X6enRenD/biRlNKVOy1IL4FE5KBtycpsU6fgqlRmd3DW+eW1Q1fg+72mjnBBg9zmSl9rcTr7X528ubb434G6+px5fGo27qoYpbn7ZukjdmXGojc2AfmUEEQe5bhllNi3HEF7wdHt+OVBERu7REaxpgGjzBoEFjNHPZXLSDI9MUslmGh/xV7YZCkiRmMbPZviQ4PZJ/H9VFwQ0LBMrk3xRxJT1R8Z52MEvxAFiDAyoMOKxGqgPMnVJhllEAlj2aryvOoG+yVS+lnU9wOpO7pM6xLg7z2PyzoBWADjJ/VjbrnFtOmiGKdPLPcfmIUzlYfWzvyY+NPc8OXWfbCyBOg2Xeim5i/WXXodO19zbO1yXdicCHM4ZaOmQDGwdHMwouJHlaaUzZ5a5vk0+cshNbZva2dxgo3YICYBrVGnB+ss9yBT7q8RuQC3+ZAASN0JfgManidH1kZ1hV9RaB0wPf7b++l/76+ubvvEb17/9S3/Z+tqv/dr1yltetrbP4AUbi5yTafyEoiYDVgBXwFNDfW7+eLAWkCypgfv88Bf+8o8Zs/qYv7En0Jt//WtwB37qJ37oZsCVOey4rATAHbmXBBUD6QBhxk4mK12vd7/7Pevrv+Eb19999w+vz/vcz1hf+qVfvF59+DCJazomBRk44jmsDhnpHPMeJQ5UepEspZgiOQCc0XjziikKBR52D9y4wIQS7UGc/lplGSOfiW9DzL+3zKpJrJOUDdvlo4J/KN/Vz9u9vw4tnsATOeFMzphJZjWPVE4EEOfhBeI+41dNu5Q7xYj7xYxu19SRw2EYWynACzZMh5afD/WyDCJ+Pq93cCsJEwEwhXmYC6Mrr4yv06bGw2WeLd9Loj4Jzy61c+7ZdB6UFSg9s/Dbj7yP50iHiwMNLf902XLotXMW89QawAbQS+dazwvHHTtpTw6UNFcS4jzfsje2kwxhENiJCIBT2ciwc/A+UtCl2TKft8tgcc9rZwpeD3aAU8EmWUF83URK6aCeYiTpTvWcvTFTSfRBE+gi0PPeWLd2bZ2Sk+yzhtWuuQIsM9JbFEuq7UxW3JjGFsAq/XbArWCplT8mqLeXaldYXzySR7t59Y2rN08SdNb0RjOsZGnW3chWjQmahuf7dURzX26mPlmYprPbQmxrcOqBykGfwzeyCkwouz7jTSELiD0bmdotinFp3shBNwd2k8PphHM9PieTEycF21WayZYDytmhMkGe95jiuhM6kxBnXZiQ0e2zWJXJmGllV1frdo2kAa4DjiFZhULeccxKCYxpDNygWCLBPj07Xm955ZV4zwAyATLE4JYEeKcwGUP53NEUx7IDleXWi2RkvmUExL+unoC+N8DGrQw6XhEdST/AsYW+QLtmrMYb46cDFybu5DULkE6xzydmImnWYH1/UljLNwsDJHFmfKYKeE7Xd5I0li6yC4qDw6NhY+lHmGeWIQvImZ1MKPtOwAvGhay77VrI9UYyv53Cil/bMBiyV+tVNd3oOfuUKwruzzpjzfJMAbcOjyxQuBYNeU2aM8W38i1icYD0qSrDxnUaHOde+jgH+zFKp7AiMdU/w7PlvCwy2L8bH0kYTBSYPZtd8ya/AFj4LcU0PlN6D3IeWEzq1TT7N8VpDHGRA1LInQpEErs66n1M5wd4pmBh7QPSpnooYMe5w/kdj5mNJFpW83hDTtNoWI+8dphzL4addrjunp2tJ0+e5jkfnzGJ8TAg3huvvxFA7jbXeI6c79k6grkWg173A/trF4CeM5B7QYzl67dvn8oKLUMhXWbOlmvP4j18kYjRJOZtS2TPFTzkXgJepGC+vF4PHjxMo831CcAH60SfETvDNw6suNlKnfGZ4ny8c3Z7PXxwL/LD9i7C3DpY59o91B9oZK+AktPxhtGecejpijT4b1hn+DNxnXbTs68zDfVWzmiM1Tkjpmll8arEM/cg+5k9c7KeZ6Im+QnMDYp21v5F5Isffv3R+sc/9U/iU0asvBOz99N67XWC85XeiYA3WTPcD7yMYBAgMz89q02DExEfP3kjPmNMY3x6fr7+8U/99Hrl1bcE4OTtskc+8RM+MVIdZIkLs2sk6inIZW7KmiDGb5nDvKkAMvFdSUmUfcEZwfOhiIYxCMj1Uz/904JrHdZDAffWV17Oszo+wDyD/E8WKAV5zivOavIGQMmNbBDGENKdy7WfCbaeOwGe2pEiztl8klHA3+M7GUrmxm7AmMaHjTrBB+KmDU9jvGwFwGIL5ynELdjN18e7NEygepnJpjG35RmzP4gHaU4EBLBgj5S4snJ9QAGm9MACBHOP15u2jaa8ZpqvynSV/toUCoNV7dgGjESylYI998IvhcEF2F8JVIYnBXDWq8tcFGDlRUFMGydhXwGqs69vMFy/WeeYvCeX20sIQwbH9bE2aDRk+vABex6m+OG6e/t0k0ewV8NyzARPwTufmZeffxcghmESo/HmWVFP1Bt2PJRyfoz/3bxI6pR6PvX587ppDJTFyr8Dro3FxHhCBRGvPUN8npDqIU2/Xhf1AXPt1Le2cc3zcFjgMnUHwAszO97BO2domvqsC83quV4ldStNqYBq4yvYRtNZpPHm9uR8XIHg1uG6QtUBwFcW2dGtAhFpNNLwUjLP6xI3subL2glXOww3FRngfcdHBxrgHx2u22enif1HJ66JnBGdiG1epwde7F3CmGJd+iyJgzQwUp91Mnu8MOvjrPSPPf5Cz7Ua7ethyTlQj8f62UbR0Jptpl/yTDOdNn5x7pFwoPqet00xbRuyrqmVOvWT/+c8YCDbxUXmx66jk9PkANv6ivXyPGe9wJV55+6ZPECd0nLed8+y1k8DurveBZHmvqceuL5ap2XdZzJ1GOycf6c2rtu0SsM/zMAty9Td46Tq1P3x1rtc3/9Xvn+942vfuX71v/ur1h99+9vXq299teBjaDJ9LxrDU5E4KXroFNY9UyMRT/Tb2gKWwwx4+CZzq/H34/QvmFvDwhnAY4qA6RLm0CF41/NqwyCKsQqVxd567w//6Hrn137Des97f3h94Rf+pvX7/pv/aj24fweced0qIGCyP0W44zjdlgQV0od9pzRd15y6qLGFGwHMAlQgSxDJ88WgoCE4h8vFehIqvD4YozEfEGOCUBKjCUg12oxHyfm5neYCIekaEMRzbUoYhhaeSVNXeoAkqHSaUBLSUvWlklKseyhP4LK7LbFTiYDFJV9Ph2TGrhacI9DM751nIABmsj+Sq2CFLdZJyPkaSQvshIBYfX2R7nZ+N105L4l7TOIJUENyKZNGQ2j+pnCMLCiH1kUOfa4lr98Ofe5tDlLZVgF1QucVZZf95LOdbivXmOfyEabHBicNVI+2/kx5z7636eqlMD3UgH8KrJH5ZDJMQdtZ28me03HFZ0e/jSnyh5nFdTpK3OmF43lDtzxA7wbwtcgPU6xUcc8UwbsUmztBlsMtytsy/oAFNh3ZAncxpuzzSKIXr5yy7AbYKkMrXhU5jKWc735Eula/uIw4Li2ZT46kVPBqEpQakBcE4GDFt4L7wzONZCgJnWv1xQvei8+RLnCo75VqJdlsh1Yp0MhpUjIUWLSwpwDi9eLDfO89VgAAIABJREFUUv8oCv8wqm4dRUoyTBLjkkwoATDW32G6/NzzsLRKxecmAuIyxQoDYf5Oo58DH3Ppe/cEsp4x8bRJYA24Zz2ytklK+Trfi1fH6e3bglnxwqlUbqfTRwEYhsnNTfxbXnp4P/EQ/yjlRTK4piPsvmbatJP69E4YltFNGCwzgS17d+S7G4NjZYUAjxuWa2PWgKdZs5tkR9mjBYXPbwsCWRwntsYo/SYFc35vizCSQiWqNfbvAItbgJ/p4jnZJ2uh1PDEcOI08Y8R9wUquO7x5pj4jjdXzHyT4BvnpvO6m5g5ocoizsKvSU6bBLAIMtQjIOVM5KvMpPJEikaZPnvr+FQGV5JO4mUbEcSLxLF6Hl4BBMQrTDBsng1H1/HhSYzKk+zW1zDssXqUBQjMfUGqpGk5IEqkScMmA5zqBFnPPQsrklCHAJgwOt3Q5gBxCrAwg06QfdPhDbDrumb9jfyG1wrwH8mJ5sTKMoyf+uOVrRqQvOxknlkn5FHIp1Ofabh6MqaN06ER+l15rvH8+ANgRkwkdvOuuPeAJLx3wD2N7PHMOQ8zj49Hj95IoUcSzYcTGzHmf5aJoaLzW8uA02PYcXhCkQM49XGmtuUK92GvMeDGZgoNGhmdbXK0mfX0+bPE3XjB7ctOGXDBYSKVd9U0XMDgcl3t2QTitXkeFNEvPXyw7t25ra+WEPA6OqD7LZsAcAvQNAMjAjK4Vkfu5XXLtpTx0WmIuQxziRnWEiZ8J/XJBOL9yrTK+deJoDk7OyyHvQ67G7CDfcnZDxAEs5YC9rVHj9drbzzWVyqNB9cscQK/NRiVsMTydWSXZ2cbeQ+G+TF+jqzKezbPmCHZ9+7eXx/80IfW+//hP1yf9MmfktgaxsjFxXrl5VfDDJtmF0Wsxbq5gkWpuQSvn4YiAzBaxFq4CzzGx7PDFHjvrNkP/NyHwuAabzWe6717d9YrL7207t+5rZytE71hrNis0QaBtT1NPxuCTn80r5ClON8T37rKas3dek7OPguTTuCGs8OGD4wh2UsZrjJrgtgfJg6MDb+u36JF9jTcNkyVnUJPnEOFBMDr/qGgDPFp5GlZj51EyXePgoB7IYvHQtn4sJUzKW8aRYO2IANGsabYd2FCFuTKOXBZNk2uX1lwnis+fADUZ7ezB6chJ1i/ndI6OS9NhAAjGX4xfky39BjE1uT58wxaoOnM93BuAYbswQbc8xocNKSclud4D+kw08n7nEeGyWuITXVAA/GqTYUMsqkaBgZvCASVrZHPbL1Xk3DlWRBX+Bgf2CEdZE1tgEDz4Enm8szZyYnt/dNGK2DdOTJdWGGRANs8JcfSGgF7CZhYJ/FPJJcgln74wx/OWjI208zRS5P3//jxk3V+4ZkyfwCowoKdBllAQ/JCmEszRVh5blQ1vGXO8rIVBYNp2kMaEAhKbUSNQIznHOM8aPMtQ7xmWEAIEoCWAJiP18nR4To9PoqUNHuPnHI8A6sgsrrsVEjOx6qB5pnJQBeMtnGjosQGTqWmifXWTtzLmeiddd0G45yDrOcASmFxCj6anwNcaf6ePVum3DRreG32GeeX90QWVZhKscYA7OI+kzvcrJPTOzFlZyI9+x9gbz82CrAWeccOIzHvdB9aU5lDB+SD9d1hbvHTbd2QaDGqmk41Tc5baeiA6lwHzSealE5dRrFCTIGZKEEAMsrkVTxv1mnqnDB5r9d3/8XvXV/3zq9f//6/92vX29/+h9fDlx7I9OVcrbfuyAvTgOzJN7W1kzC3st9p/Nus3HrNvsnc+ogS8ePvf2ZaYlDZdh1nvPUwIizeyacmoRKgSrBkMd/cWu/7kR9b3/KN37be/UPvWZ//mz8v4NbtO0wHg5J+ywk2OfQLvnNgx0zTw5HgS6KeaT1JSG5pkFcpU9gwHcsrFRm/EIJuA+9magUoChesVMlxoCbsI+WajbVh1JSloFYanbuJS1zG2hEJ2BQaqIfLFLxhmDRoDp1TkEedPgXSdJjYnPN6KSoqe6Fgl22jiWTAr/iVIGFRnx3QY1k84wHk7zSpEwwwqA6tfGRVMc1PEgbDzvuWZzcTlzhMOtZbvXw7F5lQd5FEe5B+JDUkQvw/Jt/TBWZdpMChI7UzlTIdqgRni00+plvkWmtHowbjfg2ARlNOpBsBU5qopVi7sbu0lb84Ip7fNQDHrk/R9neaRJpMlsGTbpZTsCiY5vPzHMKsaReR5xk2TBEi94JJrQlt9wRrdxG8MWrk5z0kLYGkuIS8HEaL3csJ0HJeth8mb6X15t4NuCo44T6t51KLR+6NJvxbKnp1xxsactZ2vXymWJ3f6roQPLNz65joHGTT+Ou+0CNoRkdbWHG4UVCEKt0u6nQbc1AWlDYOWIxmf2RSzsU6CYixH1BgTJRznwMgaCzL9480eNb9MDlmTU5CEeAhe38vcikOXqb0YYJN0cZhDytkgP1IJugSIoXrFLAx0GZdCthJPYeJEw+qdmlTaDUJ9XA1OWJ9Ylj+8P79MAFOIrOD2eWUGf1dy5DbJLHdL0nQp3DYDixQflu/q7K0TL5kCbB0wrMr+Kp/3VZiGhlDZSh6DimHyHvzcW+nznb3RoZzcyETIh3pAaE1Bt+NryTFiXX8TH1iBoxKZy2TwGxU7LF3W7Bt2WKeFcPas9ByM04M5W/iG2shMa2TFflepHcbkLpfS1e1UuPpSCtnNL5SlCux8h7GQD5dSI2xyeOIiazRxLnU5sYTCxGv0YKcvclaqc/cNR4zF5GXDBCaKUzsCUy947GD75BgYhgina7ENYdRC2OY2Ac4ESkB5yWg8IlJH8lfwA/H18vuKZvRtrqF8S4Y30KS79P81lQxu3nHw4/7k2lZFxqiJ64fb42i7eDrwzKT3nhvG2B6ZIgUOGX98jpZE2XjMSU1RubPz7MeYAexLwBFuI/ZlymAthIpCqwwfSsZGtYZ9ykszALNsCsF7y008vzbJABA4/lx3kzBDgA/oMTjp08CrITldgGTWCCB82saPDF9zzOkcIbpQdf6Mr/PAsDC8i4A14O765iiK3AkhRGAI+eG0rJ4iuwMSxhbh7D4aiachsQwXJIvzNkqKzjMi41nEeC0Az1mTxDbuKYYqiPd43xr7KfQzak1Taabm/XaG6/bxEB+9ELADVYWBRfvmz1C/OHfH/rQhzKRjfXi8IUVhhf2DJ6XAo0w6gOocC+4V6wfhgLUd/TFBR44ArOcv5H7XpJrkLMYr0b2zD0HMA3TJRJYmEM2lHjfrC2uOewCGgQ3xp4Z6nN+DgAp6MD7ZG1yjwG3ACM1MBaYvWAvV96eHLnPyzxJaQxgiqATOZcgY3LsTCybOOwZKavL5l/WdlinNqA8g80d5lwWeDZ/ZJ3OmnWa4na40vxMmNeAqTlHiGGeY/EGLVvnIpOIzSnTWBzWaYpuk/bJcWQjb83nuV5zNH9o8sXYOETWXIljAI1+X+KbDazIyDKVziaPknVzK56r97AKhEr+zNW8l/MsAjbw/1ELjCxJEAdAH0CBtU6ugcdTps8xWTSMLdgzSFdPPAevrpLrci13bt9er7zy8kZSmPO1jWwnwxk1h8E/cj3zWfdmgNBOUKS+SOrTASzm9q4Dvi9T6Boj5zU2Z1nuS4fATD5Wew3lWHpQ2YTUcwumlfGhU90vz20IpEnDtR05zGnfHInmH/eFs4o9QYPk7DaDl1zP5y/KH02jTY9P8iruCcA4+Sex0vNDoMq9yPdT9+F3SC3F4C5ZxXgjBnyHMd3BS7D9cl/HJ7c+WNOkjRcjdQJyRuLB5XmGP5wdH607twUjZ78J6vmgHNikfxjXRowyH9grSOg61Fi/gxWi/EMKeBC7AQaPRPZ8JQFgCAESy9zD/OwY3edULRCGsmDshb2kNsXqGwjYFIuWyt05CxO/YcLXsgWPW5uBMJK59zx5QDjYqU5NDRuNgRYXxjIqPx4JDDlqCbzLso871R0VAfsCnJS4svXGGgkh4LnXG8+2AmUOHGgs61ABcnUBzKo9MhnRtWjju1J46iHyG+71wfF6fn6x/tyf/fPrm7/pT67f+Hmfuf7wH/6y9fDh3T4HpZ2so4mh2R/NWiRqjJ/ytpKKhbERdBOj+P0PfsG/s1tuTQn0z/37Y/7G/99XefOLP6934Gf/vp5bc3AlIOyYrE+ROylvZ9q0ww9DBdr7+frbf+td63/9U396/fjf+4n1Bb/l89Yf+INfvG7fplB1IoTTRvTpsPiyUA9ym46Ti77joHK4Pk/R0gwue6pSqiTaBscg3tnwKrR9LbvgY6heMWU28hgMW4zUK6fsjg1glaLLaTvTsQh9vyOm7ZBsKbjK6KTNSi/1bpFcD7gV5k+Kma2P07CvxnBRFF0/jHSQM/7cg4pAzPc9ePiSnf+ydMKeIbGmY45pIlP8OrZ3fIWSKG+6R8oW5jDlwA8VlUSj3ewxcR52Al2hHLZJAqChaqibe1LAcca5Zyx7JVx8zyQmAyrNfTNICcBMVxpE3yRKhgbBeWR63N8kL/veXxIA7q2+ZN537pHacDXwkyD4PMY4Ug8g17iMlMgjoRqXmWUi4ehowUaSPj0C8vzSAZ4uXyfE1RMm3kYLH5l2cCsjEZjT3JH7zzVuQaRtYTLTDLMfy5AZkCDbp7IDmVjtCOWk7DhcntUOw2ISp9Dk00VzS3H9kdXtmMwLcJexBauPjGHAFg6ImvVOsZ3ro+MfoK77OgxKZHF27NJhKYA9iWhGD5cmz5UPMHl+/mwDCHJ9yrNMCgM0XW4HMSivcC8NE2EALhPP7XPRb4EDFNr0frqPMHPimRVpZaVVBZEmUR+PtYB1MSDHnN61z5Ftcu7fGWmf+6k/EPuQtfv48SO9np6/WG959ZWwt1hXdE/D3IANFbGZxa8S5jLjcu9NJBzN3Wx254SQUdmfqVQjBXIYQa1QOtnPdWenMjEBoAQAuZNwiVeRENQnY6jyGxCdSVLZs/oyUGhmmm3APV8zKzE+VFcZEU4xQ2IMEBKz5rJFbXT4WqusGw2aZ00DjEjXT/GS7LUTITeDK7Z+hRNrBpyiMBnJ+TxPu/7evLynsuTSRaXLeCHIuSlK6ieC2T3XziXoi9SJTOmhbBOqMFHKPAgbq2CKxbR+HinkErv1BoTtMib0PG7OvIBcBzBUTRr1kFT6+OTZ0/wc8T7ADmayYXqttZ9myND/LfqUbBG7lZYOcBVw/crXB1zgBgRsKptE5hxFoYl7vEJY8y+e59my93ldXp/zyGKFtThNjC0jdc65ROEWwOyJeS78+9GjRxuWEfeRgh025UZ6kMIb0MCYNc2ZGOjDBGOISsDW/XV2+45gcSt013Qn1nYP5efx+zo+jmzv/PmLgDWsN2JLQJNMCLMhhQz57p27Abm4T66zTnEuK8rGsGsSJhtxSxkVkhI8O7EpQIZ5uk6PANNupZg4OmSP6+dkFeo+CuBeFkRif2RgSnQ3nuXbsQ311jHPCkMogymMw3k/mMUXEAoD/IYC/lnWcMDJTMOr2TGy30pz0kArazsNG2Loo8fZ28QMTOZj0n55tW7fvhPQn/Xytk/4hDwP5Jb37t6NOXzO9MYrJVzELkZ0ydYl5iojkQE8+UK879r05J6MNYOAnzkDz5n4LMCPN5X2EdxW17GNu8TvTtoSwOQzFNpbj1Veixhyh9iVgtbJZ4ACSL2mwWkj4KOaBuyhSPe9pgFJc163ocNeGYZGAPzNOaaMJtLuTbxXnj7sWpnRgj8Ctjw/cxgZLzMBb/aiz3STe5nIFEyZc3Im/tXio4B6LndklQVh5vjJ727ePV5b5tBlLVXOnqZClRGsnQDayYe274HJf/qTbYeYBNAvA2oA6dxPmKWcu5xBG1DX2EpMA1gcMI5nOAwumHfxTotcVIACphfv7/KSwRPmIvkdzQXjwXZ8vN7ylle3gGNvgAX6WKbUhzWgHbnC9qweBtc0QXm+yd8GpJ8BGm2shKlZRvqABhM7ZRardtHbteuvU5G13rhZ13iasZ9ydnCuNre7ulqPHr2Wdcwee/4MINEGyxuPH+X3ZqhOJYmAW9OgAAC3QXRrnec88EzhzCL/2zCOkgM4MIMzgnoilhVlBFNDBNQKkIps/lbAG57TEB6SlzT3JJejqUQTIhOKM/CDn92LB+cdpqDDULrBA3NvHR3QWO4Agw50CCRS8IPzW1byTM/1rMsAoHqn8v4j+a8sM2cIsawT3gPuNGeTvWsMMq+yxtDOtvn+hklkjqd6iCaJjEjukTm6DUNy7PER5PVguQGaxbsMb7jmsoBbNJJVOxH3kaNWqp1aFBP753lSOe+xkDnBN5saR2l1gNcw+dOeTi6heEGGGDl+JkB2gqcWL0qi+UYYjnzkXqVc94wA3BLQ1GCedUYYYk3wPo39WFFUdnlDjL9Z3/FnvmN96zcDbn3W+oqv/B/ifxcYII1lY9cwH5Or7cTfqQk2Ni0zLKnNOushQeQ3mVs7hcTH4z9/7u//SMx2glBXox/65yRZO0yEAFBZvNPWET1+/vTF+sG/+bfX//a//On1Ez/+/6zP/YLPXl/yB794veWVh+vggIRMeRBsLF5ABNVELh4CDQYWvS7gkClrVDhdrwnwTpTRywWmhQmZHhseIJxg0yGSjh7ktgbebA4OtXyuB++m09MpSAHOsolMThIAOoVsAkJAhxrtegiNAaNyED43I5An8R+GyC44YsdxO+6ZoKrnh144k8QMkJOCp8XEeB94Py3aMl2OjgTdzHhiMRJXfXySmhir+xoTiDcdoibVSXpT+GAEywEkPRl5xbBh5j3wvbLaLLSTKLfDPNc+INUYEyqbEZyc0eocLkonj/PzyoSgMptwGH0toud3KEcC7LIzP15Pync8cOe1nIBFAmsHP2OIM/GEKX0mR8oKZ+Jdx66X/TAF39Cj571N0ph9xH88t2rBsxZlNYf2rlyy1PIs6G3BaZdz213IYZxJepohz1Sv3Ti07aB6X5IQMkAg3dctUMV6FjArC2hAVu5F145rXlZfQIomp/l6PJW2Buw57GvOG9AqnaVK2/YOsebcAcbcq+n813trnuMAdJGbBdzdPt+sp+ztbcG8mzROEWNCUUPJJs+zbwao4eIiKcQroqbPkUW0wCWZCRulrJwwXErbk4EnoMMz1yz6Zn34tQ/lHgDmYjo74BrFHP4sFLSRtnUy0907t9crL78U6nzSwnhnADyPHK6ga6e1BdDJab4jle3+nDU3h/nu//u+ZF7kfm1k3S0sKmcErIw0qb9fYMnVJSCxk6jlWWjQyiLB126mBKVLWD+0GStOlGdvUgCT9HFflaIgERmPRNd+/Cym6Ol95ithS92SmZq9ABxYwGKaCAPsTVJooUkip8GtILlSxXT72zmeZIztSUrKfeLrz18Imk6cgsUSpuAlzF0YBvoG0dThN12+IEHVuynJfYtSpv9i6A4zhL0rUGViF3nrOb41l+v4kFitLyDJsyGBV7YQ3wBtYX3YVonfXWQoewt2S8x8MTePdHqMmdd6noSZ7u3+Okaq1cZBmICRFp1HwhGz9RqEcw8yzY5iggmHGZLhtEPPJZN4i1B9+gJgbKSPjojPGqpnzDTIRs43DQ+fsUW3UmXPj3S8kXkG4H6e+xDp0P5eQGSS/DA3U5w4Pp21RdwzTirnQBYH0HL//v2AVFzzAKawpfNe8QJCUhO5Jl6fxpEGs8q+lOtwlnNWsd8HBBu51YCivJetb57F8zEG8wCImfBHgY0McW89vHcnrLS9fcANmAtpB+R+2P0H8JmJVo53t8DpCVA2GAtrmpOxXsiAKhoMc146gSwzKiK19vnoa3OVs9ufK2OM5pD0ho2lQBhLGRTC1LHDsKQAg/n8o8dP1qNHj/O8Hj58aSPhuvfgQc4hmmdhZ7VZOL8r6zz7/tI9UFDf5pIDSyLDbzMzoE9ZRYLpbcDkQnuOqrnJ2QMoJZu+hug0+CJTkiFtcUWTJ6Vp8g5z0lpchBkBQ7UxeDNpVaDaZaLUhUKV/cReUd5aFlpBq9nHG8C7eyO5GaoA1la9q5LzZEhImWAZrKOFh7Wd5/jkW+4vz9uwzyqPHcbYsFMnxm33Lq9v7MUXcpqK/C1b1YZn5GKVh25TFtmk5ASJewUmiANOpaw/UBkacz5PbsEeCgs39/+qeXjz6Rb5vP40APn5Yenmcy2Qzeu3XsAp4GMMf25tECbY805L3Fu3T487wAIwxOI8APY1z09QFhYTTL/k7pVc47UpgCsTbxrtOV+7rrHq4GuRJhbknnN5ANCs7RD2PYu5x+Sd3G8kdPw7QEvvwSgEBuRybxgzDRTbfwZMyVrQ+J6fDXsnTF5TCa4f70gGXLDWYdo/euNJ6oPEDVjZHfST1yqbm98CuMX3BFxl/8UnjMEerhP+8D5gNgd4bNMz6zK5l8AE94czMOsm65jccgZHHazHTx8nFiWvKgs2ElEGt+RZCWhQj5ydHK1jGHGLOIZ34FX+AGDZTO6JWsuA1KFj/ZBhV9Zp/CHCCjzBetgheewMV0uc3zD1rDVlDlprpJ7Jua3Mj9ih0BbAz99jzuK6JI5Eaj/+r5zhlXfybLQc0Psww9PYLzQjE555VkfrHEuQdRD5H3Wzz6fpd20ksGqJNJcBGFmvRbBulCVGLRHFEjUU4JSg/yh9wrzLWvdcn5jAc8jgr411ypagEoAOIkCOIRrMrPmckL5uc8qRRV7dAGLerO/8379zfdu3fNv6nM/+9evLv/y/X/fv3xFE5poyvKrsrGIW/wyrqvluaovN9G7ruuTLJXG8ydzaxo6Py3998B+872YO3l2W1rzZCaoiph1xvBNR09V7cbn+zt961/q2b/mT68d//P9en/+bPnf9/i/5Xevll++v/T0N6ER7BZR2I7OH3hTiycrsamQjd2pGk51hcel5VB+P+g5Mty+X2UljFlx4gTgdia/NZMOwduJrQZfDTkom+HVayRTqBOmNlrdI+2yS3UKbpMlOE4CRBsRT8G0PaTtafF4fDv0YeJ1Nh6ryioxbTQB0FPCd23cik8HrAUmgHhdHMUPNwV9ZQAoH/LKePdPDKIbrBoORWYUhVrq/yZ8yNrs0TFN0YtwUbVxAzAZrGB86bOnrkRdUejj+IgJPJo4BBStJma8nWW2HjELR31P0vpT7kX1MJk+RS2CDJRMz+Ha2knTNhMmPkkHynobJwfvKs2RCGCNyCwRBnz3YF+QLoFh2UhhbGxAKdtBRDr/ZDyYt5DU79NcCqFm96SZrTD6MN6Y8KYcg6FfOCsPpWjPfrWfGVj4CuGV3joxI88R09XdAsCRDvY6R7lB8z1oeedocKPrGDY3Y193d77txoGn9JpFStisAEPlTklqSUgvy7GU6YH1PAr7eq3Sg2pU35fAakkRX9mQHrL5P7XzPoIGZVjqA2LB6Rgqb1wTwLquP/x8WYYroPt+wPHNR9bSpxwlAFHR6X28rWZH114K/XhBhIKRwuRVKfRIEQJyNxAImzNPEl/i81ffuwYN76Rin85+EkZgocOs9wkOi0/fqTzfg4zyz3Xi9YdYxgbAyLzxnsuenq11e1a7PVm4800pJqvbGFHhkKk7Nsgjegq084fMLzcV5r2Fr9hlNETkgM4klHewwSOLLg0TdcdhPn+LtJOA1Xeqt5ModL5hdr7o2ERITkMFXKpDOL7GuskSLNJNTLcWMMxThKSDHJL5gVmIg94GYksmfsoBHRj27grhI3OV6jk8OI0sA6MmaOL8Imyfvf7MP99I1T+c8nV8NuYddzD4B3Bp5ERK1dKw7DSwj5EPF2voh5j7dOgxg5mj0+mRUbvKUKbjHJwG4cr5c36zzmMvKOoLNFDkIktiaIbNeAHc6qT7rx8JxK7Vin2t+6145PpbJpJxJmdyccxbHejxaNFTmFLbOdeT0M7AjgGXOcZkerI08x5pdR3bOFN8movw/xQAFVt4fE/to0PD5eBORZMPwPIp/DMmwDEljzBSXI5OfdQIbeth0E/fmbBoAixUpgKdP3tYvp02mMbEmz8lACU2uiUMAW2dnTGQ7WftpVsXtJT4x+MKk6b9HcSjAqbSiLMWwt5VuzZqPUXQnxFtgK0Exblo0pLDNai1QFz8kGMcO6RlAfIADLoGfsVFXtnRfAZDM88Lv4foFRy3+OI8BCnke3B9YH1MQeT4CGjkNc/IBAcwpMjtpLowb2BJeA4CjjFVzF953po/VLP+KSdobo3WbrPOcI+spS2tip4AszSPC64BEI8Ve6/DoxHWf86hywDAsxzB6TORhX229dlI8FYgPiFIpZgrYS5lAwyrPe6lUW0m/YE4aKS2gZb8gHQLcVTI0DHJiGjKfeItVlrht/O6lWReGzGZIkswi14goyFyP+c/4mx5GIr49i1cM4AWvZcnMtYaBUbAicsg2cScn9tm3wAeOq5+drMStZCjMm5p3pymYHEG2DR/j78X/pxnQHHMavImrAfdh9Pg+aOjyvCi2nzx5tG7fuV37hsv4Zt25fbqOADwBIcmlUvwa0zJtsV5o3ENY3frgAlbZwKAxY9MfRmX3S5saaZi1iTIsORupeH0+Mw8oCy2StQEpO9AmjRKA5oI+8/0fwaQfQ+9Kaj0P9ZHjYxqzyQcrv+a+cuvxRM35z7MLuMVUYhjRR+vxoycBSE7OGHYDewYVyvE2z9uoTQTlZhoe4Auy5Eh5L6/W0+cMpjrUf7jNBliO449GfpUYg8dT45xgqOdDfOP212JwgCxO64ishwx/OoifKnJJSAk0PDD/Z4op4NbJEZ6FeoqRY40MMGqHApA+R71jYaF/RC0X4NEYnOFElYoOIy31XiV8rgMptoJVNiHm7AjAxWvFo1MbkUgad5iJAVPbzOF74yk1MuAAP3hWud9pWvG37FUnNxOHTs9gKTu854BGGTVzmmWVJTbXtC7Yb4PONhmSRcesmotCWoGMwvOdhsDUFnNmyNinJqa5KfMbIbfwAAAgAElEQVSM2pP6KmSJbHOANptiPcBtIGxY7mWnZdOb72e4Q1RgF+svfOdfWN/8Td+8fsPnfNb6CsCtB1vmVnzaagPisefan7NsWCwbUkVq+zZq8h6bD+ytN5lbHpkfvx8f+Ps/crM5DD/qbe4ebANuSe80kk4XBgT5h3/ovetbv+Xb19/6wb+zfvtv/60Bt+7ePQ1dlASOhBrqpHRBA4sH7iSfds8629NCo5RygkfQ6PpvWbR4uKWgaUIuuwLA6nK9OH+aTTomdCx2pEjjyZEJbe0YjczGg5WCD4P4040Z7MgJI3fbGQlr11aPFDfXjFS1OJ8iPbTzBq8BjWZDzj3mMMgEwI60T4eiQA/FRbogdNtrfDvJaBLZobRzj0OpBnDUnJL3GQ+DPTsvUjIpAuwQMWWLwEJyk25aA8UU0DmQ9xnBjRzF0ckWYYJyJgAmJfMzsiS2wMUuLX+Sl11AJj4iBY6U21kUWVjb3QIg4nk/ryyGbjCvwdegjnMgUWTyMR3PmcaWceSdwAjYFJ+jFsIY1FMsPn7s1C39xy4D3rHG8WEhac16QN6z40Nj8m5gTQJeiejBzf66VSafp+TNuqy3EuwX/p+DJN2ePZ5zR5kHbxjPjFCoZKu000NhMTLUXZAtic0OyBZKfTv+eZ4dwb37bOf+R8Nfav0cEDH4DJNK34CZJgOwMMCs3h74DvDzlWnVAyiG1gWy3AMjzXC/j+Y+hXA6K1vKOAcmISGAaEylO8kszDqlM95rCxGueReAJgmeImoKwjyfslZC/97pmnJFMxUoiU/XxW6Xe9bZdNe5n2Mu7+Gqger4bZFEnB5DtZcREnCy0+YAEyJrheEYCTLFgEwJrhNpJqnprEX3d81Id0x7s87bmeK6+IhHRM3ilaH1t9ve3txnPUNuAlDFb2ozyKLy25oUx7MwCYzF40hMp9spGDAj6GvKHY8/upnnSaKVLVZyXnmU/lJK8rbMzplAZcKDsT+MTe+9bAQ+kKOzPsMA7NqY15i/cz5sjJ6J88aQGJvvJKwCSiZ3juje+trEMLrSiniCMB3vkqmXyk/HmFzA51i5QBoWFjkBegrwK+n2bEqiWrDh2XMmyu2vo2NiLOvEpI/riBluC10L4Iucc7LclHOkoCt7avYKcYrnk6Q4GO5BzMDDKEOKE5aOjFxek8LZQsNG0vjXZPpjwGCLjAx0CJhtM2LALs8zQSTATplBrFnObAHFKSDwNJs9m2eZ9ydQRsxIc+gQX0caM8Ts8f2ScUPxDlCc98ozHhN/Otz9Xj7H+/BMEZDAjDrNmws9z5BAYnxOwygNpp3hCsT7yERiAH871yILtKy6sqntSMMqdtAMjFNiF+sOGQh/MCRn0iPTpO7dPdP+P9NPldDYQyZZJz7JUpFhaxGUWDlMsu7ljX1DY/6mLVHJWJ7NSO6xZojUi+JRIMdhjLty9vGRNEbK9tleV6S6nc6mLGU7HGDiYphvBW6U4mmwHBAgxuoWjBmgkDODSdTDQAJYchIdHwAV0zQMw6uxMusXXz/VhWvtz2Q8c6s0yDr8ZCOL61m6zTlktI4kbgC6sCGPZBI51KVMDlg4AU6cwDfNS54Bn5O55IAdzwvXdBQQude2WgcYyr8Djm7PsOzhyHxlA0XaE7k2zQNAuh1QEWAmUnhVDYIlskeYNjiNhmmm6nGZk6Km9MqvmUyJiTjXnUbFraM8ozz2ARN3pqXzxjYMOAC5TIskJgnwBLBIM0j/pPkc0rIZGDMMJNbMsGL5hQM6J8Z1rTsxsXLvNoeoBYZRGobJAG4U/IB0vEtYSYBgGVR0Fc++k7PT7LP4vx0CDF+uozQI9bu7CIiq/DjX03zAmoL83iZ79kbilUqUub6JYduminGCj+Qr1CzXLzbN7vixVSYtwNeJxclRkNJi5VJrk24KAUSlfvwszTDijQ0G5e05CzuAa86RfG/9N/HJY90cHN1az84Bti61c7lZ6+kTPMo4hwB4y4jk/CpIL9lA+pH5loAVIIZgCpNUZVl6Rm/luE7xIz9xT+Q9Jr5q48K+VjJsQ0dmmRL4gFvdX1nFMTxHxg1YLrP19tlJmLD7gFu38Pi7tW6fHa+znMlOB+TDQVoC25Nr5WnveHgm5rIGOulY5rHNnKltPCvJi1QhpFYZO5MMGuP7tdvx8x2GNRMum+vyepAV9Bq1cbK3r+dj1hvZAI3kTKylQadckHtNDIgEOcAvNS3n0PE67HTlaXjit5aarmdyzujgPMRjziL2hXPlw8gG7IpnmzHeey7zdUO+gHDRhlBAvQwXc/JumONllR6fnDk7jpof5ndAWPfF1MITa8yNyEPxXrtY3/MXv3d98zd+0/qcz/qs9eVf/ofW3Xtnstk68T24w069kzwhzP4+v+l0FPCdZ7ex6egwlZf+rV/xz5C+Npv3o/7xMX/jv+gF3vz8z/8d+ND7fzTg1iQUg9DOgplCxiKzJqbxrXOCl+D1/vq773r3+tZv/tb1rnf90PqP/5P/aP3uL/7P1507p+sI76EsMqjWTBdJTyESl4BFO6ObBatI3u3+DLiVbluD+EyaMbhK0wxdPdNILLbS4Xqhptyq4aDBbWRXZSocYCRukTSFPQydbIYmJYJKBGQ/Px0wkwJ9v/h6upHDkErSsd2Ac09JMule8/9jREsAp2PO2HM+d3LKBEI36RSfvA/ZTxrd76L/uwVZzp+ySUL3rieQ3YYtO2eAqAAEexiwniSgD0gWanWMgQc0KfgSzyFHOguadcxzCpia4Tbo7JoMznUNCCR4ZRI//B2KVouijuMta2QTwwKmkoVacEmNlQE30zGSLHQN8O+nTzHeF4iYpP3omMmVSiv1qEDOYhIygEkkLRgCj6wounj8mXwOASs8rjdSC5MbC4sQiAF8erBBzmK9Y1oak88ysIL/xY8Uz4NUZwaAvM52Kl1ATj6dhGb8wgQBJsjvsq2ydlPZChJ9hNQxIIq/Jod818WAdpOkTSQa8+8BBeb3SA2eiVcUDY4mZlIL70OWuUWSDUOkMXrZuWZNZga0GOnleJzlgKfbExq7nW0mufCzTuOyAGTPz3MzOSk1f8fzIj4r7Q7y+8LMKjAe0GtMdMtsoTigqGVfM7nIZOyFCVmLdQ9pDnT9ihgvzu8/SkK8t27tS+NmOhNjqTMpjG7WxNqbFkK5N/Xa2emmR2IAoNuutjG6k3Z2DP9lZOqB4EMlVl4nGUii0aTSYl/wLtMNKx+Of1HBrSy9Xl9MomMybXwNG6Lre3xr4vvXIofr3ILYsYR1fdUPh0wnUrcUYSRyrktAIhIwfpbXkjFmIek9tgkybEPfk+t64gnvn0IiyVaLIb4nbISCzwkdXTMA9TM4I/t1iohOEI3sobHFNWYD48XF+To4krE0XpED7iQpru9QGLNONdFQPwM/pNUnfme4B8XhdTzPAM8prngfaZYUbOZ7ARdyT2LWizEsTCrZS7wnYjDSO/YLgH+kcyki9rIHSXqJkQCKgG1jaE+xF+CyEcBnOQU8U2X1Zsy9rgwhjB0S+51R8u49plmZFFN4DBjHvrAz7zNj3wr8uS6NDXrDeX7a3OLfnJOAS3r0WCxkeePtV0A7hUA61JXVpRniJghIXik0+3cjg+mawzQ5zCqGSkTC5rRFrk2WFhL8Fxtwi2dqXuC5Oh5Q/DYkH5wXAbMDTFhMnxzd0rMJk2N8TtIMsdk3GkF9JFHBFFAKULj15pStup04dhNrCIGQKcxSozVnGJApEu98rueyu7/GxDmR21esHPTS3EYgVpZe8po0YzZE1+ZT2wmFA9zwliZG5VlS5HaqqPctaLzy9BcvFkxDrp/fx3MW2Ndvzuc84cxcKDlevGT2180+p9bIpi1eJ59QGjTMT6dBe8YJHPYytlJFii7eXw2lWV/j0cj3Ep/G+zMT5YZ91bNLxo8At83NsuzquTp5oXFC79MxhZ4zd+4hMYxcJE+nrPf4DcXv0bOGd7KbdxofmaI7w0SGqVVgePP+bYLyZ5qy/l5pgBOn9fNyHchmJUXcytlfvLhcT5kgtzNEJ2ulMi73j80xrjcnW8+wAMJpiNbqIrmAOUBAoICxAj6pO3p+eJ0qKHgePAfO4YAjYY2bA9KQBPQRxOJc3F+HJzLgQAbw/gX0It4jC9ZrUQAoXpm1YQgYmqaDVhdp4JG3ldHqlO9dP7taoATomGE9soLCWq6RfGJlJxnyXmT3AAQrRROgFejZZaRswN4585h0t3F9mBxBNuVmamUAjUpmr22CAIKQi9J0evzkcX1D2XeXaTQdHdsYmeZX/IkrNQzjsDUCjafkGzEyv4kkXkaiexcQkjMPRufx7bPE41GpTLzFpzlenJHS1+g++bhTF2NhsIcn2DMnvDKVuYO+mNpN8x6J92GaBTfr6NZe/s1zfenBvbBifZ4Cg7FXCZjmfhlHdxtEBeGnucVtAzBKTLD5OXvVehiw+CKfjzSwjdYN0BnwusNy2l9MY6o5zoBPT548jZcnIBc50b17D21EkFfzezfMLZ7ZVdiE3MfYLdR3MGyn57CET9bJmdNl+boDPmZyq+ea+d8K+409wFmGlHN/X3Brrw0W16v5QJi0aVxtJ2by/NlnYcQVzGyx6BCoxGCtClSLyJhNLGmtvQFMe27k/Ns/WM+ena/v+s7vWt/6Td+yPvuzPnN9+Zf9oXXvwd3EfdtBnv8yzbYDvgS3/Bhgjn+Hw9gJiRubhw4metNzqzfs4/WvD77/R29mkYThMZMI2sUYI74UtTWIZhU51tQYTMPgp/7x/7u++o989frBH3zX+p1f9J+u/+KLfkfALWQ3STAi+5oizE6SIBdJhwez7ACCpIHZTpISjOl4eBBup3XI5pIuys71L2VfHqZ2w8JWqontUF1nWp0A3XZzuEO2FOlJCGbjEMSUX+gvNR3M6dKliE1Cv2WVmHD5/3zYCVPyoYHt1Xrw4H6uH7+AMXMfurbX4KE/rJIB1ZBScYjSbebfKd7a+eU5Aejw+yjYZYfdLDwEwlCiw9rJdimiChylCI5hpx19ArOSCTuNmTTXw3gK212AxHul4fT8jMXotgvi50mMnCzk9EsnbAW0ooiIF5mFRRIgJhFSRKXTRvf0fGOGKOBIITBSSKUeDXkpcPi5gITtUJtIFUjp99pJoUvmtVF8np0xvt1nPeaLYSS16Of7AgCxJgjoA3hGfiEQAutBWMwJYQn2AGYkeTGQ7LU2qQPcTHFSE+UDfOJ2up36im1NTe3BmKiN5MkD2u4aFUOS7LJaNsnURx0Kc88iGyjDyI4RHg6VO6Z7a9EhUOGwCJLfyEfznGu8mwlSWREyN7s2h5XmgacP2hg4C8jpM5TJLQEbZDfmurs+xycnyWwL5znIMzFuzCdrHDxMjd0EOkyJfYA5k/ZN53utDRswbI8nTwP4CELMCGcLWX3Obq3Tkxq0X9nxzyS2/f11/96dsDySYoz/WRJEp2EFfCrbT/mgBjnzLMazbrrLs9emyJ2CyA7odpJVWDEzhbOMhJGvAJKkYCq4xeobcCtsySmqexaM55Ks2U74mYleIxXM/Xuxzi+gqQsKWQg5rh5gDcAlklYK2ufPNwCDyc94WDS52ozcblKzIz3knpvI2XhQkk2BY8yxITJ+ixbznAVTEKZQeq5fIPud/wd843VOT8/CEBow31Twel3hmxfZO4ef07US03sYPn38NDH17JSCvdO/MNiGcXviNCCkBHlOAJyYWIcN4V6JtCVMFs11ieXueWXL4+sSz50WUrKaewZ2QAJeHDDWIlPL1xxlzhnAnokxfifX6XclopAYmlhcoL1yROIZ9/T0zmmbEK5NZULGbgpsPub+hinXmDrxe87QARqJCdmTkWxY1LC+Xnvt9azNeJaNIT9gfdkCACGspyOYap2almmSBYPeeOP1+OBNQTz5G+8PwHrAmwxvqbk8X6MwM0bLCOH7iEkBL/KMeSbP6kmkXxLAFowBjI0psDKafm+FVXCSeKBUhj/45Xg2b1mCjnavkXyLELEnGxFOHSv5MoqZYbZsWVb57pzPnrsU7jwNipM+XOXvlWkEDPNpuT/3lFwNkDDMa0EhC4ScYWX3+LuGda95f2JiGQthTQCedjLWnJmy2AVIwzwtIMC9Zy3xkSKxrHUn/+qPyXUeIQuOanP7uwWczMVskNmE4/3atNqeLxN7YWTwvQEAiFmRcXl/DpEEMpUxzAQtHPggppEzAjhPHroZjLED9vDcOLt5bMiHeDasM4fKVBbZfRHQO2CWDJCJl97vmrynMSZDQkmVNg7J1Xqe74IhifgxE7S4Nz7JqHFin3l4/Hs66ZC4nBzx3GEJDHNI/owMvPt48lwK2AFcXHACAMY7Gyd8Hc+rcEEC4JiHZBJnpomP7E/gY4Y08HlzP5vF47c4+XLUCx00cu/effcocSANDv3RaC7B+IERiTzKPKpTBLsXszeu9M8KU6xTuNlrGRpT9Ijf67AlTbHNmdpgHWC/OW0aaz1/c89v1gLAIP+O4qHqCxt4o+7QZiI5Z+LdYQAf44N7OU2SjdzenDnDmHYGXvG9WetdQ9NwwKCbqu7y8mY9fXa+nj5/EjsW/gaEyMTdC5v3w7z1LHUtkOdzHsWHroAKX1f4aJOCJop7eZinkAaUyB7QWMj0Us+WaWDzemenTGAsG7E1ESzj+FB1YiT5E68FcElMwIMr/lDPn4WBGEAzU4EwFXux9m+u113iMJ/PsAB8wBxewg2NX2JyHuPrPBMBE+tU1hH7Qlmd92LD1sw6JzeS2BEVQiWWNpyMk+olmLSMn+9NJNU+8/E+23pFAuhwTbCdsEhxwuD+evrsxXrj8dPk0smzs59Z37fieUh+hgXFwQEDyOiT2yBgLXnmK+9lf6SGJkYdHMTWhvd4fSlrkbOLP3s354sdFMuxNOF5f3iYtTHY3JV7z1nGe2Qt2xhiDR+Ewfc8zErWMus4bfnkmMNKnjyPa7TW6oCIWGtcrD/3Z75jffu3/qn1+Z/72evLvuy/W/cf3EtjX6OK7pfds6f7bvKOOevTmOwxZ3O+DbKqgh7+wl/5MROyPuZvnF/+5t//6u/Az/zke8Lc2nbdt2yQsBo2GuWmQp0AFdYIDB+o4td762f+yc+ur/6jf2z9jf+PvXd91nXNyvqeeZ5zzXXYe3ebP0BNPkfAIqKGEhNJpWJESyshiAZFAbU0iSZCFKGbBsWGllABY0wUY1XyJaWAIoqSRAURFQSMkbR0e0qZhKZ3773WPB9Tv+t3jed9u6OxP6Hp2lObvfdac77zOdz3uMe4xnVd4y993/Lrft0XLF/6pV+Y5M5NQ6Iz0rOydXYFuAi609EWrDFobOSJFs0JJMgImxRR5G7LEYMOt+CyjLabQBLgBJ6NGfYAYLDACBzjobGi25Enwb+pd0DGfOv3wJcsLgGqKain8yzLC8TaRHO+h+DONfDf0ts9yDTzk5W1fvV5EcQHlEqSX8BoOgS8szGsn06aRelu6KwDhHAdGXHcdugclDxDUHz8MgAJ6aDeYLLOs61xYYC8HqzphDQpW5PbrUPae+T3PsTvIAlJTf63Aa6RXayHfSNQfK3SlXH0M0wJOyX6fnBYXt3d5p5JZqAlB/RbDY7tMswUlgESfR96iVA4OXlRJszVzaXJ9MNm8kwO7wBMnZKHtOX06XKS8eZ2Fi02BGjz2elyOYErxWGTHBkHfh4Jqoy+ZrMcGjWRl70gaBvgjXHDyHyoo0v7D6NrLXQtdlbAM+9lChXvTapzpyqmQ1qD2AGoahYb8HkFAafmUZLomvNwvb67yWHNFwV1Ep6C00xIpECK52Qp7fiLZSeWuixbpNO+wk4QhJv1HB+qSWgDmKnDJ6nE8JSkOqbGBS9mHw0YtTK4knKZgIZ1k3DiIQojJOt/UUYB4BST5wDHrt/ZS36ehzKsk5dvvQy4hVzOhE+GQhIEpFt0IfO82AOs08OAN8jAiIP7lW7EuLjTaWIymqKnvhBJa4YV+wlyzQFEe7CvXfstCcmAU2tXK9QluxB1OGoMoiBwohu45IDm7hMLK/fedCYtGNLprtyLZ5pJkPHtct34+zVMlfGFTMf1POA/ZsC8T1h5eVOV5KXUTqxVhsi1zNrI+szEQItdiiG+vN5KlwsCpFHSLvPEqRlBD/if3/Oo4X18cnZ30xSwEyujcB9/wUgMMc++dJJSTZ2ny05hPBKbKd7pNAPAHAcc0wsKcBO2Chuf+47pfhJBhn6QnOqTZOEkkJEENRPbLtfJm1zfs2fP0xEHDPf7NLsHOFOa5Hh3vVoelwOkQT17Ju5nkmflrpEUrD3PofeXfVKG0PgKpdEVYsGwBQSEWVvxzapvorFxOt+CjgHJ2whS/raZmndxeZbrTyG9h+SU86e+UWXu8ffK4nwvYVLe3geEJN7j9zLsOIrTj33szeVJZfbKRx4dT7917dPc4RmwzpTEycCdxDiA3slx9rINj9sOZLFAHaNdpMjPTg718llkieD7oreJwJaDTAQSlfhq+E5XuodCe8021wJMl30pS8sGgJaB/l3e9xZgYmjQFyjSHfKzMjY5m+ZdeCaNN9183gYwsnO/YSyszy32ACJtssWc4jjeZomfw/zu9+zHR7WYYbv3MAlzLQVw5ucH5DC2KX/i7yYnyBQ14mVBLC7FIoxCcqSK9W3aq29V40Li9QrC2ywJcwnANPTiZXm45Tw6jJceEzRd85VlhQkNKD32FJsG1cS6gFJQLgIsXi83t4JFAdv6CASyPasT15jmuIvvk/cZdvMwtAPcydQZ2wu+d2LeMID0xRNAYG9lSmftEJSrK82S5aqlw9nZZSYHJ7euuTbn++RLiZ0piju9ukDjxwMVnlGSo2U7xgYj7+M4wAB7ZEBk3i+Akz/TZlnlqPOMYjMRkIk97/nDn829sTaZgjixXEDpLsAWoD2G5rfXsFmJrzK8bKBSiLsn04yElRyGMKicjLPIr8m7ysDjcx2KolVAGK5tTAe0Sz4J4C2rT7DT98AX93t6+iRrc2SXo+qYM1Z5q+w8cuDXXnvN5m3j8uTOiUll2AZYzlHhGpwcLY3CgG1Orr27D7cmzN1X55faeiCbY03Ftw3wRe8u8uipA7nul+dnAU+Gbc/ZFQCo6oRMLieHK7iV86jDt5ShCrh4zZs1z3PkeQkgdehDpxdyH+R7z549zb3xnokvMOLJpYZ5FPXF3u5yenK8PKVpdPlq2X3EVB57CPIxm7AAXKz5sPV3loWhPjDlBDvK2HLGcJ62AB61hRJe/j33HTPzSu7ZsM2ZMvU4AL4DtwIm3anQCCOwiiLuNx51bTTNwJg5v/XkUtafWpXmFHYlj0uYWTC8Eq9j9r/f6cU78Sfb37NuYp1OM27TqBxPRgDDkwDOWS9h8jNBV09BFFZ7D3d5nrCyeM42cB2OoJ+bObQNW5sxAWq7Cm0My3TEs40PUb6vf8v22ZvY10ZGpMyAiPEmfVi+7b/5tuUPfvMfWj7vl/5by+/+yq9Ynj5T4nhL7VNWM76nE1AHeNputgzz1yEcfu94D0+e+e6f/emfNGb1SX+jV/XO178IT+D//OAPP86iHTBkpBzTURg6t23EJmadBkfBebh/vHzwx/+unlvf9wPL53/+L1++7Mt+zfL0lBGt5ZOUMivHfSZ+sNwoYk3c7AbVUDUIrZLCGC0kaXCjkRQy1SpBJYW64FemSLRwubmjC+iIZM3nDWZ6eVhwZ/OavuRV5PDY6gjie6B/hdOXZiys7CPf3gYYdPPbbWNT6x0x/7MbQjLOYaEJcoq3HAb6N0SKE/nmxmuGYGXHg86dhzw/N0bZfP5Q8S2OTNqiZa+nSSZ1MRnqRJPIYaiYBB0spyena9eUhPg6ho52Cg5y2NdcnuSmz9D7qRfOTKEYcGvBm0tmlz5NSgXWzkWLUcdH3y9PTujs2GWYA2/8DUxw61tRvweDM5r2FnicWinILapNmjRWnmcwCUBkME0sswaYIjJypJqj+l5dt3xeJlpRhLAe0lFWDjcyhIB+MePttK8yFe1tdPRvu8vpErb4aFYiiAD1P2vYooGDcTqK8d5KMrMZk50ucMClJr6rN5VFpb483luefRJp9o4dKenaeuBldO/aoffgmyl9AwLGJyQsI+n0IxuUKQErJ7BcTeXlzA8FHLlOOsb17hh5iiCiYKHgWo3eM31RfzmSCoACgACKWdbFTF0bMGuTpJjkARjO7zJBkClAgpmClCQDUD3dWWPRBgDd+HkpzdgY9F6eC4RIb97Q3bM+YfmV9Uihe3b+Vt4pkkQmgTGZCUlY9hwgbo1UKWy3zUYNLCaE47czIPD83SQJ82633/MUTMNg4OOIY5FLIEsoG4Q/H/AuHf6t+GsXfsa0y87hdzItkIQooCSFQQopAXgSq2FODIhBjEt8LIjpHlRGxvsMOy8jpGXCrWBlWQSC/5WoB6yiYTEGzjINxidw4ssabzvQo/x1k5vue/3X9CKc5HpAKp4P96VkdiR4epEJoup/xvoWpBc0RwLJzh6GAuCTOR2sPuK90sGseRgAe/h43eaf+O4NQ2G6+pv7MaZ5XuwvewfHmiszNCHDPw41rq8f3fi8jN+R72pjSL42J2AVd/gI3h6es5UJW+0qmYFF1n9nex8cyfDhejPRsBI0SwOfSeS4nGUtCFmLNj1k1PDMef4zkRfACO+5rNXd/fitydak00x8MiYGjNo/bCGpvDPxHKDyGgZHfYcCXF4sz54+WRmsc95zjQKkZdMyLZdiJ6DqdUCsGKCv5tu7YRhkamSZIfqNbs57il2mdh3sPiwHCSlIn3yGeusRZ4d9V9l5k+2wIwNoVi4zQGP9ip3l2b2ajxwJ1Ab8yi4qy2NiWsajx5fG7xcEE7TWTmIk9eZzw/5jz1lMb0zV+d4prMMIytTfbuayS3OGTR7VfOmhk7WCHUTaw3OQeeSQn7o20zDsuTzNhQGzJxf8NEMAACAASURBVNYN41wZE0ybxvowl5iWbJ5kM6JG8SFrTDwVK8g5Pl52YS3JarweY/Ts4vGsrHw28nAnUO7scTYpy/K5KCOtr4DM9CoG7u/Jo/QW4vlnD9Q4fMDs7HP2zf0MEdAwmXiafZJYsyx7B7Kw+P97y3jVCXbkc8u0mBjHmt6FRsha7XAbpeV6oqWoBsC7xlScZo0MT6fdlj1X0MS81jU0Oaopl1LsNIGbEGdCXPOO+BVFCisYSDyAuQUYH3lqm7zEmJkSyHOZc2P8+iZWDIsSgDGTZhNLdh2KAliVOGyjCiiCezo+KQu2skYnaOqzR1zV5Pxu2bmX3aRS4EDpaCdgcu1HxzKYZDRaqAdwbZMU5lvkW/VBY20A9ud97E9TUknq2EmkSXNtk4azfiayOt1VAHL23vzzE8+5TK5f/ToF8aMqub0P8+dhgeko+JEmxs6yXN8BtMBChNV0vOzsyFACQOKL58xzOaexEr8s1+BMLt0DeK9EjLWEvyrr2udjw4tnMXlBmP1tmE0cgQVPkyLM51smGpf1lHzfCdR8cUaE1EA+CEv7wGmkLCe2BtLvTKa+vlhePD9djg72IrVjCrAjNcxTIAdMHI++IbmHjcSRdMcGI3HAnOw+k5CVmdKMmnxFkYK5fuJrlC+wM/XW5KzPew65QvDzrbffbu4DqQHGvBMS4zOGt1m9eHMu5dcx3EzrHQbwMBQGz2jAxvFkc9qrrE9jqfUfa+4sliw2XZPnRQHF9TlxkGdwfYn3GrYH+3mOB4+Py5Ojg/iKwopTQKDEMo2n2vvc39LQkoCwAsS9bvAAmPmxFqoSJ2bxbdrlnBhf4TQaarLPmRELjMflf/jj//3yLd/8Lcu//bn/5vKVX/kVy8mp7LcHaoqqWXIqlrG1ndtNTWUpIQDMYKMB+zZ16OPyxs/8OZ80ZvVJf2Mu4J2vfyGewE9++EeTGc0I6aEnZZrN6PVL4YzpZBObTdDVa+cf/P1/tHzg/d+0fO/3/i/LF3/xFyxf8iW/enn65CSshhTz2XulzYuBlwav3HE6OZ6RdiTNzzrmmO9qcR6ddwoniiKmtxh4g7YTmPbprjUJzOFKoiAIJrrrISNoszWWdMaGtvMiMwb/FJIa2FAz3bBFeTXUfqaJhkUh33tpArwmqTIXOPzpsnkNwmqbSSt0nPQAk5pN0Y0EUpmeBtTqwKdDmye5xTbh2SQ53UpGODjiEZNg4qGj9MZimwsloWDMesAMWDpItNqp4t5zcJMQZWqNnW4PQuVqfE1SMAm0/jkaK368v5IJJvfA31+cG4hhR5EwcK0D0CSJ6uSt0VvPs5uRw0mASWyGzt4DNiupPgmznlyDMhJ5DlyHHUG7O8M8I2F6+vRUYGstDi3AWc+CIUpPp2NAEZt7B7wLlXkAAg6HPv8k3no4BMQoWJyEG3ZIuuBj4GnBENPrsFZMQN17PheYJ6yLmVK3FjI9wizCPax5V3xOOmlIZ0LJR5a6NYI7Xe5hD7lmx8iUPTUdODooTkq0SwPwxCGfkeSshSMPVXzLVkN8JKOzPstUCdgU+aveHyngYZM8LtlvFOYwnWRI1KNnCzR2epP3xFcS9xQbPqcAQJl8OTFF0FAJmvtrAOxJvAQ/lJIkyWV/BdxMuy5/Bnib87UeO6zh87Oz5enJqX+3c7+8ujhTshhpoIXmgBjcE4U0CwBABKlURlS3C+bcjY83zhyj6M3BMUlmC9GClfMsh5kwMQEfKMHeSiISJ+6lntXDg53MHjThs4AO62hlCerJMusw8WiLaWRR5t6eAjiStTEa5nnFYFT5auLS6ulinBnpsvveYsNie4pXWTO8I4oD16TFIDEtoHlZYwG74qvW9RF/RhmvmoXLchg5J58VWeX1TVhBrEOS8OCg6ez4ziP5CxCgVxjr7Q6fskqYbpG85N9d3xTGJP88E9YdyScJLte7vyu7ir8c8EkvGhkomUjbKZ2HhwA2+G8cLG+/fJkigHeVUeJhSBx1uprMqDCa63U0TSxkVUqOHRrBHiL55XeGEUehExatTIQUj32GB4edNEWHG3ArQ1lm2m+L4PoSzXNPzO27Vp79kLWv1AXmNz+vNPjVyzOZ1vWqSV3VWOfUtNvl/Ow8hRpd6DAVYB7AwsWzqVOR6T6vYHrtFKaB9OIFkivjMfeF1IV/DuAAgIsRPIk3kiJA6UzrauEgOKQPoqPGH5Znp8fL7c1VxqxDDoFBQr4yIFIKBJ2fzYOIVyNly9qstFQuaM/GARk7IarsrWlE5N7LykykjsVoGV6pepQPecjgQWcDLSDTfF/X3DSV4t+37flVP7QUBWYtq38lgK4gvzF//Fl8JzYV+PvYLtzdZ60ihR4Ag/0RiVCu7S7Swynq+TziDnIUpYDGJBp/fP7NpewIBx+YeyhP9mwF5IVJvGlkxpxnZYKnIIxPFMDMznJTyUqqofrI8hmJMwGZKBB5CMSHYQk6RIGijzPaM6pN0khsGUIhgD4Nwmls8gymOcgeu70mfy243LgckKagqn5bcixH/pthHWXv3VZSz3MD/EkTNyBsDa3LdNBapL6bj8rFzb31yDI3YB0J2us3pCcd95DJwJGbywJcGwbTTKg8KTlKbELGz7c5SHM7zolhUQc8AqgqS5h8c3yQPNcf413JmZH7B6CCEYbXWYFDpMA2Be/je8eSjFn2bpuR8dVTnpgG8qGKBK6T93x7zQAM1455klM8ya84k5LvxWeoOUXWuxPxVBzs58zRPsBcLZ6VrItH2WHxhQx7EHBOJm/Or7LReb7Pnj5NPDKHHkB8M2RILzYaLR2aQUpS5iLPRG+thwCXL19dLPtHz8J+52c4sxLfd23Ww1rHZyvkhcQKrtKmR0zL10nY9Wtrjr+TicXEa/cFuaBYtx1/9q0sWubC1gojky2RDvo9wxDjYmjYw7BLHtGptOvaAuC6uMhzDdM8536TpPwZQPfd8vSE9UNjk7ML0kAS7RASeI8oSWTDeY8AYnwpWVWS7HPwnMeDj/Occ0Vwr41lYneZnJOnxD4DG53I+olVDj5J3pw9rRw34HAUCNQ3RxtZdiZv6+Nln8KY5DNVyvzy1VneCTGOOolrJUchjrx89SqsLJ43AJ4S0WlUuXeVVvtZqd3SeHFye8gYqBceH5bnYSkDwG2eYeqq1kphuEeur5SSB0dTSPBbyxMaykzHloH68dL6/OL6wKYumWFF5HIZDnG3fPv/+CeXb/2Wb10+57M/e/ldv+t3xt4ossYwwyeezLikDdvYz5seuf8CECk7cyPv9yzbWV7/me/IEje1xKfgv/3kh3/EcjQ7KT0kQaCaY0YoVQpm0tp6f2RRlsxJUfu///gHl2/+pv9y+dAHf2L5NV/0+cvn/YrPNUjfQRWlgLRgHP+hkSBlossWrVXgZmOCLdPGB69kYDMhJIUXRfVqXl18laCK7HE1ea+5dqfAEewmVbu/5SDUCNepQh173QI607lqyn3dA2k6z3b/ZXZMYRxWDMkYemY2OiPL+9sMKgTg3I3ASAq9ARcYZbspBAg6HpYe0Pd3giom5noGpDO/5bEz3gTzfXbYSXRUeo5pZmQAvOeOUBdMi7t5WWmOaKcQnG4qnlO8Tzu3FptzSFm0z/S0h8hh5iuFw4xkrWHsTDYa+vTIlhJ4mkxwPQEn+lqVmcpCIdmVbl4WTX3WoMxSrBHMp+urvFSWSSYaRfbnxBEOBQ4fPaWg9R5m0hVFASCk7CnvZJ/keQyWs5b0bBBcG8aeGnUOAN4vtGgTIu9lzNX9Mw4XpYwWCE6VS0I3naG8E4HQo4wHH1lLdf0tYJDfSh93j2afUmjFLL/mpv0sCxuYeRQLh8sjMorpsk/hlc6WUxBlLFqAJEHp6o0fGx4lLdrvbpWnUNTE6w1wCPZLWRsDiHOnIxkFAByGF8amyh4FVeLdNUbTPMtOWqE4T8c8RcPBcp3pRXaAlNCyRjxEZzplDvNhOWLwXwD3cP8obBDZJXR4TAxYByMFsTjZXQ45vJu0TXcyvmyd6IkXAcV3JmwxifT2JskqCRTFx+XFZYDVFLwZoayZOMzJN971rqy3mZbJmk/yHVPuAV9q8BuQbTMYYKjhOcwp0rIe9UFhXchSGbNs/CQ28kvukeQ7nTVzO81h4zdTkCMHAI9TpqCFjV1iuqjcP3GYZDc+HYdS22U12NUXAKrpfOOhPmpMyTFx5O8z3bZrfCY1cu0kwACAE+unWKTz6L7Sb44/z7sEuKz8Juu/4KeFnN5txqQlibWsANfBAB0jjyROcJ/8k8/ks2K2TGwoUxZAk/dvp1NmBODP2fmF8sOTJ3keF9eXaSIwrQ+5oufG+KyY3EeaXek01wTIm8lIxLSe1T5zGbkUhhYUvvuw5ZrojS8k9zty7exft8d6NuV8idzzOmf1yJ3yDivb5Gy8PD+zSVJAYxuMmAaCoDbAMaCdUrBhHxJ3kvRvFYmySQSvKb6YYsizDPjbBohT0CxOLq+u080+eYrhPAUoz8HPyFnbyWK833UyW5LbnRTnwyp2n+jFk1hP8R4gxmfN3o2krM0oG1jEQqcdwoVYkHU8Yt5eJ4WyzGAV70ee/KCUAmAlHsyyW5Mz1HlRsGp8z8ZsvwzaHn7TABw28TaTY03c2/WyKKZYHemgIFkYq5Wt5X2XUZcUb6dG/2UlGwfvVzaqHnBe4zBzkFK5zqaxAFBp42XykjWvWE3fN9MDUwx3HYVdWrBm/N5YM/G3Ys0QT2BQxQbjYbm6lg00bCLe0xMmmXZdxUMIaU88TgU7puEZGfCdBa0T35YwAjYNVuNQ3kTzK88AQZ0AlfUYC/uj73J72p+8EORfgpbDtohEdm1QDdOC92PDJX6pU72HJeTzHLZo4ntYfrxPwf+TTkmzyeXgEpkpTMMDEAJgH5kv9wbzxSZH8muaAxSsmZxr3scAFr9oKgu8Ox8AYH91PMszm2E9aUTU4mGsApKj5UHL/jFXxoNHQJ59bc5qY8tcApNymZ7J+edcW4gPl6lT0uhjwvcRQzRkZGcvB1zuenwg5tXTLAMmYsJmfOzAlWEURU7V5jkA1EwgHiA4732LGahUk98Hu/hIz9sORHAiIDXF4fJAkzMYwDQATGYFDi26AQwowgCbwpzkvdS/NaoLAJttJlfzUfYjTZSZmEsczCCRbFPeOVIuwSfWFfc6DGByOg3WbWA48dOaxbNlM/xnmkeC3svy8q1XHfahSgTe1khI/c3I51yDtw8yfLhrnk/sKtu0i9yPM/Hy0snEefeCMtlvPZ+mVoypuRmKjFhsWQ73lse7G/8HGSB2MI9h7DGl9hTWLQNYAO0DdoqMhdwQ8oEqBeowrZsbf+MpK6juBEQvZm3YFbSN0Jz1WhY25+rUQiGIxMvVs1ngkedFzcYUTSdwkkOkgbrIPoRFG1lfZcH8PNdNM4vhMW+88a7VF4515XRh6i1zLepbzsoAlFUocN3EhXlPgqSSTbJXkTQygCFWJTRyH5eTo4M8T9apv2NfxVByzMm1aPyaazZaZA3Gm5f7DMOjvlzroA8LCN5xmI7O1VpuHndiKP8d3/6dy7d8y7cuv/gXffby5b/zP12ePz+1sVyPs8TUxTUieK6lg8zvDaO2oMbqJTmg2tSYr/+sd5hba5H+qfgvHwm4NVMHBLfCIGgBDLhlc5CJYFK8h6mUIy4BYX/5x//HP16+4f0fWH7g+/7K8kVf/AXL53/BL1+ePjnNwkWXLuuAIsPi2wNvU8wkQJfBlUXYAO70pCnoR9+/JV9s4ZZOwToN52G5fbQIG8+hJN4NREm+W8QAzB13JP1IJzZm8gUakGFkgoqsApOqFtNlCIQtVWo7G/b65kp+2h2F8pEFPkUDgFUkkXSrAEt2IqnIwX6g1wOBIb5QBRlDY05tOcayAiNjvj3gE+tzPIym2z2yKrvFTcSm0zomi2VshUaMx0CKBAOPrA4NvKHR2J2pUXgDHM9ZgM0EML+z3jgJ6unwegBy8OTP1kKExF/pEZ8z8iS+dxLV6Q7mIK3RrBMQHUFrgmkCoa+Uh0beUYsDE5MCipmuIlOLQySJbmnKOWBjCGxA3pa47bazOeBm7rOMl9x/C/nwdB685zBYRI7bRR5PF1lrOzsajw4wFYNbJGCdypcOXwoRDm6ureBrkpFhgymLSBe3B+XIXCJ7qXls1mgSLw8EErzjo5MmHJ1ONMyhMb/sIZR9eKtkINdNclmwiX0XUKFeI4kPZX4KPrqZ167nKo/hXqXp6xUA4Fgfmg4imPcSyJeEZHevfkumOexvQAgSuJGmcI1QrSchFVQXuKZI4jr0WSsLrkbrTu25X65vkDSbFFMIY8CZ5DKvsHLOrK0NQCCAqKEulHsSlJdnrwK+5WAG0CsDiPhHEu4IZqd+Pn/xIvHA2NuJqO3A5c+2vILyTh9kAPFoBbcESUkT0k0NK0YqeYqWJm4DAMpmlVEQ1Tc/GdlfS5pKmQ4PjrPnbq9InJGFGptH2mEybMcyY6vrHZHpVavxvoCPhZD3Ml/ZN2VjTLd2kp6ANZUTAm6RWKVhUCDKtaj/EsBX7q0SGH2+Olm08uXphg+Lj4lRTsbbjeSBzxiQBbAU4JHPnrWLSTxvLZLA65v4XUTywPSvfQoT1hQMFVlJw8QENGJZ5xkFmIUJQHGmrJvzk3c6oLZJYs+ZgnVhOyU2WSRN8TggFJ+Tgq+MkJF0DlOQxTlm7SPli88bJ36Tds6ckSVtmAMzRU8pyB3SvfqsRRJ5J0jI5KtM/ZqJwW0KxbtxmhR5l51gaYapf0jemcU0zGW+2B+wKwashAExXy9fvkzhwXSoyJXrU0QRw+96++231umIx7Cuwn6WVTEslEhS6/vBfuQdOi3yLkURDKPnT5/JAEmijm9oJ31SQIRB87Ds0GAi0Q4Ry6ZB7IADbtmY0sCkzaQynidXaQiRFVW2S4qobsQptqYgjESnjDB+dthnE2Nzznd/yU7YME3WCYRbNgIzhZrcYmU4FuSOZLvnWs6x1QR+I3Mcydns65ELCkzN+vY9T1GppF4WSXKXHc4hgCmnlPG9200zctA9itjI4O4ThxlgMvF+5MXE/Ll31j+sf9+pfjtjG0DAE6fDz8vGwQJLiv1zx2Aei0lkZYIYM5FxL/uO655YxjWNn1SeXwG3ADkYm5eRZzzaFO5zneaNgKOHAfBtsAhmqQDQvyqMOjySKFwTEx6SK1J0x0uuE7VloThZkbOO2M/9c7ZG6hVQSTnT7c14Fe7FiJu1dNV7D+u0Z5PXqv4pjY1KXXmfgj82WDnHaGiTO06TIM+Gs2UYtAVSiPnbbP6wt8eHrEqMnCuoDG6uc9/xMoK9tbO7HO47OS71RRqZToHTZF8PqZMnyBYF5si5D2MULgt13SNlemLQTW7UGlr7kLF14NzrOgg4jLk152uM2DmT9pezV+c2SJmY2oZJ3hMM1EMVD1lxKej934CYibnEwoP9gGowvcMQ74CkNX/q80kuEN9LzmsYP0uajm+++dZy18mINAoPDo+XmwetWfBplIlKHDdPJDYCnBh/H5ez85d5n/45A2GU08ZvMgO0bADh0/YEu4XEZM5DGwOeZdaQDgK6S5M/Q55o4FNf5P3UdqWDwFjjNCfwNpzzKrliz3J80ngWfD75mFMvAYxZafjkMaX2brm7pTFxu7z22rPl3e96o02Lozb3S9iolC4MuvGCrryYZzesVdYiZ0yUFLX44M7MUeqbiQQ0zazH5RyD94Lfybeb45pvkaf5zqIwaq7EZx8e63HHc7m5OncIRxpjstVp9qZJ2SE+Tmw1h6JWmTpJRv6SvIQ81jrqbrm6hDHmehvQMHlUPfy4z0xfvLvNMKSnvMuwjmG/7i7HAcrvlquLi/zO+Ny15kk9HdXQJp+DvZKeRd6xA14Ency7Jy4MQ27ylCgGIld/XL7zO75z+cA3fmD5Bb/gs5av/F1fsbx48Sx1sxRFVVkyUjf17MTRydXSgOu0zMIWaw493/PGz/60rQv//0Z3Pulv/FQEif7/ek8f+dCPrNMSWTgUYulWrSNTt8amBtjRZ0BmhdPe0Mn+xAc/tPyBD3xTwK0v/U2/bvmCX/MrY+gaSm+ms9SkO5874NZGTkSAFkR3EpUdpDF57tjdbCqTgc3XsJvaZcMklMDF4VFvFGiJCVYxOzWJmTG3y4OeCeMVkGCEt0/NM4fhJbFNr6WwWBr0ZsMa8Azy0SG3UKAT7kjUTXIWacY9hQTdCg6bYdxAFd0k8Umcqh1Psrx7uNzF2H48wzYjmqdrPj4GBKi553TzSx+L/KNoNz/jhBQr2hz4q5eCSctMlIxElUBVUFIWlJ1Fu5l25yZQDzaZQDLdskphhpHBg4x8ck/Tz+kkD8g1CfMERII8kimulyDLz5homkhaWMk+W6d5xih+Y5hOogewyMGYbsa+k0YCgg6Ii/lqjLD1YAPkiuynEW7ArWEJxHS03X6NKNtxrAxURoUgxDDxWttlysvKhqw3wazvScASzNP9lZbN9ccXKMwxAYpQ5Jto53576HJQDpg7kpUYSlcWCRuP651iOgllO/R6pY0hPR1cOoB6ZkRa9ognz1ELeWOB66DPf2vKTwDhoXZvgV3InNkrfk6np6b4kPUmMNcisaOHBa0e07WEmRTj3zChTvJOb/CTWCrpigmmXiN2h/Ea0UPKAzapd4F2p0jBGolkcw+j8WMT9srSTN6mJDUKzUEqWODfxSAz0on75eLssge718R74rPpWvMuRpYw6/rp8+dZ23krU/Bu0f7HtyZMDPZP5FEmGVPA5edSVMiGCfgCA4XkgO5gfzYFE+uhXoaJ6VvgUyQ3dySmyNcoKO3EC6YI8MUzImb/StWQzM2AhfneiS8DfgzYlcQHM/ICMwNOzTXMz3MPU0TaFDB5TmHVUd2JOV1bkfq0uLaI8DpXuUAZpA6XcN0Oy4CzAMAEWaIeKjuR0LCGSBZnqAKFIMnqfK6yGJlAJLPDQKZDzfkWZujJSd65e9bCPjKENk0sRtkPmD/rxZUzJvvfgmgYydO44NrHy3GKxICWeR5NLAu8O1CDwock1sKddy8YOkbZApHGcgo2QS/AoPhVbcmCbWrUXL0eaPxszpV7/dRYY5FPJ8bbfJh1zTuj+Mr7QpIecOG6hbjgL98bmfwWKMP7OcCwmrXXBhO3y56CCTBTTTMZso0MfvfzZ0+zXig6h3V7v+Dv51S7kWJSmL7xOgWSazzxi8cZ2fOy7GdyIzGPiYAycjlzI50dps2DBW3WRWWIYYs1eZnPnY7y5hyY9TA+TJucIGduhwXISGo8qim4CJHXG/B+nnXvIU3KMVivDUPAcsCtNAPJvSYfcAHNOcd/zVkcCX89k+bznAQ7zBTZwOZ609xxeyrndxgBnwcoipdOAMgM/vGd5Xd5MwGJ0nRrvNs/PMoe2V7vY9Q95ydrkFyH9RSWe5gKMiMfHmDVm7MQs8IKK5AOWyzMlYIAE1byTDlfYv5tzrOapxfYTWEZuRaAD+fzTFMzn+J/MxxIhrKxBxmZMqcODZhGHTkKZ0R/HwxSmEmzZ9LUivUC/SSbYDyTnHms+7vbNFrH34i3CcsE1hGTyXiPyG4D8LLfM7XyZkl7M7mi7zPxpHFIX7/MjjV3iD+hrHftESxoBQCtE8K6bAxiXQLyi/vqEcRZn3itmV3+zLzUuMQ/z89eVVZvnky8yICf5NY0F2WU2rjh+gFx2LeCW0iFLfIF+nKO1AuXXIrff/dw6/TFgA4YdyspjJfiNFYjzSJOCVoAjPE8yRNjdH4g05sVhbG5AD6fXxuEMMOPOsTEe/N87LT3qgaYwuqDrPw5kkytKcKmqjcayo/zi8vl1TmT9ZAcwrCnkYckT4kj7xUwhQYOa557ZQI46wEWcWT1d5xtRwG3eL4DWHGvAZY7OGSYMpzJfG/OqS2TfZvkekARWuJL1c8L0z1nnTLV1Fu9vjRtArIwEXHk8PCcyiQn3zw4WI6PYFU+6MEMUWAHn2IAWgA4Gl0ny9NTBsc8Ls+ePWveMB6j0zjCi7IDJczilvt7G8QytGRZZeBHG3Lc10x0VbJMOiX54vziKs+A/2XacYerRN1AnpB15F7ilWagBvl7a0Oew83VxXJ1edFBaZIdmGqfBgfPa/xNO5mU5z4Nv9lvMMWJmSuj+tFnnBpghpl1z8hAdViaje7DsF/x30Lm+0hezlrGE/oan0G9DQUeOxDkjmFbJ1pX4GfJWV5fRM3fYWlvcspN7V5rjA5EuaWp3EEI3/1n/tzyDe9///KZn/lzl69933uX1144XIBwkybYTARuo3kFqrfqipyL02jIGdgzcet7XntHlthM5FP0Hz/14R99tBDy/2VztxAIQpvpIh44dBRETDv5INRZp8v8/Q//w+UD3/gHlr/wPX9h+bLf/OuXL/y1vyqdFA7i5GPtLCe0NFDOP/Obi77k0KxZ64BbMyHN6VrDeHFzBCzoBAq7+nYYcuAXUZ4NlUKI71+7y/uOEQ8w0HGnI5FpkTpFWX62tGq7d/hD6LtjwOq41hYFXBcHvb43Tt6Qqqt8jWQfoOUoEh4ppBxK0zmY7hLF9XivcJpx2KqTNgHk34fxMBTrsH4+AdXOO62Ex5+zaFgT3XYHV4Q9LJyW6g2OY8KZZCTSTj23fI+TzJgQTRKcxGNMBMsS0BKp0gkAlII6k+il+Oro6Pkc/24jb5zrNLkVyRe4k4HiUgkPMR0EAUkPaTq8fq7+TGN4z2ERcKZ+Kinm9qSXJ7GtRMZuFsur3igxXDRJd4qT0i7X+qwtDWEFNgVnBSwryytzMT9b8CBdsYOyNGA5FjgVYJ0R4jXA7Lqd7ucUOdwT4IHrybUKZX49EEg0RKlNEttlnURmwK0U4Hf1tQkuRFLSjtKY+9arZbq4YYu06z0d7QFSN2sPSShdL+j4sjniM1AvqJHPpKPVpGPYHuxBPAZ4ZkkeTfRu6wAAIABJREFUrOtcDzDiwgApcPzQMdD1jZOxADiHNwaFHYnLTeIVSW8MqOP3BJUbU9bxBxhq0wbiSuwak8xQsVl/sgN4FlCtSSDCAlin4gmCU9ThKZEE6O4uydi7f8bPWIH5AYFWwKlJ43RT8xxblOdZJ0ZZhBNfsk/i4aJx8tqZZD+UKTngL9c9wGYkCzGBHb9EJ+UI0G5MqfWPU8YAkMrvgLUZf5PG+mHuzLufeGnysZdu43Yc5c+naOTfAW4EPgGdmA7EBKNhU8j6HHCcawgIljH2NTKG8l6/ofCpOsKdJDjgYBl3w9zlXdPpnq4i1x05UfbmEsPz4zLF6Jhzrc+fP5PRdivTIqaqeMfdP4ZdFJ8Y/j1JoHuNxNTJq0oqJ+bzLMagWW9JnzmFLdMYeZ48E6QCdrPt/gLA8X0UMIlF9SzL++qZbdGtF8nE6SkkWY/DsLFAlm1jfLc5hMSWwoff6Z7jXv1d/DfJL3uL6+Ya0v3f83kKqvO7NwybYV6GuYzf3p7FYgCACViPyFLP89/sTb731aszDtS8S6QaMnWNy2FJc+WJrwKCYbzWF43PeXLCs6/Z9f7ucnWnsXMaXZGF7AtuUaSU6RFwMWeGgDLRksIK6MVUo02CgCgEo/oABR3K+Km1gZQo0jNQj62N6bQ5RwfqNLcwxynzsX82nmmJrWFWbRjRA1JPkh9WRTfZgJFhQVf6QlqXptl48DV/yJ/GLL7G4fHMG8/CjTUAnz++TOZlGmnHELqs7cmlhqUXgKxeogB1yo6Q1M55LQs1wwRSFCshStzO9MxNc2/OWn7HxI4Am21aTSy0UNRcOT45MFvwdHx0HwuoKeMe8DgegqucTrlSCvgab/PPmcQ5cUwbCaS0w9Cpf6svyjxk/6A/JxuVa+OfXIMMD/9M5rasGIp7zMt51ifHSq6msbkdQ/kdGH0zRZSzzbjOWevnp6FKPhkfK2N7poEy4a8m8/GcYippJs0NcEk+r4n/PoMSsrfG83GAaMGzSPkP3ZcBCNIwEsyK/LnTzAXR+L14lJkb2UB0yIW5tQwumr3IAIdBrhG95u4wcYh9WEIE0Ob8w3qhjC3sJmz6KtW04Tjg000+P439MuKHocKwA+IurFLO5/1jCnxyG3M7vOIC7mWIEmzvw+Xy8jyNaKRdEgDMUzlzwhCnHgJMLHhmY8WS5SSqBOswCAKcZ+YX1R6Q70RmikLhcLm8ZhLi+XIb5Qj3TfwTEIE5zlkSz6fsJfP2i7MLzeR3d5ePfexj+eynT5XOZy22UZ3GQtaQwwbMCzF8P9JSIKzkTvpuYzPnOufbyclycXGWQ5P3mXtMfSaoNPk0z5n/Zg95hiitzTmC4X5tHNaaZWFKJSDyzrLLdUUlAABYP+CccYKGSNdhhXIOcGYlh9axPQzbu7V56KS/qW0D5DYWTC1BDHEqqub3MOOJFVhz8JkZglQ5PiBPWF1YnnS6rwoH1Say7iR8JH/Bj+3uOkzNgE1hgh+uJv2RvTaPoMkdS4TZV8mzjQ8vX77KPnv+/Lk5U+pz48wQD2TQCdpOzZVcBMICXRve1879csB5s+Pk3+RSAan34393cXaWdwNz6/XXX1/Bfk6Jw2MaeEdOw27zbprwk9cMczlnBTJYnl+a+LvLn/3uP7f83q/7fctn/bzPXN77nt+zvPH688YZztTxn7NO2q4nJl+Ys3TiyHbeuZ17vgNurWn3p+a/fPTv/a1HTZhNBCfBhqKbZISF3Y6SdOhST1PQIVWiA3q4fOT//qnlG7/hA8t3/+nvXn7Lb/2Ny6/6/H93eXr6RF+RUkwTsEsBzQJ0pa2/czqaFhEbE9XQhcOo2piXrqAMCPOWVHINHKnlDBxhVPQQ5pDPZ1WSF1BmvAfaQZhuscn9jOBmYo3dp1BIMQ+GbTJjnVvYbxej9lTrd8CBdK9RZYAROkp0l0CiS1lNdy4+UBpoS+HVByQMArwGVvNl2fR0Tuzu19eg3ZyMa92n0HOEuiwSfXI2rLSOe625vvfrVw75MCIswiObGdPp1SNqgEaThAmUUmQ9HDhM0ilfOzt4sCwpZPh7Doa9mA96qA6oxTVMUTwdzyRoMQDdyF9y4KUAU3JC4hI2RtZa6Wo1HE5yXPCDNGGmwk3QH2NhpxkqMeCeuJ9M1IpH2TCwtrvp0qQjSymIQAcyiVQNbi28OADRt8+kvnCqpbnDSitlOwVaJrx00kk7e8rL6qPSkfKsVd7/JHkmojVdjAm0xrAmcSY2PIcpHh22MwC2RfV04UiM1s/K71GSQFI0TB+BZ71wSFxmDSgV2CkoIIga77f+/qGfO7mMrqvAzwCNUrgp7N1/rgUSFru68QuYpKDgMZ9td+1q2TnQXy6JTRhoO3mH2X01BZf2TfHQDnTfOe+eBBlwa1hfIYHWpNTDcvzl9I3A02EYGGGzZIDF7vL2Wy9jBsr2fP7iNZP6xiuSYZh40w1knT2J8alTh6aDzXOMLBjwpB2ytVtfuSXrZwU2W/zGkJkOcsBQE7GAX+mie/3pNgOq5+8qoJ3paKu0r0D01vSmFCiXl/rOtZNPYkNSl6Sm+zGFWg09R240RekUKIwqH6+pKQKSrO3uBBQhXlG0IIm8vr7IMyRZIwbz70/xNUOmAuMp05/cpyMhnQQqcZ1EOkmnYIGsUmNeBg30+eZ86JCQOaNenp3F78JrMy4H8I+8YeSJ+ylAb+LxQoxnOMJMqRNQ3DAjAVJrZh72xnWS2WGQ8Y7pjvP8eFanp6dNzo09Adwa77P2AfAaZwOateEQEDgdexmqeL9ReMAIGS+WGPl2OmFidsAgY03ke/X4ohE07GLeAWfV2dnZCs7wO3i//BnvZd51ktt4xxl/JtnlfQNmkbCnoMnvcaiKYMn4OQlueC16nFCgZLBB3xPvXfbETT4njEBkFRRSmaQGGAcTQPYT30vhyxRY2EoD0PH+8DGiOWeDp5NC2YeKsfM/bBoICc5jcD3FUyvAMU0ovFxqDFwQKQn4UKHqPxP2YnOvaXykCCo7PD/TyXRK8AXxbMQ4aIcYmkZK7RZynpZpMuf9NC7XQ34dYMA6lSnKGtync58zSHA4Jt1lBo1MfAAs1iDXaeNlm6/NQhCU4J6mGZfcK+ysNlErIwMEiRSr03fJi+LFVvZZibaef51caJ4i8GPh6/kzTARACeJTJhGvkkCkw94vQEAABYrjfc43GVtpsNbiYaRXa3Mj7COfPftyJJGrvKZMCIc5VH6+5YNnLFFyhrzXNTZDcwTp2cOZDtnJvjmniAthcPFMZe7wZ8hnyVPiI1ZriJEtE8vOAirDAoUZeaOHWU3J3avKlwLQPTkJsJW8j4ZYwRS9cwQlBF1ZfchHZTenwTKDYXIO9aDJOncNDEBj8w8J3HliHzEtzYwbwBfYKsqUAVSmPtgAXeZPsGLSzGjjOMMDtvIrao45P/KzyBxvYFfJQgV0pFHAQAqecc6DDHvpwKgwvYwZ43NIEY9MFVDH5+LU5TCV66XrsAEA373lzY+9mXjz2tMn+ezkLzQlaKgEvLQRoF2J8nABIAZYCSCxNp4DptWjkIMqtVgn+MUqZWdvubq9XS6vaI6Z712zhjEOr1eqEpt6FYdI4OfM2fPmm28KGGOLgJ8ksTWWDJ5NxE/OCf7dsxzvX2NEgMsDvcKmAZS8tdLi+NcmV9v4rJpvj7exQ1BGtpnhMlveiWHuAcjGe8xm7+MD+a7eagwPYME94n2IlD2NW2MBsnYYeHmHjzD7j1N3ZM/DpuN+DL76y967tofRG/CT59EGflQs9l8zCODq6iZMbtjDz5+9CLiIFyRfJ1gcJC8gl9TOIx5clcxOTOT5TU29u2eeZX6ukmEacUiWOVM5c0+enGqBWiaonzHDKLxe/owm3Pn5RRjonP+sN559lC5VMUzdlUmPeZfYJTAN8X45Qg0TP8kdJ34XaL6+vFzOXr5aQUctGWCZswaxKHi2HFe2enz8RBCuDMacHym6txo69ci8yhCDZflT3/6nl/d9zdcv/8bn/MLlPe/5yuXFc5lb1u4OdhoVyDQgBnxPLNrKU3kX203DqU94tu/+Vz5j+j3rkfhP+5dP+hv/mZ/0zjf8tD2Bn/yJH32MOWyKARdGEtJ28cbgOEXmyjhpByYBQTT1oz/15vJ7v+7rl+/6zu9afttv/03Lr/2if8/DDwo/wS0mlCY/AiGCHgITTXZW9olMoCnIMq0Pb52Ytw8NuRT6dpQFd/wZj9a9NUFobijSm+RQVlc6n/dDu2+FU9rogFR+nnR2giCsIGUOBlsPRKfWTPfBjqrmvCMHghUCo2GmWKTzRXeaiTUxyXX8uWwC2XAcXlL6PRgcNW+naUNft6jN1Lv2Ztnw6KdHCz2dTIIcX+MZYUfNwnLQ7iQDZQYRUAeQSIJcavF2QDaoyd4aGvMUNPn8KcrX76HjMKO672OqSJESv7GaxAf0SjH3ZE02J2Dxe3IQtiDg1PIax//BgwegSv8xBwUMEyPriESqXd89DN/T4cBXwQ6mXSCZPQEa68PBs8oktofH5fL8PIfgu9/9biVBM4ShIMJMkPT3kMxofL29rvIeocEj54Gh1wN8hhrwsyPPsFjhedGBd/JOUsyAiErSXKtO7+HeQ0Wusf10NSb4z7vidz05ppvYNVY/Og8BkpkZSU7yLOWdZCYHRmnSqdc4cMpAGCr9GP+7zuzYTlEz3WCLV2PIsJ82ALGcFkGXx+USM1k3+ept4voaw3IYXMqSnjx7kgSWBA0GCQdiAFausuPbk0gsd8tDwS0SGxLJfB5MpPG6W+nNNaVtjJgYFfCpwDDvgo5evOfu7pd/+A//UdYgJutMJgpIPUlJ45q/q+PGj2SDziE8/8x76+TMKeb4vvH5EyCAhaaxKOBLCrsmQbzfqwxbYL9rJizQXjZsk1ZNUAuGdVJQWK31KBuJF9cFuBUmV4s9mEnxqglz1EECkQ62G478hc/h54ZGEpnf4UnWdqb4VU43zCFMVKczyEhn/OJcuwLuMVrv6GlHlXuU4cuTuEeXt/51Ayolbje2ahZOd1JfFJJupBkzi2cYS0nkObeQ4/KzKQA3k0hzT1lblQA0Ho7EkGvmPCDhHTCdeyZRHabBgO9T4Pp+LQZnv/Lv/C4Ks/ldXPc20zWyCOI8INbxcRJcZQmeXSO1zIjuNpnCnuggCOJV/LRmKEYAUONXZMyVlJEw81njz+J5qFTaaaQwKJSb83kBbff2IoPJnqwv43iZjPk75w+Fo42wjex9QN6clasPicwb1mHAQc7UAQsqoZQdtOf0qzvYFMerWXEmBgf0tzjgnSBJpwiSJaaEjs+060/jRPZN/EYCPAvA57wtW5ziCoBrOkKYBrMnk9P0fSaUdXqozOKNZ028rjp+nvtOMl+mgPIz2cn53f13WIMBWWO7IDsn99P1MGDurLM5E2KO3iEt2b8wDhflKrCLVoCrlV1krM2zYLPMuR12TteAB7SgjaykzZj6YapNrknTDRaQcnq9BJnsmvuG7dN8hzizgrbB/o1dUxCGoVSgK+d4WAEOWRBko4nrEBJMjz1nZMCHzf1wn2EFAew62j7PIgbJeiGONyzXbi5QxuIxU0pn8rISIKwPMuCmcmKlO49lP+ofxBr3XJTZFRZZ5HlOMWWdk6+xv4+OT9IMxNtwQLUAK23Cxd8VFmcAXu93mEg8qrVxUOCe3wvAAVCcBksL3pFJk5elqVlwxUnONQcnh4pFSe0rkkPJ5DnYZz8iibxZzs5e5p0AYplbkoudJ98K6NZGKOxW4i7fd3kpkznDJZ5S2NZAvtI67k1jbH0RpwkIIIbfJfuDv88GiUSaeEJsR8ZY643WAvGBTeNbYAgWNcAH+d00Ydn3Txh0k6mzgEA2soZ9IuAjOMT3Ik3k3pkq+FiJJMAkuQxrhPitx+NJ/j1xDzbgrRIvng+XCTlgGDdplnVyNWBKAC48NWlUwUaHQVyJPJLEkWpPnpu/v7paTgHLErNHVqZkPnKzAJhK/Udtwb/zfGmI8PMBWTMt01glu0mmMu8s+249l7FB2DCowzza8/MmFxxpc3L+TMjdD+jrACaAFU3kydm5voDkUaYJ7N9wpt7CEraplPpuZ1nOL5DnPeR+iW3sidPj0+S63O9bL18u++T2hCkAHWLgUuk9NRaKDQbMdMqtoKz5O/sDwgWsVO4ZOwZYlDHsLyEgKpCYxttEn5w2tUeOidabOzL/EqNphpTBS04TUkMbwqw1wK00CDlTufcM8XJvTJ3IvT1/IWsrZzAsT1hkTBaN39qynD4RUJ+96+90qnTURhAjdh+XEwDx68tIE0n+kQXPuX7x6iwA3kyO5/nEzD71pOAmtiWnT55qgZBrdPhU4sBMHu1ZCPgF0Ai4/h1/4k8t7/99718+5xd99vLe9371cnLie9UT1wQvbspb8X+bsPGJ4Mk805Wo0ubtO55bP20w0z+fX/RTH/qxGMrHRG7VurOBi3clq7cAzf+drn7lLiQhFHN/70N/f/nG939g+fN//nuXL/nS/3D5jV/2hdlEkcfRiWhRKsIqWykLNXt8ewQ6B0il5u1yFl7KBTmlxsAQBHpGmnfSSYJIaNYmBjHE7zVPQjaysSDx46Bse2MLPJupFx7eJNRsTIIVX/EEGi12mSOTLCRDq0YqiXfBsBRd9XeBxWVXRP15Ebls4nQPC96kg/toR5rkQVNbOxg2oAV7dASR/aRkDYo2Y343lPbpQs8BNivOQ2fPhKBTjbgkgjf3DkgQpk2f+bDRJmHV2Nr3MgnuBJvc43j0FDiAqcQ12PkicNUIvVKjFHBXV/WR0SPBxKxjhevDkoMmxSJgKcALRuDDTAPc0XMjJuVZ447TnmQbcJHDi/uIr0AozgXkaiCcDmET2HiqNflPsnx3GwAuHcB00H0fkSSsU6OU2GkqKVC5AW/sgNoht1O+dgHLHpM5VXZQPQlmD8yUmyT0lcVQeKWgTCeSw4+k2fciwwugxQ6d66k+UfVZiSRjLaZN/t2h3IcsxLB/mrBzyAfczCQ5DzU7kRQlAthha7Son8JqnsVMvnHdVS473nsYCU/XL5MlAfhuV+ZI+m3xUPE5KnUVwFa+YCEvO1L/npUpauCJtyBjc+IpV3l2pMNN4kfu4tqXsTEyDOOKsmvDm3EzhqpIqS4vl4985KPLyclp/C0yNQZ/GRLzgDjDdBiGof4ameizsiAszOLlVImlIVn/F73TLLSQ38brKNeiiSh/f3N7XWYZgGTlku2uZ73Wy9CpbSY96f4D4McAWLq+62wKRTrRepcMQyRrJEEORqoMCmOF7474wuf6364lCo74x1Relk76/X0AkIyH5x6QWN63oCEZjHxIoJRkUn8lEjgYokhlASf0cMrPL3g21VR6gNZtkKETDsOaKeAXHmy7qmHQHrBvjmIMn4Q2xaCgA8+Ada2hsGBbUmCnXJRVoVl56P/18KPAIP5hxp7ztSzMATkEQsowrRwsz+lS0IqvkWNOkTjMH4sKTOgF5ydmDPg5Uz1zBofNx3Qq90EmKw7DLbLNTi3tM5mO/4ATAuwCZ3PeBBjhmR2ZpLtmlcoQdwI4TLxr84b4kQK/hvlKkjdxcwquSDoe8CKyiCY+x6A/RYSgWH5XPZY0Yb+HTpVchLUBIwJPGwFvTKnZN55VxPiwedq5z56uLyHj2iM5NCiW3Vu0ew7IxAGKBSbSdghMPWb6Y+u0yWHxGjn4HE1zBfZsGgxrayTFKSjLXk1jMj/3kKJExq/nXvZs72feSz50q7CZhgvFds5cChbuf1/WYPxS1wbKAF9tUhKPCl4llgZYKxhWdhueT6yFNBTC/uZckJE8/jaR6j906qkzChN/IxOP9xZT/Ix5AsjK4rZzUX+/OdUKtnZq8LAf8vxSuCvrYn+wV817HlM8OkVUn6jxAoIdE0bzTEitDFr2iaAIsVk5e+VGwwiioMu+QO5KDlVrhbJfPCv5FKdCs56J65zhw4gOSJUcfDcS52VPwHhAM64V2Zmsbtcbk+loBicHSoNIM+uAhQAGK6AD0HGzXN1c5c+SG7WZkbwIeTf/zXQ9rmnv0H1b/1BYIpwzAZaZXJy9zkCcozQrzs5fyTAriMS1hVldG5DJA+JpuiBBly00dgQz7VVjf6fcCrhYsPO9eq+ZF+cdbcVFWWkAOTe5ZiSDxCU+gzOFs/o68lHUALuRdieWRDboQCKu9YQ4dgV4TI5W1ni9E7l3GzP6FnHmkBMB/DL59eAABjKAPpLS6+Sacx7isRRwAuZNwS3eF2AcsSxnYOTaNqWyN4l5ydE0HXca696Cb1Em/PbM8UxC4qZ5f5ogTN9lgNU+gNVFvLqQXwOiATLD9kmDj4b75WUmxvKc08iqNQP5ZM6bNsqdUG1DLFK6A1nUAU8mH88ZfJ19nEZnlTOpOYex35wh0y/jn3gdQI39w+8E9Eoci6zUCaTEbxhyxHLDr/XaxeX58tbLt7M2uP+nT56m4a3FCPXcdfwvkcMBZspItDnFnpyJozwHBs+wbhInApjj94pM1mfN/oA4kLW2NtQdMEbDbyNvHhVFG7LULzOkY4uVnFw9Ukbytp6JB7O39FEFkM6ZXS8t1n+mJpcwMg097klgWYUH70jw0OFbIUZExtnG195hWI5kTXhvwYjbzzO5yxq+ODvP/s0eBkQ+PIzhexhV+/tppOGHGCLAzU2uCRYXTPE1B8gUeXOFYZ6nnjjEWuF6+ZN/4tuXb/3mb11+4c//+ctXf/VXZvIl3rypd7sfaV5uA+vT4BBf2DQ9ZqBWfrJ/bs68LO+AW6YOn7JfH/ngjyRTSRcwB1+nX8XHyOKN4JmDt4WPDyPYeRj6JJr/2//648v7v/79y1/9gR9cfsOX/trli7/kVy+nJ3SR+EynWlAAu8BIMAqmVV610eLqP7JiTn3ya+ey06KGlbQmbSvwMib1m5HTJI4DtiSZ+wT6/BS2k3QrS9x0BHPgc3AShCs/slCW0WBh2Yl1U7QyrTFJCUwgkOqRdJo462/B9+hpo4bbSUsEJoq2BIw9/Lg0+ySQcPiQXAx1djY1U3+k9LfYx3MhYI/0YoEOmVojCctbDO1WcIXEdJINyG1hMtzcRr/NM4gUY8xoa/4nuDBg48dLHkeCaSBtMlYQhs+OoXI62h1DzoFW8/9hN3xioIq3T33N/L0cHsot+XdGRSeRCtPCQn4MLHkPYd6lE+laBPzkcA2QV+kaHckZRx6GR2Wb6Uj0fiPdSSHRqZLVo1usmKxuOgaVkHwCI2cKgrmPMXnnZ4vXFJApy6aHkPt1WF0CH2EuznSurC1BT/yihh2V5KOJ0hw0I9kJXXpkuZWYOMHNQ4iuWtYiCWYnKrFmkdbl/eJTMwMKAoS4FgbIAwQLWFBweNYZk8bij2AUMsFoEiUDUoaCB+EUAPVWqxzXJF9PivislI6vrFQJT+63AJbPT0CJ9z/MxYCl+Z/vfzpamyKqAFbGu8sok6AwHbcNe1Smxs5yfkZ373Z5+pSOqXLA8VkorSrXIXDv5w64ZVEm6BnILD5eShyyz8sqkZIuiGJspT62WI8UA2NjzHXr0xA1U1h27h+BaTukNiOULvCeiXd+f9VY9Tnkc8MSoUNZ03LiFF3MeLHFyPkmnXfi4zROpiCbpGz7YOV+aCIENO/QD4DjxIoWgXqmeC7FrLXxIN1MnkMS08MU5MNumHvJc6vXlT4+yqUP+5zzPOr/QRHJOhrAH6ASuQfsiezvh/tQ80nymaYZr5CAXD0z188XeDb+WZQFLMzv8l6ILyR7ASbbcd0kYq4pnifP/PhEyXoAwIuL5cWLFxYtW5Jf3ieFHFP/4lNI1zVF28FyyIjxeLYYN4idFDwUDxRufO+wAbcTxkiF+h7nLH3Xu961NkCmM8y1cj2JNR3kELCxDF8+2zHzJsPZlzCF63GUuF0ZJMyWYfLF5D8j1X2/FCRh5VZiwzPO1K1KRFMgZ7z8QZ5/CoUtKeKLZxj1jkG8YOwMJXED2SAyKQ66JcgEHB7fUeLJDIIZkLqxv+BWkm9Y0QX1gpsMGNVGoXEEWVwTcqaKdajMQN7pc8RrqnEw59FI/x3Fnq8yqgaUzfVteXXNuT/XNLkTcS/sFsBmGF9tUgVkHRFaAEKvdc0Rxmewf5bmSe0JZALoAaj83/cqYwMAUwZgYuvustzcOzAgEnLarTO9pQNrKG48F3jmjqfPdbeBIbDhJN8pJnkeWXuVrW1P7hTTdSox+/zy4mo5e3WWf4cNk3MjnlM2Gj2ezHMYYJLcomD4gLruJ6+L5orSZq+RV5T8knVV876RAgV83SkrpOwHptS69mVs89xjExD2kwxIvUaNefrtee5zZzB5YduEIVlmfqYSJ37V363Selgud49K8BIjK9GWdXcvoMaEQtjHMd/Xa9S/ZyKmHmC8N9ip5pwnOX/efvn2ytQJ62YfcB4Dc1lMU6De1rcRLzyZQTJz8GMcGRtAgXLMg3WybRpeXOM1sjlAhpMU8wE5Mc7HtylMTxrAAvWw5IkdnisymrkW7iE5QNasQzRUrMDMOZatm1iuDUQaD8ldlEzxd5FBz4AemtLkWwfGt/jTPtjAHGknedMw/njux4fk+7eL/mDL8uQUZq/vP0yjsrLI6SPZfdwJIzyDZNpgyXkBe/bmJmx3QYbjFfSF2eWX7MUXL17r0AWBfhjW3AfMX/JiQCbu9TiNehhN2ksIeiHL89yQAXkYoEf57MbwP/L6NIkmX8brWOn7+dlZQSg/lzM+NVfloa9evp04/NqLF/lMJP8vXjyPzQTvFpDu+vIqjKVMzMxET6Y7I/WHhfkYY/YwvDMoAVa90yQFDc1T45ubibsOZEB+5xrXLoWHMwNK3GbNszlDuZZ6h85wJH4H+5A9DMt5pHtjD8JHTDOK5w6LbXKxsEfD3vSZsm61TFBKjBSVvxvmdEDNsOjGS268Jpf87qdPT53Ffw70AAAgAElEQVRsTExvbTvM7Imj3CeAOM/99Mnxsvtwt7z15keXAxQGqR3JKVAf7AUMh7mcRlKlpKg8qF+fnD5NkySDKTqVfeJ0GIIzTbjS1ewHzsiAv/fLn/2u7wlR5ud++qcv7/ua9yxPnh47IKq+OAG2Cm7Z/NhY+EzzfAN8bc7cyeenqfz6z/o5c3Jup6H/xH//pL/xn/lJ73zDT9sT+MgHf/RRQMTkaJDPbOomRkgx7CCOP0lZA2VD4AHwwR//u8v7f/83LN//l//K8ut/4xcuX/pbvmg5QvMcc2EPCPTR0pq1Y53i0hRyNLWl4MdcbmPQGjAJR/cCDTygKZyHwTML2qLaTs4mWRfISbdnpr8kcRpD5s2UDBlOG9PzoYdmxHcKfzfMMIkmOHgeDw1X/4iAgw940RykuyVgyH+beFKcpdNFMlSTUg5f/jwds4BbJs8ETen1AjwDAsj2IaHRm2vYGprRS4nlC9p6JqFsAQwj+Zzu+xRRAVg6+nYkL/Gi7KQmwRWmzbhUx3thugDRbqfDvJGQ5ZqrVyfRm4IM1kWKvMr2hhHAz08HQrbVmFlLf+Wax+MglNf+zhmMYOFI8mwnDebW3QPMCoqisn2adHKIJxHJOtd8d4phV6HvwoUhywLAhoPYpBVKL7RfJ/IEvtwaOc2PTXExyeUALHmEMXNm3WqEKaNGQ/tMx6OLWnYi95G1Vf8wQRsONhJnDnbAWA3suT6SkwwvQHPPgdgx3CkwAZwoNvF/i9fOBvzlwHbqmxOW9jCy4j7wjktu5PhqZc0mKwEmeE55V5sx9JGy9GcmMUqsyVym+uDhxZJ1hZn5MCQHuJMJMZ4dgDUm7oJa4w0UU0ziWeyey6hoNB3p8tSXsw+UJXVSae9lm3noZXeaJulDgVRli455nU7kgO76OBADZHJJyVpLxbmiTn8Zv5rpOE0hJ2tv4txq7r8lwQ4In31Fd1cWLc8++XCZLyTLgJyC6qxXjXCdEIR/lMzH/G0lnwNskGHPOGwCEgmYe9yun53HxsNOueV3GEfsPE+xOU2AAae398cU2jHzpagr8yGmu2X6xIflnoaCwGGkBJV7WZT4jCOLuJY5xOfSBZ0icIzHp8ER5k6TSCXMSg6y31rs61Nhc+MhchCKHSe8seaJHRZusmz5nIuM175LQ4I1SuznOfhnsLcsVAW4YJspZdJYdgPgz3sgNukfpPRvPmszLclYOEwGwAreU+R9Af3xPsFgW08Sm1myc/RrekxRqMeX7IfIMioRT3Pl6ChF9ACV/NkwxlY/kDAAZBivDZgtw3+BWc/+xL9IRGGKKYXhPSr1l+kXptkMoMl5uuXFFJagZwKFjl0i92NYfQCUmQy1G+lepmzBAIIhUvPnMKACLjsNNDJbmAFhcXJ+4NNlMRiwaa9nSkBzYoyNKkPN+DDWC6vgljtr/Ow2E6LzmeltAW4IHOW/iybvzvTZam1Hap7vG0lQ/csyQKG5UeJAC8fs8sqgBxQVPG58LMiWe63Hy3jLBGSsP+Q9RXUKKlnAky9MMZY/KyiXc5/C8pZpasrHBrCjmWeTrYMU6ut286BpeZwp75Xdy9i+jXfOnB8BZ+OhKWi0AcwEvLaBXs+ixt7eZ/KnxKxO9R2J+AJTVZ8/vHPiuYVUtEAwOUT8jK5uUrBO7jXgq2eEjFe+wi41+He6IcB1p8bFHwpZa6cgI9HpxN4wUuOPSVOKfyozJ8YCQh8dIqtqPskUxEiHl+XV2VljusqIsEgDVM7Zoi8gTEqbAO4l3i9F8+NuvWrIo2rEP2A2903TIicZ77LrTFal+1zwRjCU207e/fCwvLo4S1zhjtMUyzOy4UQeMjYdNHPJN2A+ReL04NAM2bewVm4XptMaNwSx+JomaFiKBVjmnQyIMUDJMDK1FMFf0emMxABUJvHqioVE8+s9pkNfRJobtmoBtzhu1fNzGlzJ6QaIrVqBbcvAG3yLuV8A9vGTCgCWekiGD5LVYZBCCLi9U74WwLHvCj9JGEdznk6jhPwZZox5gtVUaomH+zD6+Pfk/R38ZIPhNpJ48kTyKFQI83PDGk1TrXkm90ejm1xizoaAWz1XplGRBkrkfE5oZF2wlxN7OOcO9FULeIMs/wimkJNCB6jIGZDnIcsodRLNiV3B6B3OXd59G/Vnr17lOWL273u1mcZ+AZDLNcJyKmNvwF/O8QxfqXR+bAa0c/DMCOstzGcb9PweroHnndjz+LhcBljdDF6x7it5o/WRjGkbPyEvdH/KfL+Pl2p8+LbY7fzOkYI6zdhm4sHR0fISMHvLP5nfCbDM9dJw3iYJsM/weuNnZZ17DbxfyAATu3hOF2Hu7SzPn54mDrx8680Ohmt+Uh9g1hlRS1mm57f1knYcgLLZh1iKUE89mk/wvPn+NNX6WYkDsLnwRNs/Wv7n7/1Ly9d+zdctn/6vftrytV/73uXZiyeJjzkjRzJb9ssw18Our5JqyBaeURvptLmUzXK+5x1D+ZYhn6r/ePNDf/vRyT4ERu9yim+or64EE+KRPk1nN0bF6Mofd5a/+UM/GubWD/2NH17+gy/8lctv/o9+w/L6i2cLwxZTvFKIpHC0EDNBSR/Uzm07ARMUYDVNhzAFC7r7dO02Ex4msRqAZYpVpTM1YV+7VIJbobHWEH31+6okKkV1KMEiwQM+cNk5YFYz90330pHRTgIJIBHpFPp+2Fx6ScUIvwn+WjROQlwknsPSEdRKBAEUfe4kII43ppM4QTRMj4KRSSyZfJMJNaW+7m/LETsJkpI/wMYWUFTJ2CTvAlpOmRnqeGQFQc2VyVAcA7AMKDVMEo12XT8zzWySwLzLMMs2cgL+TDrt8RYjbEw51eVzP5NMC24Jem6ALgA7teQzVTIHahlvGuBCfTYhSR2T4lUKdZ47xqsvXzmBKAbkAqwBo9YOKddul2c8TyYmlP+StRVJRJKZMeG2gzIALPccyVeZdLA9Rj6I3wJJxoB0YQXhMVe/t0w6yoQ/DkqfBQc+SYksPe6p7J6AQ7wrfSbWQhQae/1d0k3poADWUqRbTBg72BhNy9bi9z6G2j3Jew6jeruEIYXZeSU+7qN63vUhJTkoaDAMqpR7AfNkKdpLl72VAikUb71Xbm5JWDzg7XY9pkDVx0dw1f3q+jrYY6LRxhvGvzPxm68pRmXpGcfmXU1ROJ+XNdT1UzvntQsPoJhDsyAdP5MYsydrMGbRDx8/DY0HljvOyGhNx+caxxspIEJ9Dr0+QTY98UxgBXWU/EQOGe8QDM3HjJRinE5kfbRmWEe/Fw+1JfHY+CxQKTjA+6VLGt+1yk1jrJv3DtgpkCgbL3e/jhyPRDVSEn5e89yJqSvzbDX+9J0lCa3Hzpjg81wyMZD3GydfC3Nln5q3BuPAI6PSF/2aPp61N4fbMGgD6uWcuK1/g80D7pNCFjnVNAZWsSlJ2A4Fz+XyBLlIACA9BzkHkJ5e0r1tE4XPAFzJ5EhYZkh24m9Cp52OvgNK8KVRyqzHH91mZHPEJeLJADyZsIVUYEtSGfZBmXyT0OojBTBuU4mv+IGUiSsgVjAuxvEWkxR1JMh2V5VnrMbVR8YpgHLPAwGKmCLf6ws0BvMWArKBWa8zyYmff/rseSUwGwZoCvRK/NiTAGU810hKcmbL+uWLeCRzx+mcA65NU0fGFUXvvkMIOtBGMG/LHD3DC7NBC56Z/7j8e+0F3vHOigdWPNaMMU4GbYOuUw834PnWQJKA3GWBN/DoG1Uwq5KPezrTBYXzvnhvYyBXmeK89wEXN2ejkRMWyUxjjbSoBYA5wVhNdDJ2gO7NWRxZI3ubAiiSKBsOiQMAq8SJ7LPe/1asnTxtuulpIJa5JTvJ55S92qnAw47P78kkaq0HNLsS+Ag7CGPoSEZZIpx3emgCUOTaAJ45X2P6bLyfIkcwZiwf/P2CWp2+lwKzvqb3sFX9PQHrU5iRyzkNLr8jU3kxH59mjLFwWJDkVjEcx9Pn7bckZ3bicoCVnj0wIXzHgsA0Qa6u8cWTdRtmYlicGFM/DdPIIQ4AvjCvXPdn8cAhZu4kFjoAhkaeufPu4X58mMaXimfB3p+GKgwemBphlDyWJZ3mBr5gNta4J9YUzDabWbImedbEwdnnxLYVtHwkp7pL3L66u1meP30WdmuudVcZN+DFgKBhn9xW1twClBw0cWrHxvpMogNU4NUQS1gDaYC3sTjNxZGs8y7DvI/vo8AjzwDplIChoCE5BsTJmXRLoSMjOauhrDTY3M39ZohUz0hZbBbOA+oNE50G8+7KWlVCl5hVJnJAapooHRpyc43kHOaxcjHePfeHYbyenQcyxQLkHYQ5xRmRxiWsr5xbN3qvHR4sL89eJcS98cYbiasbNqBm+OvAqOb9aRbPhM9K28kh2Zsz/CCTpOs/C3s4Mlo8FQ8OalMAqGYzhdooMtADFS56AHqdADfcx7Mnp3nesvAKJKX5vb9OkyT+ch4ElIHZVXuaRyZ4X13meQLg2TBxp8VH8Oo6IB9Ejf3Dg+U0jF0M0vVFPj44crLyA6wyfZMn7sLW47q4x5FqDqjumQpDk6FiHZpwJPNxBqyEUTQ+ivHkNUclN7rOexJcCxPr4sIGdCW8NMxmYE3WYm0Y+L2Y5D8MW7aWD6xn9lv8XY8Ol1evXmWP+Pnm05zPyZ0JsffmN3xNUyznyi6Dlw5UIzw+LC/ffiselJFeA5Idz8AeJDHDAFROrUrgIQAs7D0a37d3V/FE41mxn5+dPl0nWbIWPQccYrV7dBzw/k9/x59Zvu2P/LHl533mv7Z8xVf8Z8vzF6fL4w6NRWvL5G49nzz3BR71W9vUAR63oyraeBLPGf4OuLWWQp+a//Lmh3/MEJ7NYwIwk3tCNkgBYrfEEVQbKuV4wLBHfuhv/MjyB7/lv1q+//v+yvLv/LLPXX77l//W5V969xvLwR6V9F0KCFkxdn9Meu/0JoFSOwcGRcywsirXie9P/ECkbiaxLM09JqQBlUzgpNreJlnQe6KjmCsbnERsDBFHipNgmKLNhJ4O45h2T0c4V1uvgE+ok52I1YlGYYLQ0aoh53jWGHhnIoadDK6YhC1FZQEaO+e76TxgCJhOUyRFssY4lMaUWs+oJqmWaXlHFFYkIEyhCmBIMl8mWwL0ntrzUGNrrskhNMnW2IrwWR6eACqysMbM2YQ6FJGCjrNHZOHpgSTgl0BW490wn8YzqDT85LRlbcT/qtTuyBfKlMl0mC3WnECoazRMKzqjZWIFCG1yQ2cqrJGYRNJFwi9L5lgtTRKYuf+AJNOlT3Lr1DQLekEMrikTbzApTXfH9RhvoOsbpXSARKXdWpS0iOokHD1Tdj1wwhyB9g9ro0MTRupZ/xGeD5LKsAXD8KoUsOacMtigMAtG6WUEkAlY6rv3vbtGWFOhu1MQFEj2HXVNBNS4S5LP+yYxYPIJbBWdFOJ+kvc08owUfTWnrPJiBT7sbLr+cy0BGx/XdyEIqu+BxYeTjZSUaBzLWs8EtZr0EwtIHjnM6fjm2lsQGg8qH0pc69TTFjezF7NbOq00B2P3WJL2FLEFKoPL+zmOgBiW5n2Mi+1g8zs2psYhm9a0eJLdJBBl4EXaUK+8ke3IAvSzpzPYX2s9nBHfdgXdu7JPhx02hug02jPumeddgHZV+tQMF8BNdqxrnro1U6Iww870v8N0y/P5MHB39+M1xbp++Uo/i3h1pNOOnBqfFQHeJH5l/oRxsuvaHINxwBBAbf12ZA6NtDQAE4b1MA5hmeWxI/Gwy5tkrOxbuvoB+mZ8e+M4STWxc5LQ3M+RyXHGorezy7WeHMq4zJ6iW4pMpROg0hHNdRDnHG8e02CMYWteq9+LflJpSsQ7q7KCNB5kggJasScBkMKYjUS4Uw1zpRghy2LlWgP6hPmxt5y9fBlJADHwFInBLVKRia8F8rb8FW0i6NMGQyRAVRLh+iTV3DXn6Y7F+uGRHfbEhvqgwDwgTsjixC9IzztiDPdMzERKGtA7shzjT/ZXk87xHOJ+pqMeT8yR18YDSAasiTiePoJZkUlMF7xNjbyLgpozgCVrnDyjbFeYihrCOy1N0/cZEzA4d9dcvZnMHyxod2HSMMk2r4d1USlwHqymwsrUNkmzRZEwTO4/M2iYOgfLt6BSmWVhulaaBWvmcXEYQli6AYGYAKYezr09/C/ZQDwrWD0jO41HYH3MAkJUwm4zxT2SZlElcnyPBskjt7R4zzlFPraC6vDTZObk+g5y0i4wuXi/Aabased+HNZRr6+epWGC5DzrpFCAnqyPThemsRlD/8a+KVwq7R6LgBWgjczRtT/AeVhrqyeQIJWMFQASWfn8YRo1maq4G8mb+aCgUryMHEMWgFrzc0GdPNOwKwWB+TEKZryaMhipU4cja2S4wd2WJIc8kFVUn840EuIbJbs974A8GV8sGgnxTmQYgBM9nzx5mufH+/FdWrhjPI63EPcEm4zzeWwswtDi+QBa3xAvO+muptFO1RsWThtBGHjv7YWdOVYHYSw1ByQGDHAvYK1MkMcz4Dbr1KaGue11zL4PllPiSAcw5FVEymdB6l52LfBZYdKESWRc4/nIRtcmQQYiEyVleJr3GMNH8rxZ77AYjSua7G/ktfsH/kxyhfvbyNviZdgmP+ALZ5IFfeuexGZ/DjCBNY9UPGd2JKtXaTQ6ROZQjUq92Ii1Sj6VDDph1J0NuMLQIR4a5+SrV2877flYU/NXry4iKYX1G8Csvpw8N35nTPYDJHNdV2HLGTxcx8RBQeeNpH+myY+iIOcE9wNgE2kfYLPMeeqBZ8+epkFzfvEq1+LeUQI753/ewR1NGczn8dhkP4xVxDD5sQy4spZbluX5KUMDNsqaaX7yXjnDIzEkl9txuvDlzdVyCOCbvULzyEY48T7nW+OPwzUEe/HN4pk/ff48z5X/hQWWBEF/LyesG7t5pjwH/j1+afik9lkCYCMbjRS1OacWDQ7x4jzMxyKJ7R7LOoMJONL+DlJwyG6ZuHdMf76KDUyA44f7MM9s4NogoLGUfQEAi3dWXoEMMvbHsMxfvnyZexiP4Ey07TRi7pHPnxyN/Z6YVICRM598Gvnwmx/9aO4lefc+4P2xcQgGOZO/Hx7CTtQq0nqQZRHWNT5hV0x5fJnnjOQWoIy9++SJnqF4FkcWGo/DneX/+sc/ufzF/+kvL//dH/3jyy/813/B8jXv++rl+WunmRCUmHGvDUi8b2dqbvvVyVnyPrQ6mMnoa/BveTr+Y+9MS5x6/VP0nz/14b/1OEXFILhDWU+C1oI1EoctNlMAr2p3OVB/7Ef/9vL+r/+m5a/94A8vv/TzPnf5nb/7ty2vPX+aYM60RAIZEsVBxS24KEowyBxwpiOvh4rVZEk6cQ2wSWrKNrKQrs/UTA8J+ORUw7WjuGUyt7K7mgilqAHQAmTBFyv0auU0KZpu6L47phqSReyqA2I5qSz7rKOYJ9iTWOpPJWgXVLpTAy1YDYrSvkXFJ0nW0NDfgccBbyAdF4J2u4pJx2r6mo07JsBJIC1Y470AINjGZXTNLeAsIOwEUrjwuDWo1zdgWxbD+08C0+yQ4DS0W00+NVEc817XjD5YU1hO8Oa/c91b/5tnloM0o3Jlp8lI8Hpm+LSfI4AhUj8GrBvTxukGhnZN4d3DhZ/ZZoHZtbZIm/HyM8Vl1shc97y7fF+lUHzPdHGmEDCButVTYgdmEQFc1tFQ2gfw4jH5+yzUIiWpVCI+IJnaONMm7QqORG0S3CTGsWNgDXg9/g85glOZnGAkm4FDhcRJoMiC7a4+AfOeuQe6PXgabHzdBN+Qa6Qr3mIg3eQWIrLi+l4CTI4nTAygKmG18ONap+PrGjGh0DPKPZ0ufg4wC05AOgc2Gyv4GgkKSQjGp+w3n6eg52b/282Z9R/ZUfZFZU7xqxtJUeWoXaMTA7PnzUPzxZqctRZWSGOlxQqFsAXIACbFZwSltqZM6SU1zAa+ywZAvDwSa7hWp8bhtbI8bk+d1NsssbjeI+noAn73fXPVSAGme6dBsNIVkqF8X5JaJQ1rUVBwwf+mGJtpYhrgMn10zJh5dLwvQGSAB+6RBNxE5zGyPYFVO7uJ+2WArYy+KXjKRg2jscn2DC2w6WJ8ZI8MuyRA2BUJtuszI8yXneXVGV1lGYb5+0emiSFnsTM/BTKJHtcbploZBWE1ttM/8SbdX64rDCyKgMN8biRxTDO6uAj7g+dCN5gCbSQkFk0Zpr3KZwKYd4qbwIsMvI0EEINrknaYlHT0kRv4fNMg6BoUVK2RdmRRSrZmuUYKkcTbfQBrguuKbwsg9p1yBgCLMEPTyGB/OcEs7NEC3/ze8T3kz7h/zjG81fjMeS+znrLLCtDwdxQKcw7IJrUw4d7oNs8z98/d5zyjYYs5iIBi/jLfS4wViJNFFpB2by+szuMDwUO99woIf5ykdyYl23wI84j1dU/RxR6G1aj0KozJTFnWa9G1Uz+0SJSUuo3HVb5/n4ltQaq6l1vIDyCdSYv6ByqEa3Og5IFhLK+pJ+BpTCQ9s8ebz1jpV7G1NikqGau80cJWS4lpEuW/A9/NNCrPkAEuPR81Obf5RIjSnDqyOaa/ZSq0a2ZAevm3/qI5H6ewzn1OjlfB5tz/+RlTiPVom9g7TUs9bUam7sRT3v0R7JYMgym7L7lidpoS5gJ/c32BGXdcu1wbjMt7PGALNuQMbZMXPypyKVlBH8+YlSW7F5CM3xaJTD3/8rsKlpKHPN5ryJwGYXyNZJsrC37IPegJZpGqn5y5EOcbMWYkeKxTnoWeineRJFo8w/jfsNsDi+K9WPCf68xEbgrK3kvRleQeNik2ec3kjOzrNLjK6Jm9EGZKARPladYIE2cAeQJWtQnC57DHZ3LixIt8Rs/VyODE+cztmxuHLVaWiZO1jQl8OQ2PZ69/Fc9C4Iy8RemltgWu1ZxpHfgR4L25eFQTYQEKZPM5MVV/9sy1Ha/EevuRc1cKhWxWkOMhQ2T4XZmgHWmbTXKeK++fZ8Zairrk1garbCofAH8fD9nl0WmaYYOXFT9qgk6DnOeXdQyQeySrhv+GZQWQwtk/NdLUNPNe57zL8y+rMQOH2uSm9lm9Bwuoco0xU6+FyppTyzbI9Tvx0vgMi5xrSp1QtuWsmYBMmX4IE/NmOTlxT5yfn6XmoZHEWZSTEXbTpTHn/PI8w7I4n+a8n3ihAmBZXr06C9jF+TWkgbOz8zASeTezlzPREPUILOpHJuE6WdGcRfsT3hvPLu+t6+L6Gtbixr8qDM4OO2Df8w7YtwBG5HLcCw24i6ur/J1NLcE+ng/nM8fE22+/tTx//iw58sROcltkfuzB60sZj4nLBZyIWxlukUE+1iA00ljvbCZYdHP9U1ttn6uc3fy58k1AvyMlwdfs17PUhjxf6hqaRNS3MOmIQTQzYWPHR5FmZQdMAXDyuU9o2N9epylO+b9bCw/ARMB5nufp02eRyH7kY6+Wl2+/Wn7oB394+a//0B9efvHnfPbyvq97T8AtdizxnZoDII94lfOkJJfJ5eYcXMNJbSym2aFtiY3Md/3Lnz7ftp6f/7R/+aS/8Z/5Se98w0/bE/ipD//Yo0WfB1tYNjFNl3Y5fya1XKTeAlTCXw6S+4fl737wQ8vXvu/rlx/4/r++/Kp//1csv+PLf+vy7NnpchCfGQq4oEFrBpZuSdplKeHUD7ejN/Ty8d3JwR1PjkoSR9verk8CDtfLXNcawNqlNHHcYGXq3PN5BZkGSDIZpVsmxTGHzmymTmJJwAmlqWOrK+/Kxm6xxLPwfsY3R5R9GGZcMgVFvAtEJpwWWBQqBXkZYIKOepEYOMejxYJzjPIpqKYLrmk1HSylW1LjhaZGP841ZNrGGOIOuPLg5Jt0GHMIa2o63V2uFB22Hjxe2xQ6BNYwSfL8ZgpHmUDtsiYRqRE79yul1OcZBgqSx74s5SaCh/FgaHKVZ9P/zejZSQpShPa9J3EIoOeyZf1kYmHMDAuWFkRJlzSMQIJ2vTii397UJmEZrp4Olc2tY7xlHQ0t3QPLZDeHGKBBit3xe9PzxudR1hvAXg/7KSQnWedbOZTjzRIavV5nHO761OjownNP97tyjmHf8Wbo3nIoBYC7s+Nosq8MJMUfMAsyKjqheAqlE1gQcJ1s5l7Me1l9OGQBBMxIMlY5R/c74Hf8zsYvLo1xn8GAKT4LpwIZU1hDTtMb+aX4mQwCJ25STB/kekOlrrxwiiIZUA05BVZtsXLDm8mGoOtTsE4n7v9VWNZPfWJHH97GXLqgXBLJ7GmMeV1863rthLPEvFxXfdmcJds/s4i2EOS9yOrQ3yStgtWPTFYtPznm98ZSnv94DXAJ42cYRmqeCTFpJFXKLmJmHyDI3x3WV2U9ed4koLdM1WK0vZPp9NIhVtoImHc4QMIAWBY+TBTbAOxrDI58cxP/KBhIdAHoIgsCyLh2ghNUd82pTQpTjBTUmMbMANRhLSQGbkDNJLkFxpIoXl+nc0jxFZkEU6+SZFfeUMZC5HEUvmHjdGx8JWz8Ob8b4E7/p0WwhWuvN9YAZQH4YOPGrNiCSONY2I+yjyd5Doicc5kkVhai+8VJuZhFZ+pRgBbYJEgGYWhwX1cBewV6lHbEZzDrQvnk6m8V0+GLsgzc/xTaI1G0S2zCzGJThulAE571+PJss/TCGGuTIv8MWCPIOACLUk7PWYvmnTBGxkNsDJ8H6Bg2KjlCPFE6VGQ7qeUaRt6SUe4xstfMW4Br0o/ZdxbGsi3x2dqJfQLPfHeXQpkq24EiG2DG2Jf8qF5c+v45xSv5RWI564UJXoJgwxTfjgeR/fdM37jCj9enkk6+1nhmUtaCs8yx7oXZf17ZSKCVLm3HWNbg3IvMchIEn8ea8w3DrV6GrpvmblE7WvybG3i9ykU3UnwZEXbXZQFNPBtPMVlzOUfiFykLaNvPataL4J17hR/wfCwRCQEAACAASURBVJXtF5kTzBg8m7qn9AdTYj+s7k28M0cAIOFzjFEwILqh1zjvIAAkbLGkSI4p+4LcglxCaaRNRwfjVI3QM4qFH/+qTMObpgfFoU2FmJxXujsePhTyxMBYIGS/LAEtANID0l8gV7pZPvaxj2bPnp4CKlP0mxsSBy4vz52i90hcFeAlxjrHwjXlvtQrMv5IDz7HsLrDsHR/C0z4Pb5vfTGnkOeaAKxmgiv/PbkwcShst0zF3phfs5YmvvHPATvm3FMmNv6/SgsderEfwMYhQeNXtp94bX5Ic0J5JM2KAE175pnmFDJ9eJ74JzKcSbBX5u8AMplInklwR+twjHyGm1G/V86Gsn3Mha2hWBPIATNZHcXFsrNcnF+sk/74CKV/+5m+ODFrpNuzhwJ4HNn8JL5sx1riCXESdg6fxbOKoX99zIY5jc/STEJPw6dMx2l8DNjF70rzILm/cvGwlgpoY/KPjI9zPGynNNM3hue598b3XEsUCEgB2dc+fz4vz3dvgCMR/FzXA1J05JMPOY+HJRcmfy1rULfAooyE9u52eXKKTJ5mrYxi1UCdUFgmY/LCY832I6O9BAT07GXdsY8EGvXIxRt6wJnkorsCW7n+SPk3SgXArdlH/H1sF8oqT57b5h1xHcbY4bHyfZhc0xTP2oufGP5igq8865znWNTknJMFlVor8cb9FWCtQ4UAlfii+UZ8GF9Mruvl2y/jwQVAy/U7FbMT4re8xGbgzMERz+ZAWeEuzFXvk2ec/Rz7D2v1GW6wl3rESdwa9NPWEJR/gpf0NUAhTF8A2IOw6a6vLsOUZD9zTWEyHj1Zjg6Ol7/6/T+4fPM3/RfLZ33Wz1ve877fs7x4/dmqZBhdzdjeeNrNdOGNXVCupyOSwujtu5tmOX//DrhltvAp+/WTP/E3Yyi//eXY5W7kjpXdfA8b0u92qgUbcG/5O3/nx5eve9/vX/7aX/2h5Zf/yl+2/I4v/4+DQB9GgnQb9pbTStYqzqSrRSab3C7Atj/RpptJUISiOmyITLnrhaxsjjKeCpeZsK+LesNKGHBjwLskkVva3xXkY6Mueqw4JWOTCFKMTJfSCYQCOhmXHL2+IFc6pO3ITKdigkUK6koW5jon8IB08ywyPrdMpZkglE4vHeZ68LCNLQYFHkS2TYrDIMkz7TTGJHYWKKNHHiYYPjp5NgE5NgXzWhzMhMGajpsYDFCh4XY6Tw2aGwBrkttNd2oDEuhlMQwXHhbvemil+qcJtglUbUa6qmfvdRaMFdxCPoWPiwATh/R0PTlwc918lNmKB1rH1vJzJIaRtKzPoh3hTLzUQygMmeq9p5AbUHS6OOwNpb6PXk8PCYYJZPpnAQUOsxQLGQyw5SHBO+V+0yEG3CpTIOACxf1G885nO+2rlP9HfByUeQQYW81QfV8kJyTo0Nzna9ZgEqtDOpq54qyhgCzdXxTyYRLSZc7v9TALAFgGJB0d1kEK+3bvWMfDwJhRy/MMLOqVh9ipZ0vKWPM5LstjCxg7ggC41/EY42eh5AsUKk3Oq+0e2S78LCYE7FgYSp4FD2Yt+yydhjXFoATJsp1aJeNNEnB6jNWbkOtPhWeYQAzPMR2n7r212NzS/vr3A3AJdLJ2MsUOGRAyzVvip4l69nr9rgZgnj3F5+/t6/0is7KTb1NUWYzl7zoZj2e3ASTG0FvJBEmjsgUlunpmAPbMQAf2pkA+HdttVk86iGEJaZQeRlMZRgN25D7rq7aCb25LpSo0A+a5trgaQGUKltnbPF8SwRStMcfWmNkpRBgyy6yYIorEzWJMzzE+b+LtfBYJ+XRswxzg/itf3v59DPPIZxegZc+NRHxiOvfqu1DONddPck2iyOeZrJcJ1zU9INdl/PyUJVn81UcK4PmARBx5Ae/MtZHJXPFYtPAfgIL7EcTWvJ7ii/ONBD7FLEl4RtZT1G5Ychalxi2+T8ZB4w1Tv9oUEygWAzo+Osk9CWYJmFrY1neogC9FqUWKhTM/T3OF3zPFSDyKiAcFNSdeCch69kyHmmfztBOqpqG1mqbP84mxNjGSDjyBx0aIEmP+g4YHsljP+pyXaZCPWXCN5rcAIoAa9yHXNBYLFHmVUpZFm5jUZh0vcrVPaDD2nfs85iuxKBMMN1IWWa8jk96AVPbI3Jf8b2Lqpnje9iYZRteY71bC2Yl4OcM6ESsNrDBTN34pe4dH/GHXwoBxMuIFAgFvyyButyk4cYGFABV5wJsJ19sTViNrniZbz3lidsD1AGP6VBFALbqULXuAVbYdmwJzoPEmnfcU6VaajcomObfCVh9PwDRibRANWM7HZ2BBp3YCSM2/U5Rmz4cOI6g1k/eI467/Yci7lyN3jlSX2PW4HBArcw+A+hgtA648Zq/KNtF2gj2bs7STC+OFWEnq9RXnsfkNwLxESIEIpxtuBr7o+ar5OPmrgJ/nY/IvcltklB1UwD3o/bnkmi4usQGhKNZo27ivDHsaAHzvAFm5kgJO/BmSygG0nGgHo0dvR4rqeJdlMrl+UhTFAQV2dsIQSQt99VGsuXRyJtc04BFT+QD9BapGAbDxmlOCLysGaWRAoOYs+DkRZ8YiJGbujV28b9YZ4E+AoXo1zXOOEXuHifAswoq5vV0uzhzOETl44r9gD38meKjHHyBVJlKOWXun+QFI8L9pvoxH0wCHPOO3X77M543f0uTk/BmxckCvyOWQ1AHm3t9HGofsDPldplPWsH5ywJAHAqguBRzHC1YgjmeBlQHrmd/Nn52/OlvXxsR6mLcX5+cCJ/uyb/VmEyye6Z/kDoBbeUYnGLrDADe+WR90KmkbOJ6RM8TD5oKAh6C6rGVzeDYazaKTJ5yLyH0vVxk+zzBN6iop9K2UQZrY2lwwTZVZzx3I0hR0ZQnys+ZeNWK/vY23Jv8N8Maa43si1esZ9ers5bpeBxQO2JWmiOFVr1H3N4Ap9zI1kw2803Vfbu9Ffq+MLKdi8n13D+zb++xH/IfffvvlagTPO03D7uYqsQAQjLozlgUjaWCPB3graMzUzwCH2gM8e3qy7O3oEQwjfc73t95+e3ngeT7uL9/7Pd+7/LE/8seWz/iMT1u+6r1ftbzrZ7y+TiaP3+F4324RQhzO8PFnpTHGumLqWZ7h5C9v/OxP+6QJWZ/0N66n9Tv/8s/9CXz07/3YY4CFdlOSRJAUNZkgQAzSPwi5qEAslkudfFj+wT/4R8vXvOf3Ln/xL37/8ss+75cuv+PL/5Pljddfi48LReBOKMNOy8shJm+hv2vToTSp83OnUOchbYNbotb1qCJo5fNEkwvirhMFJwGfYLwBtEam0ORwqMw1lZ4ugEkY1alFn1I/kyGZT3YNCK6hitaINEVvOyUyzkycA7ZUj51gG9PmeY5q4h0Vi8+ARu56YWjyCWCRZC9eRMq44rNzeBR/miSyBE8O6JFpMCmk06NmYs54aIRx1E47wM88axHMAQnCeP24aZrpouZgtgOqV3if/wo0yZzgfU2SLUglmChwspmkNJ3BFOctnLieKcomKG2KRZkjFJwchDxbPd2YaOZkvbzHmUJGMV+ATq+wneWxXTcmrlDgOVEQ8Kb0GhLN+u8wadGDd8M0mcJhTcxatLrOLCqTCDM9qes277esSPxuwk7qQRPgpmsnoFY6Ov6+TAsJY4BE22ebkqt08IAgKUxvcvjrXaExe0CoVWrnpMckBz0QBNek8PPN3D4MBhJeQCRAFjx/6IrP2OwAcfVaAjjgPeRd7dJt1UtpiiB9Uywu+LNhCMlqGON3B04IYMpwzN/jpbNvIpGud0FbClP3CoBDmX7Znzzf8I6mVLTYrjxI9kQnHqWrYxKbG4/vVCf2TQd+onRo3j7zFI4jd6bzWyBLX4Yy2+6dXpd35E+tneJJ7mdSXQrBymdcSwKG2SrDcLvldzJlb2NOP8VCJCyduGUBhqTBvRfZcM2Ah13pdXkvxtwxegW8xZhUwD5shHrgUShNB3+kIbNXBTtc61OQE7v4DKdf+hA/scgOwJI9SUHkPsie6jqXCVtZWdingm3c97C0JpkPg6ryFc6vMboff7/Eyq4/ii66sjIFlQcJ1ht7Jikk6ZsmyTBFBFLoGjs2XGab3XzeQwzQiUdZLyZ7k4jzO/K8h7UXaVpNk2/vssfie9YGAws5RuFpImmsHBD54X55+uy054O+iHbx60uX8xu2qewMTeJl0QzTYdYmxRefR6eVh+Hvh2HQoradbnsLxHrPibzLglyT/E3BL3hqwcH/WIer0XOBqJx/OxQadvXZH6yBaRoAbvl7ZHhZ7ftsLe6NzfM7eJ88g6dPn9Xc+Cjsi5ydiRvNEUrp9NwCgLGrnC0R/zo+N1cjw3PALfb24xi16xmUWAQLxqfrfi8bZwHcKpA+ezNxo9+X4iuB6Z8AbpWN7vtoQ6YyjE3s6ITD+gRugCvX2LyjeZ6zN7dzoHxWk6aA7rl+7yW5R+/Ndd7hLGMXUZZtQ1zZE+YBxtvGl0if8bcaNruRR2mTDJCJR5uC1TUWj6vu61x/QHXyqCOPiq1nmeYBQx+ab5BbBSyKl5d55cTWxJdIpWW9h7kfpogNLMBq9lnOqkzlVTrF2crXMKU2bPoyjcogCUABYBC2ozmSRtxIJgGgbF4CSKchWm+iSN0yKVEmKPc7bBkY9S9fvrWwrgAbIhEK4FR2c1hlN5kuyfM8P2M6d5n7naQ751TWxiqv9X0H2OHZFfyBNYM1BnLGsGRro0BxT16zMkg6QW6YumHbwprq2gdIUH65mSI3U3S5DoEcWKADhpnv2LSQUcu12WRg2EcZ8GUPCvgLLrGuwvzd319OkUo/2BjlC6kWzy0FbhqYx4IBl1dhWu0dOg1aya0sJn4nDJOZYgcIxGkOAMhXngHsWnwRz8/KJj90LQ0bf0sFs4JCUarAhjZuOxDKxhHPj3vGHiJm953mbEPE3CwT3CtrB9zjc0dm60nrOYq8b9is/Pd8/jSeXrx4sf79nM3ZR6yBgCWX2beAUDOxb+IMn0WTFFksPwPbh3fIv1N78AxpXAFGfuzNN/W93bEJxjU5SXhvefuttxqvWr88PFaG5zAZngtsYz6b8+8UgKTyW/4uv6dNERniqk2Q4yX3WWiU8FyZSAiQWv/g2rOM91kUNQGGzdlsxix5D4mNHnc2HWkkF1DlPJpJw4m75INt7uJ9nMZ0TdOHaSYTWZP+KHOiwjDm8j2Cjg5qIdcaINn8elQynqncP+tygNGpRcffdDs/gu03jS3zCMkOc16cXzp19cWL133/afZv8hfiKzXQKaqsTlPPFM9LrB3w/DPvOsFTa2dZLs/OZBsn1u4sz54+8bx9ZK3DXi95AZbryfFydX61fM93fc/yR//bb1s+4zM+Y/mq9/6e5fnrz2RT4ylNfUf+O76WBQuz4lvPTB5nrbkZKuJ5uyHMvMPcMlJ8yn7B3JrFP8mu5uUmKAN6TQG9TqHKVCElESyaH/mRH1s+8I3fvPyNv/43l1/yub9k+c+/6suX154/X04xP0Sq1AU9CU66rzWXWxfgjsnaHADZKO3WhpHE4ixLwE2k1wTXYaJZA+hKrKYLo2eIflQE/QFHTNzKPGqgG5+PSWAS8EvPJZlI0R0wTQab4Mame2oxJkV09P9Dy59iOPcyumkCRAKqiY9dJumobOLQOSdpvn/M9A+6GRzGMavNO7IgsxiQ7cVPzfQUWRkWGZlSkw6nNPZ0jg6Z+AHIgok0RZAgRPTMmVTpYen7HoNqvz8dja1JdZNIzFS/YYgoYSTQjymqIITSolKq1yLIhHYCOskGn5uxuQUQZ52MMWqSw7LvpnPIw4Fl4cG0AR/tzEq1fyzlOwn2fZkTvN/KKZIMF2ACPPKgdNSuBb3AIwdEOjNNZif5SGHd5F2JXU0ok4yg26d7g+eHfg5JipoMcZCQnSJtyM9lmpKac1APEvw51JGL8Wzo8uY57+8H3CIxg15scagxa9Z2wFHfLD871GpjwDAAAA1lMvDuY6QO2J2EW0Ycn5nPyl7y0MmzzSh4ZSQU7NOpHjArYFqBKpke9XZiuk7HFMewP0b5MrIyFnr1TtNnzHgigJ6EDjNk1mW8RjY0ZVkBc7ARCvz+wE6d+jdBfg767aCfujdVq9cyIIVAnIWTde0GNK8eqxLeMvUaT7Kj0kncAva2Jr3kPgEbA+5WIvhYvzOecQtrfjcJCEybkTGk+Ns/iSRgw6LpGHcYnMh/+8xn722D6ib3TrljX8lmWpYnp89WTzwLDpNAvoh76XB2rQ5b1GSPbq4Ahs9tI1MDwGf9DOjNJ/I7AUod4BAtzdqJZN1ZKG5YddO5Tse9bAJ+yfmlHUy+/8WL1yxakG332c9e5boGJGRv80VHfLqcU9jM3g2AVmYS34v8ZUyrvf59pwjfP6b4DKukrNYpLgbwyvNiGtnl1fLsGWa3SrWNbwJZMD3jFUFiCQug94Qpq30XjaBhTwhidwhIi4e5bj4X+e7ErGHHyOIA4POeOUfOzy7yrihMeNZ41Sj7Ym11+l5l3VM08RxH1onXiu9u42+m15rvbe6B5wfYhs/K7KNIPApeDtOT2D9s5gAjKTw0S+f+Jz8ZeeR0hImmFCeRe5TttvHAekgBm9QA0G7GhicOA+xiio3V+QySgcm9H9n+gCpZzx3CUfTNRkTiqIB+zt+DGSwg+2oAsOQ31CvI0Jp3sbgm79oAP+6ZmYAoSCOrTdDA85xGznY+twF0tn3HNgwv9+e2dNAcScC5536bKgF0dA72WstU0FTca9nEUEyCC/zlPJ0pZA7fgHGVxlTYvoD2I8PdNHCIpcPiE6Ae+RGSTxtpw64acBo5MJed/UzeVzbE7AFlWk5YnLyAa0bmwjUkP4l0SgkW79Dpg67lmWidHKBrmT3COmT9z/lkk0p2VvKsmXCXXGfkm8RnwFz2ZKd+YTeAb2HjQOR88auxAUNcokCHWeM+fsgEvuQWMO8bXwPK4M/DeQ2rJKwjfXp45jTbKMozXCMG294bTI3nL17kno9PNHvWeJ98EjDjetn/f9h7819d17O+717zvNaezrHBZUgAQ5qqEQHbmCaQhClpppamP7TqX1BFQQ0QwGBsBjM4oSakUSBTo6qRKrWVEnWAgsQUmyE2NgYbUuMJTALxOXtc81x9vsPzvAdR9fxUIuuso6O991rvet/nuZ/7vobv9b2+V4DTaUpfpgFyz5xT1sGATSaYJc7ge2WICGAP+8esTiY3ps0sRXODmrY12H0eOGsBgxVbIqYJMU9sFIBCwYUCtWzXJv6sDQAXYDrMdxdd3N5OG3tVN+tbiJGxHcQgfBYMI3Vo3MIs64CUaJplKjDxR2Ow7q9tdB4Te9iWWo+JZ1ZtWvYZEykbRwJCvPrVr54A5ibqznGG9I/s+5EJWBF7zUMFKLjQ6uaYjvfn2gsWVv+yn9PibIs5XFdjbZhlXLf1rRyDL05gFYAbLTmxDtPSKOBvaUl79OTMvpXPQRx9EYBvTFpdXM5C/b9Z2wXpzTasX2SquIbyJK6u/xdb8MKAtPY/n621CElghYFkBj47NKfrh8/jOimMNKbm/fldfubhNxWQJx52BwdTQPlSO2+6bPg368xzYRCTgC32eLSc+Ry+eC6KlSUZUikKx5K2e9b64wzwOhdxXPjrUBXepzGP8x6GqZ0PQEvrKtuGCgA7O5tsFJ/N57TVtLnLxRWxniVn+A+75LZIx69MO3z67IkJFBcX497956Y8juejoUFpQa5ciHJOaTdaVuTi7HTcOSCW5D3O1NaMFALg1sXpxXjnz7xr/PDf/ZHxJV/yhvHtb/32sXdnx7k9544uC3yHdHMzSGwBxGqRrWev2WtznX6fP5/7/Ne9bELWy37hYtLwyt//YFfg4cfeL+aWEt5U4sRomQSTzdzq5jZAZNRaCGyS2fe//wPjb779HeM9v/T+8TVf/VUCt/Z3d8fOFlUMCWJlapQrCmZwFBjiMCVRmqUPEiQ6yO/nloUS/zolSqooL4pIC3xycsFGhjqtSmSoxrwfyaPbvax54qAjSWfEy20gfG2aerVApW4yayaK18hg0824yqSqMk1Kz9dkrQWBW91AgpSZsm1NK6PTBpMKNnmiidumono2rY0MUqZbwkhyW+NZ2ro6Nt2BqFkdrdAKHUii7zVSqwDXSkCR4EfOLABNgziSViXaYQW1IlGQy4wgwA8Hb/xPJVT3UMZRRNr5twx/JztFx8LJM/vF193XqQWOwCraF02O+oyE5GcQQZMFPSN5IztOpvkIoMsEPwI+6QkVuGrwg2PadJurn9OsK+O3K5vAya2rmG4/ZK36+fyeQJtMDirrqJVgHEGTBMAt3TEBr4YPVAfvdlAt6RnV80yV3VOEzPLgs3HeAHyd/Cl2RxkPqtjQomigrhV+OZKAP2qZBABkjTLxlL9PDLOMdhe7JgxDqlWaSKkpcWZhaTCANFbm1hcHkRWTtwYUI+e9twCA3eqBnXEC62fG96hOW0gb22D2hV4DIKwpY5Y0bqLZoIpn5bkLZVnwDyc6coCpvAEOipkmdlq0Y9JqpsRyYjXYXpi9kCpRQL9OWVVSOrXTGiSOSQkj0gyEmUbv9+Qa2tYqIIlZyIpX3K4gjbr0MvJn22slRqypa6b1l0kh1kP2Ps+mgBKJBUCJg0XbHum5ZZ/wPhq6EfF/J3aZRChtF7dnNij0pDuzsZQYZioj6yNxZYDPtKHd3ALeINbqNg9uBzCIPcS1y/629TjAayvRDe7tu5wE2QZb3JZ93bNHMOfA70LB4GIltGe6oEDtcN+vQKD2fFpuYARxXZ2MZHunxjddy/rqulpNChq3FXGxWtr39/h2r5efnQsUvp62eRlAZxvwmWotlO6cBw/wurZUwjSCXaER7GGx8if/q+U7NhCbwjUAVmG/yy5t4ukJygabe90bsEKAfGS/5nY3ngHfk46ktqiLGE0IyiL0VolGVbQt+RnJGonkDLpW5yn6WGFt4s9a8ee9qllYgKVVafYwwTX3yjQngfBp8y0b1KExfp3JqN57FrPGngAEwJy0vIC2lFiuZvQ6eY4vDcCl90r8ommwsj9OCsRYV4HPLNqpnV5MOP+ii4oBm6TzZXBJ/7eFL2LXZUvJb2SARpO/WX/GMVZfuwjK95zozMMYaIW7UxRlWwrC+Xwp5pDgvuOhGdzyPq8Nlc/VBEAzXZd1CzfjMpPk+D0GCfkltC5RxU9LbCZhum3Ma1AmAnucdjkzGD2ARu+VQqFbHxnu4X25jBZMhdNTMFLSmJC78Qzrjl1Qq1kZhkvL4+DOXT/na4PNKkVoQJCTRfsGa3hx/2KmKKbhrLrdWRPywuTlvTUhN8NJ1NKkJNE6UWKbwkBiQraKOiS2ZpahuQXY4imCbitsAZBBTSTyWB9iNWn6UcxU65wLIQhZmwGbyZHZWtIbFVMIkWs0rcxg5ffwFwJFBEqYMS5Amfa1DAnRPYU9qT0SIIs/Kd7xfHnvp0+fitkB8NOYGhCEeIf9u7mxLXAHgE0T2VbM6GgBvHEU90SHgQYJABBpncwCkg1O/F5wi/iuLCj97Po6bYEAYR00Yya7puxNEhhpu9awdwPGXKvYukr6rdPEZ7bgKhBJxbUrvVZyJQHPpbF17qEnilMFcpndJmae3rPC84BoFEItKu94PRPoNHnRIOHiebPtvRHYwrryGwICTzxNkzUtuwhQoja9MbPi8kxV5Gcw2tzqijC5bbGunVZzDUqaiQS6x8T3Plo+k7RTsvcfPXpkX4S/zL4R6ysAq0ElJoIyEdznzSw+F03FElexIy32Ys3ZBjtW9rOq//MetG98dng0gUIMSYKJRvzNS5qrdCJ3fTn+r630fLZZ5XOBneMMk0jli7SQCiBta3K0SLkmhOApPAIMw6KL4dS5V7xEq3PaqQVMVldaU4utu4XYPKCWOnGCsuBnWB/WQPIj0STkHoi9X/1pn5Y44kK5r2yRQHMzs+0X0Eczq1SvQWPuyjISeg0+fGV17O7tDTTGANYf3L+vayhBAD+/te0BFS2y8r74chXAY21Xl5j8uTE2IDBcMSmUaY8Abidi0G/C9FpdHQ9feDR+7H//sfE//dP/ebzxja8f3/093zn27+xrkAkR/SpFa7qa8B/yq5OA7eST7NMdl1Y+oxhHpSJeAbfiBD+V/3j48V++bXLW6tkiuMW9o5lj2n1rG67eOSB0MPvrv/6h8fbv+4Hxznf+4vjKr/kz4y3f/e3jwb27Y429J4FGB5EElAR8BbdMxWyFM8KdqUbHTiqYxuC5PcsVUICXUm8nQ5uWPImCNwBdEJA34GADaTorNHS3phEQ6SvBSkEYOY2wfM6YFpHWNRw9124hfEAIH2OLM89VIAvhV7g0E6wmrQkHznJG0xj3dD7BYpuEbA1qzCoupvy3ksrPMIopLjpQYoyuhEHLLvO0G7WGpIVIv5MKrdkFy+MiSZquB6c+liTMqy7QCDLLeCRZNyCiyD8Az8K45YUgUoyJBKUEqEqslWxRUbTWF3/HqHZ6oao1uSknCa62KRnNMyGQbALF9zHeTVxFu2ftMwK6CbCYdyrXz5pE2oNxlmotU7uQQQ//z153IKVqKUm9gLqZ0muw1ow21sQtCGaOCCwUbTbbTGKunKcI36cy3SoLn0mlS5BjJ3qmncE95AYq2nagfZRpb3xfY7IzDY/7ULCU1lkFqPTMRy+kCSefWUYEa6XzoUl9TtvXVhjlawFoJ2jWhXHg67ERZhrNwv0sM22NZI1KRNUiYsBWiYmm65kuz3sxoWUClCKmqrMcW0NgpdbRNQv1m+VokeW2Cgq4FPheodfq45k11KMu1mlEJ3kq2j9tCU0UIaCkX2ozsu3q68v/kmZOGIxmdVoLpjo/XS+1f7AvU23SdYYBNU2Mij6KwS4ntjJNMEtgTaTtSdp6WqM5qSiDwfdBIDMEkkm/J6LD2qcRZlYi+x4MhAAAIABJREFUHEH7i0sSGz/XAp0G8D1d9SpTagi2CKDYX9UabADuM0Dbh6u1BDyIwRJ8NQCuFp1AtEtP6pNPoPK3sRldE+ubaUBFWuO932Yx4iaUDfL6/GRbaPmJYDDfZ40IrDn7GxvWhSmQ0mdcmzaDTg66pTUREVZ0KAQ8ibG6KoFYAfdimcHAygSg7Z0MOAmTywtpPcRIAPh6M6lWtshgEmtBW1TbLss4BAAkQVWQnJYX1sAisdY3w6J4qquHWlSjsuwcFVdia4p6GFwz+5nfKytEexxg88ZVWgXI19hA+1CvE4Cc918r0tqrsC3WKsg876e2T/L6/f2DiT3z8OGLeg+CYrdJuAVyYuLV3uRzeyTL1BKIn0Bd+0GsEF+bplap8MMZgukBO88t3wrymdgshGk54BarDFCC5pZtj9Ziqe3LKTJIT6+glJnhbWEUMANzT63egGfymi/xVQL2Y19qZmp/vCf7f22tE2MDK/aHPXf1yQa6XASSpERY0WY65Oy8RKvELVp6X9p5kjS6Jdpgjv2NWaS1V/W5jj3cxlR2Sc/WUoBaeQVYEKdnZh4BrAdMgJXIam9u7uieNCkui4G9QD/GSUoKfGL2bsjWAsTQtuTrMltCyXe02i4ubTt8H2XsG3Dki/PktiGDEG7r8oAWvu4I3PJOqyYeflODhwQqk6C5XRbWjJLRS9s971v7vILiAlzCBlHhgCJN1g3gw8xn+1FavWjFAvThXEpbUtMPDegWcJDPFhBuUEvgWZit2E/WiI0PIAT7BD0hgLM7YnZ4P7BHeC6dOsq6s65lixTY61nEt7XAUBF2M1xmTUXZ6tubsbOLQLgn+NU+lzXEZ/IldkiAvGfPDpVwm5Vn1iVi5pKWCNiBn+RaHz9+PMlIHOztmQko9pa1Iont+bKt8uADs2uGRLZ5TacnSkxdRZcLxVtlA3HvjZ0KXlxchY25MFGZ1wtMD+DqIiVsPvYUk4TngTq859bm+qR1pKly22iO2TfAZOEzq43YWIPP4HtoMj18+FDPrAUB2MOASXzpdQigU/DopOKAqm21aytaz1WpyNOUQ2yxClHofbrgyJ4XW4lCUXRnOYsa+iHQzfuJtlnnTVcSUi+oRxcBZ6WteWig8b4Ak3v7+4pZiRcKyPO+KpQKnLO20/Hxoc5lYx7OFsApZ8XP2gV0s5IDyLsXQgBRIqnWMCdWE3sD3buymQVm6ix7UnB9G/En8Sx+ni/er3mFGHlopmnYk9sz8T1Hx8dj/2Bf5wAgSHHv5aUARHUwYS8A0ZbdOmtAbUmgj6QTVgH43J5qVr2Hvqhwtr4xzjWBEQ0rT1w9PjkWIAUQzBrzO2IgXl2NnW0A2HYIOTdxwXuMtY0t2YeuAdcEw5EWQwBV2NWwJAWMXl9LA81A56zpVrtBsVTnVTH+hWzX/Tt3ZeFgz7GnlpeJX9nnPP/dcctkysPT8c/+138+fuTv/f3x+td/8fie73vbOLi7P5ZXKZKQp6+K9Xt5Yz8hsXiBWc7T+iyqs2mixjyxV8zeFNde0dyaMptPzb+88NH3SlCeAEZaGx0xnYpXx5N7Qs6c0KpavJD4ffCD/2r8wN/8wfGud/7C+FNf+afGm7/jW6S5tcnENQImAC5HYBNjy2UWJ+8yaBKJt86MAsEEjxgmgWFTpdVtY62CtU1L96D2ObeYuao567zIGKWFqNUWDSAztma0OtUtVaZJgFK19aW393iebtbWnbli5bGsAmlSCamD5TV6z7AmfD2/X1JdLTIn0m3lbBJsQMfaRb1HtUjKsTiAF/OkOgoS5KaNzaPueWxlCCioheoq4WZX6zxRJywbnlcqr2KfJDBWS58C/lmYlgDK7UmebFNqLTepKWcRjIWpQTWD4AtnTTVSgUOuvw5DAbWqiEbhWQuPA/fkRzbk4gQ2B4GIP5quX4CTZyptlSQf1fUxqOMW0TpUC70v6CllzyhfuC1jy4lxNRJaFajz8RQwr0G1cpRQKviKyLzagE7HFWNyNYHsUnu3e7SGW1OgYF7hYJlsdnrmoBeqe5J/V8LN4BDYEeaYHHI0wxTnTZNDzQiUyKymtLE3YKXZiRtE9B7nLFJFVdssiYX0yGYKtcBRlVWWx2Uq+mYQUM0n6WVfETDOIJlG2fMMpfem0C0BxLU0vTjXrr5ba0hi8avL2jNtESv7yjpsnoDohLhtgjPbouywRiNmpXlPmcnkz/cZr30qkB+7X2ZWmQCTqLQGVRsUy4FWKAXAl+qYbaXtnLaRkhwo/tgb296JJRb2R4XPbdMMmC5p+pVBWYGrwb30mrLd2tadAgKsKYsDI+mFjfWXExbOe/WwPJlPT8N9WgoYPJ0wTBPA5/x+gVzsCffeVjIzWBFotViubM0Kga9TUE3eAuCk/q0piQZ8uAf2Lq0wnYhlfR2va7WxGpj4HJVFaV2b3pcS0AXNLbMxIuidayhI0CSdf5d5UbvNvTlhvbQo7srKkDYfbZS0H29sjrX1TbF1pNsT4WyBDmEOtqDCewogWkc02tdTxgP0fCUG0VDsOWTtFsFm7ITFWsNcaQtkgmkSdGz8JAyviVZmG6sUJSC5+2/WVAJgdDHHU2NbDbVmh88JQTf22a3yBkM0iTDAq4eqePKjCkhTe5xBzbJRWQO+2AdcJ8F0J572+WlvRh+P3+vzUOEgrFQVlxbYTfLdYe8ZfJ/1tXRPg+d7qvbE/f1d64uJfRuwQwh9Nbc83fnmhgSp1wKwgM9xQiO/nMRGhZIC/bIBYXlJm6pt3TOrUGsmk2Ub5SVsEcUn1HbM3+8aC2iaJpgW0mlL9DwF2GEZxalZUF4AT9o3Fws2/RzZoPjn/Lrb4PUxmdqcv7dA4+uaW+z8/NzuL0snweUAhjyvKxKiE7NO0lIIyLWiyYXxxfHTtdln0mJzvKKiCfYMuyC7Qev73OoP6CtNny0nkLT2id18cy2bMrXhhtEIS4HEmzH0t2Ep8BqS1L29gylWpOhr2+VWmJV1C8xPAtIqtJrtKn0mFWDWxaYCSO0eZn8q6UdHLGxN7o9rxQ5ax4m9ZP8qm0d5UbGD2UP4cReGDJrrLEUOoYCoChkwFzfWdc90EajNGj+QyYieBO64R9qcKmxZB4hnqvgiLcPsdYPbblHnNQZz3OLN9/hqYY7rqxYVPmYGJu0n+toybcQsvrkduzu7Au6xcbRzsV4aIkXxS3pf1nJiz6ApSkLvlsZLtVunbmiwRcMtEj8TF115r8DS4Ys9oRhYzNabcXJO+5yLlwABvBf3zH6dmKvXTPPbUdtowToKkKwhNmd3d0frDNigFsgLiga3AviYMufYqr7I8amLoY3P3RkAaMeeAPQqYF+/t8ge5vrEmJSItwv3AngDruq8iPU3C8ezVpM9iR2XTV5om1VMfn3tts/rC4GLE8pLAR8BfAFdZkqqHS1sbk3LiwwGz1eTfU9P5A8AYgqAaQ9FygNRdZ659cwMTBZgJkoB2LHfMLUW8Jq4gOfPFEDuh/vy3rU9lzTL9c3Y3tkNg4mWzxUBdrCFVDzeBLwzq16FuPj7Cu3Txlt5ggKzBu6JCzwApXGE9nSehwsmzv+QBOle0blNoVmxEW2BgI9X1+PBgwcCY5WfqpUyw73CxHRhwgxnzksnOktLWevm6Z7K42BO7eyMFQgOF2YRCjCOs6mmrEFbBsGs6d6XKF5vzGA0MavbKfHrac0esAMBN9HVM4NcIH9sgVnfjjlcBKNwRKy/pAEv6HvCoMZOQhbA9+/t7+g8366sqTX5//zffnS847/9ofGG13/R+L7v/55x5/6BdbYgDAy3JV7d2u4rjiK+iG11HjezvR2u1jKEmZ2Y5RXNLa/Op+zXix97362TkARL5dV3Ao90pTiUGAC/xmyNW21YB6K3g7bEv/2O/278/M+9e7zxy94w3vpd3zaee3DfLQQCt2hjCNWk9GjeLdMEFQutZoIJlc5MgijQpcBJ+hQWyO0YbSd7VEyT9DUADGOqySD32CTHDiWJ3DoBK8GDRe8EQOkeAdrcCSQ0WGO7vQ1asXYrmunNrVgoEcBItrofQIv3xdgUKecGG6SQNDVQb8BYAAanJWHgMHkMvhSJXhhznwTQFRZXAxrQYoibIBgsM8in4CnT/AQWaSKaRWPVaslDEMMIJ2ljrZHXGf2rqvXCftDo34jmEzw1iVPwtuLETPtGNOOyX8oAjI4ZVeS2iEU4kfcF1NIIZ03wIiB2+051zdqDP6+r53foswlMq5GFwQ0AoERMCWVeZ9pKKOUGDhsIeC6yk8VWCByUGhwzY8kUdfRTABQcxJEUOnjjehRcTBMsveeohErIVeO600pZTaFoGfHc15Y9yQUWnKf14PgdEAmgTbXTAGaSJLWcGFjx6PGJQ2CbLyaQq8ti7yXxbIKpgDICtSTfShy1LwIiBZiQRoiSMoORWgctJ0AZ60SQK/pmdKYMQOOuKrcOIGAwpGPKOe+2BYBbgJbW3nBCKBq7gBLfo7dr16+05LVJkJnfc4uRWZ9+3Cs6/90DXbfZJvrMC/QqiJXszy1ECyPk41RVvUVM/aqMD7qy51ZWgnUBXGJRGliXQ46emnTLIlLORfKcFTAscjeTi89MDQeZbpGhGm8NCFXfV0gIsF8rRBnT/WiQhEaSc77O5klXsKn0DNpyaZugxC76KgbKHSjzGaXx89wdMHb6H+xDghwCESc6HVZQFpDG0KutxDR5bIPZgAp1nYBEh6pBZoP0ntEKu+s6oolkRpjbjKc2FiVqbvlo9XoxGCoYxSc3eSxza5sqpVpSV0zLF1vRGowEk1QkAfXErGCqZYC5Am9K5qhcZr1UsEHDat2sFKPPBIUGmrn2VoALTGAjCETbMqQigtbLySnJG2sojbyyCMLaVIt8GIot3jAQ5PTsxOcBliWV4UwmEygZtrOEtGOX8ScF9AsG1yYauHWLi4LRFHiarPC5Bf55DnxhX/hqsmZ2tScmGnzy/2XLWAfOLT5l7c1+2fvbjGCPLuea1sRQvB1bW7R2wGiysLeZbx7zLmak2gmxJzfj+upMPn/2zQD4/h0lmxJMdovMtB6xMTprKbBIYKADPJT4uG26ftizVaq911DTrK0CifXTZq7P/p/38D6yDfd5bMt8dKoylcKDQSoxUbmFDrmIJlfAc1nmtBW6CJDqSAK232sfdVLDri6Dy+x+66xg689hDYURpIncZYOtkFz5eduJhSklm+F7U8wh+o0ZZnjcAsXSr6Pwpda7IbBGjKgU6wrolLVSVuqq/BqC87SkWQjZQK7ZKfVLXBBtxvLvDHcYgHRo6vi6nNjZzrgwhE6N2a3VzeO+YWbaltk/titAjJ8Vs7+YUnZw546A7vPzS01Rk9bohQWjL5kqp5ZbQJgtC9w7Pze4G20nCkGyDR1qIgkGtz/z+SSlMDP4RYP6ToT5vVnfzExKxcICxs0m2dnbnabStgBQNk7XWCLc43YcnxwJcOHaAWt4lrwHf7LGgFn8e3d7R0wTCXGL+Z3263UmRVrfE+3Op4fPJCVxcMdC6GK2aFoyYLXZRbVJYhVfuQ2xU7KlHbiGzbOIPNfJtcB2AeTnOiWAH/1A7r3gHK/TFMErM4McM63JJwCWAdLweyTuLmZcjp2tvXF16xZx733rgikGia10IdBDRbh+9La4roJMvF4gVmI6rs8MSA8HUbyVgQ+OcVxsYdIhuQU5WAFWF4hdJOx98b48P1g+tHAXQKNIJL8T4KbvLUmHaDnBGCMm51lynZxjWIcH+wduL12GaXyo54z2mPZdrketiWfWtjML3eeCc6DCfaYYwwJ68uTxOL+wppg0ofT5V9ZTlNi8gU7uD90s7gG/TUcB8ZCGSjDhcCyNZ0+faW/ev39f63cmdihad2ZbuejkgvPjx0/0Gu6PzzDoBOvTPovXi02Vc81rXbQ5kS8tO5hrsY30oAT+jY8ifzl8+lTrRaudBmPJp8yagIBx2BqE9Ktbyj1qcuG5Y3pAOw1bUNv1ksBh9jf7pLI5rAn/LihXYM5Mysuxurk1Tk7dcq3vnZ9JZ072+IpWVrcUEjPDimd9sIusf/0/AC/7w4UwawpKj0yA77LOI3JFvDedAuinYceWyeeQozi/Gj8mcOvvjC/7k186vvNtbx13HxwY4CeeuDUJBnDLuax1lVnnFjDrQeujppxHNW3nRTyHV8CtrtSn6J+AW7KZqc73wUtnJRPzBKho4tBixTFT1Zg2c3U9PvCBXx/f/30/MH7xF98zXvclf3y89W1vHp/57326fmeV5FSVRNPz3e6VBBU2Qt4fdNYVUBwwQpxmCrlj7HZc6SD7QaSoaYOvKp0FVV3RJTgt/TAshTgS+wcnGAIlNM6R6qLZFQROYogloFNffgTftR6hPup6JhpuxOXVAlAgxYCJpvKJKeWqrwOkTAxU0uwpEjWUTaRL+3ZgaU4PVQAz/A1geTKIk7+J+ZGJR2KvperbYMWi9QaoGjSTXXvClen10oug9UxJiZ8FBs3Buqc6VV+rIFenawlkzAQZafTkXqXpRAU+wsVUCpzsmm3D9fUaBaKVSVhNk2puoUmQykRB1vZQKxlP86zAkIVWV+md6DmYmaaKuUmEE+PHjINSkG00DYA4sTKQYdo1TsUJXFopw/Q6u3DFDu0EKsxtz+N6GATgNr+21oY5MyzqKA0nBeT+DD5fxlqtJU5oxAahYhtnRLVVlTDtrSR1YYspoaPaqZHm7kH3/ZN4t5IBiMJ5IWEwoOmz5URHwEAZWGHhaC3K/MleBGxT5T/nWtR+OWlP/XQV1awRmGpax+hveZBKWVb+TCfhBqEMAplNRhCkPv5Ow8zkNuduGV+/wLSTaUhbjv6eljkTDvx8te+iv6WENYmCz+Fc89H71/I0CUsbiZznZNCM2Gu/qV3ZP9L0TqY7xun7zfjBlSrvTdzcblZx/g6acWuQzlt0yixS6sqpNUqoxMcmSUvQdsjDI8yi5AFIB2nSPTMDAbPW5Fy6hJMGYKrbk46V15iECqCRvUfgrAp1gsKp7W5BZF/JdgAhMzK45g2xDQ0wRvSUNtm1DZ0H04TdiE1bI/YTUEVMjQwx4YyLbh9GZMEq77+07UbUHXvJl+n/6MEsTD1baBcrMCxh3YXhJhOrK9PxAPkIIlkLbBLXQeDI8zYoxkRTNGOcXLC+DXBZQwm6IiQvrRvrIbZF1wwJM8Z4tk3Gqy8lza1N2jeZ/kRiY/0Z668ZQOffvD/vRSuEBoawXwTcLBsIyPS6JpNbO+uq9EvX8mZZbch88XNaAW5pUU47vFk0nUJmMFT6KPmdVq/5fa5LwtoBib1nLQrc9kHrQ56LZSDQIwBO7UHBOLV7T0MOENz12ortGXH+tmeZ6RRYJqAvLFCum4C4RQYlqBFVdxwA6JwpimJ5xraQfNLuLVCj7YrR6RTjkWKRW/vkO3LEHVzbsKjFJ+wkt78vj6XVMiUNrlQo14BYNMwKwOtaEgNNGp9mcetzZIooWIh7lhe6KudCQXSXAsIZ7KzdTwVP/pLWfTOW7C8NrSvWSpxm+YeMEPMrAwTabxIrwMRVa/61x9SzNyXkrSmgLegglM5+DItdwKPBFDG1YepIKNuDF8RcIInKxMXGMi0yCXCKcLoKP7Ev/F617LzPCppnluWtz/PZKW3HZpWzSQy6ezJqC3ZcC8+GdjMxE7T+Lhax72CyABxTYNBEucMjJf5l41SMnjOs1jJNYj7X++/u7Kn18ujwSNdy984dF+dSLNvcMjPSLVJu1+ML+0EMAtAj1vzAVp8LiDfw5ZhAGk+eRCFWFGfr5DhFM/kOgwHsRWyHQJAA6Ny3hgAIILM/Vrt3bDDr5d9ZFQPJ+z5J/TraWBuKX+ybrgXecWOwm7BPmoy3s6vXHB+f+N/YQOUZ/lzFMCsrAqTYmyTxYp9NQ0bcPcD/2Dm+PFyJ3zdLh/d3kdj3yUmpuDYAhUA+PXumT5/r/rkv2bPEI/Ll1TLMfgHQgJFvuRVyiZXx9JnbJ9VWHgCOFjlpri0w3rhXXsf9AY5wILDzAAz8W89O07w96dfhiNlw1XcTUDRu9UzYezBVW3gSmJLJkuxJTUCMvzDARty/OslxiGWzYjCmAxjEiqJosA5Ac26fB7NOLalmYXP/nfDH88Zvs45TSxugI/snA4LEcpNft02QT0i7Lq2WHspA8cN+5uLMLZ/sPQTrOUO819S2Gp0+ng2aVm7rM6jP/fkZmcklsDKyJexrg7TWN5NMhth+XpNnh09to2gv3LTuKL7t8PCZ9hPXRpGLz3n29KnZZjcUVBio1IFCFokH7GMN7t+757OF7tXZ2Tg8eiaAEbCKPUsrIOvJGQI8xaZIUoQ9cnwyjo6Ox907d1WgwVaqAJSWYE+yt6yQQNXk0fg+a+vNTH4Y6HReHB6ZqaiYQwCpgVDWqjaPc6lW7rDnpfMW3WkxydAYo8CKXZLcRKRwlpbG0eEzdXKV8Wtwa1v7/FLxy/L4iR/7ifGD7/jB8cY3vH68+a3fOu7B3NJgCc2QFkhZyZ7Kx7S908Bd6oT4W32WwVDl0sqjbI+ee+0rgvI2Ip+iX//2w79kHDzJkxhISl59w2U+CdTJBvHm8qaBEbC2tjne975fGW9563eND37w18cbvvR145ve9PXjNZ/+qrGxbsYJgnLaWLCchMJmCuC1kWoDE06+/fkE4g6clPgTyFH5CsFM4qz5HWtHZRMnUKOXrlXkghlldTQRVqVAItSmvSyRCAEYRZB0ETjpYSLQx1DiDEjq3FfsgzeJnWaE7ATYTBUaaHAvnTRkxHtu7fO9+95aWZmq7ND3ozGF4cQItapZBoWeWVvr0r7Cfav6XO0QggP6z2UEnbTDitJy40Wk3wVoYoBTzgzgZ2lDoA1gn431XFnGcrY6b3aGAwNV4RkLzzVkYpgrQw6Y3PqwwFYKuNVnJQ0z0fivBFQAkk3POqKRDth/T3uG7o/VyAy/gEasnxgBMCsUqIsnY6AtwcLUnptEYPH9TatelnCru2crzA2YZSaLp1jamRm881oUMCKIMePPgJmSrFV6/A0S6Ln2fqKRRiJxRiWXxHbLVHi1fwSEckto2jK1tleDvnwlwBh1gOKwojhLSmoI+vm9mH99X1prFtTHOVXLy+CmsyrvJwJng6UE4k6s3IIEkOAk0Lak7Arru92o8mwdllblZ/FoMbD8KUHcnWjh/NvGVfDPgIzPj4NOr3ETSYO7K+Mm7Y+1ZRVpJ2lS2+RtgmauP+05Aha53wnIAiiLeHNaCcs0KBA6ib/rrGkzTQwNAe4rEYKP/lqF8D1sg99wtU4JcoaLuZqZlrowZzxltGOcYenMthpglT2CjqB0bWJfCtQK3Jp0ZbxuncbD3wUQBNRRYEdL7KQrBxiavZugvnpMAqICjKmVcWJpZdRzwB0LyrMf/VkExwKJCSBVwfWym8FoLStAIms73IqJ0Iodz5PAy1o5qdBHm+Xm2ufQttXFkdoUKs3sWYI+WEsmq8xtYX6eZhKpKhv2EQE3GiC2b9HZypNmjY6PCeqpmKIv6LZj7cdUC3WPWbcmfNi1U/QyNrcmEMvMDrcCcZ0NNs1Wc0FEAX00bgiUSZq7/5UIaRIYLSTrSlZhO/A+VNrR21F7GCwz/J2S3aWxvE7r4qWqo2uDSa1+RhSArpbQp7sZT588dev3Cq1C1qDyNKRrJRIk5mpJEuDm9+3//R5JfAEJX7N1WPS9JHs8W7NXAMMNFpPEWlzYto5969YKg8a2RRaxNXBiBuiyRHcvPDUWP7ZsMJJWCINBto0Cu/W/QRutdfYFnyn7QdKqYQmEzRa1FbtQguAenIKtLfO61kzFph7qTm1NTOlW/wqoz5NY+XzpoC0UefA6MksB02uL5blTOFF8E9ZsgTDd3UK7Bv5J5z3FMdtN4hOvA0UPgWyZOMt+F9sscgTKH6aimgtZPUMttEGWgH2EbUPnDtvEdRJDFbRT++nSspI0xQ/RG5TNy1AT/hC779YJIJgayVCnnArAle6c9T7lPSL83r1HrMYzL7tDU0mvzbKSILYAoSsBSp4a7YQeHZ6zANhqlYMdIfYPYuhMvVsXe0I6brdLOl8kmju7u9P1sO6cV/x30Hz9yXtZN2lnHB0fadop93H37l3d+tGzo4B7njhcEOPiGjDJ8QNrYNar2a98z9NHjw3WkJiur0n3pzEjwPrjR4/0GXf3D2J30Ols/OL4znpm1iKCTeSCqwsvHhqS6Wgry3p/rmX/4O64VKxC98KF2+I2NyPiPk+A41kVaJRv9GBogYDaI5dXk30r60g2Z319PH38xEAFw6ICIvX5O4TzIBMxujZsi/Sck4zzd/6vuLnY0epYcAyhdc6UuzKk+Fw+A3t9fPhM964JronB7Vvs68peky4aUyDDohPoGhFwZBoWmSacUw81YC87bqNN3IUOGENm6JSprGl8AVQFeolRfTExc3jvnW3OnG1iW+PkA07clsd5aEspMUenR6IrqSJHmLe8l+J0xQfR1BzkBRSRXJjh773vsvgs5m0jZya/W+cKUpYN1YnmxOFcb58Ta88ad982NuWceU94aAzDKSqL0BjUbdZoWJkFpqKwGO0rEwuxjDldN3mZinq+VgZc4M/ke1lDtUa6FRHQj58dHh2ONUCw6CZb38nxu1sF51ZdAeWALYnbFD9TzBFwa5Y8YRwsJphuZQyzz9RydwkAfTJ2dnbHvft3x9OjJ+Ppk2e6N76HzeiUTDHHE/dgt7kXmM7tckiNwlIilx4GgI27vYWZPOsn1h8DCPKs0DZTnJ3iqBnCjq+ePHo0Dvb2p8EBnRp6S55FIZRBZGiqnQHIPRt7uzvj3r17BhOjEaxCwuXN+Pl3/fz4Oz/0t8eXvOF14zsyLdEasaBSZjiW6awhV8S6yaccV5gwgYd2JO7hUvJskoxwQefB535Rq/zxxP/vf7zsF/5/vtMrL/j/bQUefuxXHNYtBD5YGZ5FAAAgAElEQVQ1DP1TgRTMrVD7LXKcoHAZSuP1QHPr+77/b433vvd946v+7FeMb/7Wbxj37u4Pxb+wjEInF7CAISFwoxp8BSPJExA63r4lT/XZRhfH9HaHiraXEUOPWGiBM36mpBexurCHFLhLN8FfBbcUdNyEAZUR0vZwacELwODEncosrUZu91gEK6wZgFHMxDMFo/M0DwE5meQjwxKavdfcWlB9BgIOQ21X5SG95GrLWkLY3cwft8+k4uq+hom27BYLtyc5ETBqz31IsBXaaFp2HE+6N1wCuKmMWAMiz+XWOkgkjG0TcrLoJyHKdASRHST7S4m12Eg341IizzNjbHJU0s8yGAaI1QS0f1ZkXgKEqiBlIECCWDn8hR593eOVq5ZtDxMAFQ01lpvAVkL/gBsrs0aTEqpcY3aKgTA5i9VJlJbARGCvgCD3xnOvrW6I3aaqnwOdxaCE969wrdeOykYr6gYatbZhBdJProRYE8UI7JkC5So9+0jBlO637bJ2/NKuisgn1r7dc5w9AJyytwC3JNyvqT52AFTYqWyLYZf+edaLPbD45XaoOWADZC6g5Sr+LPLo/WCWoj5bSVsnqzXRMjNNwGra15RcpqWze60gVUGlsn/KPlKwHOq8QFfprvicmUUmL2dbAkNDAytgcnaSo1tHjI3OwL/al/WAFr4XJkWWbmL86RkGGJN9ICCQ8YkmYME7DKC0rny2lKzqAgkmCyC72sx7NCBmj/UMlrWBRgSBiFhdAe2bGNvhe1/yAda+ahV7bs0V4ywglwDYik8neIe1YdFQB3FtkdZe1DQwD1jQ+V7QulLFNZoUZRrwOQq0h9sRXemz5gxVSBUMItYudgkC6WGMFRxum1UTJdH9GTqRM+j2BOs62V6VmWaWqvaWCiHz0I/6h7Y6sM7S3IIxSTuRWuytrWigxxR8Eh9VvzUWHSD6dNKIkx0PWFjaaAFqroqzpBaTCPFPbU5h+ygpisg3v+d2g3kaqFoArq5V2RU4rfY3axMinqx9pQDfDAazvtyigj6jgMk12xMKUWvLawK5xIraXB8XN7C3bhScVytKdknaIQ7UK4yr4P7ifJyeUdU3sxCQzr43UxXTbtbWyQKqWpNMYpxBVTMfW2EnEWvS5jHy8/S46tcocQHwCqAlm5LglvOOKPPOrkeMtxovZqtsu/Xwpn2cth8VADNNkdB5LLnVRcEz8UVYze6R9k+ssxfGZVvswqjuWcMvFrCSBwibkc/3IJK2wq8KqHP78azFVTvbVtVOXASMnO2ObexEWu1k1/hrxzixTbpJl791FmQLDewLaIxdtxl1O5EBWZ6F/Q/P8erC2jEG+kjQAEiHGExqlVciexHt1JQ0ov05qWOEAadkOwNAVMxMwiyQI0ll/Xdb01bENjDwpmSf1uFJd27J2n7XFmDe2WW4gVnEel6w5pCCCLiFH0Ecm58fH5mhyZ7a3dky20X72rbTDFkXzzj3YnDoPd0u5hDTtheQQjZpdUUAFzYAIEst6mLGLQlYkuj41lYKjgYSWPOCHgW2Chqb2eT2uN29XbWK8VrWpqxRfD4+XTtU7N6yWdPeGq0y3pvrFCC8uTWO1ZLpAhpC3wYxwsSXGD1smXWBACfHR1p7s8zcdtW2Z75/9949ff/s4jRgJWw4AyACX8Jq5gwAEAjwzfNkjWGc0Qrls2IdyjKQFANmcAB2UPptmbrK9QPIqZ1MBSAzmlsEEQC2RvHDmm+sQYErkyhhKLmlzjGjY1c/fuctGuRzDlPRIJUKOSnOwiBt0UX+VvvFE/8MVFpntM9TYGra7qSFKR/kAgOvB7xQ1JC2t+OjQ71HCyNcT9scJ8HwgKH2pYk9YB2uISWTSaSyr57czqYHhF7fdBvhYvFL8XqKmdwjBRcVYtNWKiYh8V+YY1ynWFmSTXDhFECIWBYWFqCsinSJeQT6hWmm4lcYd47hAaE9wREtKOcdFHfslzQtXOxGECSz2rpOGmoTEPf0HKF45Bm2x+bGlnyO5AZ0blxYUovjBb7ckzw7BIg/OdcFm3nWKjCnAMX+Pz1GL8vkBk2HjPPBXwtU3dpWbizm0xoDcNCluh4bTJcPkcCsV6RdnBtS7Nnb21cx1EV0+0MKS/z8/ByZlEweDSDtvAh5A2vCqcChQuPpOLswUNiJyaxbr7vPw4xQA9WcvYKWZWfv6d5uFQ9tbO34XCItc3o82JewomGjHhzcMYM/+sVoANMS/pM/8ZPj7//wj4zXffEXjre89dvGwd09sZulNR0vJtajYmqzlMsiXyx4m84RGpcTkBSyvLef+7wvftmY1ct+oT3AK1//LqzAix99f7B1B3llEQXPmgy1ppUoqLSiqkj5oo+ujcur2/EbH/roeNvbvnf8zL/4ufG1f+UvjTd92zeN/f3tsb4G48rgVvWZ3PrigA+RalgpYkYVZIuRbhuGNmzQYjMQHIipwkhSmjtQ3XUqVdr4ltnE61r1YN1b8URTS8AVukMkBLBqkoQJUW8Lj8Y0W/tKRjS6Rm6VMpUVFNzTs91S1Ul/Sn4kmGwdr7LkZnDrpYEq798KDwGHWtVUJfWhLKOrAVTvpY6ToGVi3EV3xb9nhoxAxWkCEa0SGanLxBCcysmpKldidNBScmtHap0QV3AMPhmUUiIb8KDX1oReoFUqwQ1KuT8lezGQTRAXAVY9qwjWu40DxmpGjOfzWyXh80nsG1xIfLFAjATPJ0TU66cqtBlyjHrvuvSam2g0gW7FEu/m52ANClgAE1Vae4aWFN4P9kASgwk0LnsrVay0yKGDUro6gZyqcEoOzTTQsAUCMrV1pS1SrEF0d5zkidUWB+bAxRVDmFs6DwFnW7HRfLwEIkcnHk8MeEYQoPYv2n81ShqdtABv3E9GtyeCTzAzT8nkmVrMFXDBDKR+8WzYWyQpJI8K3pmeiuZQACdcUQF0n1UPViiTrMFb95zfu9pZs9B19YkKAErlKwmRzkhZFALUYZ+51bIVxSZngL1evg68SDtrjIYBp1nzprC7gtWwRlo1kh3RWbHNwj4UyGNipveu7RdJqhMl2prNauxIY50nTa9zcmNquV2v2VxuPQGwKCuyANccxHayqqukCMTyuU0SFxPGRVspYHQFJqaTqiayCowThC6CuX1Oi4LDraJLRybtBsmZFShqTp3u2YmpdWF8fzwrXSOsjCR3tYdcT0EzMYeki2LBXdZJbS8AU5ce6qA27ICJZeK6VcEt2QJ8A3AoSBc13yyAp8+eBXw1KMH5E3NKdnpFtsfn2gxLpl9xpvl9EizuyWKrLqJYTNfXr+ev1lwnM65kVwtkXYA198y9kLxip8vUkD+Oz8oMIbM6ACAkwoxI9AyIcQ4Asql+yweuafSL1ggQa2dzW0G1QG6PexlLEpYFfB9aY+4XnQz2MiAa9y32FNcYTTYVZlI0kB5kJrHWf6ndK4wHvkdyQ2W8gK4LB2Yccq0TU7RtdwGOeTaT/Tw/szh+ii+6s0wthMXF6wjMt3fQmHFypXPC69IaU/DQ6+d2TmkkAkgzSRH2VqYJwtoqe6rgFsF6az0zWOFhHtMUyzCgyr4kASuo1l+W5mXjn1Lqp4LYbJ8m4cEa3exh/tn3rF6qmGZp2WuRyhqdxDjWhrJ8RBiPHXwRgFiMymjZOW5LS2EYxWofRPw3wFcHQ2jqaoS1dV7Vqu5WTbc+ucBDAadMxbWI/qtlNOB9g9YCWWUuVY/IQIgTVwFAafs3kGS9QIB1sUIkUN3pqW5dVoEoMSmscyXLAULNNqUF1633FKCwXNKtCXhRG1qWomOmsN1ogbvwZDiuW1MZA5YApsCi59nQjqa2bA1kWFMLFcyHi0sYoS4WuYhmm8a5QmC7TBfOCt+3MLj1wrBFCEIrUV9Zlc+nvUw6gimkiqkDcM26x55g3+o/ALjEJEE7K5MQ+Rl6YWjfslbY7xde+OS4DGtJ6xl2bZ8VdvXgAOF+a9k9evQ4Wk0uJLjt7SiMbQoI9qu0ZXeYj4tg86RWfCBfTI4z+I5Wlye38XmsTT9fel2ZwtkJ3uwfM5Qcu2gSHzYi4JIKkwAwaTFUBLIwZbo+CNvMfsWO6/xhV8MsNJPN19fpoIqbmHyXgQZq0744m9towxLDXgssk96XYy3ATya569rjh61rtjTu3Lkz+S3FdgELy17jPttyr7gnzH0B/bTvn5zqLPJ7gI2sByCvtDHjg/ExtTGKkcO+YtIpzE+DkWZV8l58DnuZ32M/au/AbIrmVtsouQdeJ38IOyyMX/kInRFE5U89JTR5mNoJFdvfTNpdxOrK/yjYZw04n2ZTZViVCvAUivEhG/JdBabU4RDgV77t1gA3vhd5AoG/aEpFdqRFI3xYNfcAc548eaLnU4H/xfiIffXg/nPSfeP7T58+Gfv7tCevWzNteUXnjX3F1/6dPdlc7Cy2+M7duwK6yKtLfKjtQzeML5hSKnzUjh2dqPX37t17sjFPnx2Oc+1tWmi9Fzk73EfjQ545NorplrAsOQvPP/e8c121bA4V2LAvAH07u3vK8ZEj+fjHPqL1+JzP+iztfz6DNVd8Tcx7fTuePXk2fvzH/q/xT/77fzK+6I9/4Xjb93zHePDcXcWoJkkYwJbvasE4YMUMcJuRi/81ShBN8bYFKK8c48HnvdKWOCVon4p/efybH7itQWwAJfAoJtkgSSfnubBe1pZFvL15fv3XPjTe8Y4fGj/7s+8af/lr/+L45jd949jf21ZbogKXiKjaGbgdSCOFVZlPxasBm6pcDqqm5DKBonQoFHRUCNXjnifdnlR1CWQXAS0lUgHN2vqogHMBktWYULFYQNzX45AcwPJ50MapsDlh6sRCtyP4KwGjDlt0m7KWStpUNXTAQKBMEqdg1p7BtFVV9nxvQqU7zUnLPo+vZ21knBdYd23Pkl5G31NVpIBDcliweJzs9zNK8+3vIYjZZKyMMIzi8jLaJG13mgNmPqpVrwbRUyUotW0xTtqSU3AxWktNImvsFRCrouMpGAYDZNEUcKpCIYCChNwJof83HZXPNn06CUuYJFPMHyaQgQKDUg3oyrhSOCJj7SBPwWlYFGZSef/WoOJ4yH1gu0k4NtVbM8QMaPq6PSJ5WqckaLr+nroAkdJjiaytJkQBaoRCXbCEtSJhsN6V75ffA6AiaEdbAedvoAcdFhIra7XxRTIqgED6L53WEjA17BslHZnA5KTM12oAyp9bsEXOGKd1AS07o8WyR6G727f6jKnSv0QLiFsceK9NKqEBZHvuytwyqG2wT1XCBWFWv9ZMCa23T5Hu2VpbTiy6V4iAxNbSFNiXTkj0ZD6fEVO1fLYt6mzmljkQ+ef0mvnfWied71k42vbVhQHrrwHwUwVsm5Y/rsxOWobdKsKzmYcb+LwYgKlNWZyuqLMmx46N8tTXgh7cl82BATOAGR7KNAY+rczadwsMU/+ehz6IPTUlrQb3CP5dOXTbojUaDb56apKBIe6lIFJtF+A5gIWCUrUsZu3laEw5p5qqlXP/2MxojfipEiSCMLXKuE1HezYtq2Xb8jysH+OJk2pzefp0Aq96Lpv08Fmc7QoPs2cIMA24rItZoMl/mhLkc6/PTwIE4EUVe2q9z74jESHpJIFTK7LaLv1FxXZtleTBGiBa+wxuMKPFCYMLDBnrTbU/1VoVdXLO1DbCe6j9jATWAKGZxpfuBQqz8wYIK7qVgFub6JNVtYrPvIUhcCifvbGOFopZsC7WuIWO/QYTDl91426PhXMCgCHOixlhCGmHnTwVrdQib+ZGC1r13Wpt0f225dxvrQEzWaMWbWTflNCkOAAQAbvu8lwMAV5HK9ne3q6q/gULDHIZiSgjsmLqsjGyCdhvrsWthh3AYnCLCb+2RarsJ7zue3bPW3LQjCeBZgGIzPfyV89sf0ev11RO74HpawGo4kbq+11ACHurGoqZaDv7aauS+R5yTfKxjj/02dFMYc/QIuxipNljxrocFBLPANrwfSrwnD0zGd2eREsvy8HeNahkHaJzBKTDpG7LiwHisCUCIvHMpGGalj6B1WlDLrOmDBfuT+2y0W4T2JqBHdUcxGYZuAZo97PFJnTASiaxTPfpScRrAoS1FzXF+0p6T+dMRtyyOLkZrWaMKZkNMHFBi1qkB7gu1mUG2q1lyN5Ucp/78jOEBXEpLR7O1+nJkdatrWZ8JvfNNQEWaXDF7e04QhtneSWtXfYxssurqzpjxAjeWwYqG3e6UOk9Jk3DnDszb62viY8nwefBIi5N+xN2ElF4WlDLyiOJ5XOxc3wZJHOybCDffg0byXrBQuEZ8HtlmFbbi9iJDYT9Za0XmUPsP2KQatE2sZe23liatAvNpjcYX1F41pckXpq2Akzczqmpngsi9YBc7BVOC/dT/akCbNwHjFCeh1pmVcCl7dxt87BUWK+CJtJ+Omei5qb2VZmSBtZulG/Ud/I99gXFEbXJIRgOazjTFT0l17p0+B5a2Nhr7AfYR2X4NcdrAU9F0sSCKlCg3agivdnkgBEGPa8FtnCGYEfpvKtQQdubmcq1SYvg4Lom4FmMXOAosUi1bQN6iShwczv2tq2jV4aQmNCZemytUQvo88X1e88zzc8tqGiiIZkisDZ6fDDHpPcZrcQKslcv7fHjR3ofAcAe2aqiDaLzAGstyiC2L/0x2HABAdnjxNfO7Qyw8fvkT/JT0SflM7WuGc7CZ7Gm7HmAbBURUkxGi01n9+hQZ4XntwgiY3s4D9wgWluaAkunxeb2uHfvrs6y9bRMwOALpiXvKSA5z5rv8Xtl81c3FBstzb0Al55M2VzchBHsIOcDJmnjkPqr9RRK2dvse2IIJpmyPo8evii/+uD+XU2H5Cxio6QZq66ctfHwhUfjXf/iXeNHfvjvjT/5J9443vKWbxt37+1ZQzZs2vrjekBphC74RPaJi6DOARQxFgiL08T/3vucV9oS5yDiU/Bvjz7+q7etrtWhCUjIZikIImOgoLLtbwEU1PIzxm/8xkfG937P28fP/dwvjP/yv/ovxl/9a/+1mVsM4Qv7QlV4TTUwnZ+DKH5OqgQ+KCQkc9KsYFE5Zhk21msoFNBARW0cSZ7Ui263PT2xAngg27Oul9F6o8AOaGmZErMsCXZZIISrcsoxgA0OrUEQOns0L+QYpE2DwTcY5uDPLDMJvhYlTPvWXIFyQKcENUac5+MJJxYmVLU/YB2vMaDjClITWaoVbiucWWasrT5ndZ6ERhJinSFT5lut9TXPLCMc2O1N9D4W2iYmYCmv5bqm/vdWpcXscJDWvabKYICfPqS2oTixsR5IE2btR+5bjBezdBwEOFm1I3ZQ1uppn1Xvw4wB67B4rUh8AHta7bAosfeRQYAJeGPNeC4AlHxa2mtbvVLQQMvdCi1DDip7ffzi4ppITDc0ZxJFMRcyMafrruuTmK+DZOk3pG0T9oaSolQXBaAstNCy/6V10t74W5ghZp9Uh6nJYJNgtyqWmh4R+4BSXc8Gjt1nLwUyZ6aLGBkksCRSacMV9TwBvaSOo0u3tAzoaeFknrUreD63+p5YVU6z5JjbDj0BljOD02fBwYE0wur9pgEWDoBFw+b9o+syadG1BS9srd7f/EYG/4JQRSdrBhsc3Hkfuh0pEwwFcs0JKS/TfcHiQouAKTkLunF9RrYZBv3YiwVg+XzR0NPOJBsUoKvTM9F+KZA2TbjM81wS+9KLI+YtRYZ1T3MqW7FBdSu8/MlAD+l1BUi0HoYZZB1zX7DCk458TppE8G+SElH/Nze1n9nLCMsbqLsKuNI2EASHPfnT5/JSVfSCO062qOIy+QnGoddRFfKbtgT4rNfuEDh3us/pSRPbRbFzJx9tI2HNYWoQaMq+hIHnZMX3b/aV2/74LBIqgkO0xJq4NTlpFfrRo0dTwsUEMCrsnSqmYHgdIXkDA01izZpzG5gSnYglt6pOcK9gWwUaBKijWSkg2OCWbbDHqfNsEH2mzURnlpaIaCfp/NHiwJACmL1rm6qejmUzH1aXAfAIKg26E9SqJWLZk7vU1njjwkMLJATFsKY60c0tTWZIaHrZKomSGW4KosWws75lQdMZwHb8weslAE2Qn6Ren4n9vL3RtDCSCs484spgnWJLaAKcCw2bWzARzCzR+qg6fCtGjarR0ZVx4khiDDCHn7FlMCDtmEUAulp4Ahq2yTjFgwJ7tVNtp5gC9azXHH+1wBe2+TSExT7blXjvs/rixSJAAZaCgiSps+9NgQs7UlmGtkuL6WY2lSYmw6q4uBznZ4DxbmXnfmnFZE8yQQ4zR+LrtfA0yTJTxIgMe6fXWnum68n0NQmZh1lskNraTJwlLkUxCgzptFTPNhHg7VIJLraFxJH1gDnDnhFQArsJvdTYg62dnfHkyVOdb8DaFtKIiTqJkddLj5N2u0sD2exZ2cVlhKOfCERjAljtsO49zIKygbkuHi3sCHk3AUdu2YEJNTFbNOziTAk7yTVnRoWz+Hf28NKtAQdNLtzZeUnhosCKwAsVady+VLCtdpD37h4jcccHbG5ti/nFe3ANiLE3uec9sHf87PjIn+skck0MDvzI0ZHjHrWYZ6Ip8RC/24IGZ5ViAu9Lgssz0mfBEtlCA8otl41d/BlMVtyWjSEPeKxihIeocB/YMP5tcMvxvG2gOw7MZLFt6X7RWQ7TUyCZpByuxD7FFpG88z7Y1k53LCDUQg2sfb0vuoaZFOrPrzbWsoDgs0yXdYHSen5iwJye6t4BHRY1Ew2OImR/JlYWa20fZ3adp9RH63XcaP/iP1rsQIAfO+XClYHIxsYwpRZ1Kvk+n805xWftHxxMraoFLsoE9PQ7AFoPsOBeuSYP9XDMbHttPS4J2AMshfVV/TKxazUAJUOGri5toxkuFqC24KQL9mZgNj+AOUYsats2M+5Zx4rxd1/t79/RPq9+lyZzcmZko27Giy++qH2BRh6AuieWUqjCt3jdiFMAFTUBNTkgWnsiKaxYjoE90zOqeJ2i3tnZePjwRbGcxCRNrsb7AoAxTIHnVnALYFVtj1dXk/3iPHIvHSAgG3p1NZ48ejw+8zM/U77Pe/R0vOpVz2s/ze2cV/r79q4nkSqOV2HwOow5Jkvu68w7ZkLT0O3HjUe57rIde13opokFlliL3IJ73tg0g6/7jXO+s7EpoBQ/hz8nL7b8gvNjaYWltX1tY2scHZ6On/6pnx7/+B/8w/E1X/2V4+u//q+Nu/f2x8oa4Ja1kZUZddAX/ndBp7nPQOuk3EnVF5NIFkgO5Cf3P/eVtsTm3p+Sf7740V8RuOXgZwZVFjeCktnoVpnJ7uqr+uzFjlkeH//4J8ab3/xWTUv8z/7z/3T89W/4unHnYHesomnEdhQLRp3cYktY3+Fa6HbZEQqW7HINaIW9pKpSnJyaI8LeUTBXjS1xacq2iTZEJg3Z2URrh3ap6H7IAQKaRTtEAXEMkHvxU1mVs3QCzjXxVbCMZLLtA2aQIcZtXTG/NCyEAAf6tyZOWUTWSb2vr7ovBQ+64Qr2EMTqOagd0IysCt5Wd4RzrLYygWBE373etEPG8XutEQZZqBynSuvK6Ax0KAGRmKzv29ovmSKYoNoTIGetHSe8NkIChTK9kfcQAJdWJh6gg/KAcxFxN7tvHgHuAjG8dCevfLVqS7D9UiaNk1CezQyCeW830SV4Fa1fDDtXhdyO4GBYSUz0X8qkadWjwIgnIwZoFFPGe7MVbzHIlt0CUfDS+8aTYYzVmIVhjbC0d0UcUTpoqUKIVajHRZtoAOZOvgrg0n1jgMFTOgUK4FgqTJwJiD03XLWmGkooOXpdEVNvEqDkI6ycAg2LyZT0kJKc2Lmtv0SYXWsbbQo+D90ttGMM8sDGmaeCSY9DYI0TzPCvnERyYgIYOGlOx2XWpQFxQaZQ7yZdBCXsqdC7zdbvL1uU95sZTmWT/R6Wo9Y6Ga2zlJf4hTKv3H7J+/rnPRtzAmoGFzbwViOg58EDMGQUOEiUneo+r5mHe5C0qDVRTAgDaly3wT9T+KULcTUDQwURXM1De8yt1KJ6pyKm56b9bLaqk4SusVu2HSaUPZU2QSXBBtiaEHA/BCKLU67KiCMRaRuNKp1Ml4Kxg5jq8bHbzjIZlrNdW4SuCEAEX01MfIJeOkGOe6QVrmwtrc2SA1y+aEHRGkVYXkynsNt6npsMll3RvVV2GK9vcD/pkoVdrCQ303ibWPW5tyraz9NZFcDp4IvnUvtmjRRAfAMv3kjWXOQcsG4G0X0tKkRF4FWadgIN/by45wgvKlhn9Di2iQqxgLqtDTEiVANduhXLCeCfIBo9zb2D++MPf95rx/qWCzUbq1T48R2eXoXklKYdYwPRsQPIHmZmee/5jKnNfkFvq+tKoOtqun0b/6agYlF7+8m+tnac5eiz656oyDRXwiAbxRcqSpDoDtk6QGUSua1MlFRr8irsF7dw9ozgCzypy6xAKvbSsJFOI5NCYekYQFAFPG3Y4nJJ889n3K1lv3/BTVatjM4wYm1VOp015qW2MPGS9ktYqT13cymvsgG2ca4wWBTGDM+0pgr7NNtMozmUbPraa28Z4e73tyYnGkfSiJGeG2An/gVGlRn8Jbt2+EL1vwxYeI/zd4CMisq77X5ZzAntc007tAYSzwwQoTpHAiIAKeID2SNtRWtyXf0ntzuaOaUBDYA86CfBfMi+LLDClC4+m/fnRUoE2S+ArbQdnWe4RJjiPB1Nij0/laC8xKoX9Ab5TIFUKeKIobVmHcvHT57orAFu8TnEB9jexbZkt2xSOLYuVmPdy3MKA5YtKMBeAI1/q0UqmkKwqQAZyjrV1Mqwt2xrzLYlMRe7M76DnwGSmyVUkWxrC2Iz+7vYGzSYnh0eja3tHYmFwyTh54BVmgKpCZen+jfgg7SHYDVF949Et36GPcE1lXEC0OWhHGNsbQNmWe+RzdBn7dcDdJh5x+82edZkvDDh+H41pzhRjY3O7qIAACAASURBVGf0PvIPkU1RTuNCrO2NwW0KTqwd3wMw53MBHCxJciP9KBc20Rl0jCofcXk5dvf2pniVT0HkXPYpYvEVdq+u2fS5aPxGp5G1b1u77WRabsPS4Ro5C/KVsP46QTttq7xnmY6LIBQXJtBSmq5oknnvm2Dg2FStiinmsH/RWwIAAkDGvlTXS4OEokHLz6wc40IpICTvL+BwHaaUmXeccdaDOBcGZL/4t4YzhOHM3ztdEg1I53q3Yh8JSMuEd7FwEycayLWGlZ8jftL5FlpoFu6H+XQ2VtbdFoq55N7UtTGWxsmJQSt3Iozx4MF9t0JGQH9nb2ccJq5oNEh8Y4b3sfZEYwVAJJ6L2pcX4unG1OQ2WjficE3zzHCpvLZ+T8zmDDMrw5Fnxh4BDHU8br8JC5zcjAmkAIoUHLDX2EzYfdhZ7JAGtsFmTMu+Co3S7qI90fkkz7mDKu7euaez5sIe589AZwsYnCGzIYkbU6iKHyfGPzuj02VZNgG/waCQGwaEXd6OH/0/fnT80//hfxx/+su/bLzpW//GuP/gYKxvcgbxO8oCHG+WpJDccZGY0OSA+FudLbz7QoGJTfIKuPWS1OVT7x8vfvRX1ZbIlxPKeQKbv+fgSPT+9rmG3SSqOQyRsTw+8pGPj7d99/ePn/+FXxz/ydf+pfE3vum/GQf7VJVIcMIOSg+gPkdCzrdjSUmAR9qb3j5/ppkpGROb6UhM1OCgmfaMpoAPFYG6Gfe+1gJmDsx4/Qy86D6i1+VgjmQ71MUAFrzCQEKTPAu0C+FW9VTW0teb5FVtQLw+STeGw4mKnUNoLJlyZ8o+wEqD0zqTufrktVAVW/pkThb0vwq2ARmTbDaJwPDCGJODWpighAYGldFOl1QwU1HgAnaz+Ic+R0LAtCPQIqAJgFQxZ20zJ45uI9VKJNdvUqcAjWesRxO2CDpraitsG1nbMYu3VazaFS4CZQVA0ciZqrUy4E785IwmwC2sHzkFj4VucihwSyKUDkBuri8kylkgjWStgYBblzxpp/dBQKtqpqL5MEposdFEmlOtrypvmUhn4WmzzFw9Axj0UnQqZp1YdYu6pqwWzxJ2l4Vf0ffhvHkdXT1PENLJeCRZYfTISUo/yGBFx5jz4WpXjNg9wbL0cW49RaxBcPU2eJ2DODNgmkh2zRyUYwtcybTwvINFUcaj28G9A2yx3mvqAKDFjQp/Ac6A6Ens5upkRCMTtPj8hlVXsH3h2rzVFoZRpDVNv3PlsTSBnCbtK79fWKOqwvrZionBeY8zVYBbWcskjL6eMgcNNrXb3zp1vr/qZrXKKduhhNLPpwDkciaZwoJAv80MQu9vMSjEMIE0YRvC62YgijHnq9JH1EhygbxOjgxa+ay5dZfq1q0qYi1w8JzbqjAxILu2Aa9m4V0DyNrbVOBTwZP9ClDqKvc8WUksmARuDuKXxyr03rQvi12xyqhqxknP08kMJHFvZlY6eDPo7qDdVPQmldh8Kv0FuLyXnKB0cICeUxI6tUZEOL4JabW2aoN5PZ/hKUeu8HPuq7OCBSxTATAEJgDvReXdbbSL+myOJZxkGaz3njXTluegVqvYfa6bQJMKLV98X0CONNq8JhJ1D2OOljs1OyxFl08MZevVqPUqbakkXxcXiOhujjVV/JlOeT421xFDPh4f+chHx0c+9omxu39/fMEf/WPj7oPnZHPYX4dPD8cJDBmJ9J4oQX/w/AMFoWJIK3EyGElQDDjJPbAe3GM1VFgDJ/kGCXSsFNgvrC3i1iTb8QUFR2vP8RGKA6RXd5XE6kZnV8UEQALYQ0pwmOJ2pcExskkRfJ4LMWlnyLmlbY5rvXOwPw72YOgAbHDNKhG4pTuaW7qegFsFLJu89IxNoHqeuaemzq313pcvBc29W2K3pjNsFrqBj8ZwFj6ZWNGJ32qr9dqI0jfuaFuhYNCCiHjbpSUnMwIIYB7Yn04i7Wr1hvFHezOxo1lk6McpNgnTVs8WVh2FmrUwPtTO6nvEx3k4js8jYBJJGs+M/cOZhuGKPevAha0dCzIXQGpy1xiKP6W/dXRs4AP7q6EMKfhEv8320QBZGabrq7QbW4sOoIT2fjQM+Xd1smSLmNaGthvAp86dYx2SWDbxIttCPiAMFHYd70WSy57ns+/evTMxjgpCiB2Wvem2Mp+LrQWAv4BLbRT3XJY4IAT2gvfZDwMEzyRQfIUpaztaF4ok5Iw8N/aJNO+IDcKCV3zXIUdiEaPfty1mGCz1F158cUqo0bFjvWGmlu368NFD7aMH9x8oma3/5j55DX5DQvsZTgOA1niJz4VV2U6PtojLT6ys6vmURVQbjt0EdBMIpHZbA0EtMJaVzOscyzjGV1E4RQv2SdlUPV+we1544YWxFNukvAG2udpOAWPdbksM1YEfMKXKOurUyMNnh5qyyTo3lmUfl7mrqYyXDOTwtF1plWbfigEXcIuf8TtiSzExdnVF66ESQ56X19XMn4KnXBOMGa5nanvUAAgXWYjZOMpqu5Pe0o2utbkgIBBxh/MST0GECcXkYRec5ym32Ea1ncVHcZ3sT84O8Q52z/4WxqzlOvqcWJsCtvWV3D+2XvqRAq44Fwi074WhSFHHEyqJQ1czbVE+IZIWEuTXvw3MafiI2uIcS3M9T58e6qxbWN7sNk/rtG4mbEKdi0zm5Tq0VyO/IDJH2ha5Vk+35GxtTGAhe0fgbIT0d/d2PECBnEUFvjnO7ZkWi5xzmz0L6OtCkEFtsRjXN7XmBk/PXOAn1wQU1jWR0xBXGvChEMc6a5ps8h3uhzMMKOkpsenuSf4r8PfmVq2q5FPKfcKQhiRAjsNgDOpd6mTiGiKW30IXzxRWmWzqze3Y3tuXAP4/+1/++fjH//AfjS/7k//RePOb36S2xPWNVeUJKrinaKz4MXrBZsXNU+krneLAskC1/Y3IJKsr484f+sLf38nW2S78+bJf+Pv87ivf+gNagYcf+4CiIhuuuVrRy3ECYiMu5ypgp1Q/M1NoW0Bz6+1v/4Hxi//yl8Zf/Et/bnzLt37D2N/bGrQdgQoLhqm0lrRTHFiqu1zMG4M1HDJV2ORAHBgDGKjNCI2D0F/dnmTKPkwoJ4AB4lTlIHhKQChmVEdta7fPgaICuvw7orEezZpwMVMwytxy4m/D5YkhUH9dhWE6j74EcLl1yBVnT9loBbWTchTYSahwnipXR92AzPoiTtTXVtajKRQgKdo9VJ19fWbTcU0KFKS1kkmE1waCpFlRHZW0/mGircUVNkkAO9bck7oxgG2TM2tLLKVUgcs8UiU516plyL4qwUUTnmKMlHepauZqTasSYnmFLo6TU5AV0MqTH53ElmGi/SEtMxLPVH6ko2SIQc8qrT11mgBbrJlaAa5wSgXH5il4TkysL6XkNa2xBZno68cpiI2iCnrboazzg8MXWCL6NnyI7D/RY7s63nsK8gvGZM/CXsIZUn2WKLL2v4G5iXXFlNFoNKnVdhoxFQFF9kcCU52vtJPSAsma4fhUnZagsqeENuFQGySBTlqDBFDleYa4ObFNcLzWujL4dXbiiTM+u04qSU6wGwQ1G1TJVnn2TGmpwGXOQJ51NRZ03eHCqZIf5pZOsdauDK6XJoTG62cxfZ/mJYFbvLeCXqyP87Ho0kUzJ+exY8aruYaTFFAbZhVr1f+p/NuOxuZoSIWnYolZmEMAIMHveLKYW2Jhbhl8hCVCC5hbsUgYPTXPieMU9Ck4o53TLM5OqZRYc9uWsJ/V5EtBAFDHQKMDev6UBlN0EnruuINW9Rtgaq1h+a1b2NP6czO7y3vKk5X4n+CuIC3vobY97iFVYTFm1bqCZkUnzi2NmzAKCLC5R6rvggpla2pCO/HQa8t7ALLZBliMX+zcayc0Foy3vVLF/dg0ev9OWYlmNTQJIjjs7/R7aidXwH+uhKvtMxvRy+Ke1L6NTyJAXXHroPXVGFvOeHfbKBKp+lQF15qWxbo7sSwrzNOMLCbLmbxzcKDfJwhuwvPs6HASE8Y6CHzb2Bgk6bBsALzUprpsZphAswwf4JkKdGKACEK6sAQvz8fays340P/9wfHud//LcbW0Ov7El3/VuP/8a8bG1r4nzD17Nh4/fHG88G9/V5pxBNwHB/vjsz7rsz19EeacKrWWE6iddkBvPbEpMSvwlCmwpyfHZqtk4m3ZWbQ0ck6kSSRdMb8vMYGZBrTIuJ2I30cHSYnaNPkQPS9aRi886RbGDOywTLHTgxNAZqFggD9rO9pmaOQ4gvlrS2Nvd2tsbABwMbGMfeSYwS3FKcCpUGJdJkk6LAqQBYyyvc30aTkZnx/bEvsPs7RTWMhEVxdG4m/x3x30M2lPNm6oPUqrnNpNZx2u2iwPADZzifaRguKcc/aObP+NfSw2neenwQ8ra5JLQMNFAPPahnUCASzZT4DKVxceisIQIclLlAlue6qJZhp8YP+jIYGJbaQvtIa/X9bzJNnmPDPZrOBcQekmN/xbibvE5MPqufXAg7YOtijKa2GLcp/sGb+HQVHsq5JKtWJbhbiFTbO2zsYFBQQliQjRW8QeG8c90eLDOSZBlA7l1VxgwuLxXtgHgaopTgngDfBk2TizZfW53hVq4xYIFdH83reYMDc3Atck1N29EtYN+9MFUAv2a+qtEvt16TLRXgjQWH/Oa2HGwMBQYSXsHzYD4BZFFe6xxQ6BM5q0ZtBE3wf4LoPt9lZtb/Kh0gh0+7e1f6JFqxZgs1YA5uxDrA9osLvSEY5NyBFafGubOLGZGU/WbHWHAwL6TKCj5XBd+mW6PwoyahVkf5mliM1gn9auc42NdWm1Iu6jeNC4Vf4N5qkmLJqlZBkRv+bo8NhaUTBGw54T6BNRescD1o/jd9wKBuBnQMZsnGW1sLFWfIkpuLIi4fGCvLSK8T1ACWkJRoNrKvTdelIg92Ihf4PX+jLFV+aH88u9s072X54663gcAJBzYiaZIVvHyKwDAwBYUxEBKM4trwgYm8HRSKMIECsJwd87OTnSZ7rAxjNkAExYzZGSAGjHztDm29gA22u2FXuC82PyAucQnSZpcME80nP0sBRsMWvBXhXAww6hLVCDS6ypRoRIfoIN4Xkb5IWJaF+sglVzHnwyk4eJ2WmthUG4vSXZBdaQddGgiAUWnHPa+UzCmtLZuLmxXt7Kytje3tVr2vlAq6rslEgcJDlzccasKd8vZ4jiIIUqg3DWrFpOMdRtvOcESQLLue7Li+vJrrI/YJfqXGaggIDPy8vx7NmhgHEAUpjRFNx3d3Z19k9gq0mqxzkqvhz7LXBUoKMlKQREwwDfguF6rmd1vbw8jg5Pxk/++E+Nf/j3//H4ij/95eO7v+stY3ePs3MzliiER0tWbKxpyIoL5W7ZnCVqrIY5fzXPN9YxxvNf8IaXjVm97BcufN4rf/0DXoFPfvj9t62SNLGdwJ9JyHaBJZQEWKCLkg4S+bXxoQ99dPzNt//AeM97fnn8uT//VeOvf+NfVVvi8spC66HpOzqQZZOsKFN3O4scaBhVcsBpoTN7BpDA7V04OwETErB1AmkhUNhKCEgWTCoIZLTWWltuHZRRjkgylV0FJaaQqBLbao4OnZz0jUAAwC0CNijfOHcqfBgh2Ac4NgFwMBc0Rt0PV0lNABkH4wSBdgYk/QVxuF+cNYevlYaK1Cvoow0krXpuGyJgTceBgugIr+tTWQsShEzGQ2cnY7bbRuEgmnUz/VrGYMVC1NwbVQsEZAneSWQxqfaDZWkZkDAzy0GrrrOaVX2GSjRttFlbOaX0ypd51EBVv3/LpJNTBajdkwTLgFusewNQOZIEBVwX1+u9jDaaW7ZomcXBKMkJ80TrpkfNs/Lo5a5r6ehawQSCPJMyR5QEJAmGvSXAAV0JEmrpPHni1KwLgsOxzo3ZbE6ILKbOZK4bBVoKkNK6KUBpxaKvbuSlG9P0aiWMWXPt9bIdVdU1CI0z0jFL9Z1kBuMvqrEm3Z2rGuOgyILWClSoZiu4Zo3NmOT73Ytm7Lnag4PlOkX3l8bGXIkHCFW7birUBhzO0wq0Ona2qSpJUWzAUuo0Ez2HtAm0Iq03iUA88dc0DCIOqszLRTPaCmMFctm2Pi8w7nw+0Z1aZWpmhLDLrljUjpIDVbJiYG/WQDPThucncEvA5QyMKhHVOGqD7jz/RZDaxYKMLr9mohvJkycKldXqiqLJJVeXBlrLgEPAV0meWllImhwES2NDGn8r4ybsHy0f+n9hB1GMKLjV6YwC3HI9tVM9ExPonGEFAt7SxugAI8UHAVUWWibQoWDBPlJiIJvrSWcCngT2UEHMOubhaV9rXLiZkvodVzH0OYDSDmA7vcesNt27qsiwGqxt01HavJ5JiewnMZtgqwk0dNu2wWePa29LSde5DCr+ZB020OKQ5lW1Qjy0REkm6xfWq8/v2tjZ2hUoZfaBQa2CvXyPKquYIWuratPw+ZzH0aut/HZuB5DdSQBtvY8ViaGXxaxEZM3nEmBtc31DSS5nHW0RfkbQqkQ7E5D4bNkX2Vc22xhbq0vjk7/zm+OX3vNz47d++7fGa//ofzi+6I1fNq5u1sbm9t44OT4c//Zff2L87r/5Lebhjft3D8ZnfzYTkFhnGHyX4xp2l9qubD8qRM16+SS5dal6VgSvbRsiedjd2ba9W2BdyEddO2ktOEsCVQZjCxwtyPE8C3S4VYlkieTQB+tW4vpMHrPoNNfO/tOxX1lVAQR773afpXF+ejKWBVyxt2Gk87NVVag5h2ZfunghHZXsTQfVc+uzTEcKDeZceVCCfF2YnrVni3ZDYCt+OH6p9ynbtupAYNFu1h+/JMRMO3a/1/0GGC2AXewk22rAB03Z8zQOTSSOOY6IskEfT6+kGOLEmORzZ3c/hb8lTfijpZNnzFlivTikPENPePWZJqHWmVxdU0sP68E5FqjZVvkAYCThFW5njwMomIFlYFj+KMB/z69YLdJgCvi4MIVN00DxvwH9VVgCbGBamFoar+RX9fucb4GOzBa4GkdMINyx1hcT/4gZnVB60qjjWFVvxYLjr7ynCkECDywGzro/fPhQAszPPfeckkFNWl1b07mVDhMFqWWz0vh99njBF7GwLi6UdBocOtPne5qjE0DWhyT63v374/T8LNeTuCFtO91Xe7t7sl+KZxN32kevjLv374/Do+PxwsMXtefv378/nh0+E0sSdqNbmE7HyqqBDf4HGCobCpYIMV5jxcOjZ0qKeTaIymNL+HsFxN3yZiF471mDCYuaQHyP9y2L2tMDDZi2MFSdKwDA2Sf4ubZDwN0WjnPLwOJ+AJf491YSdZ5dWUncG2uLjiC2nveuPTs7u4i+Yof4XKqV1SCi74e/8ydAFraC69s/2FObWoXtxaxJFwfXg806TmGjzBnWxOu8o4ID3++1OBYwmMJ71deLVXXhmIj2MMCKlXW01KzPZSaZ2UHEpJxZ9nH9JDbUAygwQQbQ+HwAHgHgyhMzwT1FMgAotctG5YHW8GeHT3V9ZdQ1L+W62+4mxq/aIt3CSjzD+oopnfh2ewcmXaYTL7TBsw6+/guBTbzmYH9fhSb0JGEwYjPEcCeGpZU/E+prV7a3yYkutMaAPzx//CtgG5/PmsFq9hpvGaBcNojY/Sq9Sw2OMQvbGminIkfoudIGf4XWHueHqb60tboIBbDNYCZa6lmL42MXtlhvrxfAvu2c2sc5u2lFPOfvAFWXFPZWNY31RNNTt2Q/tzZ3B69hqqOKDUxxViHPUgmsX1uNuRf9TgTxuRacgQHAK4GwvHZzm33tuB4wk3bETljFNh0DMG5vi6l2eHIyjo5Ox7t/4T3j7/7QD4+v/Io/Nd7y7d8q7e5lgK1JGtv5u20abbjOb2QHp+IPGamSNZMJ5FdnhjMx+4PXvqK59ZLY4FPtH5/8jV++Fa01LCg7j+g5TNR4gxmtADjhUIg2VpZIYlfHBz/wr8Z3fef3jPe8533ja//KXxzf+M1fNw4OdjRRSO0R0rPy7mSTXsCYoRrqHFHvLQcaZsZikGKQwRMIPWnOelhGuTF8njSitsSMgWUjY3RVNW9gGcYMt2UtAYvTCzyTJoZpjQK3IgptAVKHdNArJeqNM5LjNJWbwFQBgbENtayRXBTp90hwt1ZxnaLuqr3NlW2+DwCmCYHRmnBgh1GhyuWDLLHojjfN5Bgn2XPV1SAeAWE0MTpJKck3RhMNH7VoqEJmLRImlgl0SyDPa0xd9Qh0Vf3y/OT8sramFE+Ejel4cF8sxlQ1CvSN09BaCBBIQK8KdHLYgBZtB1VgGKd8pT1kx+EAxMmA17nttOwjnoeDMA9EAD6YJymK5Sa2Gt9LRTy6TZ4YmXHkAY4aNCvZGq4ACVRqpZkEIICGqukBUwA1SHIB8AQ1KcijYtl2VDuwTcSjAyKxgKqUaYAD6xQqrSrndpRtkST1l2BiJiG26i+A0pmV00g9Q4MQSswzmYX71HUXhQ0zqe2WJCoGEN0WyzVWJ0oJYYBMnTVV2D2VzWB1RnQHcKUVyPpegJC0JVo8M/212jetUneSoxNh2wb9p4xwbt8J4S2s0ykdzF8cNXX0cUc+ezMZdKLN1h/Q9wwrMcGzggVR4wK0R+jewbXZgdUbM8Mxz7kC5uNKNgVAVmyeTPi0LltxflhkFpkVg0ktvrYx2rtQ5W8dfBNA9DwI6M3gDRKvMpawNapWI5TNpJuA+WZ2uiWv7Kq2Xkq5T4wKRoG7XaA6QWXP+FlHhw7mRsaaK5EPI1SJPdU4GLcCdC04XL29NbQowBXEUlusq8UmpHWPgE5sCb2fAxhADIJSjeJO9c56K4iUAyavClBYX99U9VB2ODpzZstlOIbOolm+XAs2lYCr4Gwr9G0/9N4zGoH1oZjBc6rNwY4DuvX3eKlaccWht123PUF03QK1EyifyZL7uxZn9nX5vgEMVHlN67CE4mGRajLbmfa1ElwBG74nsUmXYFVsjaUbPwdp4jx7Nj74wV8dX/AFn6ekaWkFBgTaUUm6dWcki5fjCgH/s+Pxgfe/e3z4N35tfN4f+fzxWZ/72rG2tTeOzy6UZL/wu/96/NoH3jvWlq/HZ3z689LnwjaenqB/cjV2tvfG3oNPG6/+Q/++BGvxF1SK9f4pUBjwaVsoLS3ohxk874h7mDEk/TxH7L3YdqtlkfsMK9kL+8RMW4Z1eD/w/gLrM+HY7LchYXlaizbZS7KrHn5h7Sg0n5YD7Bj8khju9ZVE+teW+EwAy4tx986eWhXZh9KtUjxim6VY5sZ2q1Pepvgpsc7MxK2vrDOv/zHgJrsRcIJ/C5RPTGN74FZI2fw4Y+3R6Er1c3VdjsYmENWfaE1UFoN7QIuFdlNscwgdbm/NufTZBwjDn6BhRREKUXoD/XPb8pKKfmLtak3MsttA7y8+on4FcWW3Q7FeBrhrczr0RFMaAzrgT7BvvHH9JeefpKtMPxecwsSKBmfjhrKlCiogqK4pqmFsY0N5HwNV1gNzUQ/NJKQCKPDYRz998kT7FDvVyWg667E5fCbsUoF3Yk5cChzw3iR+tnQG10ISbNZ2ZRNgCXmap6LHleVxdOrprW0bB3zg90hkAccAkNDRkQ4qAN7Kyjg7Pdd0MyXUMAFTZGW9YbTxDQAXrpt1ffzksb5niQEzedkbOitjSQLcFFlgjbJGXA8JOvZ5fY11GePxk6djY8vi3S723YjxQfLMczd7gxZfxMVpZ4Np0mmG1t9TC1vaM0m4xbRSG5XlJtoGbnbt6gCQ496IWbCHAj4D6B8+e+b2Mw02sRB3v3i2vD8+VQL7TOgNY42YGJ8vRszKytgNS6j6UmXZajDBBppUZhVKWFvdHS7OW9rFuYy0y3L2WDfukddjq7m26kFxfYtaYYq9l91Sik94+uSpC/dCWl1gbmFK+yOFfDHSEs8RvxYI5735nbNjGEHr2pew8QAciBclN0BLXaY1kqvt7h24myYC83w+n62C7JanTPKtsksb3KPfRyDEIAYAa8lTSMZibVwSHy7DSGaN224fNCMPqUV/519b0SE1Ex27pv3EIBla9M5OtK+ZQgyIa9YWwxvQ+6yWm9lPbf+HtGCG6m1iQ5eWXRi1r/RZdDv0w0ePzICjXRHW0vGxwXUNLVoSG1LFuEwH1eeESex4xoC+SB0QNQZn3WLuMLfYN8SOu3u78om8z8npscDqrQ3yS3y+9ew4O/cAtcVs3shE9DK5zsYR0xHRf9vfG8RhrBX+dZ19memn5+fXAr4LEretEhCP51+A0fkqPn1DxQAx89LaCFCGLT87PRH4tbO7JXtjOwLweRSmqoEmxWAUxznbV+iAnY6f/el3jh/8gb8z/uxXf8V487e9aezv7wjcSvrpFuWwGsnxxMRLHDoVlCIPAGYgBCDxt2yfMK/b8fwXvP5lE7Je9gsni/LKX/7AV+Dhh9+XyZppjSoIEeChVGixXtLO5mqip925z3Z9fPTDHx/f9R3fO37mne8cf/7P/9nxTW/++vGq5++NFYnLureagIAgshtNBoOEnalh6iG2YTZ4AXru6pYq69CRzYK1Ho5EyU1RVjsilHFoj4AtYTEQvFtwlATDrV1ta8NAYEQwDA1G2wLgZNeBonNh69bAnFLCHc2vBpxlJYH+4xQrxNnEyKyL1alPup9ZAUgxPQQGhcwZfR59vnoF7QYJ7arvIqFbMdcickmfu6rSmdB25fYP9cbLuLYn2dVTJU+wx0i2CDySbNjxud2yFejqj1U0twwgX1/6sPL3MhkQGTRVOQ4X/bK0nwovCBPFLDwz58SsWWgfoj+896eARWL98zOfg5x5EpPp62h8nGktNPkkn+dg2VV0X7snXk0tlhGp7KQUXoPh1H5khLQYaamAplIh0WOqyJsWU9X44miz8dxocVHAr0oQGkem5Ludzgw+HKWqaBECb6WR1/E1OZYrU/0bwBgINWNEv7OMwK+rZK6iOTFXCqGvrQAAIABJREFUkBFx1AKDPEMEPGEoaKpVNIcmzaCwY1yx9dqLqRamSyuWao9Ly1wTErXa6gI4o9Ywk67QLSAyz5kgl+oVrWk+h71WBTDS08ieDMAuNo9aagxI97r4vakSv2QQafrdsBqd3GUgRPI/wX6iPfpSy1AqyN6Ksse/V5MtE8rUtmzWpYFzNeKZnSVw08HKxW2YSbSzLbZtIp6ZQGuVs3ZhsELttwGsaJ+ontU0HCAALK/h57Aj2M4ESbCArJfmoAMKuoJW7S3T9nu+dCYF/KaqFe0+gQMk+ZnuyO9vbHqM8yJYjf3g34AF/J29QEW0Z5dntbW1M05PTmVfCjRYtNjBKGfy6MQBKCPPsVEEQwY/YCRtybeo1QZATvbL+7naIbIHETx2IO8iCpOIJPC76mTXIJiBQRVyJlCagByhZH+Pz2K9VKHe3FSiMe3NFBUAjh2Men01OnsafGHmRAsHam1H9DYtVGaiumWZ9277DcE8+82tKwYA+NxpzyvZh1mGborbcLD9gKLYn/qkS1hTMG2TRItdeX4qwecP/+p7x5f8sT8yNkhwx/a4lZ7ZGM+OTsad3YOc/4vx/ne/e5w9fmE8e/TCeO5VrxrPf8Znjk/8m38zfvs3PzJe86r7Y3tje3zi4x8aNxdPx2e8+s7YXLPW3ic/+XCsrtBSsz32dvbH53/xl4/7r33duLi+GQ8fPR7bu7tqf2q7/fHhic7KDkn4zfU4OjlWwoZfqqaZxrdTiFpbSSJq1nX9tte57Du3drZtTJXm6wzyCIOQoFv+DQANYCLJZd8DNiSAyOPHT8ScwY8Ahp2dn0RbawjcWh7sO8BFJjWatWcfbj8ukX+10Xhgi32Yz5psUYTT+z0ABs60i3iOuBYLNosgv2UhUhQjBopdlG1M5dBkeH+eayFp7J4+N4XK+EB+l4RT7IBMcOMzaVs746xL4sA6O5S4Ts/MyBAsBjNasQT6cI6PSPbsY82YUfwl/2T26eTj0dbT9NJtgz2ck+poMaHsLNPEFMetK66qb+TemiySJJehg/1ARJz4A1/sqXdoQ52Og/07AYB9tji3BmRgF7FfvLc4w7TW833OJOCGioJphbm6MFDEF3arovQAAuwv2vC4x4K0AFtl5RskXxrPYGSFfSM9HrE3d1TolVYicW/EncXMlG4cWrUW9efrVc8/r2ttGxwxoUSi12B77Mp+Hp8c+TlImsHMWswk/+59wV4hyYX9wnPEV/DFJEnen2LBzIDcVAuqmJiyp7Y/Zp/AKPa98qyfwmJZX9fP+tyrJcj1wUrif4N0Bq/xDycn54op8HGW2ICNsjFe85pPEwjCfuR3uB/2GZ+L37tzcFdsGYOSy3peZ4h3r66OZ0+faf+wNnqm03kzm5azrzaztLb5efn583xcVICNsjOWUhBt21/BJPaOpg6qPd9Fn9O0xIlNG11BHoCmQgOyhbFX9rCAcp2BWYSffVHQttpZas2+upCPhVF2dPhMa8RZIhbg+vkM2N34G9rDZFfSQui96zNmptusn2nWoztp8FMtYPPM3Go5p/pTHBnigGK9DNVyMcy+7fryQkUZ4j/W/vzUmmh7u7te3zWDyfjICuw3tuiZZA+V2MDvuAOFYvO6WoLVukyLszRgU7CUXXup3jJnya2P7qhhD1Kckb1cXtYzV4GJ9nn8afSsyigjtnn6jGmsBb3c8aL28TAUAVk5l4eHz2RXuC6eI05XYDdC+OSeaTctcFTNUM7x9ubWpE9K8WcTO3nhNaQ4zH1y3SqaX13LJjXW4Qzr7+dX43d+53fVen1w946mTe/sOc4CQGNNnVMydR5ttsPxhGmkm1tj7wAQ09NaZaMYDLC3q04T/IvlIAyUqr2ajh90d5lIfHExDsI+5P6JO0RqSTeI9t8lgw8A9E+kvUWrOffxi+/6hfG3vv8d4y/8ha8Z3/hN3zgO7u4Nqi8tULrJ0h0k7pqwrzFoZX+XzT7FRiILLAxJ4zX3P+ePv2zM6mW/0J/8yte/Cyvw6MPvNa0j0xJadWvALmAjbXkktsZAPB2oQRhsnN/82G+P73vb3xo/+7M/N/7jv/w14xu+5evG/t6OhKMVOJHYAkBJ0LkGh2TOGhVsdIIQvtR2pslcpmI5kVgeYyWBouQQrAOlQCkAC46/7C/0BjA27v0240bggsaG0q+OCKN1qvgqZZFAteLzqo5WJJ4qpnCtVEnSbiiAq8J/C1PsFIQvgCXcMRRaaRkliBLDIom17lui925bdHuDjbnaODQ9bW7j0XfFBlvUq3LlWY5qdXsS6FfAkalITbIb3HmEfYLzTJxpVZh7QBhYmky6T7c6NjhtRbisgxqPVhSnlgcZFSfNTRZnTMwsGAcDFgS2C56BPn6mhJTBBCtUYKpdYFaW6MkKml05L5ChICsgZhk21dfq2eOzqwmj8D46ERNoJ4tpuiGAAWvDPqqgvBJtQBrAxYvzia5toMPpkwed+7m7AmT9FhP5fK/t19f7RROl56sTVxim0PdwHgPoZrSG96WK4V4JDzVopcsBgJHh6dk1idKUr4zOTpWP14glkWoX+05VyjgStV1pOs0M+vRZT2dJZ7EtP0PO3EA2CTnCpwCvDk6a8Ok+OqGn7bexP0oWlaQZeO7nlfHntZ5BB6+ddVK0n8Oo8HNPS3UndIrp9lKQtuCFK3kOYtgD1YXxdRhEbGLL+bY2tEqJg9lcKgpwdi+vJuCDKyhblJZg1sWf7sRHCWFAHiWZ0n+QG9d0ro3NbVHzOYsrq9aCkH6RQLcrVV01fjxAqPdHhjLoe2vj4sw6NxJ4BrhVVdeDOWgrsv2ntdLadGbCUj30fSy2qgBGluk1g5JOvF1sQB9mywmJpmkBmpGEXInBi+aX97WLG9pbstWdbpo2bRU1KHLApr0dl2GSFexScprHSEuoEoq0f7MGpdZzL3zfv8cWiRZLBIZVUU2biBkBaLPQvgujjhbDCC6TzKSCaCaURdH56tnpOWI9lUAFmHB1evYdBNh8jrSGJCLt92LfUNghcQHkpM2HtSe41UTEnAVp+LA+EqG3nT09PR6/+9ufGNs7e+PRJ35j3F+/GTv7B+PuZ/6RMdZp37kd52jQXd2OJ4+fjHF1Nt79rp8ad7dux/nRE7U/LW9sq2hyc3kyVm+vx6NPHo6zk6PBwKrd7bWxyVj3tfVxcHBvrG9sjfPLa7VFbT/3WePuZ/8HY4n1h+2alk4xDNFSubgeyxGQVjuI9pnZBVLDE7sE9oOBC44fAbTalgVQzS3xTkrN4GbAjf1FJyCaeSOf0TZYTUi2xaDdGxsBGEoiwOtgsOjsMKVtC+CGvWy2Ad4JDSkYGrSiSYpgKRpWQsrLao+OzYKtKjhr22XAS/ZSIZV97KIdErgJk3OBwTrZJd6jAFN/T7HLGoGG/afHG0+ap/x98b3M3ol/o2337EQJi79o0bSwPueXP7ELY2l1XDB0QO2EjgVXV81Qqb1pxZ99KiAhZ7mFS969jETuty0wnDEDBLYxbX2SXYofZ3mtoecikRNey1DIt4l9Bfi4nOEuTCjkvF4rAeZPbKP8JZMClST7OeMjBagjcBwg60IAmRk9Km7djvHsyRN9FqwNkkWuE9ZOdXEa47i4QFKIMHwGHchnOza0g7Jd4p+yCWFwSu9NGoxmuuJ3dvYMWJ2gjXV1Jf29xlzc9872tphKrC2JddeA36HDgO/zHAFoKMbhY56in7O9PTbWVyIo7lir2nz8SQLNe7iocS1NPeybJydaD4x7BYyS+L/awzfH4dGR9hCvXQS+1IqdwTwGdPlM77vVVXSJLOWgwkYKBBcX1i5EQPuYdsu0OzvGg30Sz55YXMVozvfqutrHxKDJ1GrpIdFOFrBJxUOukemM0VMSE0/5Q9r4r27E6Lp3/4HiPfsmn2G3khkULcjK+WHfWVsNwHX2mRTZvX6X2q9ifG3CQjMDeLFdDaDHYJcZa1yP2wA9XAW/AQjiOMrte7KT2d9izRCbngDQu0BUf90JmWwyGERlxxYI4PUFmCZGonxfBoDl3rD/6gxI66jjR7fDtf2csyXMGxbuJaAc2kxeXwARCtx8LgBQizqL9qKFKQNx1ifV3kncVmBM9kR+wDpOFG+JQX6v7englZ4/rb1E+b23+TyALda34OK012C4nVkzVVFbWO3ocPY8Nk9EkwqGHWfCunuOpbRGrrpnqrttGTZAxS7YsZzbFL7xxSpk6LPOx9aG7R3Fd0Ak9hevdet12ozDNqM7xCyxDREZKBxCVQEcdvrL3oVtBmB9Y7kIJH5SeOZ9OTNiYIolaKkOADT2+OHxkdo0ecZrSK4A8F5cCHR9cPduiAFXYtBpciPtigLQl8fOFkzOZ47n1fp/Ot750/9i/IO/9yPjjV/6JeObv/Wbx70H9zx4Sh0xEBzcDu77bEHITG7ex/7ef1e7/oIkQHNV7vr5177uZWNWL/uF8Z6v/PHvwAo8/sgvCxItQUhVvzhYjc6MCKqAJukkQXXGwFqcT0nP8tp48ujZeNt3vX38xI//1PjTX/3l4xvf9HXjwf07Y+kW/SkSXQhBBFdmDcBIEmCxLEK9DG43qoL8BF3qchItH6caIWT9bJ5y0sDBWlbuDexwQlHhQ4vHqbiCCG3arW0NJg1uWdPHejgGIiwmbdAsOvS5nlwXhymGx1VKa1bUEdV5Y4PFGpuCNB+XTqaT4wm4RZAI4EAS2I6xWNGplY8j2/HmZjC5YtqxuAxit6C52SYCVRYmrvE9XRugTZJIAhM94zBnzMAh+LTalrSDEAtcaGWzYXfFs4ktP2/FrdUO9o0DUb+e18iYh+XkircrgQbyQBJ93X1fkiCYC2WWsF8IxuuQ/CwzqCAtN04GMkobkVBYLWGEuEo2g0CtqHfksIyjqpC5brXuRNBRSYfH3RpIYHHnAz1pwPG7quD7Z10PgRrDAZw13OYWVWvApLUl2lkKmKWD5TYnDlT3VIFoJxtmbrE3LKY6TwpRYkCbTTTdnFy79a4Uc4KzBhfdz61EpkHL+1ZA6NxGNQepTvTKQtxY2xBt2S4UgJPqHE6QgMqsIDmpVlsCXPaepPOVtaioM9e4yGbw/iYxmDUlDJZ4zezcwioIMF+NHX62KPRc8K/3I72Cao4sAzoZYHY9YFG3z8LfmsSTz75CW5B9zYjjsJ+69twz67KkFkUzTxVMijFpzQX2qlsxzsf56Tn9zppIRysL4BaBO0CGtaPafu2Wcqpgqu5mqlQr7ASrAE2qTK6vqyrXIoASVhUFXGQQqLpCgOtWH4PP3j8EMw60V0Vrb5JaIEisPTEVAcWo7tnOiBUpWrzF52EPQIXvZM4G1r32xST4FmH9m+GJgFOfjhlvBj6HEjSfW7c4qNUlrX1cqwLMtFI3cUHTrFXc/tz6LgbINNFLrYBSR5tsmKro6PmpAomwtllH/C7Bm5Nbszh4PhZ6d2WaZIGgmZ/xPh1fX/AanzUnSmH8APushEkHM1btoJ4uqUlslxdjb2dHew3b/a9/8+Pjt3/rY+PBg+fHk9/52Ni+ORmnFxfjC17/Z8ad517j4svy2nh2eDx+6ZfeO9Yuz8a4eDhWrp6Mz/nDny4g+uGTJ7KxnL33v+9XxvranbG3f1cFkTt3741Pf/Vr1FZNwqxpn2ur4zP+0GeP4/PbsbpzTwMCSDBOCb6zJ/G9+MErJQgWt97cQRMrrOJVFyuwtRKRXk/hApA1OmxtsamfnZ/pzHwgGBY7OhqaFrIHrIRRCiaVwkB0JhHU5Qy7Wm8mgMWJiXkcR9Ad8f+w9+ZBludXdefN917me7ln1tat7upFvajV6q7eJEugDQ1IAltmkbAAATYzwy4hkAdwxHjCEZ7BxsCYMZawmRgYT+DBBBBgYAz2MCAkjbWr1d1S70tVdVV1VddemVm5v8x8E59z7v29J4Unpv8aHIpOqSOzMt/7vd/vu9zvveeee+4eoM1Uz0K8yifYxlTGWP6KvGtzHMrHKCZ0gVvD92Qji5EuiJU4qhNlFPTib7JT2SVYrxX7iz2XJZIu4MvSJycD+VIzDVMU0o4TbFoDyHbNyQb2PG4W5XjYIgkCqLsqNqrKkrGd5Qu6LYTKdAkMswSqzpDR5+D65SNJry71IM00IEizXgugjpmX3mM+EwxuUZYIE6fK1rzms8NflsElfVlBFEcS8yr2WQZ/JaDve/CzCwDKKgJ+j5i+1nWev+zzQWp2ybaIHbWWINmYNfQSuGFdsLdZS7XPHViaLYTQePlnsGzKN+Jn1rU0tlJnE/BlYrIX65QZp+1V0E33vEyIMWbYMQJysaUQjU/NIYHvaNwgVN1qC9yiVHhqekbrc3tzLTbWrf+lklNAPcoFuc/VVTWLwF7Kbs1O5xoxKwo/iPeU/pftms9BNJx4TTGguFadgfyO1/p+8yxpkzSj26HvEzsKUAbYxJwvryxrDSJ+D6hSpZwuhxx318JqAgFoQ3ldarCxXphfAnV3OJwQGMgcLCwuyoZiH/i3/KQsceY8FgiaSeZikOicESBFV0+DQ/ZXbeuduEyN2oxnuLeZKdt9sRYpj5R+Ff7fV4Ir5WcLCNtxd82yiez1Ag05U7BTxWRdWrrihCHAoroyUu5JYsVUTb6xbmEYSoh9L2KarnXJuqvzqvZmnf21VrWXklHnkkz76DxtAWSV7CpQ1CWI1s8j6cJr0Y1iLsRyl9ZrS2Xz5YOVba/kFTakkk4u9bVfUmc2zyVpjATPsUXsW8pn2YcAvsy51jvVKz1Xr3g9otnlTpcCd8Uq3VIJLc+KD8AcMwbWYrUf5ESvEzBoe/K7UdvG8wkgTJBfjV1kY+0PVfyCZpbAQXwwdbV2bLG8vJLC8lNiN8tG7GzHzExPoLTiZCM5JoTkOVDxlTRqW6E9xjV5vhl1Th2TNqYYXIDQ6k/Uid5UL+YXFhstXmwANkOJHTUWsIi94qDs6ExCC9+DcnP0MlnHAtzwnaZo3EB1CV25DdILM0DwngYcNHLYstwBpeEkD/70j/9d/OqvfDje9OY3xj/4h/9A4JZdUieUuYe9XH+OVVzdZCDccVOjnSz8wBVOlXRQLDI2Fgdue+1Lxqxe8guHIeDLP/1Vj8CVo18aiJmVLBKBIGIrZUYPk55icCwsMxcoDfOG1qIZjMW5Fy+qLPHjH/tk/PVv++b4e//d3419i/NZloizR1mSSxsBw8RIkDElWPFBUqJvosVmKZEytKqFJqzIlvc6KIZ0Uwwr13O3sWSWieFDyZQpjIWyy3kr8Vg5ejiEgF3W8SrUWxsp9RyEmaSjWiCEtloCBwJf0qAOg+7KyicrKrsZCsDLQF6HY45vFkB6n2ZpoQThE1nXwZLOl+6xOohl2QG0VZ6fA0uiymHx5jrwDEANgZra4LKNTQmqA8TK+jijCNiRbW9Tr6cOuVq7FQhq7TRtxp2xKpCgPq9ZM/KvDRoVbZ+fa+7JmNrZNuAlAFTMn6HhIgtbjosD7yqHcMBRIJgzxy6zHAJBduDq386aGPDE2TdVd8isUFvvLGPTM0K1xZEXEEErbZd38hnq8iJtBCjw7upCSWaxOArHUVOE7ACotaByXwddzgaKNtQAmoAWfJaYR1kKY7HyNL1oSflNjf5ClaJxP24hbfC2Afik+WGgxpoxgJnWFKs9aJ2tLIfRfjTIzTWKBu014Gy4gbgK7pxdKc0Jl81ZgLSDqDzsIDlG1t7TvkqNGT1jHkQV0BkEc3lSrTfPE072kH1VY+KSUwcK3tvFhjSnzqB2adUMKc0VcBUg6/tI26gAGzDL9ytnWjbCJZL8W+uYBhSpq+QD3WwkOVYp9KtgOztRDdeDM7vlJFUnGMq0xQBVKUiyNJNRqbnKYB0bDdugwBnurUocuSbgGHsejQ05KePZCUkCpO6kabthJlGNX2VJy4GzaLYbStRecmCHKLTZVWLTFQNEIJ/bjKsckAwrrbxhWWjcXJpXNnYICqQYaLLOyvZaqD7LHgvcShaZF5OdzwqwBd7nfPEZth108jRTQXt8xP45Ez9IPZnNzHq6xTbXla1POyMtxixt5POcmXQQX3NvNq87XVZJi88QZ9wr6669khpr8k3VrXbPnYxanI3uQgSji/KImdk5lf1Rik0LkR06bW2sxhOPfDFOn3o+Xn333bF28VT09tbj6vp2vP4d74ne3EF1jZycWYgzZ8/Hpz/9mehtXYnFqX688qYDsX/fdJx+4WQsU+ISnXjhxQuxvjUWs4uviCtXN2Ju/8E4dN31cjJXLl+KmcluzM3Nx+r2dhy6/nAcuOZwTM0smvWjTpGwE51Rxi4DiKFYoP2wsy2AH2deZ+lgoJ/Ftswyl72BBW1pVCDG0c5OAw6yhjXPHQvy8kXQr664JECkgYPWnzXozCR3cxOCLm7EoKJ1NxsQpBhWyWD2vLjUkCy9yhYpR8kjvUmKeIE66BjxE9iP2jPlUDQ6pkO9SQOzWf6cAarKXZJlWkyuWjfNucpq4wwc7zRAsdWR8l6Ub3BSMA/5Zi9ILyUlA8QYSHBD+1ddc83gcgm8z22CY85fEnBiziWApFdmQkpzjeg54EVq1YitkiCezlmJc1u/i2cD3JLeUTIQSBwZHKoua+JuCMhTg4D0EyqRU3ITYjxwjkn70UkH9OesXwRgl/p9nENqdLEjkEGJmBxrlWbJhlvzTGObflcfhmAmxqqbLp9ZLHIDEnQEhTU0PFfqfOScxg5wbScvDNTxxRoGCMAeAJxJ02pmWvdAsIyAPSCA9KNSwoI5FACfDCIlPMWy8nnH/kCoXbqZgxCLwk1fvCdhgsK8KskRvtsuMoa8pvy5loW3G0DSOkKwi/k87KDLsVY1nwTzBSSxZgEJYFJxE/YvLQTNPnISk+QqbCazs3ivWbDuUkfymtJnxq0AXsasWDxiVQkIhVULG8TjaFkGs5h0ndQJY+zlS3BmtTlXAU2yNJ1EaJaqw37BvwCMm+z5mSs5zmdVQxAnUw18cDbA7FV5rJjubZUM8h2dMeaLsjyXp9pPccLXySW+ah2p+kLsXxLnO2IM8jqdQ3n2UI7PtSjNLHC0NzWpo9B6vgahtjY2de9X19ZidmYuk9yh2KHsT5Xmj55f9s2dtKokHwwdgwa+30q0a59JomXTHVKNicjuqqOwEhUunXZzIkvHFDBufz2ZXdnQpVhd5UfzDIwhz6TSxnZqvyWApI9DnwuNxdRRFNtpxF8poq2A6DULxFeiy+tuoPJcWEg155JyaTlRVl0yuVcBq+mvF2NcJX3VeEANLuwrumu9z30nJs0INkDvc6LAap6P+XjhzGnpeC3Mz1JEqGfHJ2QNQdyorqNKEKbvxtlGh0Ul0JBqSImVigXRKL1w4ZLY/OOdXswtzMtmYttlc+n8ukEJ5abOM4DSKRJR2TQLgIrGEnRQ5NqAxczdoUMHNT5IEUkWR+QN+5M+q93NcadvLTs0/KS7tbEZH/+Lj8a//Mivxtu/6RvjZ//bvxcL++ZjgLOQlRA8a1W3yM9P2Zk66mTvK6mf4LMrtEo33Gv1wG0vlyU2huZr8Yel448mZynreLJMSkFAljzZKWP7+ZDHySkWh//WjrNnzou59dE//3h823e+K37m7/9UTINWA17Jl7RoMiwGnMoKAiXCTuZUpRRDlkSVisH0sMElf4pQrx29Mfo0ZTCugEQsJEA5B+FoQ4gtQYZb1MQhy8TZldRzotW6gv4howhnRS1hM+MuFJhSP+qTs00x15MOUQIRGCkOggqIJKiYKLIC8ypfSv9SAAmOicC+lrQUDIxlaWVS8bNq0iVDeZhp44o5w6HhltCVYeTQmZ6eocPrsISqYUsNmVCV2VEJY3YNKzqzxjNBEIEtqnceU6tYZ2ocDNf41M8O8q09grH0IeLsvI14CcwbWHK5k7MYw+vZWeZarqNOZ18AgN9X96BDojoWNuK5ZipZP81AjrNiOEdkYV1DX+ABZSxVoqSsiMrANuQM1et04Irlx1iYYaVsm9raQ2ff0gHGz6blG8AokIPnwHnHsRNTC1BNQsOUM44LiOD3HPK0h0YzxPokLjGsMQAsqTEvA14aNnKmBiUyJTOvcXegZHDKYJD1exTck12vbGTSu3lPgVqV6ShgSc8uYM8RUrFMPFcO0AqkQKhfTILUoRJNXwEJneQYN3cWbVPyk4d7A/DlXlG5pE+uYeYl7294UA27jLl5wJBJ2CDSWd5cz1ZsSBgkilWzPGiYmayuL8Ox9zMavNP+A6iQCnOWJSbjqRwnMqbFOCvwlzXAPIjVIGfIAFSBW3JsxBY1c9EOqgF3ZfOzO6WzXhMSCMUmOI723qgEQXfS3XRKi6CeDcYXwWKtH4O4w05ujcOcJRD1+RnxyVaJ3VCaFvm9CdoUtOxGRxpc2DiDgjxrBcbYTQtPh0p9vG7cKbKyxQXu4vQamNdqzuYMtbrtTLtyyg4iDp5ZI3aMi9VZtqkccK2rCtT7O3IkbbuGCY5in1QgR/DmMg8D3wKzstSYAJmvajteujW+99R8U6mvg6ty/gsYJbPra5pZ0ydYrHI0iS5PeKxEw4fhtKnPeu7483Ho2uulEUVAvLe9Ef31q3H59NF47AufissXz8XXveUtsbe1EmuXzkRnaiHufdu3xbEXyO6Px4Frb4hTJ0/Fk088EddPrcfEYDUOHFyI558/Hqsry7GxjLM6FlPz18ZOayqWyOK223HtjTfExvZ6nD55NFYvvRiHDx2Khdn5mJxdjDuPPBDX3fTq2G1ZQLvRghrQNWrd63li0s8pnatt2WXmYMg2dMmJGZfZRZLSrElEeqtZTFtrfGPTQr51jss+ZxC4uLivAV5JogAMKngkkNS+MsDL5xQgSQZbJaS51xV4AzbAZMxEl9YqDFQl5txcQuC5btuicna8h6XgZY+HwWCKxY9oQtZrau65VgXLskEFeOX3Ohvc+MKlK8WC1J5RmbqBNlfVZwLAuUGfEoBNmSgx/8VNAAAgAElEQVQqm2H74LJFlakoYHcijCDEYBBjbqYcIKZKOrFRyWaQ3qVsgBnrvrZLEqsUkfuXzabcDiHq1DoSW6y6RktrLxNnuwS0GzE1M9kwNnQ9AT1fyfTmbBWDNJNWEmvPsiPsSrF0AGM2EVzOTqTqMoY/KiZcMopkZ82OwAfki+tZRLyrM7yCaT4PG4GAOcHegQMHNDdmQLmUkGCT5C42HP9LJT/JrlMTJBJxHQeL6HMduuZQnuhuWFSd80a1DovpUvbKAv0FGFBeaXaRSojEWoEhtSYgkeYKvN9aq5xNPZeAwz7doszNQAsgDsAYDGJ3O3QZHesF/1G6YdJ4si4Xemz1VaV1fI6aO7SRJ5hUd0GXHLEW2lpX5ReWj8HnOTGD/XPSSMBFFwZaV8G92YZOOhK7XF5ajs4E2kMA0V6zBkSdjGQM5RuiQ4afQoIsm0cYYLRNByzDdly4cDEWFuZjcWG+6YLr+0N/z8y7OhvrnFnfXHeDhEbbyOPIukEagBJusZUUp3iNVQwhYDF9n1EfW80Uel2thzqL8C0uX76sa7C+Vleveh577ppbpkB7gc6CKrGPmJ6aMUg2wixXB8B89gKPyx5pftGabHRRs8Q292qdd7LjySLEVroMHEAXdtK2GGvYX/Ygz8wclSYfTRGwqbOzMw2Ly0kRs9lhOWELWXfFrMY4uSLH+0xrAoCZcsCcmzrf2XeMTWkf84zSw0rQnfFnz7L3YCRvbdqXLxY2IHeB2GXTdKb1ehLjd9xhgXs010q7k/uZn19oklhV8inAcRPdMXcu1nxlEreeu0A3rau9TBADHq+uWWMsyx5rXCanfZbuje3G2saa7n0OMfksxeVetjdIHPTixTNn1ezlwMFrUsfVna3t07Vic31dYvkAaczb3DzNJNbkm/cmYYtSsmxiCbFQrQGYZToaxsy4U3OPFO23ZImrEHivmvBMdGPp8uX4xF98NP63X/9f47u+673xgZ/6gJiiNDwzu5bdnw2hRnRsK96s+KiOOflspTuZrOSKVw7cdv9LJmS95Bc21u7lH/7KR+DysS8NarLV6ayC27yzClqkBiPwCIdsONU6kCLi+WOn4pd+4Zfj05/8fHzrewC3PhSzM1MxJuFb684IwMq2403mkWsqa8HfEDQuXaMqfzNFU4ubgDmF7HHUnLHIIB7nS+gufhjZKddQV1czBQ55cNgJdtcSMafE5pCXl2WXKXBdQteUUahrmTdXA+IkENVkajIr6mewFpia2VeHQ64PhVtRnv1MnOUuh1pSegEEuBexmVTC6HIABQkjwVdlYcWq47AhuyHBUQtZ7gJ05JcyXFmeV8GbMl0FYGaQ50PGrAT/Hcc69a80z0PdqDp0hwCggQDeJ52w7BCoDEwGzwYR/BqNIeAGGhTKxltbhLEptpGyD+m0F5Oo38d4OgClvKoYI553g1jO6vlZis3l7Lc/s9hjDiat1SKB/vxyGR2OrMXLHbTgABhw4J4YoxKgtZMB3dmMKwucF0g07O7nMkqL/peG1EBOVQZEKodoCUBo9Fmkf2GglW2nrnCN2LrVo5oshcAX0wjIGPKlsgECuQQWHTDixDr7avDJWTWVmCV4V/M0LMkjY+tuebyP0oFaV6NgnvRFtL8ctGQMlXYl9dUADgkKqZ/PwFHMySaY99iVPVLXLoFLtiM++PO5c71o9+Za0YcV66IBtobdXotlZQDUivJNkJX3MArW6DmzVKUCXpxo7l+fmUxLmHoKrAnussNSs08APOmYlVTuAq6KbeWuXu6SiE6A959LHkzZzw6aNT8EnmKDVkbdpXo4DFyDgL0+uyn1hZWVXabUUVXr2WAv48DnFM3fNtIOGr9zaVo/ZqcJCIa6ewWYehwMJDdlTGoDD6BDe3SXuLCPJJiudeqAWF1NGxDAADpnTe1fr29ADpdM1piX3WtaVavLr4PgEvSuAKGc2Qp0tacTEFdThJGscWWDtR9GQHxvanfVI0srQeMMPrjWkIFqMK9YqARyTsTQwdJaLryeTDv3rqAoW21LJHbT4DaBHCvdeheicAlkaLdgbq3G6TOn47njp+KB179R5UWTXdTdN6LV34xTT3wuLhx/LE6eej5ufc3dMdVtxcrlF2NttxNvfNffjoefOhmHDl0fiweui4c+/4VAJHtu72wsnT8dOwO6NW3F+XPnY9DfjnvueSBuetWRePHicqxcORPnL56P5c2rcfbC6dhaX4pebMfB+flYmF2Micn5uOm2u+LI694SY91FJXVwpDmbWKsS1RfYbxsk+yV2MOyZvhgN6upKUiT3VpWduHOhE2XK/ieo6watBndhJ7hEzY09qitazTvrXeW20ttKZxn2VdoUsZGShcReroDK5U40f9jKMizAuJ60t7ieOjBWAjAD5LJVxTIx1uXzrQE8U1NIbMcRDZlRx9Cv9TkilnWxWdPmFXDd8E/TRuODOFs+lqUu5bukLc1zxt2QfW/ca52fJLMQ5RZok+wxAFYYg0oyie3l5JSCCBJVTUkibAOX45X0APtFXb+ylIhnrOBZbKINxNA5R90kxWw1fyegdOdml4fuDgyAyNeCCdpqC6xQ0gZWGcBOahiWthnnh9eN7WMB9iQD1dUyGTCyjdk4qBgzVb6vzt6UryVrpIJeAAp8N3SmWGsAZpyd+Dc6H2GmIPKd5XBiCCHWrs5yYwYX1cW6I1ZgzTXXIoifnZt3AJjdi3uTZpgIbKsuxqkXynrhfigJFBippKhZ6pXAZM5o6MFYWRfNYuroqqlkKgE+zh0+S/OYCWSV6CZA5QSgS1Fhb8Bw4UsAjeykAbVK8Ii1nOXytaa1DvYAS93oiHnlb5xbNZ98B+DSeG+ZNau9qUQN65v7ThmJdltBOMytsew4y7gCigKuLy4uWHpD9qGnn5GTw74aYHLCpewMYwdYB+BtnVEAKABaJ5ncTdrjaADFAvWcFTDN2E8lci6/AkZXJp7Kb5W/orPZPkT5BwVeYQO9FsfkH9TZzHUBynROJRmBeTLA37cbTuk7YBrNB2Zn4sD+/fpb+a0FoDS+TSZCAXwKMBUAIx2rtqUEUotSc5gasRUXKamU92Cwj+e3Tq3v1WWfJHGL7SfyRCZyeQ/zkkoNepaSE9EZkQ0KfGYQX4RKlCdTRL18wUoGDHWVbcsE1hIzbW27dHdzyx2GpX1rf6dAs4MHDsleA3TV51IlIwLFYE/7t4CuAnVIbFbJJDZI+qjp3xXw1cTVqacGmEfX5JpHVVoke96aud5j3lsbAZMZkJKECyx4MWIzVmCeAfR07sauKqM0JtI7I25BjD27vqpDJtqejr160+60SkVJyfcI9Idhl2WJdHtf36SUkXmZ1POp8dlYS/MroG/SAKlt70hFRUr9WNMPRp3LoPnaQpZgYyv+48c+Fr/yy78c73vf98QHfuLHLVng9uZiqmbbpkzQYrNcxVHz7nPDJyjxhQWHhvIA9fPB219mbo36GV9zP185/uVBGVIWczn5WAyVTBUjptGtUc/7ZjGZLTCIx778ZHz4n/2LePihx+Jt73xLfOhn3i9qYg80WmKO2wqgMWKVEZEzRaAjUMKZRTmsOKAZjFvXhpI0Z0gUSKaQKuWQYmukk7ZbwuQU6Kps0e9V2UFmPXEyyMw6e5oll1mShvPpmmGDJ67Prg4MbqJdJUJyoJKBIedihMEgwCdFqkto1bEfDC5nWLlnadCg75GC7TJOZNAkfu37Kw0csiXMRx0gZD3cLWJIeZd2lpPFgu3sBo8y1gwWVeDqMbcl8ME21M2qoNXMFhsPO2rDMrlR59SGrIwYhq4aDnjLMO7OSHpeDCa4xIEW8jy3nU4Cu44zjtlFzIbLQobSAYPtll2yqkMV18XBwIEx+6MCiCph4z2wRSzK6dI8WnLvKeD0ONopK6pwdebTehVg53VaDD2ey86YW0tbnDb1ShTUuzShnBU77p4v64jw+ZsKFuQ0CTRyG+0CPSqbpLGVBpLbY9e8qlNKAjK97pTLBNURqRhsZjJRQiMh/MxcNk7LCLhVgJvKeQlKdS8eM43vCAha+8dsqWzDnI60xX6dATaI4D3v0keLqHJAliArmSjGnJp9O2V2gAsUxhmsRgEqhx7piCJtswzmGuBWz2lQXHYMcdMGIGO5+75YZ7Ue/X14AJaj53VlEKtAV15X+6KYlnKKtrOTKns7Swxqv6nUUuWMwy5fXFcBOYBwBmUEcXJk+9U9ysCeGKsJmHNvXlMpdJ8Qop0MZ+pxDvlsdZ3N/W2pQuyaS3OarG/qSynzneuWezOwM9zTzB0WrAJSOWwNI3Bom7h2uz0Rk1N21qzTZztQbDxANu9v7InZUKPlsgVGjzrMnuehbh/3qPKjzHCzcQrcYi+VM1rgQGVZy/4RGLqcyUE21xfzJEtAyhGtdSF1SOlGOGAUAJmlrip1SsaKyk1mZ+VI4uwZIKHscU06GTAF+J30PWKgzC5d3VizBGWURxC0wJIgWyowQN2xduLcxQuxt7MV073xePKpJ2NyZj5uvfNIjHW6Amw6e/2YbO3GC4/+33Hl+S/FlZWluO7WO6LTGsSjX3owZg/dFG/6th+Iv/jUI3HLLXfEgWtuiLMnT8Z0rxef+rPfiSN3vDpa49PxFx//VJw8dTpuv+2WeOB1D8TKJqzCiK1zz8WZU8diZX05orUXN994fczPTMflC5do2RJnLlyJmYWDceOr7ok7732DBGfR+JADLR2fieh1i7W1rWBCSY423SBXxW5VSVYyHWouCkg3w9vnlANJd1MuzUCCWL7ULS0DK+a3NLRY4woQVQZOSYz1t6rRi0DcBIxdytsRQMe+daJgz6U2YuG1xfzClsGkcPmTE2oG4/1V52LZmNq/o064gFCeKYP2ctbrtXWOcL1iUZhxXeXjA7EvCAIUXAqAojTeTBeBp74b2wgB4YDo2EL2lIFUa6Ea5ALoQyttR2WJBOoGKW2PKSX0/hu1j9LwyXOR+2D9l/0psL3mVKBuBpIGTmA/TDrwLjAvm+uIBYy9Tt1Gi1fbLykAm9Ix9rwAEWyDGEAwz7a0rtxcyOVdpdFVTJdqRCBdnl43zrx4VmuMAN9Nblz6RhOj1aurbmqQCdMCuBrGS0oGuGmRO6WpXBt2CuB/2hiuV4yiSxcvKTgnKMUWqAQxx4ayqJkZsy4YI3UFp9Q2NYhqPBnvOjfRCgK0q4Qupbl0JmUlu2SK0kw0HLuyS5Q/wogB/KEc0RqNBhUYEwB6sae2mW8H606KOLFa3bdhheGf2/Y6OSuWX3aRxUfieuUT1frmfawH+25e0+6cui27wPsotwPEd8dA+wqMicYxy8oZA8q0+EJrCZ/Felh9XYPE08GDB/IMG8hOq5xTAvU0I+BeOQf9DNUlTmWE69ZWZZwAR8uHqu9OlA2Tt1ozLXfGxD+k1LrOfJ4bwITfS9NxY7OpwmCszDJzqf5o8A5ooCYvGaNgt2DvGES2Dy495AR93V8IXcc1lWoDbs3NzqpslHPZdtQMMIC4YmyV31JnfYFLPBNd4QF4BGqmGHklczSf+DXpv8j2jVFm3hUYI8aeqimso6gzVCXiBrf4POvsjWu+eW2NGa+vM5b36d5T29CazU4Q1p6q9cT8cl3GGftY/67qHMbba8haj4BFLlf1uYQ2HfuG9/HaSkbJnonBW1pc2JwtxTq8l32sqo3UOSyfYfT+WJv+HJLaBj0LuPVcmjGM3yDwzL2tdGaqeyzkiCyfLUCNtcHvKEndzRJu2deUK9G5Kb/QUhZUQTF2lICzJmBjqdGY4popy2OguYV9QU5jggQlyQOkLSivJSazrmH5X9hQA9pu9sE+UmyXSVP2NjTniQkE8NGK7ouVTmLv43/+F/HhX/ln8V3v/VvxgQ/+uEqy1QUeP8GRYFM55oSM45P0MJtz1/GDmcN1DtdZxPeXwa1mqL42f7h09JGBFkZqSlUgYPY9ulOZ4U7mi1gzSVduHLjBIL78yGPxkX/+a/HQg1+Od77rG+NDP/t+UbDJG05kzTulAKLHZoc/u1qJQwlZrrK1zKRLUwW6o0WfFXCS5enDBjNl0iyZ7GCYGVwJ5VJvr6BcHKrmgBAzAvCktFeku+HAijpmd+zxXIvxIDaM6aJ7e2Y0CSQYEZssvYcCiQRu8ZDVIjwjO8AplRXkg6sWHaAmHXU76dRlw3DIsgDYCgJWDC5Yx8aZymLFlI6QwK10XqsCoQJ+BW5kckZ0keSc5aH4lYFyOuWiwJq9pPI+xMdHuvPVWuHVBfYJpEBYOentlV1xVt1ggtpuN10qXe7VgAACPH2oSNA2yw75DN5bQaidI9PS6xkEVgnc6sXEuIN7tY7O7i2mjo8Ca63Y6mPc7fBhPMkmOag1C0XHSAITpTWiwEMHW5b95d4ZdVyqbE4dj2qtSZycA3o3pmcQdUzhYdYnotRyMHBMEPb2felLIroIb7ub1Ghgp8NC5T2wghBe7cU2GejqGpIgj5oCJEW4RNx18GRHw8o41rGhNZx6GCXIqDI7HP3SaMuNwoFYtkB7VCyNCvAM6BiEQ4MB2ra7N8q56ZCJtP0plliBxQJfxJZxQGfB1fEEt+yImYU3zMx43nw/NmscfklpTmZEZYbFNGiYYDnUI0ycr7b4FaTa+YDa77n1ntXo+BAV/b70Aa3to89Rt1g7rfxXJc78jWBUZReMS+oSiLoNIJr6Iji1pljn/kwHl/VUYDZ3IUBpJKgWkJxdZZzJN1AiRgFipylm7ECxExcvXmjKd1yKyZgCKmKXU+uktCOS8SjHMZ1PiRfT1S8ZlLU+LHjtAK26QeKsumtQluGKkZdM3ibB4H8bIK0sZOkk2XZISwZwuhiJuUfdicmAtlvXZ2Kj2C+pwVg6exVQitKfZdYFNMBaUaez2oPZWKH0gPgcXqvOlR10VQBHHNwJJE0gc7RhBWOmdvHZRpyAuNiTKtMAhIeBjA7S3l489fQzcfHsqWjtbqoL8KvuOhKHb311DNrYO7IIm/HsY4/E1RNfjKnts7FMacWB62JmZjKefvKxuOmO++Kau94Yz59didm5fbH/wCti4+pqHNy3Px7+zCfj3rvviUcefTKeeOZotLvdOHhwXwxag+jv7cTW6qW4bmw5ls+/EC+cOql9dfiGV8atr7or9h06HHvtXkwtLMba9nZc3diOa6+/SeAAjqzPiuoS6lIv9rxss+yAg53q6uoSDXfOU5CcbBkSZXU6+TgdlpIWyKIAJXVcZGtS5NyMPCdXKPElkO0C+ldZdIIV2GiCFOk9ZkJC51PqF2H4+RvlQQanvXZtYy2hABAgsCrPMtmGoiKkZhjnl4K7pnnICAt3xA4VEFD2qAJfdHyavZ7M73KwCkhSuZukFPCzyng4Sact0gDmADhumuPkGEGlSxI5ywHr+VLTCfyWbAQj/yr1GN2wxoxQ2bQMtof2eBioVpDDuLJfyj/wHOY1BYp778s/EXMgg+Dc02a6m3W6trouXSlsAEkj7A73wLzDsul1s4QyB5L96ACyo9JAQGbsoli06L6hl5llifIx9Z/L5hzYJitbjWYckOu4rjNILLhiorKPncQxuw1h7UrEuWJBWrCUx1KiTOcw+SJmwrs7sUv/KLfkumKEigXrv+PfnD17rinVs1amn6/K98yScNKj9gnB+NVVyo8Bd8z8x4cCLDQoNSzvxq6RjAI8Y1+JsZbjjH9ZNrAASoNUCL/TgKGn91UzKiUm1BmX5zKjHTDLyQCXG1aC4fLlK3q/1nvON3PFPpQuVJ4PAHoWxYctZ3aSAQTrBRu06gmA4H3SAINt0nSN3lWymfWI7WKMWfMk3mBFswYBgQD5pI2UEg/2AWznWbOcI3w477M+neeeM4znpqMxzF1dr93W53AvddbId83y/9r/fAbgFn4qDMECSSbQTRVAZXFtrqFzvdeLra2NmJ+bjeXlJXuT2ViHdQxrmGvr+bokozhD7E/pXrHBasZhSY76jq+idTFB11r7bWbjueGHqgdg5ytJh96hE8icYcPSUr9P7GQB7fgXZvgBZjK2AHH2vb3W+TCVG+aeVOJXJaP22QuQUpOnlAlBo4q5B8wzUG3fECCH8bGGbdqbtDtoM3I9PlP6mAImJ3V9QD3WrNjs25TJmnHrBFsrVtfWdE0lHbTPHfdwRgBkCpTL5Ks+V5UtJXWQsZ30Sg1siqmZYu4wzUiM4QcCMBUDS36kQPRNN21RmbT/6/C6jFU1fwkoAtaiLSmwLruMSztQZecAU2h19ZWYYk7wYfWZgK3SGsVEMc+WKLJmF6XZA7P6xNAFCEx/NCu36gwzqzaiNwkAD6lkM+Bxd8Za8cd/8Afx6//zr8X3f9/3xI+9/8fU7ECJy6rckI/opFEluEZj0foMAa0Zv/2nfPmXwa2vHpWvsX9feObhgTZoBqXlFCkgwnFIQImD3QFrdcjxQpdzs7MXzz13LH7p5/9pfO6zD8V7v+874sc++F8LbZ4gGM5A2fwblyY2oAsZRgLX1JcpZNWeugj1jm912EPtdpZmt2902jR6Dnh3C1KImWhuAQug9Rx0znLisGZnGp5FDpkNN6peUN59SLjMBsBNmTvK1ybsfGJwRrP63KuCe92ykWR1XUymTW1CMRgIXNOp4hps5jrQAB00D1wvP7/0jQwC+vn4onRNXfzsTpmCn40BMHrqwZb3VY4kxqwC9DLyKktS1x8L6hazqAAcDuy6L7IEBULVfRZibvDBgYe+5xjxORhQC5WbWluvVVY1O5qNspzQhhAin0Z5eK9V+miDTQDtOTWYYCDKzjEZhXIQWBsEIgImM6PdZGV6M3IyXfbkNrPFEMOZYo0BmJVmiAFEd5upLKio5KKeo5fFGnV2lYOb51NWiC534+My4gwPQJQyQJQRZbmKQR3r9mj/jQCRAmNhJhrrSfH5ou+71IODEuZHqw3ryVlurz0LepohYY0JnDJ+Q5aK13CA8uGyBeyRbNJQegnMazmuBkHsyIuOXHM+IsA/XPM+lPhMAASYkcU2VEa7i5Nl5pocq2yTjuOFE6XP0HiThTcbTmX0OGe6h2JclT5WsneyjNFgrx16Z90cCNjeeS/VWtbPovcPxeo9D8NnLNtFGYU6tyTjAN2AYkoWzRqmAWPalKAmMM01ocIbxLDwrzRbTLvSYc9Yq4Rl3NljAdOUerYNDGoey2aKyQi9nFKIKsvLrrAJrhg/SuamGjR4YFVKJ7Amy00RzW67fMVNQ3wvyqZnSW+VmYyKV1cgK3Apm4YwBXKwJIy8buBd4BvJheHajRE9Hl5bZ0OVR9eZJEAhmz3gDFfGzuCdwQN+14AIee9czwkHi7QWOKBAs8SISyMpQcGyDwW0snakJ5FafEoWJDDnEgUEq1c1Zw4a3b2yHG/siPQulOV0MoB5rS6J2BX+XplzbA7XNJMh5GgzF08//Uw8/egXozu2FROdiLvve23M7L8+unP7o9XuRvQ349EHPxf9C0/GgfGVOH3mXIxNzcuGry9fia/7hnfE3M33xCc++7BKiHpTc3FlaTXuuee+OP3C+VhdWYlTp07GoWtfEfsOXRvLa2tx4uSJWF25rI6L9x+eiYXuXlw+ezounjsbezERi9feGtfcclfcef/Xxez+AwGDenPbJVGlrURwQICzvrah58dOiWVKNp8MNCBUdkwzqO4yNM4/n1n2P1I46ivYgyqHzVK/Krd2mb8ZoKWnxvzobMeOqutSllqIcJEMcOkCJjsXram0CXXGqIy21Yq1VTOSYMMAaBFYWIPRgCRgSgkZF8unSqmLoaXtrmSBS4cK9C57VGdtOe4CyHM/Kwhpzn/7Sr7ZZFXJpwKoITvei1Z2LK0uiUaxzFTxPrIovEAkUpIqDRwToEoWn657YpQkc44A3wGkbXTZ1irpdLJstPTXyZta+3zXmZVaNsw5AT/X5It9Q4MC7TmVeRowkw+SgA7+Sq0d9hzaOAAXxQ6FgQBwwdpHv8e5Kp8D8mPppqdutDT46Eg3U0yNKcsdsPEIbgFWeN/i/IJ8JNt325oK/pbQscpSZAH9ydjiZ+ZqY3O9eTaVe+3txtlzZ7VOFhf2RX/LpZScedYKG4vLV65of8zPzeleeX4BMrOzjfanut0mG4JxW99YVyB//eHrY+nylQTYEYgGXIENOt1onum+pJvl/cq6m59bkH/C+DB2Zmx1Xb4nEIPAnnuYkdA28zczDSjjswWA0Mk3d9mVRtXiYiPHIBbIrhuH2P/DL3PHTYAA/s7nANQxnmU/uQ/5S9IunWo612EfsJWAZtgASqpYIwBza+urCowBJ7Cv2FYBVhubige4JmAo91OMt/W1Va0VNKt4/pkszQNAUrKGc7Sdurg5H4wB75mdo0OcGS68l2tvrm8q8ciz8hl8ZpXP1r5R4gZGq8Aog3yqCmkY2tmVXkCKQYZibnE9dNPUJTBNgBsFhO6JuRLjb7AXC/PzakbAHImhKEF0y3hYImLIYK6un+WvC6zLhBBroPZxgZgGYVxxouR2PkdnwuDVFN2D83kEBGZirapx2H/SQ+tvq4SScxkGnliCGmezryqZy/PK9xow/2jAOcldST0SFJIOwC5Lzd4+XIFW7LOSQmAtYAfUWCKf041t8N+HLFLHm6lLl3GMmGZoiE3R8MHlyoB+5R8AQgK28SWQmfMo177WCjFilguXNik+XnXXhhiCveO1O5RRqru55TwECiZ7lzXGvbDOAPQ4J+Qr41OrgslgIt9lh9mfsKbzbGW/cJ4wLiQb23SlB+ScGFcTBM2hGhXs6MyS1uuu1+lkF/1Da/Qp5iKG7qGl5b3s/dzT9WsfM140HZqgOQTl/rwuLP/zh7/3e/EvP/LP433f813xgQ++X6AvZfEij4zIsPjA81cls/m5Yo+c8MafrL/Vefqy5tboCH4N/nz56KNibmnCC6BJvSCVzyVgpABRgbLbVleGQlmg/k6cOH4y/sk//mqwlqUAACAASURBVB/jwc8/HN/1fe+O93/oh2Ky23O2nU0iMdZkU2WgLLpggmdaeAmOFDNFzCsCY5gsKjEiGHRgT9tinOWiJyvoz7IUtaan/KlhTDnz51b0Sq253b00h1wGZuF6MiybulcyGWphr/p/a1a0xl1ihRHUmOV6qIyxMvKpW4GBEko/Uj4htDmBjNqA1hBLhzSzCA7WrPNkHX4DPYBb7kxkjkhl+e2IZhCgaxlsK4dDbAkXOja0WhlfZb6GXR3NPvG9yOiJAm/QiOeV7gvVcflMPPfoM5bx0MEsEX8HsAazki6dTryeIbsPFs29gAIxopT1dvaqyUKnDhEHjrN6WXOfmbwSYsVRx9D6IOrLIaj54iOLiWIH1o6fAB5avWusWNOw6BxkKUuVYv4OMJKpk1ooHFhQ+Us7w4whZ5pxLnSo9boNqEnJFk6ZOy6W1oWZPmRDyLBz4JoRAvBMecRU9HeHB5i1yoZgqDqKZgdBxmV8HA0Bf+3s4DBZtNNEqOwcRLevYiGm/k05DGITJttqCGQ6IGAMDGa4RNjgjzvmGJQsar54U9bJ0v5Ojaral2SPx8l+2vaoPCAszClAKNsR1oHJ3Ckra4GMZn0XONwQEwps0/0YHC8mmcHQ0puzN1j2r77nL31oZslnY5/EnoRtAphVhT7eXRy9xTIQMJmdtQpY8Rp0UISjIf0humvuWI/Fw0inG7dcx1gI3MiZ3NndFgtVwI5ag5uV2O3Rfp5M+6ZshLKoBJ6sSwl4WmhaWoQC17PULTOUeOyVCBDXLbvGSjuvcSZMLy8HWPs3hZq5PbOV3BxBgeMewDuMNDt6ChwBVGVT2Nd2xFRimxo3BuGdNS+7UewClgyggRhM/D3BqgqY3ZzBdg5tOux1zW0xQRxw4iQbJGWcCijkuqPOj54vAfo69rHd7rxtsEwMlSyZHnX+uffxDva/uLXoZrlETOyMka6KtXZrLkcTANKYyrO4goGzZ87Gg5/8y2jvrERvfCzuuvf+OHNlQ5pYM3MHYmpiPI4//UQ89+CfxfUz/Th78VK0JxdjfXUlxmMnjtz/hjhw2/3xsU9+JjY31qI3MxeD8Zl47evfGKdevCB2cm+iFXMzs9HpzcaLl67Go488FrG1Hu3+arT7l+Pg9CD2Te5EbK3E0spaLPe70Z6/IeavvTWO3Pc6nZ+9nrXVcJbrjBPrIvUwKnCTfcJ5rxIGiUybsaHylh3rAGlcKA3ZWnNXqmQtWrzSc1UZdV1TIChZchILlEg5ENL61llvQXl1a21gadsv+w0GuwTujrQSt/2gpIhSoF059t7PgJZKKRloIqhIthfd5bDr3h/OqOscl0tjpitJkQJ2bBdsvYvpU76RLFauCfQ6dU7LKTKrW+BuLTs9C5pn3WjB7ihdkmzuQzLPnaitDaogd9edTNk+EhOWdlBLGo7lT+n8z2QB5xtfxa4Tiza7xlan2iob5HWcawpSs10784M9Y754FNgQ9XpKFBE6JpFQbLAuZTHo9WRQLh0qgK3tLQGnBE2AigJNUjwZ28Z7mBf8HbShKI11QsXBMSVBjK1sZgKF3KuSDN1JNZBhD3P9jQ3fY90nr8O+FSu0fi/wM8ERbHyBefJTWujarWrdqpHBHueAGfv9vV03n4FBCOsM9mCWGuETwqarc4RryAcT83dbpW6we7hPWOg9SWtYv5A1ZakNg0p87du3z0Fosm4BCF2Oa3ZKvX5lZTmfxSX+2Pkrl6+kjXSiCbCL+0U0u8rKYZkwLgXcAqxY48u+G/sY4HtqakbjUKCAheOZq5UmKVri/SR5lHBlT8nHst+GH0zpm8TsBRCqkNyAiJKs+HT2p2CXLC1zbYNovH92ZlodZy1yDqNpW+w9AAQ1Sem4XA3fFhvEuuKeSEaqGUY3u/+mNMXsDELxA7Fe5NNX5UECDyWnIr+gGjhkqX0BAmX3vcdcxtqd5Fz3ecXrALfmZudkH81eclKFZ1pfX9VzIYIvnS8xEg0schZz7zwbrFPGS0Db+LjOZcZV4M3Wlt7Dl4FAswgNJkEWcBdRznQzyKxPyN4m0cEclOZygWUGVYw58floF7I3ASrRf1QVgyodqGJwRUuBYtgAnqWSrLwH2yVAVMCemYlVheOkhs972YS+WW06h7NktqkkEHvJR4UF7tkHBsPZM3wOe5N7IVFN0o69x/VILrKudFYlU0taa9m9V8Cmxh6fOGOSEWZT+QK2Q248I+0tVczA3t5VSanGMAF/AT4Zd7LGbf/N0MUOyP/LCiZAJ/6k80XgM/EEr7dWVm+8pwffSfaW9Cc7ZqKzVuvcdRzqhD7ElintEXSLLbXA+QOzcW1jvWFhypfKZIJjDn/OJA1i6FAMSSWbzf3Zn/xJ/OqHfyW+9V1/PX7yQx/UeFfSpgBc+6n1qE4SNxUN1SmRfTfSjEpne/qNzN/iK++pEKlcvP/X7y/5hf+fV3r5Bf+/jcAlwK3sZJHevdHhqlXN8g4DX2Zt8WWtHQyuS4qOPns8fvEXfjk+9+kvxtvf9bb42b//kzGPEcjSJ/lb6rTmIF7OH05jGvY6pExPd6mVafMGGtjwZA05YACkXK5gUWJtcDKWCQq5fntEAF9OHuWUWeontomzlCWobQPK23DIjSBzfWU2oOVjBCy7JKeoAiF3kXSALOc9A2uVWoyAWzI6WfYgdlk6mnJwtSsNwNUXfyeDh2Nfei44ySDkcvwbvYnUBUkgSIBktn6ubFSxKpwZM83cQbiDPIvsWk+DaxdlXYBaOOPVgHRJZy9DUSi4M5pmb6nsLTMSQ3ZFMjbykK/DzWASB5GzCMpkV1dFHdJD2rAAD2WiUwstg5oCCg3KGdTD8eGeC6hTB7oUiOfQNr3Z3VR8mBlcYWwADniu6tRZRl1ZHZWQuTNSibVqDCkNkzaSAQ5KENRdMDWMcHzWsoOQBLQFKOzGeMtsM4OTBvxcUopDCqXdc8TX+IQdRV2fVr3JMOK+cFAlIh7UyU9Hp9OzlpMcBjoTmfEDo4RrCDRU+UxXY1WAlwFsB2gcRgQF5YQSAJhG7lXqcU+R4tTe0nrI6ErrVCKhzqjJuU4x4rp3wJL+jvUrxCASwOfyPkAe7Y1kjXp9uEV5lWsMg1zdUbL3nFlXCUWWZRYYX4BNAXJDZpKfqcoJ/RxDfRvbk5bbamcmrDQ2rJdlEVl+lmbWtjtillNrxpnBPa5R7KHNrY3o9pyFdAm4QXdeRxAG1ds6NDSYYCz25PAx34wv9HKXHJqZxXpRx8qdbTEh+hLaNRWez5TmII6KEgNdMcgmKaHKEk7vR5zejZwzs/MwTZSjAERyPsAClY0iqMhOcRLSFajQjbFBK7oE1WkXpL0zNrBTmY6wyr4Bs/YcMA2j8iHg6GPHjrCaPhSbKQ2lbWzL5YgSs99RGR8kn9JjqRJMB07DEhGDtATXFsu17cty0hRUVTevFPnVHOdeK1CLNWGhYzMI5JRrrMngWzBfAcrWtoI4sYzyXHBZjgNs1n51li07yFwROHDNleVl39tYOx77/Kdjc/lcTLT6MQ5TZXox7nzgTbHRH4uZXjfa/c346B/9VsyNrcfy6lJcWduM/uZGLE5Pxpu/4b+IuWtujo9+4hOxuroS0e7GzXe9Ll595IH41Oe/EHcduTMW5noSdn3q2RNx9OSFOH/mYrzm1lti/3Qvjh5/Mi6ffTZu3NeKW14xG52xQSxv7sVGay4O3XR3vPL2IzHYtZ7T2LjB72LZqWnB1nbMTFOSbZYHQSgCvNKoy86uvA59GI2NBNdDDEbs3Nb2htaQgVFEac3QFTM49xjjCxih16SAd50RNLKgvFnsn9rH7PQsV6+EQZumIsn+LFCIUkYB/d5sTrpwPidYo8BYpSrWSRGbqdVSdzrWiXTYGI9sGY9mqANrAwluo27dNfZjAQtlQ+T7sD8TqAGB8vikaG/qMcmBzzUmIXGScem3mWUIW5S95MY3ZQOxHQBT2Jyd/l5syl/oy1bAWDQAn4LYJH9U/kRTBebHZ7JkK/IMtECMg/JRu2pw2gG4GQFTOjsZrxqzSqAwrzw/7AixDqRNiUYLZWV9rR/7NLCivTa0j0m8JQu1wA+xutPHwY/aWNvQGK9eXdE4UFIEMMNnMX7cg7rSCiQyIxNNqp0dg0U6OzPIpZU93eo09wT72ObxbiZlmUsaULjMj2AbkediogiQ604aHNCzoUE6EbDB8MuqbJx1wX1TJlrgUJ3NAlCTxc4z6b2U/aQ+J/fO+uKLe2BNYtuuv/562TQ1ypDQtME2MaOTacT4wWSC6clYTE2amcN8C0TLfcF39jSlgdwffgc+VCWgi80Gk4uxxf4pEZtC+GK/pM4Qf1dXR5U0eo/zu3379sfW9loG9AZGCsixpuWwqmK7TxmZmWfcqzpDogOZZxznK89cfgK+SSXosC3YCJ6D80wMQ7HuB2pmoD2cyToz0egM57V84cKFRhuW9UppomKDEUkJzijWSYHYvR5nNb6uE9AGtbLpT/rS2i+tMTHErl6FIecSV+aM9SjfU/5Y7i2V8SHjYEH3Jome/q/BcANa2C2SAVyHexN4mx0mucdK3lSiU3GctPrc/Ma2ek/7pJ5JgCv6ZcQ27PnUYiugtZI88sfFdsJX3Uy7FGJw2Sf0OuZckN/ebquTL2Nd64ixoVJIayErZuRvpXRAxV40WZDWpUA8EtcuT5TAevpUTUMrQKTU5XQ8kNUdGReK/JByE5cuXVbSjs9T90uxemGibsg/4b7xgRg/uqiK2Zus9kqWAc4V+Dc1M6U4BBCPccBWM0Yw4LCp0krO5Cv3RoLd/raJEJK2cQAt28aYwPiS9E3OFWOFFqYZajvRy4T4BNImu3tx/sIF6feyf6XlOE4Z8ox8NsAt1h2xuBpw7UUsLy2LyTw77/MdO8e5znuwPdwz7EH7so7lWh2zB8WIhC22sxv/17//0/i1f/GR+JZ3viN+5md/Whp3pfM4TBdmIidB3wKtjE0kOUPNauxLN8BhlTLu7sWhO177kjGrl/zCJoJ/+Ye/8hG4fPwxh7LpEJUeiBy3r2iNTgDswFuBqLLaKQg/GItjz52If/LzMLceiW/+1nfGT/70j8X8dC+6BNOpQcBOU+Cq8iOcK8CQzFoosLQIdPq4ClQlIKd6WwIs04JdfmZB4lrMgqtUqmeRdaPV1jAwNdPAGFR7l8UY3JIhTtANo0lQkg3U8npmlUgUUJ3IEuRLhgMGR5mJkW4N1VnHPrCZGi7OSoOUDpYC6GSi8UwYx9qYKglN5oSonRwmyeAwsEhgNq4xsMC2uyoKCFC9voNYjXl2gywwIvHKBrRwXf3QWBSAotIQOb+e752mRGQYcFrUPsuBst6/gATTnYfdMqQNUeyKrAmThk0CJApU8jAqdqAMX8MoM3jGdXSYJ1BCsG3mhTu3KEuXbCwHj74PMbW0Tgx0ORC1o1Z/K02uAuXMpHBJjO/FjI0KYjHUvIZ/czDX4a+ATKLoBrh8aLks0MAQ670cUoNaPHtpBfD5sLUqMBBwGC5dkqBirg02hIRStxFsdEkHel5ojjEeBHPuduQsPYeqDsESJAX40PwbeFGA6Q3kAFBBXN6wuluyxMzAFGCcFkzzJeaS97jLzvI66hpqkWdl/4txoD2P3goOQLuhWPv+HNSoHXneb18AtB3Chi2ZLNLc9U05SZVvat9l8wLxEnmYDAK8TtmDkp3Meansjps/yPFQhzKeqxM725T6mLkGKMzfpauU2moFwHJIjyUQhIPHMw+ZlpQ9eX+6q5e17ZRZzG6CBplYK2jludSW8qdiOY5moFh7OMJll7kWjApsXUe07zE54zv9TZUhWdQYoHBCc9/e24zu1LgZVDs4B2aTtMYAc+joNxntcQIPdES2InbbMbZrBpzo4m3UCmHfmAEpZitZ9L47bNFF0uL+FqMGtKeCYWuLRALlpzDLivWWXTaTTaz1ry5idqYkhJpdjcQI0nrN97RNiWcOeL6kPUkng/Im67v4OjhrvldOGAPFACE8N+eMheBL58v7TZ38dvoCXtQkIYEsSl8cADjDS2DkbmvJZMwmHI3+UmpECmDONcl7q4MUzBO0AJkfgZExEMsKAIH5OX/mxTjx9Jdjst2Py5fOxrU33Rb3vfntsRnjcfXyxdjfm4jHP/O5eOqhB2PhQCc2d6+qHCV2BnHPPfdqXT9/6mSMd6ej012Me9/09ujOLsTy0pXodjuxtLIUp144rTKBcxeWVKZ2w3XXxQQsifWtOHnimVhbOhv33HY4Ftu7MdhaiwFB6IFXxMw1t8T0/HXuPjWAreKObmRfsZUGnLo6pxowo+PMtwBYaTUiHYb+nIVu2Z/VhAYAgBIpNaXgM3tu2oFN4ix2R0XrF+lsVcbKzE2+RnUUbYfdcAbdP5WmiwnkdSWzl4B5w9NOIK3YU2I7q/mx/QStz2wcQcBY4DzyBgWS8jt3nnbpnkTrAZClbWPfiH0usC5tD+ZJoCi6USkOLLuWiQT9nHatbJY78bojrJmzBsLMiGPt+f0OAqthhgEqWAgAcbCEKO9TGV76XAApStbl9dB8AWyanJrUPutOTurZXGrkM9NaTgbhuVaxmIxbG5h0N7u1bMwyZE4S9Dm5ZqBewOga5V2U90WsrQIqd6K/vRnTU5M68zgLtwEeEzhmb9vPS4Z16h7SvAEQemYWO4k99xmh51DXZPtPvFcgmQB7Ax7WUnIAzRwCBgCmsD55LcCG5xbgzIwlsTF2zdqtc3h3R7VuLvkUedcMfVg1YpdOkIgz88iMBZIEBnxUst530kLNGABSah0MKC1c1+dMTU+pvIi9QhDKnKCJy5zBvJCmkUqXYF9YqgE7wbiRAHESxYlsAuUCgZQg3HF5aWlf8jN+hm0lGpvoDRl4YD0DnjEWEotfd5ky8wcrhS/uRYF3NiuQT5PllDw3neJchub1q7J+6TzCdtnUf/Z96Xjdt7ZSf0cBNmvGOkzYeEpFt1Q26eRKSReM6f7MPhs2ZfG49wIGtX1IJ15LV6mYTAhsc++81h1AOyoDlBaTSuvNwBcjRYx6A2mw/xgb5py5VhW2OqyTcHE1gNyXMZowbZgtiB+M/QTE1BnkpDprUgwnsZrQD5tq9HK5zwJh7Z8jKY79sp9q1pv9H/lZYmkPdeKwZZlvGvFpBmqEUpUtzI9Yi/isKgU3O7zp+pcSGOwzkg32MUNrjXMBAAowkQ592v/4ByThO62YAmxP1hH6XK7w4D3sfZediwW2tRVrG9vRnZoSKMyz0CDDpX2pybq7Y8AmKxqc3HACir3AeSQXJ5mErAFiJWIhnydOVG/Q4AHADPH5TPryHs5dxnhhcdFMp9Ssst88kM2oJhOsFbHixjuyY9hlGJ/yyVUO7xgSrUXZsjzTWFPyXVIvzRqzjjPc0Mzl/HoGJfFdGoxtYu3CeKVUd3y8J1vQzk7QFy5dctOBzoR0fPXcxD4qoZ3U+maetfcYd1iKAoMTaMtO2azbSjL7GUJ2fmoS0MpVNirV1xzvxu/+zu/Eb/wvvx7f+e53x3/zdz9kJndWYVh9whqF9YW9LlBwNNldhIHy+yvBVcnz/bfd95Ixq5f8wuauXv7hr3wELj//uN2L7KL3lYHjsL2mF5CZARXQSeA4HaRHHno0fu6//4V4+smj8e7vfnf8+E/+YOybm45eao/4UDZIZW8TsAYj4SxoAWliR6XlNN0SAQCDR/iROA0SdlX3wOzc513sQFtBoH/gPqHFOp51mROIM79wuYNrxB342zmuLm9cww40dEuyn2Pq5lBZSYJ8lcmoO5EdLnX4S/F3O7DeEhWIVwax/qb3uKFbY4jMIrLemQCQdA7ZzAgdmr5vhlNp1xiAsJHwYWgqqgNwZ2YLsJKjm2Vzdjx9D3Jek11WjKdi6eBM8JnW5fKa8DPYyJghVACJx5qxHxqfKplMTaNkWFUnH7dzTjpwOtENeKPxK9Fgz6sCFhiBytpauwiArNrbqtPPiFYSgUKxlbR+6EwiAWN3dSsgxQBYjm8+g4KfDHDIopbxrEDFug2zTeDGwYzh/2oQphx7UeSblr7ORlt4cSjAW5oFxeow/dZBGJ8LawaNJTnh6xtaEwqMUMDJ1txkYsj0Tk07k2anaNgpc3TtFdusAa1FFS/gxverog51IxW8LWC72A4GoQAw2FfOntbz63PMD2iyr/yuArDWGCwb09A5JE2Vdma6ypnEZGKdZjmO3pv7wiC7QW0HsQas+TwCTp6J/6pkRJ8tpoYF3pXp5emyXNUZUzq4uY2wWWMW/G9BRUkqtPY1zmAzb3aWZIpSVHV71/Mqm5pt4c12sJgtXwSOEjCWo5KAXpX9agtZGwx7ZZ0cd0Wyc2J2otcWjof1DbCPZK1lE8anrAVBt9IW2iCTAg7WN1kv43H50kXpNy3umxVNnNePjZmt1G7TZQnWSTs63dnY3d2Owe42ygjR7fCaidjGAdvbibWtNVPSsyQVgMs6Di4jZV+hqSTnRKWK6PxZSB5SicsaDej5s82607MNrLeoICUBEtgl7P/S1BAoPOEA2Hsb2+S1h3istR4AqHpy1JVJT2YlwBFfOMDYh1ozla02sOjyKYI1tTLPMh+uQ2t5vvP6YhGopDZBWK3PfJ5R28g6cAYZ4BFtlHbskNVkfgcAn3ZI9wC+JJo3kLO+udmPo089EQfmevHsU4/Ggeuujzvue328cHE5Lp49G/fcfkscfeTz8fCnPxaHrpmMwzccilMnTsfq0mbce+S+WFq5HFc31mPQ7sbcvsPx2m/45tjr9OLci0/H8WefjmNHj8bC4sHYf80NMehMxfzitUFFC2O4uwc7tB/PP/tEvPV198b6hZNx6ulH48YbDscr77g7pg7cELvjcz4rwzbE7IfqKGx2ML8XAAA7hCB2b6D14zIUA0wFaAImEmzW3ua84MwBlCihGbVE78BiGBE4h2ytc+UrO/xWwsW2XSFwAtF+be1Z6f9lHYRem8D8yMGW5ch5G6KxGiAAJaFDGWtJumM7DurLFgPcucEEwIBZl05sORDhzKqEnbu45fvbw6DTCT6X8vq8dcJLIIQa0BA8AUpIVDRlJ0rs2s9uYNByC7xfjGCxU7BvbkSB7bFOaOo+cc8JElUyVNpMABZ9J3vQajEzzuyHr2BEZmlYnQPyQ5CRyKSfmFIpAg57hzmRZl2WODPM6wrQ7DsCNDkwB6jri1nEeXjpyrJ8Id6ntcU5kCzX8mEIslhrs3OwOaynYxauA2zYluWT6X6l54RAPZo0pY041ZSErm+syR6YrUmg7OTS5uaa7FJ9MT66ngBE7JwBcT6X/cJ7sJ/qXpZBJPcqdnbOV2k08VmMT5WQleYXYwMgWcxvv98lZlqTmdDi85auLKW2Fs87JtZFdfDdf/Cg/iaB7X4/ZqYnnfDNZGH5ucXu53Ns02DIDxMvrE0AGeaLsQWE4hoSHt+inHHe+3EwEBDFWPDFdQFK+GJPcY7w5c6mfj7vsaoAgFFGMwDAhZXcV74ue1BdP/PZrdcE0Dj0f6tMUWd8aqeVrYBFcmXpkoAUPrd8ZsaA++HAwQfyvZsZ3BlPqYBkuFlfbycOHTqkcea1jC/PCfDg+fW5yV6G2U0lAMwizeXeQFpzzJN8AcqjSSaIVWq2ofxQmFeU4YtNbbZ+JXWVvG15nFj3vRHNrpRRTSmUiOWVFZ2ZNd8T49ak4z41fwA0IxrAjBWfD9CxsDife8Ns2aoM4L1VsqtKiZZLJJevLDWAI3pnaLUyhm2ammRZ3dzMlDSHeT3rRMlUASmAQsRIW0ruraNbGfhHyG+MZwncUIsYn4TPlp4cpahZfk5yqkDIUdYxz8mZQKk2yQivVa9PzhlsX5X5yXPLxlSw7NBfM4hlDeM6ywrkdjmpWePsfTcnceKh9K6ZL/noSrT6OfhiDVSs4L0+BGSZg42s6OCazNeGAP0E3ves8QsgS6JRLFhsicpjtwR0bW1TLj0uu3f6zItiQB4+fDgOHjzYsPZsr50sVNOnTAbwnKyxahgjLdKxMdmSYogq6Tg+Hmv4Vp1O/B9/9Efxqx/+SHzne94TH/yJ98f0tPXaGuILT7g71MItm1q+feNzZ3xbc1HjZQLMWCzccu9Lxqxe8gsbC//yD3/lI3Dp+GPS3CrHYtT5rkNreJPO3glcUUkKgSWlB4N4+MEvxT/9pV+Jp548Gt/+3m+PH/7x/zL2zc/EhJDWYmvIpXCgTfDJ4Z5d50SPVWbCf1csj6MqxweR07HYy+CcLV20c6OxI85lupvqqpTMLV1T92t1DdHnC9Rpsut0PUo9q0YjyCLxArwoaxPl02UDKmPM5kOqDZd2BRkoiznWhioDyDNI2SJTFA3DR5nfdLK1g7JzpRwTa5GoBCJ/X+gzQIv1t4qoKZOnf7pTXrHJrMFVyHajS8W8ZdBeTmszlhWl6yks1i+gUEKuOOSeJ62VdHJVQFrdg0Z0VQooc5me32Mau++bQ1AUaLFP3KmI61i4NkURG0YbpQvWEqiOTdZFG3Y0dMdJl3ro+bLE0HpTRa82yMPn4GgV3biy+uX41DziiAyzIcW+y8YBykrasDtYxcl2GacPvQo8Rkr4RroN+v6G4vEFlIo1otbhLhMDnNjetiNGVo8xlKOWOjbKNungYL1ysLrbDWVk/K46cVr3ynoCykhrgbosUw6P9p3fozKwBDLVvhlBc61h/rPuFK914MdnW4dLayEP4EJ8Sq/FAYKp8GY/WDNGB7QYd9a7kDizAK5cVzkZgiuSETZ0IJL1A1tKDLHU+5E2Fdk3nDsfuFVrV9p3AFvF5ClAvBwPmGKsQwPCY9FpuXuqxiZBs1pHFQT794ASE/TAzDILl5JKMDxbp9f70cvitphbxIDVMUm6Wzi6lCcgRIvulhmAKqlKxwHgvT6f5yLwYV3ggJuOjQ0ZUwb0xPFjsXr1chy5+85YWNwXrU4vNrYj/sOfLJDsOgAAIABJREFU/rvYXb0Yr/tr98TBa6+L5at0kDoUE93JaHUQkjaVfryLfgidpNBORLyZciQDRP3BjthbPBufhePZnexmdg39Q2dtYWg5/2wdIFh+OwIthzpfFaALMM09iu2T9oy6O9XvbTY1jug37JrV4JIwO7SAwCpJrGyp7KjBeQk3J6uz9je2TNpkavwxLFEV4y7387a6sbpMReeJbJO1peocFZAl4MFsTbFos3yDz67y1EoAYMfXVlfFiKBTlxoKSJwWRkIn1levRmtvR0Elv9vaa8eXHnlcWfkr58/EHXe+Kg7fens8c/xUrK6ux2uPvCb+/A9/M55/8rNx8OBc3Hv33fH040ej256OW268JTa2VmNp/Wq0upNx+JV3REwtxk504vTRh2P76uVoDWhwMBW92f3RmT4QV7fGotWdizvuPhKDXgcBsXj+qSfi4pmTsbV6ITrbqzHXaccrb7glbrz1NTGxeE3s4ODmGVRjZUbdtva4ypayjExwOdo7BGgjOncF7hRrRR3vKN3I8p4CdasJiN4r+6bWgGZQVZLJzYsTqBgmXqpsQ/IKDTDmdaqkVtpCn+MuKfbxCMhU4NlQL5QGNZWhF6ht+oUAItauA2IztNBVcRdSA9NDkMngvfaMusNWEs9NaqqMXeV9PJeAUz8rGfxmbWcJbCUDnCy0rW8SailPUPpSEoRX1z6YDwC9lKPQ0h4blfIQKiHNrtFpB9WIg/NWDAEY5ClDMaKb6YDKPotZSD5rdN7T7VBlO276UmcZARaBEL/jvDN7Cn0pkpxmRvtrTCwZ0MXZ2WkBxZeuuDMf1y9wFE2mSvRVYC773nJZpCQNslMabCNr5HjunfAxwKXgV3vbUg+zcwAzMKnWpUclwGliqCG1unZVe5kSXMaAeZJflddQ7kJJIRhaBnWsOWlR+/LF2QujCbhKdPB3+1BmBPNd3SLTtyrh+KE+VTWrMEBBwKsGJtmkyawpA0dT0ymKv7Ghs4UkB18Ghgw6Flhd5Ve6l81NrbVij1ESCJhD2aJL7nxuG0yi2QfMNkAbJ/ys/eVSOfk1mbhi33Bd6bGlj1KBq5NP7vRZZcdioWVHT/wndSTOLqalAcbnDPegA3B+JwbR5macPXtWP/Pf1jYyD56rAgm9dy1jsrkB8Mo5lYnglve9EmzoYolNBSA1FBovAHJ52eWG1dRCrCyx1bAfThaQaKsSZe6ZuQYoIlFAmVmNK2XUM5O9BDKc0JWPmgx9nh0ghfNSmnRVyZL+P2cnPgndfC1Z4vHAHrBXmSjiMHXoBpRNIFb+s3SCzQhlP/BaElGS9kgfsLS/xE9vu9SYsnX+m56clKB8D2CPNT0GUE+J53hM9oh9Un5le9t6ltnZ3PIu1lQkKUIsQKmcG0E5gV6JdErXsYMAsALYshpHIGC/n90VrYks9lxJvoht7ziyOlpzTTSmBFSqzNF+onTHstKjzoMqx7atsSUWizt9bpiFbgCFdiTdDOvvZo/yBasUsoMBn2EH0YrLRn0caxi3NB5KKKUUgnSod/bi6sqqQGeeCSkL+SjSTpuQFtYGlS0ZUwCAVUlzlXd6r1hegWvK9tAgBPs5PeU1T3lqMu+KrWymqZtCaWyUCB+LP/63fxgf+fCH4/u+93vjR37oh2J2ZkrxN3Pqs70s/hBy0jmSNkJxaJ7XAgNHiCbyB0ypj323PfCSMauX/MI8jV7+9p/BCCydeKJhbo2CWQVyyaFLcKhEmQX5lyZW0mQf+sIj8Y9+7hfjy488Ed/7A++LD/zUj8bi/Gy0BzvRSQBJdbVyRvbcnSgZSIBGctQS3GqGJfVKSotHiz/vx90Ev6rTWW4SgmWTHwHB3PWmQBYxNrJsSqymMXeIGw04hLgLNTeFnUDu4sXzMbMw63bEKouzrgZZAoEYDdBkR6gccG1cscPyfhsjPBS5Lge8Dmj2r+ne0M0tiC5wCqZDGh4bBAMUZazJJBaCby0NC5IX8GRn0p9L5tgsFQsd+xrewgVAOdPoQ1oaHQLOrPc0XCvm4hFI8lVZjGKM6TOllTVkKIlFl04tjqE7glmQUiwWHUR+viZ4d9gjh1/OFIKfyfApnSbeZ+DM1Fj/24FU3a8BLzsJvg//Z6DLTpNAnjSIdpQMbkn8Omu6y6kqh6iyqMUQYyy591FHuhhbQ4AStoe1fmruywk3i8X7pRxY5oLyDT7z6uqaDm11Ds3yRjJ8Ao8QBZZTT0mdxwtQsBxETi6zBDK4IE0/wlAwRXsIbnEfOD+T3exoKDF1MyINnLlRA2yaWm+0ER49aGttlB5AY1dSuwaxTDmgIqiYBVWdYMQOzaxVlfzU+iHwq6DJzzTM6NS4VUAjmyYxeAPfzfybctmUrlY2GBHlptwQcCPBO43xSAc+2ysDyCpNEuOSIM/gbd1fAZG19gpEZY6LvTdkFBkM5To40AY4DeDwObXumN/6slh63yVhKlHuxPTkdOxu78RnPvWJ+OQnPhr33Xskvv5Nb47uzGLsjU3En/37P4nTzz4Sb3j9/bG472B88ZEn453f/J3RnpiKQWsnOj0aW7DHnbUU4CDNOJcHu8TQbdYFnCZrZW/MZX6UcqLL4PJsMpY76sAG85S/sfQmJr2vnL2ETYkWhgHJWjcFBEmIPqzBVLR6j7XtRulWqD122k90H8wIxNHBVtuuiBGY9P4C/71X6OpJuY+FbGvfMo8z01ONZiF7vuylzq8EbfX6BB0qINPcl+BvlnQ1NjDLE1U6kI1EAOzQu8CpP3H0ubh47sW49ebDsbgwG4PJuTh3cTM+/vFPxfLFs3HXHTfH/a97bZw4cy6Wllfj1XfcHn/4Wx+J888/pGD0vnteG6tL29Ha7cQrDl0Tu3tbcWn5fLzipuvj1jteE19+/LnY22vHyovHIjavxvTEWFxdW4s1SjsnF2K3Oxs333EkpvZfEzPX3Bj99X48+OlPx8bVpVhc6MbqhTNx+djxGN/aiQOHrov7vv4tceSNXx87lCqMjak0g2y4yjWTXTg3NystEQHZCYZoPya32wy4ZI0K0DGozhhhA4tdYT/FDixfBBLN+ZJlGzXOsiMFlo8kGAbhssZiFUhvyVs6eeYua5eNbrpqWs9jtEGAwDCxNZxJb8qataYNavk8SVsH+zgDXiW/qn2ryoG8r8U2yiSJznMBVGZ2ywbpfHWZDb6AwNkEbtX9IRlyvFflZPX6ZID73O3H+qb1rsy4RcPOrHYBHBNoCPZTFsL2U3Ogs8fBNXtS5UwtX0/6d5QAJUA9egZzfQd4WVZMUJTsLj0vXbQmYAq4PI1zzSX9qYNFw4x+X8zGKgnjOdSZbKor9obPpaGEAH+voBIgxx0ALayN3WTLCqwuXzTZt3yOnq/RCnXZJmBC+VcAzgXG21cwk2YCcGusHWvrV2VPVMpMZ2AxU2HZZ1ksiYv05bCZ0qJKbTbsQLGYCBbpPkgpFvfle7f/yZhVV9CSR2D+ZGfzvCgQinvhPXQ8LGC1GLHan9kdl+sfOHBA4B3nillu7di/f5/K3M+cOaPnYiwJVLlPxqUANkrKrGvkZFzpHQJyFbjEMzFeEtuetpZeMT15Hj6znpU5xJ7ZlzFDSfef/poSsMnUA6SVgHoMdG3GhPcAbrGea47429DX8tyK0ZPrEJ0x7on3DxO1rGufNzXmXuf2gw1MGXhjHbMm+VnzMtaKA/v365nEjktNulpjlbDhWVgnlHCXL8p9wlyrctWS02D8LeQ9JlF/vtSQgASougB6XfNZrB3uA5Zcda7DznbHOzGJlq38f5/vjD3nAN3LqxxtYWGffPPVtfX0IQ3cCTzN5g68z3ZlO+YX5poyUNbHBuxfEk7skXy2Ol/NpLbsC6V3+xbm5Xeura4IGKFkHrszMwNonLQpjXnqZrXwl7KrNHZoazs6YzAfYf2aJU6ZtfwoHSXoWHUb/WfKGRkLnoW5oZSUck8DtzQXoBECunsbAuLMgnM3Xjd66CthU2eM1zglz95nFc/Unm1i0gzMeC/vYY13AHBzPRPL2j/MztXyf/y53IO0+sJsqGLmyddP/S38s4o5TCSYsN5lyjQAqCqx0O7E/v37R+JOa21hg1zx5Aodg+32Ov0M7A/boRLqt/bZeMzOz0nnjgGnKQUlkjQ4wH7oKMvzVNqGm04u/MHv/378xq//evyd7//++MD7f9wltQjoD6igcpVOHZXlF5ZOc5FvjFlUxYTX1WhswEn4MrjVhA5fmz9cOfaY6/m094tqOaIhpWCGQ5JMlTN5AgMaNNRMii899Gj80i/8T/Hk488K3PrBH/uBWJibjRYixFkiKAZSMk3ErDIfX6JzlA9mNN8YBzFHMlOvTZQ1xQZeh5TMchYBaezg9vU+BThNK9TCXouF5AC3Uph27AxSybhnIEdp4rmz5+L8+XNx+523iyKpUiQJ6ZvVUQEO11PXLurWC8BJPawCt4od4oSjwTozQxLgSAFdOSTZGQwKu7sRoctQjrEdfrGyGu2xYfkhQFAFioWM1yEiQ9lKNleWZtbnF+BhNL70olzrjfMNm6UcVQFaI/pJBWYwD9VkrkokCjTC2Skwh3kr/SpRuhMIUzvdrNs2SDZkvLkrhtejgIQCQHO8Me4GdoZAXzlbXKecnwIY/Lx2VJxVrnGzQyDkP4XUrcMzLAcrp6gMZzlXOFAGFH1/5fgaDHImVhmUzFDD2lGZg0o8hzolvFb08l7PIsoJIqh0RwBqdi1FyHPSXX/0WRIPTl0Mej9pr/i/OuTQRJLzm0y6WsPSkZKzmHssATAJ0Ys5aXAUsFMZmConzaZdfAwU8K/OgmatcHPI6J4kFmqQg6we1yWLhu4dQaPLjHgO9/NizMziHGrZuatl28BjrZMU/9T8JDOymFvWIEgdrWRoFnhf813sILE1JSJqujgdCQnCaj36YE3dmnQeBZZyqErg2owtrVeVJrpLYjkF3LfK6RToONtUjC4cWxx0nCh3OkxAKUG5cla3VX7oteaghQz4TJCHhEmHgzfd7cbGypX43X/zm3H+3Ol4x7d8S7zqrvtjt9WNL37us/GZP/+DeNtbvz7WNvpx8oWL8d7v+eFo92Zjo78Zs/umBeTv9oeNF5pso8q1YZmZHSHrSwZ0sBt99NnGJwR4gjF4HLwGcZhseJ0kAYjDORIoIJ0/B8j8TpoOYmw5IwjgKHFxZYfRtbPjXckOv3Y3OgDj2T2Xv+m96uaUiY7qADvSzbbAhFFx+XJUuTeAM8CtAiwLBK+zqIBwvis7XkL0dB0bJ9OKYGqCvgniqAxS4HFHpTkq3aCbJ93UVtfEDj55/Nn40oOfj5leK+6586a4/lVHYnl7Mj728c/H2qXz0R1bj296+9vixOlz8fhTx2JmdjpOPfNgrJ4/Gje+8tbYf+BwdMZnYrI7HYtzM3H+3IlYWjobN978CmXGz506HxDf1i+fj/buRizM9KSxwcl9dWcQL1y4HO3eTEwtXhMT+26NG258VVw8f1HCuPsWZ+LQbDcuHj8aO8srsb2+HYeuuz4eeNs3RCzMB0LbZmGYmcn6LOfeZ6HBDHcl9ZmuhidNF1avGe3fZC66CYazxQoqszxPWlJqNDMETVR6XCCmbLfPWWlnJnNIWnDygeo8zrS5jmh70mU3rVvlxhbFfC27r/O2EjK8NYMRykwbEEsAWa3WFAbm+hJ1dpmVv3hu238C5AoC2EzSdmFtqelPaJ2xD9WZlGcFIFW7dyQHfJ7pnmWH/Pz1e3kvKSiMRo2fyQ0k6gzVfRAUInCcZ4+ZtePWQ5Q2jEuioRwUkMDzULKv/ZBMmdoz6eylCzam7tcWKTdYYbaOGZvq3CYW27A7spNLZpgZ6IApiLlP0WTNe/pxGYlxbQJCmCGVWLC+EdpW42JDYENVYplBLd8VsO3uKgCss8KNMpwgK//KYHhL7+e5YTNbVcMNZtgHNJaxjo1LpQzawUT3jLu0yQ0xuDbMGjcMgRUGE8r+Yvke9lnMMi275ZIfSu3MYBXTJ/2uWvPl/9TcLC3Bcus04FSBnmISI+C9SmdHs1UI1uszyxayFtS5kXHJ8i7WG1IfxXgrMHOFUrLU4WLe6hlUsq5EaO5RgvtMYKosds+gotg/aRPk/8LWTZ+D+7R2ZTvWsZ9p37kHxwnWOeL1jJGbPbizLeCmGLZqmuMzqK5VQCKTJN88wYYK5it5wrhQgUAiGoACzaT5+TmtfzHImO/0uYYxTDKi0INM1qDGpc7DZGrrb4AnYht1U5vOPhz/FcjEz2aAt8QILmYXttaAsfXAqpSVsSGMoTRRTKD0NShHVEMjGJIpyULiDA/MZiz1jHNcua66URI3UIkDOxVGc65XfDrHWU7mCeRSYnRXXQdZ/1yTfQgwOjs1JSCEKoE21QKAOhOdGKeLeQc744YQAGD8ZxmJgSQZlBxA35E4oknGGYAsZttgx+CW9r8S2250obWzAXjn8Sp2nroxTozLFhLnwRhjnYhZn40gJHSR54/8yZ2dBqB0Qo4YjiqhZHorhnSCXeL1SvSYpWTCRWplKanpZFxJcNhfAUh1osAgss+/YvHDutrKTrQwI2FNMgbEWzDypAuMnVFZsxP/YqmpWUFbCTbs29oG/tmEgE6tTdk/AEdrmSnuKtA+EwRi4Qv4dMOorb6bBQDQ46MIpcpzXg01ti0p8Vu/+a/jt//Nb8X3fe/74kd++IfF4IOEsidtTEqOIlp0MWqatw2ronS22chlmTosY58/o+AW87bvlvtfMiHrJb8wT++Xv/1nMAIXn3t4UNnpMrZ1AI6KoLOZOSBL4FsMLFoCo3u0uRWPP/pk/OOf+6U49uyJePd3f0f86E/8YCyA0LYR+XZmVdTG7IQIuAVzi41UGaxGC6cEo9PRU0fDoh2mk/bVDpNAiMqyS9jVorL6f2YE6qCrroAWukvdijToTZeJ1HDCMbDWNF4kgnkO+rGjKodIPS8FpWrJbSaTjSqbyq210U8o9J+DFGdnNGPB89gZpTuk69hVf5+HPZnQdovfDZlIypAqy2Kgymwla2oAEvBl0GjYAtoHocKKxpGWKGc5WandYb8+BWgVgKBzhjOZIGRmyUW/zsNVh2SCTARo6mqXLIlRgMraGC43JbDVIZn/NXSgjCtKPL+AJ4MqzkBzuCgAlsaGHWKuyWFD5sxArJ3faq9eQCj3U110Sijez2vworKcXjMGFA10DcXY61lluNMxN3jleyyHvhwRflfCqOXk40htbVlviAyTABB18HHg1nQFJZuV9PwSW+Xv5RxW9hZHpJh61pEACDOwUPu7st0GwViyFkTXPY12CNQcWBzWXUvJPHrNW2AzGYop5GpWpsGDUVuizwDwVTlpipQmOB0oOCGcvb2VYuDuWuPnt+PmEgA7aioh1N5xQCNblaXD7oJkB0m6awkEFwOs7onjrzI8GjcB56Xrllp5KpkYCHiv+8dRqxIRAxnW86p9XHtGWV90RbKrFJ+h9ZFMUO6jnGIJmCr4ogwtu3Hm3CuAUmba2UaVjOQ+cTZXM62D3MGas84Sae9OSpsJDspEqxXnTp+M5558NL7w+U/HHXfeGW9869vjsaePxQvPH4+zz30x3vqmvxZPPfNczC1cG9/yN783njlxNtq9ibj9Nbd6/SdrVACpbMeOhPlxdlTiDdOA32+txeREJ2htsLEN66Qb3a5LO5gfHNDqMgW7kYB6amYuS1HM1lKHzdz/tRf4vc8Ka/9RCu85dgkzTrWdUJdtSiYePQ00RRRcel+5MtW6RQXGD22dmRC1f6vkpmyFsuzJIHS2dMgcltOajFAFxtgnlZqB9xncKlBC+6eo+NxXstY4UzSj0hMkk7kZV5eX4tjTT8Tl82fi+acejiO3HYrb73999PbfGk8/cy4unno+Tj73hfi6N7w2zpxbjvOX12Nu/3wce/xzsbV0Pt7y9ndFd/4VcWllPd745rfE0pUL8eiDn4nD1y5Ea28jXnzh+Th97Hi0EJienYrZyclYXFhQ85TTZy/GiRfOxiq6fruDuP91Xx93v+Gd8cSxF2Jlazfuue/+OLAwH72x3RhHPH71aixfvBizkzMxfehQrEgvxno2KhHBX8hS2mJbSWy4OiKnranA3c57dYutBhfYHDtOshEpMF77vgGTsyPzV7tYsJr2UldRZ66A8jzfG5uUGWVYxCoXsU0on6NsN2U48ksSqi1NQLM33QVOATN2KdeePg8gJkFulSwK0Ohnh8dilPocKbawWR+kt7znKxEnxmlYBLo6FBswdsJGdkpgidvP1zixpksDSo1ikjHtci45TflUBmoRHM5RMgCVYAMMC2ldZrmMyr1z0KsJQJ3tNX4wOAi+2a/8TIc1GCfYOMAn9k2xItmPgOFl6zWmTVdqj7zKd7D1kqJIO56BH52uXQLq8qTas4ynx6ATS8tLMTXlBiwCExP44N7ULTU14wBOxPZKMKlYNgBD5WPITu3sxvzcnGyUOjpSgruFaPOazn98OpVlZrdZXgObiNfx7IBoM3NzSvwgAr//gNkUZedH94fGlNKhzY3gPgDV+DtASpX/8ZwwdVgPtZ6qvKnAG95LSTlABKwO5qd8GQl1Zzc2n8tOwPFzgT4FlhWTyT7PuhN86ZsXw6NJCuQehiGDjaBMrHwagf7JgDOgZ9DQDHnPHV/Ml8CbmdlGI0wNJRSw92ITAf8dM+m4R56NtQBjrPxmrn316rLE9SvJXWWE9dlVzimfIjXZSpO2/oYvym2pCU42hiEoh6XKdVg/gIDsF8ocWQPSI4JFNzOT/qKfk3NLwGYyIn1+WVMMG8oH2T/0+ioQhvuute0OpkNJEjOQ+jGNZlVqznJ9EmiseWxdyZawz5ZX0D1zV3oB3e0JN7DC7qUGF8/E59f8MJf8TkCrHBTiDYMLBRIJKAaElOxGW3NDVY4ArgTBsT7cz1RvPGanp2Ji3GWVsL16Ex2V7+tes+kY+C9+oUp2+Z/6lu3FRNssX76YH9lGMahJKroRlGywSumQgPDrKZ1HK6u0UWv98Bl0VQXgatiS2dSJ11DGXGuHz1KlgFi4mVgQuGrgvgHZUlqH+eJe1LF9z/44z8Lrq5RdwGpTwl56hm5QVLGfzhKxTVOaJ7tTs3c4J5CroPupmt9k52GBxjt7mjt21gxJCYFkbvpw/sIlsbfm5uYFmtP1sIB+9hc2i99BelESGu1T2MrELSp13tVnAkJar47qmrbWAGuQsYvBuGwA4NZv/e//Ot7zHd8eH/zgT8S+/YtuaEAGTnM+Fi01NfAZq+MqE4qFA/iwyqR+w4j2weQ4bxAHbnu5W+JX+0dfU/++cvzL0twqR2/04Spo0yJSKim7Y+OaqzTRTiCL/Zknn4n/4R/+fDz8xUfjb73vPfHBn35/zE51Yxy6d2ZI1eCguq9lK+4ysqrPlgZXLb5anKlBRdCaQFJ1T3MpyIiwXGYIRecUrR5D4WyId4Cv7eDXpTJufjiIMWmdOAiqxa/MAp26MJDjdAajPMrlCwq8042rcoJydDFq4+i2aHOZnQKVFWcJSjflSsVAEpimkqcsMcxyMBwjATtksRT7GijD+WS8y8Ex28NsOmcAKUtzFlxd3Czm0FD65VyjhZLAQc09gJqdNQeK9VWMC40VZaPuIZCfQ8Z5VKTcwIK5zc5sip+RJRTMA8aHD7Ljm62IG3q+n7No5jV+vE8lWjvbMvpi6En7wlkwxm8Fx5NACoAzuz+OrmU7nV4vfC8wSNndEVSfw8usqmFG0V0NvUcKuOE65aRVQOWSSGfR+B1Bbb2He6mgWSBPdSscx0FxJtm182m8pT1SgqUZzaX+kzqukI2RvpQzt8rESZjfz8/9SUQ817nvzQeP2HLZVh6wpIASU7WzJCb3VWkNOFPPRLnjSzELvJf8POVEmAXodaf5Tqq7HAvYDLlGPR5oUZiZo7JnCfE6kFL58pgPPh342fZ7Y31N2TDo29yzS5HcBZORMrsxgQfWZ7bL9p5LXTIvNduGLFUUKJJsEAATHYQ59KOMCmegh2zLUXC2snASdu3YEeF3BA6lI1bgqe2MHU4cAYOQOHEWhdZnZlks/2Yvs77LPnF/ZsHUmrMDjDOxtUNA2JVc/pXzF+ORL3w2djZW4oUXjmtNvOe974unj56MJx79UqyefTauOTgTzx8/EW966zviDW/+G/EfPvbZuP7WW+LVd73KgrMwpBDV74QEfbEFm2KasCfGY297K5YvvBi760sxP9OL+Wuvj902WVHGn85iTo5UExIDgwaiCc4dHCcwTPCaoHgBUrIBqJhl11LCfMqPeT8MJ7FWElgX004+T3aQE5OumGdDAVbbVGcreS8OIYEB/5aY9ORktuu2jWA/FYvH67M6cRYIayaeKPkkN8pxT7ujDsFa1nti9vKZCizQLKHBgJp2AEYzxm6RvbWxGp/+xF/G3vZGLJ89FpP987HZ7sQDb35XjI/vjyce+nxMtmnB3Y2zF9djtzUXt995Wzz+0H+Mi6dPxJE3fGPsTh6Iy+v9+Lq3vkUNAV449lzcfvi62NtYiZPHnonTJ56NjbWrAg9fcc21ceONN8fVtY146qnn4sK58wK+Dl97SGL8+669JVbG3Bnx5jteE63dQfQ3ViP2NlUFR7Z9oTsVE72pWMssqkrJVWKYimdiSdluCOzSPy2ebO2yKtkfAvK2IYzzsLzO9FJv0iHTNDU4BcKb0diUFKbep32GLMnWPWYXMrGB69TI1jfFpGL9pS2r80KWOllh8p+yWYumOAOWcrxHr2rWg4NzBziwsVwqTycyM4FMOhVLVswoGJGhjpWsazEesPtTvUC3r5KNlozIYUmBel83O74mu70kJnRWUdqT/hc2xvYFlkRX+1L3qO5gYxInJoDhBdhqAD5pjmb2vjr9OaiGOeUEokBMWBXZTIO9JYYEZWEtwH9r5whsUUMMd8aFDcQnK/hJl7CNGL+al5jxwZ5TyRCxxJwqAAAgAElEQVTsqx4aUO4Cpj1FN0U6c6VekvVIbWfKbsP0gBECe0FgGgyKZKAp0E2BezEklGyx71JnO4GygmB0ZpiLFNJXA5LSPQvrhcr/lF1qC9Ai4AasL1ZTAVAwHsWaGNhGOZA0kFf/VrCaZy/PyL1yllR5N/MndluyaGqtVgMc+1UE9C5xunDhgv7NeNKtTdpUABGIuGcHPa4hAJLxTVZ5+VY1D1xPbDv8GklNJHNCYJbLvrmO/ButTZ/91g/ymWlmnv0a7xOz+MxgNshTGrmsFXSK1CU7uwYLbBRDy2uT9ezyNPv4SiYRhKeWFAsFEKHO1AI+a982SaxMjnD9Eseurtesc69RM+u4X0BHrivx9NROo6sg5YHeH/ZHYcMRC3hO3TCJeIFzwIlBGEMG/ApsZZwBEPErSlcMELNhqWeivK5XPozA3mIVJxDCfBHryIxlN0zml/tjbW5sIrhOWWc3xrJhk/6eWol853n50t5CVF7lrPa1XQ6H1pnZUGJVIVYOs3x6WvuWvczrrU1qaZg+JcN0wh13VQVgyFRvIqYAubrd6FLmq6ZMtQcNBpm9tRtTPeveKa4g8QeAjO+c4ufEZgLAlby2nlUe7fKreEbPaXWTdzJRWp6ZPNX33V0By5as6TRSK2bvFnvW/jAgFkSEApr5u9ZOlug57jFRQixN2TPr+fI3r6kJ+fuIvLsc1uwp1oHLF3c0Dlyp9hz+En8EsLRdz8oNNU4zQ54SRb46Xfwps4GXYGRvw+ZyBRFJArHDZMvdeMNxNoxznz/YSfl2CUI37MwxzhV8fuIJmgX5vlkv3e50bKxtxO/+9m/Hv/qNfxU/+F/9nfjRH/0RsbzoPK7EOHAfhIrUTq3Kq2aOEhytOJ/T1Oe1bYuI2AmIHXxZc2u43r8Wf1o5+figjF4dfnWYjAJeRoGFWkjLBQNeAelEpxtPP/lM/Pw/+sX43GcfjO/5298dH/qZ9wt1R5wWimnVPKuQJ/W2hLrT3r5ozIAfCTBVxzGNeTqC0O11uCVTpg7XIXPClFDBTnnQVNahqN2NUydwx93S5L/iOJBlz8x/gWbKsCczRHStZMFoM0u8GyfJBlxMj1139rFDDajkTADGRw5fe0wHG++hJMSd//gM920jKCv9L4yFhKET3KLMyABRlTWMOD5ysm0A2PBkp1UKkQyUWrtlOLmPYuxV9s/BZYEs6XxkiRpMM8ZGTQQyW17rBhDQekt2JFyaVcDMiF6SdD9cS25dpbzfbOfsqR64FOurBD6LwSWAIst4xMDIaMRtlKHwVzdHg4UFBHA91gvGn84llaQvI2hgg7E1ADbafYhD0QyDYUDEz55zPwdjXVkeCTZmlqwynOVMlJNUQJuCuSyVkQiyQCk7d3U4AFLgyPXEHKpuK86cEvRwUJH5m+xNNaUkZg0mYJTNDsSIyUyeBeBLayqD6gKiBPokqpO6M8rS7m6ZbZlU5dp39b1EVstphuknjSTmPQXduacCBTXfqk6uLiueI/4O2Ctm2EjZLxT/YjeaVl8lDz64cILsACgSttaEGke4IUUd5gI40+YU+8mC99UUwQCIHBifhro+n1+MMQMpKaKc4EWB6GK8KkNYZSspvptt2gsI1H2oM1x1G61GDW0xmlwmboeZ+8FxV+Z0xGFgLsp5Yo2hCYiA7wDAawyaaStWl1biwc9+Kl54/tmIve1YWbkS3/I3/ma0xnvxx//29+PA5F5srF1QUPamN39TXHfzPfF7f/KX8ZZ3vCNuveP2gGXbG+85wO5wLwjB0zUI53dMWmSbV5fi//yj34vFqYg7br0hbj7yQEzM7I9WGw0ZmCxj1u5IMW07YC5L99BbAFzdz6DKp4irBWvdfVRl8QT7O6whl2SpVDT1eLABBUD1JrpyklXi3HXQZ0DBkT8M4jrvyvHCOXcgRLZ9LsFP723tlQRFyqm1w+s5s/3weuA6YmH+P+y9aZDkd3UteHKtrH3r6kW9d6tb6tYuoQ0MAowXjFcZe8A2CDAPYWxPOCYm5ttMzDyPnz22n2M+TMT4hT1eY4wBG4tVIGEQCAGSQPvW6lar9726u9aszKysnDjn3JuZ4n3RN+YRKqLpVlVW5v//+/+We88959xg/Ao8C5o8x1hALQELBs4ha1AQHdcnx8isgK42ceLIIXzr3x9AdXUB1fopnF24gKtveAtuvult+MG3H8L0JBmwBdSbg2iujWLv1bvw6sEnsHBpFoWhTdh+3Z04cPwUtuzciS1XbMLs2fPoLK1gtFrB7NmTOHbsAE6eOqbgcufO7bjhhhswd/kyOu1VvPz8syi3GlhdmkOTxt4DY1gbnUJzeALLBRoLr4ihWGbnmFJH0pYrptfj5htuUvKu840AbpOStwJq7ESVXYbV4bD8X7GRUsKucyyYHxpfsUYs4ewFrcHAM4rkP+HbkiCUgYhe9JbJTsbHBJYc6/Q6UOncjGRU+0dIJ61eDNAtJIrdc4EAe3SZ0RqNvc3rNc3tk1HFuRKdFdkIIcBcy+zN/NJbqNuzz0mNS6MhloVAjWB1qKgQcmilRcEA7+2HyaWyrEzvF6Cd9ur00gybgBwHslsIyss8OXwam8FKIxAlyViAW3xPsYGCNWYGi5nHeVZybXINm6Vsbyl1RqwOKCnkGuD1UPqkTmcCWgIojp+LCRKsGHZ9tRTQrEmxi8olAQJc9zSlXpy3BE5AcqOByekpASpMsF3YIODW0LzMfVXfF+jhcSLLRCALffDCp1Qd1sQAdGMVyXsI2NAKIwqEZEgsL9UlZyYgp46wLLLx7OlAzCo+BrInmCTyc+3DZBCB4BYZFOy6mM9MsXLMv+y0ludpAvTJCubY8cwgeKC4kfKvRfrc+TxLtlAyBO0/VRLooD1PXrGWy+YcZ3zOGCsTRfroJSOHsSP/u7/Il36XvHcai3MNm23k+NAMEwMH7mLdY/LzM/LZJmDDMZfBuLrlUebprrlOkNcidvR/c35a1uZYl2fIwgJ92YZ0DvXHvXxGC2KzGHRPMNXnrmMSMWZQwOjIqJ59+gJmkcwxHueTi6OUY9miIAr3Kk7aYDztDQS0sNg74AKf8xWD2QnE8f7MpHN8nWyt3IsIyqTfVRZkxMaXVIxAisGRLOaInRhgJe9DPoby1bLNgvdnFyWTjc/8RW3AWEgoluT5yvcfHhnW809/vGSWc46KlU6wh6xqmsr32S6IcxWsJhXqw6OS40bGnQBZ+bQR9F5RoZDjzH2SzK2aCr80Ry9gZGjQHs4CzznmbIbRMHNL3cPtP9tortgkPkAdFuukWml6/bqQ4AYR2bAq2VM6w6NIn2s954Q7BLp4k93ju/68QYAwmG7CAsEtzn/G94orwwdMap/c59I2RhJBKyvyDCOrLC166stNF/coHVVubkauCyYuKBLUMpvK+78l0M6TEnwcUMdIg8ZcB5S/cl/iGcA1y7kniWqF1gwEt6x2IOPT8ZlVBlncyLNXYF7VewTzWttmDLq5hjwOmcewwEK7Cndt/dLnPo+/+sv/Gx/64AfwOx+/VwxGBQksxMQcKkbn3l7u78pH7uFJH3ZTHytv8rUC1AHM7L7xdasNX/cLfxxBov9W72nu6HOdBHJUHUr2U99E8feVijKllycIFweTDCVepTJeeO5F/Nmf/AWefPJZ/Npv3I3f/YP/gOEAt0ghdcIZC0BbCg3lWbVxi1hV1DR5vQG4Q6A7D+X1qROPJGkOYIVKh+eADkh5UESFUgwNs1oYQPjQcIXWnbV87ZUSO5GV9LliBcgs27IlyihYQZCkgAw1srcUFBqwU4JGVg+BMurbl+v6fCL4TrKzCsuf+3BNryIZK/N3xawpWabSIbjl3Uf3HIuZyY6CsybReJsv51eCKzwdctEqaQ5tO8G1BCmdkFtqJsP5YK/kz0tFU+oTSOKhkHI7UkhJsf7hOaJAOLwnEkhMOdVrfcbM9uFc6SYDAkroMRNdpUJixcA0Kdfdilkk+NqQRVcmjdUsPPpU5M4vw/KQYziotR9DzuukogsoiOApkxXTq3sMq9yg7Qsj57h4H2+WfD2vP6uJpvp7bvIAU2CoQC7mf5iBG+CxTjzKHF3WCQ+bVsusFkspA4QStmz/L0nDuBYIYJQtcaD2nZp+0ccZLITsxCCCpXOSSYVuX9Y+XMcEhCK4VKAjs8rwbtHn5eevoaAuWeHZEvmSjIzDGFhSozBtV6fDci+5cXAdHg3B2vBYmQFgYMzsrExc5ekVfh/0YTA7h0GEEzTL+YJ6HJ3S9N/B0FQAziAp2if3z7suPCy82p1O5V3X7aZj75dsZqpmA3Dwk/uRgz2vVVfc2WwihEOS1jlYzTnLe2O1MV+vA5f7El9XtNeUmGjBJKwMVNxpL02zWWUMIMf7mlmWti/0WtIa5Nqmj1CR8xMoF8o4c/IEHnrwyzj26ssYGa7hzjvvkBzwgfu/hK0zIzh+5HlcddWV2L5zL06crwOD63Dr2+7C8Pi4qmTFNqG6NdAo3rfINctzoYKFywsYqRTxmX/4S5SaF3Hd/p3YeeNtGJneDKqiL12uY2JynQJtJnkeU4+bK6N+zkqmafxLBmNUACVljGq+qtYh12bCR8aKzPMLlHLYb4zBEgMzmdirC2UTtWF3AGLwbgk2Wci9s45zi/NJ3w9pkjqHRZJn78EAscNDJpMy7TEBcvJ7fB99JrtN0jBfbC36gFgmYL8ozxe+Z1Y8xbaQMT7ZDO7mq32QXUkby/jm176CF37wHawfbGCucQnFygiuufoWnD9xGKMjDWzaug3FgU04eaaJ/ft3o928hKeffBILzWG88+ffh8Onz+Lk2ZN406234OL5Szhy8AjGVIElCNHG4VcOYfPGTdi5fSNGRwZw4exJrBsfwbPffxQL587gwomjKHfWMDYyhV3X3YJ1e65BvTyM1XINxUoZYxNjknqw89KpE6fRWmlgz+6duGrvni4Ti+s1G7Ek2FMmuCc/Lnvt9BfU6MNplqjPb63fAKpyDUlkEkwwsYSDpZ3gDX/HYJaDX+1Rwf7QZ3XZ3G17jailvRN7fuksje5kueZ0BvqnfUGzu35q3gYoUmIBQQCB55X3DYIsTGjNODPDlHu2u+tKZsvOirEP6ayIuITXNqBuoO7oqe7DTDzCON6SQCcw9gPNLo7BEgOTJO6vBgFTpthst+SHYsDCoBr3GSZbGQsw6eHPaHxOWZKAXu5B9GbrBz94vYrTDN6JbRPMCSWnkuG7WQDPOv6brCmGYwkSyHMvnoW9flwkYXxGuXe5TM+9ljyV6PsmM+1kd/G+QnJF8+rhwaEuS0h7QPf59+IEFijFHAyDfwEDkooSSGgEy9JFVa1PxoWSmnPMKLW1Z1ye/3yOZDkyriSYZEsHs1NrTMQDmLG3VA8YVwwXBSYVRNtkWLhw6PNlQPM1G+kkUzo7IfaDlrxXdZIOhpKACLKH4v25RxEIsRwpmVJme3M/TKN5mlxPTowrmSYrjfvvMosIEaNl0phnomMiryPubfR85ByQbGliQtcvi5O+hjn0TuLYE2DiFwEoGbEP8rk65jQwYCsLTiyxr8J3z/JvS6DZlc33GK0poqDnpkWWWXH9Z1HJLH/HLfzd3C8Mnq10TbtTaiYP0C5j0wCojbzZvdrxmmNmeiYuolqj5QL9HlsY0lwkuEWZsL2SsiGU5qXOOQI67E7Y1tnmRlUGmVQwicYTfPYGJooCI/nM+Blk85D5yDWpLqMDlsmR7cPxZeycDQUSpHE9gOMc3eKV8rh7H6/PUsgahodGozso54uvl3OaY5lMOxamuyiM9ltminHWdsxM0z4jVhlj42DqsYilruPBYmKxn+tRsm83COOcEMhVhI3e5a3cwtDAAMpkBZDZLU/LyPf4uZor9PClzx3tSQa6TMH6ImWQ2q7FTDej1vutzwgDXStkXKLjJhLKO6MdvLyXvW8bTOrFyxl7ci/Kor+L7fw8F/QMuiYBgVY6bTfiEOBpQJSNv9IDTV3KFV+3BeKymMfiYr3eQH25IbCc70kJtFmFTn6TvcV4dXGJcVJFYCY/h7ESASDOG9pYsKimzurhE8k5yLXGfYgsPoJb3DdyfRuwd9daMu90KASGwL2be6PjK3sk8yzgH3Z+NpBN/7Giuuwu1FtqMvPF++7D3/0/f4sPfeD9+N1PfFwFWxJbVDCOTtYuNPY08An0OhQIf8lgJeeaiSDAmX+B4NYNrxuzet0v1Gp94+v/FyNAcKsfsOiBJa+9vCyKKqETjOqNUPOkU8TBlw/hz/6Pv8Czz7yA9/zSz+De3/8IRoerqNCEWvRKJjU2SVdiqg2iLVgp2RxK9ZWcJUPGlc00U10LSZyC2D5JgALZqBhq69Hk5iuSWZPUZB6qRrezMlEu0IiajDHT/AVuUX7o+W/AmJ3bylWBKAkuELBjAs9uiXw/JzX2RbA3Wbb2JtOC75HsDHc/VHWm1YhuRxVUacSoKwYqRNp5eAixX/PCDrozF3cXgQ6WgYP01LeH11NIMjhSPLyTQeRnbSlGJnPeZOxhw4C7n/GUFHcZwZd7Rp8Z+HOcOQ42To+qsIC5MG/Udbu6KTljGLJnJc6VEQd1qi4QZFy1v5CZRwkoWbLlg5GyHne0UuDLQz6SZidHDub9uwa4skImj7WiDcgZvKRfQAY4nB95z1nxc0t2gro9s/kExvhaBXGtVteclAceq+sG+5zU5BxXgh4SKgYIPBh4eDh5M3OOY6lKpyoebNVssArRtVHghYI2H4aWfVS7RvJ6VtEQQP4MuZ5U1U8ZFpOisg5JVakk54z13Je8qcYTMo5KsYCV5bquTRUcGj3G/bnNtM3NVbktObglcJaBbH4/ZbVZKevKe+n9EkmdKq1hvKoDlBImtT42C4Ofp2fXBWt7ZvnyXbHeWGtKMt2Qz/IOtR6C8SdAhMljt9ruqjbvQ3uV5LUGtYplg/IpXc7A5IeDl9deV0h1uZfI5NzrMyvUBD2UDJYIKDroYVLDz+9WA4O6nXtItl1Wd1G26+iyMTo4d+6cOhRVB0qShrXblPAW0W428INHH8ZD/34/hgbK2LVrB44cOYb64hz2bt+IVw4+ibf+xO24NLeEFQzhtre/BzPbdqG11sFgpYZSmwFIG+3CqlhC3FfUdGitBBmzooX7PvlfcPzAY7jtlv249i0/idGZbbh4aQlPP3sAe6++FpPTM91xtyQtgp44Eyh54jzmmhA7oa9xiCvvTnQltQmWE/cO7Qkxx/mctPd2bHSdTFYGiFwn2ek15aaaT9EqW0bmIZtQy3OBswbBGZRLAhwsrUwSFYBq3zSQxu+zYl8uuisRv2dw21VUVyq9h/O9mYQMDQ7rWlVQYSLL92qtCRArFtbQWl5Ae2UR93/2U2hcOoabbt+Ho0dPAqslDJeBM+dfwJvefBemNl6Lbzz0LHbt3ITrr92Dhx96BI32GPbf+BN49sCLmFuexf5rr8bFi/NYWm7gqqv3od1p4dyJMzhx7ATuumM/RgY6OHviMM4cP4wGOyrRi6taw7mjx7A8N4dquYixdVdg6/6bsfWG21CcXIc1NhRgU4sSK+QFXFxYwuylizh3+jiuvvoqGciyCDQyMiSmM8eMMQHbumsfpUw+fTV9WHaLMP3eaCpahAk954EYKAF82WzeyWb+LMECFzm8uYkhIqmSQUe9tk9+rH04jKOyA6MYhQFnZaXb51CvCY7k2gSpyXCNluT0BXFQ7/WsucbEOgynkxXhhDrndRLVfaZrjoSXjO4DlPNUu2xG7b9x5umciaKD7rbPH9Nj3r9XRBLJM2eNIMpy13Sca0sdAOVr52IUwWOB0PTY4/wMGW0WJ3htYi+zixhBqADik6FsWRLjIsv+zSYq6MxcmJ8TG4CeRzwb1MQjuhbr7CZCH8+PMSRZ4UzgCBLw98gOEqA0YMNm/i6TbsndIgnPOCLfq7emGcO10FipyxfO7BAnZGnMTGYZf0agp1ytoUImQYRcNismq6eJ+jLPbJ+L9CdicMcYI7tmrjTpO1gRQMSOsYyC7alIqZIZXwnO5v5AIGlsfFxzUmyqaJLB52lg0MCXmULu1MZ7JUDE+5hZN2MpKH0s1YU2PFuLRRk1S8LVaKK56n1Ka4idJ+cXBARor+qCxm4W04qiXc5pjnkCbVlYzHjKDGx/qWBJ5lXEO5wbGYMZGDL7NRkxCZhJGhpyVsaaeY7yGadZNucT50g2RVBOQP+isL/wGvP5Sv84+VlFXJOM3bxGgxU9Rm7GzmLTsWgMx/6WSTNOcDftjDklFWMM11jByBhZXquSGPJ6CECQ9cj9ztJcM7FpYE4gYWmJ7DFaCzguzDg4vXO5ZzDO4vlE8Iw+RwRu0t+OYyXgp72qjoa1oREVBd3Uw7LAjLWVhxXNpLHsjOyaVWYGKuAnU8i+r1wTQ2IBsXDEBcDPp4eZPORksF8Q4JIMSsZeK3WeYQZaBAQPVN3tLgpbXGP2ZuugWqOUleDbimwauIep6VKcB/YXpYdTFUMjQ1IylHiuymye85bxiJlOjrk78ja0jLOERpMAH72QLffW3rUahIkO8wgDYS5mm/XNr4Zky5ZVcnvNgj9BmfTl9H5ou5ssxCSImLEei59Z1FA+HEBe5t/9GbfYeIoH7KfoQop9BfW/VFB03JTiwvlZDA4Ou9vjyrLmI0HjsRHHFmo8UqJnK2WbnvskY4ihNVDF6Ng4lpfY1Emz2PtCANhkoNJ/jfc6Pj7RjYlcBPF7pwcb9zbdf8GdUnkfKkyL+ey8zRYFzBudBwujYv5cKKmQ9Pd/89f4p3/4R3zswx/Cxz/+MV2fugPrnHZsrrgu5TfK08kudh6jfTSIOsYbXus1mb6QM7uvf92Y1et+Yf9DfOPfP9oRmH3lqY6Dv+jWl5cTSab+M1lcBEWkJGGQ5KBQJuarHRx4yeDWc8++gF+4++fwsd+9B+MjQ+psQYaWDwH6LaW/l9knDNacXLq6KfaEFSCRKGdiSvlWyoCaAZiZVt41fuYkjm5YmtDRgUYbVMOsFHVg4zUlCMLkbC0MhoUOZzc1Vzh1sEvCR6aaKyV+4yR29goV6dfjlt+8LlPzOVZGj0Me0aWOsusGR9HJD4E8JeEFGjW71T03GKP1DE5Z1e8FnGI9xZequOEH0QU/FKiEp0Z4EdjQ14CIgvvogKOKR+jcGQQJMAoGRUpvVLAVkBh05WynHgyWBJP4LMvq3OcAgxuYgp0ATZJJx0vXYR3SBYEGauHt1uJptG32URqTks7KynoGQj3zXoN8lqdlkGSQwAw0SzQ9F703mjulDoUKhky5zyquWV6ucNNjjfdj6YSTFncAM+WXXwwg+I6m9PvnBj3td8W/ZWRJ40gwOG3q4OqvZKa5PSu+nH/Ut9OkkoAZgVQ95wBkJIPsdlBxMq05GAy9/u6nHA8GgwZ9HKTycxvs/EJwLMCiZEq4ymJ2VB7OWmtinLgyqoRca9oMIs57doPSXhLMAAEN8rYLVmW3y5l9SxiMEDTkg+f6YvWQQQPHnGMrOrfkayFdE9BsSbCCgpAJ69/JSmNSkz46XFtZ8Q1pjySbKbMOphTv0YlcdGZsUu5pSZwo2fS76PBanegSaOJ9Jmgp4CUSHfmZBdvVRMxecpzm9doXZI7eQnPVZvMcQwYHmbgouJN5rHNrGakLjAnvtzWu+SpWW+4AdeLUCbx88ADuvPNWJbZkDq0VOIaskjbx4rNP4zvf+gaWFi/jxuuvw6uvHka7sYT9O2dw8tjL2HTFRpw+P4t3/MyvYMc1t6I0NA6qETSbtTWtYRUEZM027XSYiBTQabYxVgMefuAzePmpb+F6MreuuxPnFpo4cfIMDr96HLff/hPYu/96rKwVUFfVHRgiDZ/Pj00Qul0gtSu4e1AwB71PeT/PPUFJQbLtAgSQDIPrkQl2dJlUF9L0W5DHX2/dex8roFFnxT4bTLj6m1VtJhLcb1Q9VKMJX6uORUlQzATQ3h6Sk2R8dlliYvgSiHSXPQbJSgyTwRCABNc+gzemvbk/cy+scC6ttfDS04/hBw9/CeNjNbXs5rKpltZw5vxRbN+9D8XKFB761vexbv0ofvHuu3HmfB2PfPdpzKzfgQuXLqJSLWF6akJrapSMvIESXj3yCpYvXER9fhE71w+i0JxHrdhCfeEyTh4/gYHKMDau34IRyhAXFnH53BksLtbRLg9i81X7cN3tb8bWPVcakCTjrFPECqXV7Raa9cUAYuyNwiNZALhk5SUMDdoj0VXYGIRgO/McVodR+eSZsSWGCfdYnpFMIqLAkcmoJOvB6pQsriuTt4+MKsppbh0yD82zkCywyi7mZJzVyqXiXM0uiU6SvdbDsNPxSjDO7Tvi/YXSCbOws7FJxCRRCOL7M3E0Yy8+O38WhRxvdMm2dtFNCX4AVXmG5TmeoCvnFw2ZfdZ57xUAFeuGc83xA/dNFvXITjDfJQsWZBBrroaPocaTNg7hzSgAIVnmAgm9HpL1zqKhwHw9i2SFucmMYjadlzbUF1soYiCe12SkEagw25ed5xz7kLHJ92PSNMLOX9noRR2UneQ72Wa/WCeiPjPN4CbIo6RVYDSbb5j1ItkSu69VwoBawAgTYjO3eB7r3KfEqjaIpeVFuVTwuRnkdFGOZ0WyMXnE8PeYjJMZod8pl8U45ZHG8ZUOIM/GYF3z2SkhJ1DKuEJdQA1+l6teLwSDOHfMrqeh+ojuOUExStO5fgajICTmcbDylpfd9ZEgHL/UdY4ef+pA6w5yyQpKT0iCKWIt8/UNdzNO9gbPTZ73HMd8D3mmCfB0UcExsb04KZfkMyUgJbAouqhSuqx9nk2Y1E2yJFmsUQuz7jSfKNlrr8kLLJm7KfFiEqw1KglfNMmJfV6AhSwfeqwjJdwc6+jI67wDknq5ZuxrZmHC/mtmoomBpCZPwaAMiRfZUozjs/EA34TAlc4Zdf+lnUJNwJDY9aWK3ltMkplp+Q3OjeoAACAASURBVJ5pfx4b1WokWMznwTmrcWvTFJ8NEAb1zLnmeD8EudLLirI+Gq8TxGNhnGPD9+RYG6RxwV0gVBQDOC7VCqXCddsvCLiJGD5826QKUAGDrLaGTPEZF9WGhgzO1ciOc/MqPlOuNzJ5OUbppag4KUARAe6Ss9k4na8hgEy56fCgwe9u0ZnAZZ0A+xrGJsd1/2V162bR0A2+KF/kF8+VLIrwNWQH2UKG86aFTrul+IwevY5pXfCVT2ZIqd21fE1dvDkPqjWbuqcvs3ICMpPCFJ/jIJAmzxI9d0uruUb5LG3w7/OFIKHPHudgWkNUAASBIskXLDw4pi6pCCEvM3ZFDGuQVoNSwpZARsplGS8adDUjriImGNUgjF2Z56QPqQt1mXdzTjKWlO1DdLZWfCX2f37Pz1RSXRIzpLrweubvcZ/ivBfjUvG42gKYHFKp6Jkq5lE3TecNOhvVWbuiIhk397/9q7/Gpz/5SdzzwQ/g3ns/KiBaxAoFXXxkVil5nbsoZMZWr2js12XnxAA7owVwqgKmd133ujGr1/3CHy2c88an948AmVtdPKuf6heoqJLGmFRO7MLkXJEQUVRWuws4fuw0/pf/+T/ikYe/g9/+2D346Cc+iFFqc8nS17QkpdggQCaFrhyk9tpBrGRPovBbTpgbOhcV2SIKItrcSLxIiLS7QstE2UFTel6lQTcnub1d7P+UwJYTdQJ7BjcICiULgIAWNzZXxWxyW4iFmmCfpYZR5YnKlDZvBXlE8v1Z2pgCiMoqMt+PG4TFl9HtTIwUVgcCqJJWmowRMlR4nUbpE4jMw4Fj2k2oIqkmy0T3nRXnJo3EqS13kpYVaFcomDT7wCf4l35YPXDcMB/HvL/rnn4eJog5hyy9tPa6C2iJKee2zrrWtkFRbeZhqMl7TslAyjUzcM4xJhDCzk5p5CmwkqaJcWCYqUezeo6pfXn0GvpgBFCVJpFpAsr3U/virleX56MAlWCDuIW656oS4pCrZFUwg1GZ+ROsiYBVbKgAjfl3HtRiqwWbS+yurgGxGV7uJNm2gTDnvbxm7PmUCbmWZKxRv5e79CTYIvYQE4p4neZK+F0k6GUfgSpW2LlJh7DnOcFVAXWSHOa92+uEVe6eVIggVFSyJBnzwco3UeU8pXPqHmQZiqu9vaOC5uS2ODGTgJUd0ZitrDENPA5kxAHHZg2qkjEwirbgoodXQrvPZEDPwdIEzQayEdTBx74NHEvPIx7yBBzCL64YzTPI5pSZKitOAQay2UB0OVXzhpj7DsLM7hMjktJSStTQwZCo4ky2Ur4anb8Y7CqYV03ODSVk5FqwcXv4hBjoCe+XJRuJsqkFTVBLBTJmGJgPo9Fq48ChAzjwykt4z3t+FuW2pW+rBBrWOmD79fu/8EUceO45VMsFvPOdd+H06ZM4deQl7Ns6BlomXbh0GZWhEfzK+z+MoZltWCsNMeTEGgEWbfdlVcpXVhYlQ2OQ22xSrrqGSqeBh77yKbzy7CO49ab92HHVHWh0Svje44/g2NGjuPOOu7Bhy150auOYrbPDaRVXbrkCLdLiayOSrDP45vziPu816fbsBkjtg0NAR0AAK5+RjksOJpk8gzkHoUyYHThH4wcCpuFtZllkDzAtdCyVUuEimoX0J12cW0x03ajDEjdS9LmmWJ11x7oE/B2oJkuL81ryEzUW8R7A88mJRQZdlsWyyigvGv5Os6GkhtIqzlfOz6WLZ/DUw1/EmVPHsXnjBpw9e0r78fS6GWzbfiUOHT6Gb3/3EUxOj+G999yLV8/VBT6Ojk3huadfUJJDKeKWTetR7LTw+OOPqHtiZ3EBKwsLGC+tYXqsivVTowKdT546h8GxGVRHZoDqOAZqwxgpFXHxwnkFsiurTVy1bz+uv+UWDE9NokDJ0mob9dYqBumxImpfdAwssn0992r+N0GWiCtC+uIz38Btnll8RnyOBgLNtOL61fqglD/Yrj7PHaTotWE5oPUU4E6eT/1M4O74hzw4u60m+0QMZh0C6WPFYlw3WgqgOxJgXT/PCCaqcYaGfFxvkYwqSsG5p2XjGrGLemxRq66C3a729gbBdT7r7LHRcu7/PvcNHnHftWm1z4Z2KyrZ9DyT5Dwl6JHgiE3uWIPAPed8fuXY5L6dZ6GMf2tDYnoQVEkvSf5cv6/uWARv2e0supNGZ7WMOfSZAWqmNw/3EBWJwu+SYyhGDYss9Gdhgh4JDe9NRtMhd8wiS/rrcP0xsVTUQi86gjHRhEdgABkxZXsiiQFKg22BVJ6DvCd1uYxiRZf11Wii3iBAER6YAyzsukMbL4VgC423CXwMDo0o/iObiz9nIi2WQ3Ty5f2QKUI2MveylVZLEksmzASkBilBZNftWk1xETu0LSwtyhtMnkM1y4XE9KQXjjrpUv5sI36zV12EddHI6yPjA/63WBby+VrC1NR01wcrJXiMYRkDyysrziatr7ZBTLOswwc3wB2zyG1vYbsOx7aOPe27xGsUQBRNBQTEBuOW53+T5uVRUCfoRhCHbGbOD44F2Thk0nFseD98XzJKyI7if/Oz/Vn2tOQ8SVYbx03JeCTiji29dpOR7WIelQS8ZnuDkQ3D75OZxDlJdpSAShnnt3Ru8c/83LzZUNEAQQXVUEmIjV+pquMcwUfHpvZfXOvws7Ibs0FwxsguzlqCyDHhuDUbdcysn1GMzXWiGDKYw5zzBGg5hwiMcd1nt1F+TjL9+F4JQrlA6ZgiWWrc8zgXlV+pmZM7t3oMyCoK4Jhx/tqaOo5yX9d907xfr62oC2qSJ/jek5OTBvoaDf1JzzyuS84ldStutXX2pfya4DHnKcEzxVWFDkbHzFJS7BUNn1hA4X0Q2Cuzk5mUEOymuSJLD7KOCYIxPaCfpJlhPvsJpKswLIDFsTSvn+uXQQdtHviMGK8R4KMFiIrYKpj09s4f9lOT55NieluVuAjs+SbLEeYIjHUC8CHQw72IuRZziQT+CB43SFBYIyuVXnXRSXeNnR7JPGXRvKJYhPOG60bNFQhqKU8IFVCBnoRVgWOy4YmOjMwLq1XLYLk3cNzUnCuYswaKrILhdfPnArmCUakcNvbPBOpqg0MYoPn/UM37RXtNjN/REXa/dAdhfU4wseYIuneAf/vMZ/GpT34KH/ntD+HDH7kHtRF6dxr0Lkrqn1qP7nH1mnNLRZfMe2xkoH2B+WSenfz51O43wK3/egR/jL5z+cizXXCLt6WAISZpJs8KRphshZ9OMqt4KJMd0Gy2cfTISfzhf/wjPPrdx3Hv7/427vno+2XoycXK7NBWFNlxIuVm6QGVfhTR5jk09gYtTL9S0Bj+FaoCipnRk62Z+GVGDjclt4RNOV8wqIzHdZPF1XZTnlsGjYhOmwmVAbjMpKPzjSmnrvzy50pWZEpv1lV6ESWzR3R1BRfWVfMr6a48yHUgih1leMvBowGEpLGb5RamuwS9FDyHoXwYoHuzSfNws7H4hk6Ue55Avl77YCTTKBkEPPwcTKTczQBaHvoC7BQx2xspwRl3e/FrewlGSIb6qi4OrNw50Qep7yFBzkzquNlK9sNqZbRrl0+L7t1SUoF9UZnghqUgVECDE04bNvLas1IY/iGqYJqVYVAwZCB9rDqDewa6zN5yVyUd7Grf6/XhsQhdd3SdfO26caDOz5GZbDeACvAqqjsK6gJQTr80vY8qetERMszVfUg6wUtgLMfcz9+JD7/6wTPPhfRtiAYEsY7FFJEpf9Q+yDYk665ERpp6mIU5sWEE+2y4/XLOF3XxI+BFYIGswAAJJXcMWSifX16rgzm1TY2fu5JvSYTXOqtqZgx4LAywUxJT0WFcFjvPfnvqIsMAVrLkXtdXAh68PyU4sZ9oZgUjjZJgJ8Ja4QFuEezTSrR/laQ1vL9IIMVY8hzgPTB48D0aLJEEVMuEQWQYCwus8L6Xc8fJpNdadjr0c+uTVWVL7JCvCWwpVBX4NBsLKJctu7xw4TJmLy5hy/Y9OHV2Fl964AHc/at3Y2ps1OuL8FTVidyRVw7hs5/6FGqVEq7bvxcvv/Q8WvVLmKqtYml+DtMbNuLaG2/BtW/6CRSHp7FaZIOGijq/0vuJQF+pOoD5uVnUBlmlp0RqCE12GKzP4+Gv/RvOHn0GN127Fxu23IBLc5fw/HOPYGFpDtdeezuqw5tQGpjAsdOnMD0zidtuv1WA2dlzlyTNqw4MCmhn0sNqJJOHbF4nryQ+d+6n8j+za2DXYzEaVRAkNNvPSU2eAWbXRJe6SLjM0SPDxXICMfcEuHN/dpIq5oH1l27rveqkwIm6kx2+i73BCIIZtJJP0qq9VlzFtuw8mZAZ8CvZjGDMDBfem5NHrkMlZWDAXsXq0jxefvybeOKxh7Bhwzi2btmER77zGAaHxnDLrbfh8NEj+METz2B4eAJv/sn3oFkexpat2/HkU89o7bKyPTEyiH27tuDMkYN4+ZknUEEbq/QuunwZ9YU5daJi0YXPZWB4HMXqGEq1CaxiAOXaEDZsXCd5IZm5gyPD2LlrN0YmxlAgI2CwJsNtghA0/AXXRzQYIXDOartZ0JYdSmKlxRMVWQEcYUCu2MJVdxUbIobQ81CiF63V+wo4jIwVvKqYYlmrJRLR3S+SfQPsDnucWDrusHGuGUg6h8RSN1jfjYXiPXRW8vPiPMiz3o1rzO5mUmb2R/x+yBsN3GdXY+83aQSihCc8wlyUCzN5yYRUYurupe4y1/MkzXMhAQwyK5noqssoC0vJAIuOrLnPSaoUxvU5Lx2vePVlvKD9hGwzetcJfPe5nK8Ru7XLiKMfl8efjLgEdhznFASsiOUVbCECMSmt4udwb83753rnuBJQdUGMksloVBIG5GlzoNgs9kyt0WAVKRaKuIJrgQUUJqiSEooJZxCGf8SAErvMHpcEFOgXxQIB5x7X+ciQE7SFhXntFdwTlNTFnqLGH3GeMflOEFAFJVl0ELhnUltRZGS/OZ9pknEli6tYNPMnAHR5MKIjNgPHSDLBYF/zvbKbo9cVC0NMhP1c+Nm8P8Yk7njo7nt5vtKfzCxjyOA8wTAX1qLpglXDZjvJ1DskoMFc5Xmrz+kQoKBJeUi8AvxJZjK7YPI5iVVEAIXsGCa8lOgtEvgxAMpxXVhcDG9aM/N5vvo8tUk/z1rK/exh5bg1YzV5iMmCIrsKu4jCecI8wUoMn+cED8zKYsfNSrc7I+eAZH0q3lH2VTdgE10AFxcWBLoQ2KA8j6BQ5gMcW/qs5TpNT04CwxwnPgd+HhlT8wtzAi0li5UnkvOELL7yet2RcA3j42M6ewRAROGQjCeCB5IqRszMuUPPKPoA+57d+Ij31wXmCDwGIyevm9fW79FGzzTHfOmZ5q6mPIMpb6PkVmznYHkND7m5Uc65fvmsWFKxbrvrOSSIjM/JzswxHBkZFXOSRR4yySz/Zh5iTy4+e743AROuTQJZfH1KA3mPVEsoB5VXckHgFtl/3MMJhPH5LtXpF8V9kgVWFjQ7MranhHR1rYUyffU6Vj4Q3OLP+GXTfMvHeU/8Ptl9skDgOQVLTlsBRom8oGKtuz1LKRJxKIEonpME3Lh5qkCwtqrnzHXOc9XxDOXcC44roqEHN2Z3aXbXbXv6BllCqgDvM2TziQ1Iz+I4W5hrcT4Q4GIuRpC134ideyQ/n4Va7ls800kw4ZzgPafnoYkHyRCNIkHFSgyyCpVT0RuxNuBxl5SQbHtLzzlaZLr+w9/8Pe777Ofwid+9Fx/44G9iYMgMQ6kllBMEKyyRi0igVRzj+g9fQRV7kgntzN5YgvbbAiZ3Xvu6CVmv+4U/RtjQf/O3cvHw02b7RRKpTbuva1D/DUo/L7+m9HlgImGGzIEXD+LP//z/xPe+8yj+w+98BB/9+AfVTlg8LAU8ZloZQDFzSIfqa/54tjpZN1Dh+MoBMBeoqKHsThgMowxmZMyqLn72qrHXit9Hm7IkEyHFS8mQlrs9NnKdpPmcritkeQoWJVWhRCjTraiKhXdHf1CY8kV/bnR5is59CUQxyFcSJoq8faDMtjG4JV236NmWefFvVfq69OmQv/1QEwAFwJHUZlDN62fHEgesPqBy8xcFNarb2f0nA3YDEr0OS2zD7sQinpOQ/JT6GfTxjyzLsGEqnzWrLQ7c5B1AfXtQ6n0wr7mjWbbXDclhPlsedFl9tGwvu1tFx0IGvBZkG5xVoM4g10ymBDx5DQxYZVpdoP/BsKoRDP74ZXZW3kcPiBJFPuWoCR4JoPLqYAJhADgO1QDisgrG91RykeBen/GxYKUAm2SGH8kK39MUfIMivAkCMs4E7fPB7+dzNC7bl/j0NYTIZDsD1+7vxGEpGVT4X/BdGPgnIKbx4PUHIEt6MK/JiZsrrmZieKx5CKnTZCS2eU25v0gm1meKbrWZAwGxJIOpZlCqB27p2gmkRYcugjzyKUmmXHT19Dq0zFjXE8mzWGFMWGS6TpaPgalMgp3/UtZk5p6Yo2I/ERhnEMzgwt36co7zPZ34me2lbmBi1xWwedMme4yEnCR97JTk2D0gPJ24npJNagYG38ughqUDXRCzXRJL6vz5oxgbKWJhYRZnz53HoVdO4KfefTdePT6LT//rl3HHm38Cb33rnRgYpHHogLw/GHy3VlZw/+c+j+ef+gGqxTYuXjiN3ds2YnVpVtey79rrcPV1N2Hz7n0o1MaxVqL5MUEZOUfLa7HeaOHCudNorixhfGICMzMbnIh0VvGtBz+Hg888guv37cL49C688MKTWG2cwuTUGMantqEysA7nz13G2TPHsXPPLtz4lrtQGZrEE4/+AFPT06oI0w9iz1X7DF5orAzOKkkisMpKZfj0KbkC2VMrlnLQXySqidxLtJ6DWUu/RP6equHBoMoijQzE0wRV548DIYNd9iZkQtXdh1stVaTFvgpmjVk/BOLNSKUnkD28QvbCajrZG2QVRBv2PPvoZabr5HzrawfOwNlyRs7BAtrLS/j+176EF579NjbMDGP79itw4MARnDh1Dne89W04N3sJR4+dwuJCC5t37cO+m27F5OQUvvfo46gNVnD61KuYHC5h/UgFa5fP4+Kxw7hw/BguXVjQeNO/qFUoYb7ewNDkemzdfRXKtXFMb9yC0fFpbuC4MHdR3kiLy8tik2zfsRO33XGbWoez4QJlU7zmdqOJGn2HMqgUU6SiQDiJVglw6YyRHxoLPt5XCHBbuttjCxsMTh+r8FQJfqa75jqpFQCv4lIazL+W5Zp7Ufd8NJzVK1zEBfaYmeHp1p0beVsMOuIOTQByQUkTq9cRWOdlxFf0eNGeyrMgmmdYohJgP91Dgr0u4FyHjD0ydUal1X2ytwLgSiAq46f0ODWrI4stBmgFoOW+uGqDZI4Xk34m5z7v7H/SZfpIAlRCgUlpSPqYgIvJUSc7KT2HLFvnPs6EToWxYG51rzFYqelnR1Cr3ccaUwEsjNDToF8AsAyKg/3DPY0m3ixaRfTG63O3bDKHm0r8xAwLXxhLZVzk49iLmbFUFxBOYCWZZZm00Qycw2RAwSevijdkl0mGy1jCfpAGU3x9kkSSaaJOro5V0peTc4qyPha1mCxyrnDc+Rn0wGK8yPWjMziYaTZ0ZrHWwDtlWDaENkjApFLrhmARPdHkaVVWIs+rlryKnmGKe1JuZpA+z2wB74pTLO1lMusYymwNA4X2/qHJN29YYxEWD7yvZNhr7giAIkORRvFmEXF9cyxWglXL906WGH2NbN1ggIaeZcnYFfAA2Ag94oPMWdTFUvmLY1sCGbx3m14bRGcsTc84FT77uudJErzWwdjomEA2fjbZX5r/5RIuXbqIS5cuKU4kME9AUa8Tq91drRXThTeRmfqFADcM6nE+sqMgzxgxhFZWdC1Z7KKEi/cgGZqKi17nZHbNzy9gaMjdCDO2Jpsumb85J2T+XSpjcXFZcsfpqamISZ3zMGbhtfH+ErTL2DGvieAWz8t8DT+DLKuMkfg3r93xjoFZS4XNlON5S1YjWX38rLFRyioNkCfwzO/zXjP3k4QzgAieC3leqmgYvklqwMK9oNmQNQDzplZrBSQmcEGq616l0v08kyl6eSR3THWml+2EYEwUVETkFHZ8KMsPShY7BnulGFh18w++N4s9ZCB1Cm3FUgSeE9zieFh2aL4xGWccQz4v/r0WhbS02XA+5S7RZG9yP+J70JqFPqEZ/zEXc5OVngSP3akJPhGEZVxp8K2hRgUcLzGuAvTnCCQAnD6GK5R066NNfGjGnpExCmNF5Rbyl3VeJyak9pmqu7uKocuGCS7u8kOzG2uSOGSXEsQKFQ0rbHDg+9F5AKsuuD/7eGOnROaAA6gvLeNv/upv8LnP3off+/1P4H2/8euKKSTdZCzaiSJ4nw+g/Fkzg89zNPaonF9xYrtgEwWx9Xtuet2Y1et+YX7QG3//6Ecgwa0MirKKwwnQT+nqigUUVFl2xp+TIsm1+uqhI/hPf/SnePyx7+MP/sffx/t+670YkiElE0r6ZDA56a+Y9pK6HqDgANXgScqXsrqb/22KfiajYu+EPlodx8LTy5XI7EoRhnIhBeNnSD4lrC47Fr3WSN0+U0H1jw3YlEYznLpf8W8GOly4YmyEf1MydtJnrFtR0qZFyrppmKahhjyRtNPwu0rZhZ5NdGGzX5O/FPwEMJnfy4QpTW0z4OhVfHuyD/6ONsOIDiQ3CzqygYvwVBLrixtiSHwyOwmmQQJqer/w8dCGo6ydIIE9yBLkkYQoZFNKRiWPoxGsDxQb/rpK22WXKRGw8XBWh12ZYHAXgEOHFeHoMKfdyOCamWdmIhkctRm7Dl/OFyalwbSxvIy6cgd0/Mox58GqLjfc3PtahXvDhgIqeSqJ/eTDIROpDOzN9OmtA3Vwy+coOaPNzUW55kZNMC865OTcU8IS4JIDKlcfE4hM3X9WxpN+LrNMMc7CNy56hgYObKAygkQxsrqsi16bZLFmwq/NY2lJVZpka20x9k0S4Wu6r5qZ0ttrUk5jsFtjE/ItyVbps9Ztj21wS9VHHYo2pE6JZHpHpOlmskLkIRNAOdeZ9q4OA1528SJbg1VpA1RxHkbAlabWXAcGznnv6g7U7ZDJANeVOx3oSUFRZx+3e85KsiUOrHYyqHGSYNCXwLVZDHmvSg7pZRhdvLoVpzVKBFv4ziMPYLVxEVOTNUnTnnr6Rfzse34Nc0tFfOPhH+CX7/517Ni9DQP0ieis4cTJk3j6mWdx5213otNaxd/99X/BmWOvoFZew8zEELZesU7Jx+T0evzcL/8qBkamsFqqoVNidy57vGjGRKe35fnL6qbHIGXPVXvk5bA0v4DvPPRVHD/0FK7ZuwVbtl6Jgy8/i1qFDKgKGi0yoAo4eewIJsZr2Lp7L668+e0Ynt6Bz33mnyXnOHnqDN7ytnfgtjvfggKBESb94aGjeavk0oESN1BVg8XqWXO3xJCqickQXjza2uRb47VsD7WUEZqhZyah9xIGy96LgyEZv5cmuBnw2YTYn01mikE0zn3L1DnJGKwzUeZ1MkinVINrmgFwPmvtezTwDW9EJzch1ScQxsQ//Loai/MGt55+FGMjJWzcMIGRsQl8+3vfx5vv+imcPT+PAwcOYnb2Ejbv3Iutu/epQkuj3oW5C3j+ye9huLCCamMOheVLWDp3GvX5JRRRw+jIJNZt3ISByfWY2LIDtckNaLLaW6xi95492LDpCu1N3Pso4Zibn8eBlw/ixIkT2L9/H26+8XrUBkr6Uyw6ICZDdzCM+YOc1fUfSTaWzzHvq2J59eAbrUefqwasJWunv0p018uxyjNQcnof2V1Gpr4RFVuBG+F1lp0ZfewGOyqLNsHW4rP0ZhX+Ha/x2cwkJT4rPD7c9CF8q5J3yIJS7GO5RWgeEYTQXhbSdMmgo6AURT6DUD1Wtc1xs3t1XJzONTcicezkwo4b//DlBtckM09jfRapWDwTOGu2WhaX+qWGybjKuIJndCvmvZmrwXBQ1zQXAJMBSQaGrj+KEt1igrqAmfWVhRvua9mFLkEYFQfIOBSzx5JPyn15Te54TamrmdH9Z2oWA1hgMfDERM7SZjKH+CWDb34iC5uSPZmRIDAvpG4mDgeDmyA1zz6e15IxWh3AL96zjbDZiSy9G53o6mlGswB1JtO56sYCyYZWsZHAlNg2luEniEfwzF3yIrGOjqPZ5Y/3RK8gnv/yFwvpNceksUKjbrM4VNwpl5SIyu9MXZlX5dVD5tD4yIi7a8qPk+ei9zH7hZr9aB9bAjAGA32NLiQ5hihKHiVGk1g87DrpeIrTgJ9H8IV7NgEft2cJqaR84VxIEAO2UpVHFa+DZ5Mkr+Fzyc+9fOlysL2q2vuZmAuIIKjO5h/REVFNDFqr2q/4fsPDQy5IaIwtL6UMnvfK4hRlmNkpl+wy7t9kDfFr48aNjkejoMvnnYCPQJisdpJZR2+tGgt56XXFz+jo/XK/mpiY1L8t2XShLucQgS3PawMC6cVqRltarFhFwZ/Zg80FO44PCyn27SVId8lm5MGkH6HJeJyPAi+iEORzyTE/n6eBQz8fjpVivWhkoCZEZOXIrH4VC/IoM2tOTaYqFQFufMYcUz4/goh87gSWHXNFx+diCUPDLKTZ05Lne5sFb+0RUYBUYYrjQMYVgV7730pqFiApC/gcxwSIeR9kD7KYVBsoS85bKpLl4A59sliJe5KypBjdprk+Q13C+2+QDcZGZALWHLNRfunn4mK/nk+wMjnXBWbzZ4o1whojmmbxevls1MFTXTo57+jt571JjcQo3V2uS42QFi4cY8afZF8xf5qZmYnirfd97bsC4+uSMGvP1HkR7EQxSb3/MMfgvkrAivfBeTk0PCyFitic8sck6Ob1RIVWqoj47DmmaT3CsVDxIQsuKiqZ4cg4W6BkSPUpq3bhx97SSRqQ6JHx0vwiPvuZz+L//cd/wic+efJ+awAAIABJREFU8TF86MMfVMdRKVDE3HenzSy6830Ub0WHYrG1Ys/unsN9YGfGbxzn9Ve+AW45QPgx/SK4lcFAf0UzN54MQLIrnhYywQpWhaJDIEGlV185ij/63/8E3/n2d/E//E9/gF//jbslpagNUMMcul+1NzXCnNW5THYdlHnSKx4LYMqtkrWlK4AxpdWyj6zMWANsGZGYGOFhxI3Whzo9FPyz3OQpKeC1yI+J1cuorCaLwoCbwTEeirznDKS8mTmx1+sYpAVwZxTc1dJu9RFmZTnZJRJPirjNxUmhTTNvvp4IPoMUAiWSvwiQcNBBVkAGmR4j48mJvCcjR1WloKGrfTSPqAhI0+vFh5uNPvPec4on+yWlAfm+rGBkIClQRUCTE0NXiD3eKZVMnwOd+dFR0kCNpZoMDHgIsOIjGUAfi48Bm9larmirQsIqgCrbZuXxUEjwi9esSqYCPScOybBxBaaq8Xb137pygzNxGIfUiJ+VlaZ+0E7PgoaO4aGjBCIo+AzYWIXasGEDpljtkl9Wrwtostv6qdiuXuUcC+ZgGCgzkc9qkNgMCtLt5aY2vSEZVN4gc/nsMmhJpZPElKGaKZAssgTscv4QBM2gLNtrZ4aYzDe+lsGImJcRFNnQ2VKKTIDSk0zU32AjZTCkdRkmpklR55hxLRPw6YJ0Mdf53gxeuK7lvyA/K4cJDEjVGprBT/fgitKZWKVOSri2sqKbz1LgZUhrnfOZzZDef7kWOE6cn6ys2gdJLWEC8HXCIymDGhUE4C/wN0C6kO0wMOD84GvoEcIKoI1unQhKipz7Vux9+aw4JgJy00torSSGwyMPP4AXn3sUN123B/XFy/jqA1/Dbbe/DQcPn8Hw2Hr88q++H+s2rEOp6gTq8NFj+OKXvypvrumJaQFMh55/CpvXT2CguIrJsRpmL17Gz9/9XuzZdwOGJ9ehuVZCsx1d0wjgcAdWo4QCWkuLmD19DM88/Tj2XL0b23dcibn5JTz68Dcxd/4Yrto5I9+7Q4dewsYN69BaaeDsqbOoldZQq7axZ+8uDE5vwczOO7BansLn//WfcPbsWZSrg/ilu9+LHbuvwlqRrK0iqgycKE2nNIaGuOGPR7Caewj3Oc5fPgcmrBmA8Vkp2FeHup5TkgLABA5C/sTAXZR+dcA1IOC9jOvIiaclck6+/HyY3Fo2YpuoLBoYWZEsZ6Aq0C73R1anzfzw+2e3MnbnJWDg19nsV2BEsDjoFcc5cPzVg/jev38B9cuXMVBo4/bbbsS6jTP49H1fxO1v+VmcPH0ZL7z0PNawjL1XXY9OcQgbNm/F3qv24NSrB/HIA1/E3LGX0Zk/j+JaA436IkqVKkaH12F8dBL7b74DU1t3Y/s1N+JiYxXPHDyEiekpbN22WXLdIs2mCXhJ2r6KCxdmcfLkSVy+OIt3//Q7UasUUSlS+tFBgR1b6Z0WVW11QCQAGMwlnVsBxJiebdDZ69XVVc9/m3ULhOH5Td/LKBwwaE8AyoUUv08GsIUAl/OcVOKQTOOQaksqIWmIO/kmANYPMuW5qFioTwLRHy/1FzIkzZH0pPd5ahgRn61iV8yxLHZkrBGTqXvOp5RD16PPTquFkGtHDJDgePqXaEi1X9lbjpYKGiOBbC68aLBZ3OvzY7RszYlyFrgyBtRZHCA35z5Z2F1vGrWUp5l0gE+U6Yhp7yYxuXZ4B2IWhfyf7ylJT3o3db1JvX7V7p57/QA7fOV5s4pm2AvkWu4H5DJGIrvKLIqiG9wEC5Q/T9kvO78JpCKQw+6DA1V9ps5qrGkNG0yj3NaSeJ4+nEcZv9g03YzDBOa4dslI4xklHyFXSLRvEOQq94FyStLlFTSoOSIfv4ipeFbyT35veWUZQwJvzBYT+KSu3e42PTW9TomygSkmwZZP53iL7SHPK0v4fC53MFSjDYDl0JQ/uQucP1cm+dF1WfMm7rUbC0Zsy/Pc+2hFey49hhjvJVuIQBrHdmR01PFM0d3mzBgkiGkAhtdqhlTPA4onP8eNwEf6XVriaVUD/yTDie9p/y02P7ENAgEwFS9iLNMbzPlGdLASC3hZ4zM+Pi4gUN08KdceGlITjwRS+BreK587r9+xOs29HSPzGlT4oLH48nJXBsjxTOa6/GHVRZSsV4PS+fucC4w5OJ8cvzlH4b8Zk9j02/kQ398sPI9fMhB5XXy/ixcv6l4Ug9DDbJh+VWZnpoyM801SwmjgwL0wGxTwZ1InhNx3ZWXJ/qxi4tgXmM+VHks87yytjEYUKh71CtXJrOZcYEMDXgPvf3BwQL5WynNUAGXBkL6ZVvvIJoDqjmYD9RUWjHz9knnGHJbUuGw2IkFWAjYEoacmJ5SLDtBWorOKziplg4yp7ePluJUNLtw8Rk24Vnv+dPJElXm0bRCSeWZgPv03fX70CghmjCpmCkYnf05TfMeCA1pT3BvFqmyQsbiG5aVlxQUEYRcXFsVKV9xI/03KK7Xh2WON4yZZZMwD2XsEqEZgtlJlzulGL8pXGTuXzc6S4iq9HWMv439T3snXauwqZQyqq20RiwuUIPI5DWlPIEDKc0L7K+en3r9nicI1zO+piynM+uP7UE6bTEcW7rM4LI/fEjB/aR7/8s//gvs++wX8/u/fi3s+8kHUhgyyEnBUv+CwBdL5FAoh5iNiFXIsooGQziv5F/f8kzNf5t8zu2983YSs1/3CDBbe+PtHPwLslpjgRQaB6QGSgYP8bML3Rt2LCNDIf8mSMh73l2bn8L/9r3+EB7/6IH7rQ7+Bj//eRzE6HNTgMEMVWapoUMEbvBFlp4b8P1PkMxGWxpYbXZjL83XJzHCXGjODlNx38fH0qDAgJqArmBtZ8UiWR6O1goHKQDeg7gaaYo+43a3BlfDMEUMs2E1hsKnEn2j68mJUUJyIu9puM8gMtgj6OAhytx/r821yaMp7yW29Qx6XSRY3QbEEyCZTYOVAX1WKAA0yebckw8baWXXUc+2aXxskzAMnf6+bEPTJHHU4R0CuxCKeeSYdmZsYDEsvrpBFBmvJlTilHFE1t5migTXPITJipCcXSOgOIj7IfZ96vhGUM7ll1ZbfZ2VABoqqDLqincCVx8VbksffgFbMtKi6Rgv66E7GlyeYlveUf6sCGmwvvrckUdT4N8y44fcYkPBglyNcVJY99zyONqg1+NcDFR182VfEVZwE2HJ3aDVouui0xs/LQY1oyFE5StP8/kQk7yWDPgWOlB70G4dmi/UwVVY1PkbJEgZ22vGhTVmbpJfBNExte1cS5MEO0MtrJ6+PP0pgIRMRJ6703IpuMblOI+hW91B1szQbwMbrDkTltUDQKQJil8gNiguoEj3dAHN/cqsEN2LZDD55DbrOMH7lGpP/XsxB7QuSvNDzy9IHB9YMHgiyMCHh4W1Pvwx+KHlmcMlAYWxsTMEcAw7Sul3d479bCsg4b9mOPUFiBZTB8EpApaOgpoOL507ioQe/jNbyRRRWGzjw0guq1I6NT+NNt74Zu3ZfhbGpKXUxYgC60lrDQqODS/MN+VutLC/j8e9+E83FWXQaC2jVFyVJvOOt78SOPfuBMllbBPSgFtBnz53Frp273NBgrY1jL7yEV154CnOXTmBqZgx3veunUamO4YEv349CYwEbpiq4eOYYFutL2L13L5598gk0L89i1+ZpXLFpCkPr1mGxM4KBsd24OL+Gxx59WEb1e66+Bu9417sxveEKtAvswFXCmhhNKgUaGIrqo/bCkGxZxlVQ0JVUeVea+UQdxDEA5xzOpEOsEIFf0HPhz5s0T46W304OwyCbUkYFbu5O5uTYe5AAjmAxS2odskQWJWzq6vfo7RkGzHItMIglQUjNNOTj4uYX6b1DQI8+FGQpHjt6EF/49N+jQiZLcwW333oztuzYge898TzG123H4kobl+cvYGaGgGABm67Yg6mZGc2Nx77+IB574IuoLs2hszyPlVYDq0M1VCenUKsOYWpiGruueRPWbdmBZqGCV46fREsMlQJuufk6jI0OokNgvThgw1+aXg8yGWrLr2tsuIaJ0QH5wQ1UihgYrAFlV6bZsSulEAkCqvgTXdC0baR/VABdjDkC600hnsawuUqDa3blCuA65oFYBdnlKWUO1Zp9tJJR0edRpZgnK83J9IoPdMLrvSS/ci/NPTj/21LEfCszUTQnYi/MM1yWDgpx2H6+57+XTVY0Pl0LgIhtAq/P4oX2tOju2P38SHhdVHIimHLKjpr98Ez19VGKzd+Tr472WjPH8plw3zLz2kk0ARAnv30GvbIHc0wkAKhtuRi/uA92GykEC097YXawC3m+57mZQXm+kg3ULcqEFK4LfA1UBdjYc9R/KDN2bGGQieCDWVo9A3OVQMg04VqN7l1kU/B1YlEyvlDTGQJRWZyz+bmKZfJttaw4mQkFxiJhzM33TlDLYIG77WZSzdnA58uCG4ECFWQDDOCn0opBTCeCXvRZIhM1Ovxl/MNx9b5jDyyONZkQsqkIz6wsivIauL+xGMBrX66TTUPfT4JmBu0lV12jV+MsJibG9T0m9Mb8fT+y/1CRz7GJVAwR46nAWCzZQye6x7oQHOA/z2bG1BHPEzBUrEMQk2cdz7TooqiiY7Ui4Gm53tAZSqanjNDVeGPQIGSlKgkX70mS0yZZhzH2xaK6ZjrucEdo7h2cL/wiWMW9mIbzKlIRvKUPE4GflYbel9cnUDg6QfMzWVwm46h/79YaUrc3mnKbFUUwQvFFdmCOfMBMLrJkVsH4jdems4d7mK7NcUkCF3Pzc5pn7GTJ1xAY5LiKPRNF3CzQm6k12AWmBDiGGoXPJAuYecZxPrrJVnRMDb80rpuUaUoBQTl5+NRlIwB+JgEUPk8CXLym1VXGgS5OqHMpiz4R/6oQpe3CzaJyTSb4zvGXwiG8vyzJjFylBOVjmUskIML3YpMK7l98Lb0j2Zwki/q8OI8pf78Wa7ugBg0sMo8MD2GEzDB6dckLkcC7C8OUuedZLBVAnL3ZNEFAIS0w6CdbcYHVflYutJKd6s6cVjAwr1O+HEAlmefZITnnmPaX7K4NM6jqy5TONlX84ZjwfKXXZ3rWqXbDXKfKjq8EeA1sKX8s2dhdLEgVgOxFrDxQ51B2HjexgJJG7VXcT0u0t1hwAZY+VBNj2mMI6hP443ri3Ca7kcCSUu4CtP59nTbWz7mlJgEibrgzJ5+19wYzZ7sWLgEMGoCyRx8ZWhfPXcQ//u0/4P4vfRm/8zsfx29+8DcMbhXcWbTABnDBbHfewdsodBm9urj0yYxmVN1DPApKaugCYN2uG143ZvW6X9j/YW/8+0c7AilLTGBHAdIPXVImhwzQ5BeT5Uv54tD8riBw6w//8I/xpS9+Gb/2vrvxe39wL6Ymxi1H4++o81p6ygT9OIAUfWAADxlIObB0ZwQHiK7+scrWz2zIQNSxpA9YF2PsFZCHuXwXlMBzIVgWRLTYlGkDMxksyT8oKiUqborxZe8sH2Q9o8Quq0mbiz1yRHEPM1Z5egX1ODdRXiBZUEnv5OJWVZAbTiTvWSVJdF3flmm6Aw1eBzcXDhs3Sl5HfqYlYiFJ8Oi501iMD7+T1yLabz7xkHT2AzwCvcJslt/3WPi9VPXtQ/9toh6MoQQdVKG3pDBlZZSr5OEuM0bef1TNZSItiitDU1e4daiLxdAKq17Pn6WlBdHfaUAtxlZI6szI47OyXCGZfZZkBI01KmWi7YaPDzd6sdGCqpwgrwEHM3ws27QkSvfL7pzVoKTrFjmXHMgmGymfSwKI6pqWJtLy2aG0yXIGVYkJIIf5dHpG6XfkE+UqGK/HrcddjZOXR1Rjkzov1pckkil7dSDLA1DdVVjtS6YEA3z5iATll9X9AE7dOIBV61C4BFsw71HJXJcBZoYW7zWB3GTWJGswgy8efgn4JUCo5Cu6//B93SXVfhC8d7IkeTgx+OO9pOeVPXaSzWDgqJsdx36W+5j2DAGsBrCUQIiOb1q/Pq9odkoe2nxZS1JaA2FOgLzuvAcR9KI8gnLE6EIWLByyNgi28JrUrbNFo3ED25rfJY+DzPGjuxzHxhXYgujtAiajhfjS3Dx7GGL58ixOHnkZJ48ewpFDL6FWq2Lnzh0yed971T7RzIdGxzA6vR6t4iCWWhUUq6MKih779tfx4Jc/i0qniR07tuH6m25FdWQS19zwJpSqQzJ253x8/oUXcfjIq7ju+htkJs4mRJeOnsBDX/xXrNTPolNcwdt/+t3YvecmfOPBb6DQWkR9/iTmz53Bhk3rMTQ5jKce/w5mBsu4escWDI+NYaU8hJdPXkZpYBqzF+s4fOwotmzbgTe/9R3Yf/3NuDS/jHJtBEMjozKw1zyiKkDee2E63uH+Z/82eX+02+r6pcCP8qEgpqgFeXpsycvP/ne5fr2fG5zXvhGMnpyPAjjVwMDhTTLzJJ+QJNXgjSv4ZJe6mEFmSa8I4Aq8Taz9c1V9w+dvtW0pDzeXQcoEwoMpzyMCXDKXX1rAv33mH3Hm1ZcwViNLqoj9+9+EDduvxouHj6EwUMH4+BBq1QLOnDyDm2+6XYWCl555Gs9/7xGsnTuJ9qVzmD13GoMbNmB8116caa6hiTK2b9+JU6fPYvv23VhYWNJYL87N4cqd2zA1MYKRwQGwGozhIXVHph+Luqo2mzh98riShWqFCWYbm7dsxPat2zAyPNZljCj5JJtLIDXPBJ7FsS9FEOqCi9ekWaE+J/qZTm2YbcvvGyT3ms/nlfJ5gxmucGdsIHlYnOeZkCp51bd7UU83pkgtZXSMtl+V44zcQ3y+9JgfuTc76NYnB/svGIGrvSY4XW+YOKN5djp5MHDHBMsAihnM3cJPNOPo7U15piUj3uf7GgHi8I7j2UHPRns5eq5p7wyJ4Ep9JczIky3ncROzWnI6V8zVgl6+ioM6+5jE9DOA6K+iKjtjpKalwGkon6/LRDCfi55j3KOGLJjIGVuokxn385CJuhmM7zX39Dw7BWYFe4bnhPZqovSx3rKIxnHgWvQ5YCZ9JuJpDp3dweWj1XT3MILMjKXsTWVmnM7yKHjxfZSQCgQws1wsdXbPjiKaPLkK7GrnpND7QTyPmDcyrpc3mCXW7H6XLCGyIcwQs9+NJWsJyPbWAtkhvAfGBXyt1QNm2hCU4dxINUJRDUO8pgjAkbHUjTGjKMvfFcuIMYr2PoNpHG+d9ywiCAA3CMLYX2WmkG7nOs0z1sbWNZ159XoTS0t1+fiR4Umw0gbabrKkZ42CfKWStZKMfPphqTtjgKf8t0Ex+1zl88wi37p1M2aLNVtK6pOBRpNrvjatRXidlgnSK2pAQBm9sPjMCJYJUCCoww6BfIbBHknQVnuSYgyDT/TPsjRzqQvw+PPIKux5eGmuhZdZfyzuuMSdl7tfEXso3omOpYyn+dl6XylX7EGWTOMEtChXlOSsr/BqqX1b458FcAIZ/GIRSDslgQqCPALSWZjxnlarDTkP4VkoU/UORkfH9D7JcuM18Ozg+yfzkc+AZ+/I6JA+h96T2U2RoBYLQIypuH/xHNQ+xjM/4iKH8jzbK8oYE6jjnlIurqlJSk22IwSeOmg3CdpTGug4L3MEWUmocVkH3A8FHkvObFsWsse9vwtpMmOK3aIjf7QHm1o0hQ2Lz7wsWFtx4FghbT8kz5TXHAFsAnABQJPxJv/JKNaGYkrdLzXWfp4EAxmLaJ8Tw825VDZXohpGOQDZjSUCplwTznuzyMx5nYb9nOfz83MqwCZoxSIW/7hxl8HTLErka/h83LyEDDizGr1uDF7mWsl8WbFA5LEcR/rZ8ey/eOEi/vL/+kt89f6v4fd+7168/7feh6GRITMmKdtuU0puAK979sYZo/XWPXddSFLH2DiF+VMX1J3Tz7whS+ztIz+O/7r06jOdDOa6kyU8STL4yPtWsBGeFgk+yYy9DSzMLeFP/uQ/4ytf+gp+8e734Hf++49icnxUQaq8tiRNtJQwk3x+LgPkLioaUkEHj97kxL+K9qPpr/PD15WTtf/50Espuwvy4GGQz80lmWf2CjI7KINo3V83yM0AVu/uYFM5cS8x6TI0ouudArmQsGhhRcclfj8DDG6SYry13S0xvboINBi486HE69RiDkmYKMRh7Km9tWC/if6EPQ9pVdRCfqPDQodsJuTWw/eqvH6mDtZ7Hl65eanNtVhqPZAvDz0nHh71DPgVoDMRzwA8wC0eJj4YvP0naOjEgK4zfhYZyCgJiiDX4Az9HOo63LgJMtEg7V73OkBjZ2vCJQkKRlj6r5kK7U5/CW5lG2FEh8X0K+hWksOksJuApU9b3GuOr+6Vn635ZimNKyiWRSb4Itq6GFBOsDPpEiswmF+ep9ku3N3VxEaIBgBug+xnz+t0J7H4zDBP5ngmHTpBtfTuymA5K2M+ZN2RTgFnVGAYmKsSqUzQBpR8Dz3TAN98wEcnwuhSosMtgC1K/wwguytNJvPd+Sjgyt0pncAlaJe+MdElNDzFdL+q3BoHJ2uLX901aGqbmQmSzHaJGd010gUsQuLslsy8DwNmoRUKkNgTm+uU7ykgo8AEi/JXMjXJVqAMx3JXXh/vh0FmyqY0rvLVKWstG9A18JZAq7tL2mvOMpNmdGFzwqNgITzBmm0GksDxo8dw7sRp7Nx6BZbmzuPsycO4ePY4Xnn5BWzeuBELcwu44brrsH3HDiV1DXofTV2BVnkML71yCjfffBPOnzyMB7/wGQxXixifmsH8yir23XArrrv5dnloMZhZXJzHV7/6VYyOj2NhaRnveNddGKZ85fISTrz4BOYuvoIz5w9jevM23HLru3D44DFcOHUUs2cOoNxuY8OGKcwtnsXhA09h18b12L1jN6bWX4Ejswt47JmDGB3bgIuX62gVq7jm+huxacsOnLu4gHqzjTfd9maMTU1K6tCVjmp9ew9n0E4/De6XAl2iyx138ASKNHeTndMnHed4+rlZmkNwTGbZfftYJtZiC7PQEWB0dh3LNu2az/6g6M4ZTR7CHy4BbktwvabzvFKiqY5xZgIODY3oflfDnJlrwsWSothbJ0+cwKuvvIzvfOPzmKy1sbpSx7qZnXjnu9+LJZ5vgzUxrQ6/fBBTYxPYtmkzHvv2t3H8pRewZaSKC0dexPGDz6I8WMVVt78ZWLcFxxda2Hfjnag32jj4zGOoFko4f/Ikhgdq2LhuRjKChYVFnDl7FsvNBorjY5hat85S6VIRG2aYKNZx7twZTEyOYf2m9ahUi9i2ZSt2bN6mIJ4JLMeHgB+ZGRqvSBjSj0ggk1re2og9DpUAtro26mZXCgyDO0NFRzpX0gPDCFbBqvZG+qxwP/P5ZeCox+jU0wiCVj+g6YC4B0DmvqUNkUy02O+75150TQ3ulr1itM/4idvnh+dw3CdXvXw9I56Iopw8IAPUIyuAib+YJWQslcjspVl5r/ttAqgZe/T2OGnWnYy02VWPXavMXlbnOJrzhoE4zyMmPHktBs280xoMjo56GlcWeewtZwZ2dHHssrdXxfAkO8bssJ4fSp47avYQzVAyUcqCIGMcniMJUDA5ouRJ7LvwH6KtQxbzUkqqQkewmJksE0iW743YTexs6chO50gw6whu8R7I2GSyxN8XIBDnsf2aWsGGssRtSJIrdjBk7OGCinqYRSdLydXkx0cWpxnaVDeoQyP975hAh2+lzoHY8znWlkNW5O2T8ZHYqOxuFxIyMcRoyxHMdxWk1Ok7GUG+xwRpaAzNBJ3FFY4ZX69ik5hLLnBZmuuzip0JCT7ke2QnUbPvOqiUCO7RqsPeVMkaUcwVhTMm8GocJO8pfx6BXu1nBPvK9ONZMbtDXRlZwHGnOkmvoptmg52xxZZ2l2yOzcI8vdLM+OIy5ngy0afMLUEzPgvGe2ZVWwqaxukEVciizm5zuS9zbAQGKtbyfmGmXEjBtMdDsjt5tEYhMMFssqR5nfQ7oo+Ri9EcL0o6yTo2S5vnO58NwSZ3RDQbiUwZXgvvga8hkJRFmFxjvEbO7YokulQsMEbuFRFtZdERCzqTeDVVSL+/LEoK7HARmZ9jIMLduHk9XaZYFHo0X1YaaiQiDzU1l1CVV/OUfnZmOFmGawk5f2yT+yxAEDgxQEqwOADR8Aqk8oWeWvJoLHndMjfiZ6pLYugJOAYcYzUmCaN5WUN0XORlnOpYzaB1sdPE0GANw2T/yOKBzcFYWHTs5nlu+4vsSskdm7+beQ3BNPMlvK7EZFTTgiF1Wtb9ac7zdWTdUS7p+b661nRBQM+YZATGCS46q9M72YbsVqgiXgAy6uAcjVWyoQiBqzblxMtaE/xsMiHTf8oG9fRYZczqPVp5CAFPeQdbvquGTgSCw4tSHVfl61XG0sKCi/OdthiEHBuOMzttWgRhlpj215DdGiBjrsrn2mNw8T15bQQwzZK2gspgHZmPLKxHF195oQ6IkTd3aR6f/uSn8Pn7Po+PfOTD+PBH7kFteDAKj1Uxt8QK7PgMUXwXXZfT57mXi9J1sse5MgBvhh1fM/2GLPHHEdLq3RNlif1BTQaVGQh0gaRgKyVAYBNUztgiOqukgC7jz/70L/DvD34dv/Ar78ZH7v0tjI+OqjrFqq6M+9TZLIx6I1lgIp1JhT0z0u+EMjxdhaVrQo2dAOdXf1WjvyrkA4eLKya+sl5T5sWY6IJc3gjk3SF5IAMfM7gyKRJKHP5UZAgt1dl1xV5dBoi0UrTh8N4kb4rNjj/MxexqjL0uEuAiSKONSCbcBiXM1rBJOEEb0pptylkWuJXXxutT162+yl+ybnioUy+QYKUDrzTn9XsrwA8Gp6UUDuZTgpkbBK+nwg5YAT7wVQlO9ptHZlCtgJfVjqh6q0JfdgfLrFIygE8zZnXmiM1JZqjqzOcDg1/yoAl2lLsFqmbUBXkUPIf2WgBKAHS8foIXGke1rHbAzjlkQMRGxmUG6ao42mDVQXe/uXIyAAAgAElEQVRR7CklDF0vsTbGRke0qWuOxvx1kB+JU2yapNRrwyWoSb8NBrbczAPwlCwk5nmOZZog9pIoYK212k0SUqfOw5WHo03HLRnx+jAAyM/g57OKaOQxZIJxbbl2ZFTPJJreZgKkbNysSj6rY/K7SjPZaFEegZK9ckJKKDCR3VVcFXagzY40HmcnL07gshtOHow27+8lan5mNkj1eu8ZyjNZUYvn8GZhdT8ByQS0GIAnGEmZk+Y50ki1Z+KfSaezWoOLuS45DjKQ1Zo2XTIPYSWE4WNDcIvDQImI2rPH/WnM5CHmeWyTZO4tZqnwmvkzA9OezQJro9IaRCKteyYx8jQIg9Im5YWLK5ICffMbD+HUiaNYmr+Ay+ePY2yojPrcZbzrrrdjaX4erZVl7Nq5Tdn+arGC2sRGlMc34TP3fQVvv+ttKDQX8Nxj38TBA89jy+792H3NTdh3w22ojU2jWh1Up9sTx4/iX//1X/Dun3sPnnnhBdxyx5uwY9tmnHz2RZx56SlUixdx6MjTaJWqePfPfwDnz8zh9LHDaC6eAlZXUGgvYf7SUbTrc9izew82bt6B1VIFzx86jMuLqxgevQJzix1cXiFztYjGage7r7oWb//Jn8bE9Iyro0zKCRpqnlCC5DlF7wqOmQ3cO2a+8qwhwEpZCpkowe7JIIisEo69n4H3NAFMkWwb0OgBpAb8o310gGQGInMu2fdP7JhIyMUgIIASQKuS5WCTyKC329DBgDLnWqnQxquHD2N6Zj1GR8cVjLqlN5M3BqMtHDt6FA899C1MjI2jOX8Cxw48humxKq6+5gb81M//d5hrFlCqjeLgiwewNLeAfbt34YUnnsDZlw9iz/QEmrPHcOTlx3B56Qymt2/CNXfchVO0A6vN4IrNe/G97z6OuVOHsDR7AWuNOqYnJjQPzl+ax9IqsH7zNuzetx8TGzfg+z/4Ps6dOYOdW7dgaWlRYOzk9CRuu/N27N2/D3PLi5JmT42OWqKRHSXJ1GRlX+a9bqqS7KaeANByOZ2dCQWKsROFC3XK7TF/GSPkWW0knr8aspGQHuY5mLFFVt9zXuj1KSWMDVIc3y7GZmZWeoQZ7I9iTZq4C+D3GSMwVoUDxwj5RTDL9gKWv+SZyfOALDwPhkEcfjS7DQq0jbOa/ya41Su4+NzJmCjvx/EKkycXv5gMFisGNvJnLir4M1z8saxHxSJKcwmyhFcWvy/JUlS9VcAhmBLdEHMtGRB2+/o0elYBLypgCW7lmZ0AVcYj6poY3XBTdqc1yX1fjKPwW+vY+yr9JrmebfJtmWWybRxLuHGRpW0sglFuuCpwRmeYjPcpdzXzXuPDmIfSRfkzLftsDba7YjM2IWEXXEpBJXs1I1dNERhHROJerVImR98jm0AT0EjvI/oKae8Pm4oVWQWEPYFYQAZl5dGk7okEXsyAoDwq47Ge1YXNoxOYy3mRPkwGCMzo488cK/YYcNxnuXcl44KNI8Ts1r7qLqdd6S/3aoIdg0w6e8W5tEbQfGKcEt5efA1/P5NljjfBLcZGyd5J4HlgaNBAJAEq+s82PS4Ewjh/Hct5fvO/CVAyQaf0jvOAwFUyWRiH8FnwdwgsZKLN61hett9rsroUA6vZR49Zy99fXJi3NCuAUV4nwRcz5iy1cmMad4hMgIqfwficz2y16UIYQa80oeecZAzA6/JXRwAdr5GfQcko/zZbykXSzEOYnnM8CRw26g179yr+Kmkd81ny2UmiSelZgT5dbkqQLDteO3/HXl3uHshn3gWgA9Tla3hupbRRa525TOzrbjJiiTDzFe4b2XWR191s9OKvlCPy2jlO/FsMu3IZs7MXNAYEs7inC6AS6FLB6CjHIHx3q4xNbQ+QwJ6blVWwvERfKEqO7dfLsa9V+RxIsCjJK47Fn7TgdJMtyMuN95DNZmh9YQamu5aW2cAEHB8Cti7Ozy8YtCsXyYCqKmbmGBB8IgPQzPuG9pVVMvIpsyUYXOTrmA/UlCNIxRDNZDjf7SFmhYTOB+UhLHC0dB2MNXXRkbO6YRLzlLLAc3WyVRMOA94qsBrW9xzKDt/cEykjjzmjgoa6QNLba1n7bc75kZFRjTeBSjL6U4rI+2B8QoambBSCAZid7eVVGioXnp0q9AdxhZ9Hxl/mxM4NVrE0v6ROiZ/+50/j4x//ON7/m+9TswFJOymXXg3bomCamqDSI2X0n4X6t/L7OMgjI8pzd3rPLa9bbfi6X9g97d/4x498BChL7LE/gsIXFHQFjVER1/IINoSCmKD8M44pooLFhTr+5I//HN/494fwS3f/nMCtyfFxsbbalP8JvHVHFHtjRMVSQWXKiXrAlSpiwhfSM8cbUVbU/XdPTsKNxbKBaFnNTi3aJI3A8+Dluy/XWUF3BVPeWF7CDhIjODOAxwKa/+aGInND+hyEgbE6reg9eQiT8k8WFjcMd+zgwc6NhIGBPXx6ssBuJzyydMQOCclbBJf8TCW/Mn413dq0bFcDuIHnxmOvDS89A0LhIyV5h7M1BmqDwfJK5hw3Sx/MrD7GWGaiGMmexkRSHrNi5GETxvT6pGA9WZplqr42OAZZYaDLqgSTyqzGC7SInNHXTDAwNjn513CipEzUdHzJcsr2o9DGxI5ZIU1QxSnML510kNmR1Sy35nYymrLVpKXa+J9BcnoKZIc9M+uM8GcAzmtkgChQsytL8fyUAWXMHX6OaNoxpzOZ8CbuTkBZFTeQ4wRGgFBIXES35twputouo1uBUAxuWWVjpdMgCe/BwYkTPj6jrFLrfoKSm3Irvi79CcQ406HcYwcIuOUzkAzX5vS6X1amBOL0PGyUZPaZ4GfSz+CgKqq1gbisEqVcz8/dVH13QvOfBKg5hhynfjmBANC4NgVYBM5ibXt9uzW1rodrhIAa52H4aAVq4eCEnrjR2c5+TU7q9CwCzOJ/c6x5cOf1qstnsBi8cZsl5ITC61DdhpiAR+WKAYcAmJAHqMU128TXamFsz6DV85qP0ONgDya1u04fOe4Fq8DSAlkMZSUH7dUGVuqXcen8SRw99CKOHXoFUyNjmJmYwuyZ49i4YRr15goqw2PYtHMfprfsxf1f+5a62E7UOijWL+D0qRO45e3vwVXX34pWsYa5OmUTyxgfHcaT338MD3/7Yfz0z/wsDh09jrve9XZs2bwJF185iqceuh/1uVew3DiLS8sruO0tv4B1U5vx4tM/QKd5Hq3mPNaWz2O80sK6sRFs3LILc80WDh0/hrOz51GujqPdmcKFy0UMTExi15VXYdfeq7F9116MTkxB1j/B7jAIqBUlcIuSB/n8rFnqwUB+ablu3yoCvQTSA9jm3sP5kPsm1zD3cyeHnjdcJ12gI1gbStrC04fG1Jof0RlTsocALrnX8PM4vwxceL5kt16usWToJjBuzaT3bPlmdNr45je+roYUu3ZfiQ7XfZXBL7tRsfGG2RsHXjqAJ77/JMYH1tCYM0Nuw+YZ3P3+ezCxfi9WWkO4/wtfwdaNGzA5WMUX//mT2DYygj3jw7h44jmcPvM8SuNr2HXjftSmrsAzL5zEcG0Tls5exsLsJQEsF04fx8ToCManpnDi/CxalSFc/aY3Y891N2Pzjl14/umn8fBD38DlC+eJeKj71e69V+IdP/Mz2LbnSpSGBtESELSKShQQFMSvEQCvCBiwVI6mJ3RBsZG8mFuBJhlHTGjLfolmcoccXi/w+s5iTzIoVLAJ8/quDL4bZUW3RHkiZgwS8uTo8tp9aXTRTfafATD/0T6dFWG+Th5WKd/3XDVD3JYHQQLRtborpI2mzS5YQ1EdYMOwj4BexlaKuUpdOTzPaXUq7GvWkaCA57gLYxknCB6MvVWspjiTuPcJ6ClybjquKBTox2gvpSwy5L7aLZLFns6khfuXGEmRBPNzzIRkPEHZWjQR6vMzy0RG6yMKCh7v6PYlxm3ITYPtxH1R6yaKVfLb5LOKUJHv2Uv8nXhlbJTeo/brcpKXIJ2sABi5MjFlR75gt5GRKICvXMbwYA3NFbe9F1NGwEpbciyOIYFGMS7kP1ZRUqtYJg6ZgQF2gibbgvtNdlgMkJCfwWcVUtciPQKFo/eSPjMRHVvIoCONo0P+pvOqD7Di6xmnMgZwhzNL3TkvCBDk68nKsHyeYKKNw3kf7jruArKUA5Rtaa2ZmWr/pVVUi2YhC8DlZ8izyhJNjrVAI4IDLc53xxYEDiTRJBtOMYXtH/KaFAcy7qV8jrJPnaMGEtzhzWxLr3PHcoqJgvlDkIQFJ3eDTJ8w+yrxZ/IdCyaSgF8x/Qu6Ro45AQ6OWe75BHNYuGK+IMNzmmcTRFVDm17hTfMomHBae+HFK9kduziWqwFuuVBBsNRni2Pu/Myctyk3zYIoGS38dzKqFOOWSwI7+bOlBUr6KP8b0RlBMEUMfRU/K+4GH7EHPWqdk7gxTD5nAmic4wQCE9Tw5w905a+5jxDUVpFR52xZa4GgkliPAwQbDTqpsQBZXIzb6csc64dgs5g7apRg64WMX61g4GudjzHGUQE6CrVra8GiZAOw7vwzEMSxXWahJTy2bAxfwCC79wopotdhU92Ho1eyOgNyXnPMFWsK1I9GDSxKtyibdRdOxtTK6WJPXlqmH1uCTHweBE/rqC8vKW52ruwmJwLhKFWOcReQRpZZ2GpwvxdJoWgvQD7HZJJzDjGGIbONNR5Z6YTU2Xm7vbNU2CawxTUnKxeyuDo6i92F3iAY924+m3Nnz2J4cBAbNq7XdfO5Esxn0VtqhWRc62xw0Vzrrk+izM+nmobrm+uOAJXykegW72YDJJP4+7I3CSKF5lnk78mg78jsfw3/9i/34R/+7u9xzz334IMf+gBGR4dd5CxWxWjTOVZ2DuGidF+HYuEJPJPDgkCFsui4mfBCuAhMvSFL7IY7P5b/uPzqcwK3BDZFxz+FloGGJqCk10QFzgIA/2mvkaJfxoULl/HH/+lP8fDD38Uvv/c9+OjHfhPTkxMg/MPgjdKz7KzteMZspZRZOdmNz9VelAwvF88l9eGii8Q4O8rpgI7ALtkv8q7qkAXkQ4hVJm8IBLxoCG+qvmj6oaM2USiqxRF02hPHSYjBr9ADKoCLzhDSXjMhtZ6alThVxizLDr8XGi6aYcRDgmwhMbyiS5GkS32mfEnVl3F/tObNznRZTbacySKIBDW8YYQUrmOqKH9MhL4a3e3c5JIb+rI20RorZcFWEqghw0t7RWSXIwXbkcz7MAp5BwvQqi6kwaK9NlS9jWfiTdcMlohjfShGks/Di4mgJAyBwjMg4vNepjdBtHX2huWAiF9KKLPSnNW88NhglVYAVYJt0XmP15oVqwRanHjQz6vnY5AyTVF+SSuPCpesdMnGjg1c4G8fC42afwd7lkEkk8+Jdc+byQmZAwRu1gw4zCaMtsxiNTh5a7bsGWHKtWUO3KwlI1jLNtO8XwOe9EKpk1WkBK4dgJQr3ylHZdU6gSQ+2KFBVmXtzUDQgADN2OionmGyXBi0Lq80MUwfpGiBnCCivN9CbuvKCRE+m7TKlJfXa1KF5r+egVhWrnomSJYAEe+DYLGlKjQgZZc5zpNga7XbOpgJYBgkd+CtMQwZjw/8XkeZXse8gvYDXierZwyiOyE1lLkvfWriPcQkaBO4JlW/IV8AVT5XLRdjgkhGESueBCLNuHQHFwaS/Fk2RZA/iCS1bDxAnwszkvi+lYGSAqdkCRnADeCFz4QsA1o+dID6EqUkNaw0XTUjwFUtrOHkkUM4+eohvPTs02gsL+Hi7CxGxsZQp9xtaj2uueUOXHfzHXju+RexcP4Mzh19EYPtBezYsR0T26/HnutvBqpDOHn+Ag69dACb1k/hW1//uubbvutuxNxyE+/6qZ/EuskpFFpN1GdP4NAzD2Nl8TROnT2LdnkC111/C77/6HeBlYsYLK6gXT+Fq3fPoFxg6/cZnD6/gmdeOoJ2uYp1m6/EwkoFZ2ZX8JM/+/PYeeVeLDdbWL/xigC1zOJgUsMk3F1km5pD2l8jgWHFUp3ABJK6Ys09nr+bSalYQMHg5NxispNJXLIPxB7hWREM25Rt6EwK7yHNTwbVIWsj+KZzixIHMl2CWeEt2Z/JDkjlMiuqDLIIPtDHZVFeGTyKqpVBMTS/ct+nMVYF9l99FdqVQQyvvwIDY2wKUMMaE1QVS9o4fPggvv71r6GMFTSXzmH+wgls37YDv3j3b6FYmcRXvvQgpkdGsXT6GBZPHMbMUBml+iU05k9heeU8NmydwfjGGVxeWsHxk7NoNjpYvdjA9Mgk6osrYIq5Wq7iUmMNdVQwOr0RU5PrVfxcnruExQunMFjqYGZyBMeOvoqB0QlUJqfxrl99H/bf/hYss8PcyBDfRX4nHckXK+jw/A7T6opijShisCrN9UOvpij28BQuFUOCIPCI7LqmWDg821M+zX1GLekDoJYHTABnBpTd2ZkVb5K4Jfmjp0rK7hj0ip1KkIxMSYJNTmD5+4VC1cAb99zyGjotsgGbeh6ck2LaDI+h02anX5uOF9l0BSxYcH8OoEqWow66xSZPI/IweFbiwS6QqtqbcczNy3ubQYOsSLd4RsR5wfOBYEMCewTV3aWPyeMAlupmF5iBE/5d3eYY7kiWTB9Ln7NzrpMmS7bM+BI7SlYIBgAECheCWaQOizbmJqipgpA0NgZrMpZUIT3io9yv+Rk8c8bozROMRV5/ep4ajLLPl2NEBxgEhTT+XWllz2M0vY2YBvF31D0wup4GjupiFIrai22IbZ8a3ef/x96bfsl9nteBt/aq7uoN3Y1Go4HGDmLjApKiSFH7EluW7CiWHXkZ21FsR04czxxn5g/IByeeiXMy8y1nZk5mxpMotizLthRtFrVQC0VzAwmSIAECIPal0ftee8259z5vdevLjL5knJOj5sFpEF1d9fu9v3d5nvvc514xTur6me4hzkbNM+kMmbXlGJBJODWAihgcHJBhiBzdNjaUPCsBrDd19qZCGwWceY5YXNmFzGyhYKfCAIy0x0n83OMtQx2J/1N6zJqffA8xX3geB7uIr2PbaV9fWTENr5O/M0QmUGjd8R6ZRLOtKWkBkpFBQEbXWSoqxuHPEmsngWxi+7XaatczI4o6VWZX8Tp5XfxaWV2x8QQZZwJss2q51lhHrE/nR46BgU4yfNpyxSxVaMRBENPAMz9LTLPQleU4UNswFXkZa/FalpdXdB1ky3GtcW/gfJWLXbR6pxYpF4szii04FwSkBPjF9UI9KjGbSiyObskn8Pm75dF6YwT2NGfCCVpM4HgWfM7KRWDJB+5FqoAHXmiwzKyixKxy211NrV86e8iKpb5hMI153Wrvi3gx5UMuzjX1M+4bXPt9FRoJUOLEWkzUfRPgFV04BDUIVA0NDmiephZJXiDBqr7+vi3tK8U71r9kPqdOHBFj+MzMUBUrUezqWo9VRXCXcyDtXwmMGBocdLeE2jS9X1b6rbmVwGrrOzn+YlGKYCP3JWpPcm6vrK553whNUz6bcikv1jnjQ+7lfK1blPPIdNooUfd0m+mE97FwT1Ubq+M5xt3qsFHOwSJaRXG9WasMb8NVvWNDDe7T7toJcDh0/LiXmYUfRQqBclF8D6dHgn9qn6ebY8R9SWOYgyzn8JZNiJxbsvBs9qyF6d3ZxPXNvUgtvNHu22jxDLRetIr4sa8szi9ove/cOa4xT10ljFtlWlGu6J4JCnNd2hnX7CzuG7yWpaUlF/tzHgOyDdlaSjDRsbOBfP6OHVtZrCsIgHNHjAuCLrSQuUw5myz+6gtfxP/+v/5v+PVf/zW1JZYqBbGJZTBnSwDQYToVYSwBRBJHEEm2MYwFfoeJAz9DeW3EjzsO/8Qt8b9KUCvd1PLVNwLcMhiTNqFE9U/aMAp8guGkYkroJjVbDF6KuHNnDn/4L/8nfO97z+ATn/wY/snvfRojtHplu42Eusko2WJBCKCIvl+eDApc9GOLbVuLI0ClCLrycX1uDwh9q+TS5191RUTBKQ8VszJcJQmnupy1Kyj26ftIrKXo39V9+fThRp2E2VVsV/Dtz2ZCLP0JgnvadZK2lTWQpIvB+1J/8NaG5M4JuxWlqrCEsqPtJQEK/IwUEDnZ9mscpJJdY80MgTIqEwS6HmMcMiOhaUaHkYaQeTY8FARE8HfNRmun/vQQSxfYFi0dBgMdpHOT7t2vNmmDQg46qRXGBK+japeSuWA+EWRyYu9U0fpTKSjvqm1RmyY3QwWdwR+NFrkeEJrNYzV6wXnQea5GNV5sMLczuqqUgiYztCT6KHHWBCy5pTRV0PUsCCgpKHIVXDbW0rhwgCLwL8ZXDLkAgF2ddELAz6FmjtqS0vyVvpQp46lVz9VDViMKGhvpBoSuRhIyd9LDSq6rXQ52AtIMg4aUwJvZ4ATKh4nBNDn+kBosS3MDyAJUVGEzTE1gRqBMiPrzWhj8aqYKYGVgbfc63lcCXxUsb2MkihXGwJJVnwBrzSR01Yvj1xOBF+CQ0SGaPlf6JL3EyatXh6OAwCzaMaZMllkll/BwzJfkMqqDOtYLgyx+2bnI61sgRgDnWj9qaXPwR1BXgCiPWLEAHVwlRl+pXIwql3XxHBixtcfCshxHjS9p6N4he1XJRNv2GGy1Q2iudakF4aoa5wIBGwcxTGTbEiwXaF2vabzYnlhvcp14PLvNOtaWZrGxOItrl8/jme9+B/VGB8W+KlZqTXQr/bjvwUdw+tEncP7cm1ifv43RYhvXzr+k+xiePoWP/Nwnke/rx3MvvIBzr53FxPAQrl2+iKmpPRif2ot8ZQBTu/fgviNHHCg2V3HvymtYn72Gl15+EdfvLuLAkWNYXV4ENpfQ3ZzFQF8LB/aPYaC/jOXFGi6/PYtbM+soD0+gMrwLq/UsKkMT2DE5jUy+iMPHjuPAoSMWYuaaDfdMsgs71NrS/uDWIwZEYqOwPVWuZskVt2ODiWB0OnDzvO9Vn3vgmJOxH2GUpHUZmiQpEEpBEZ8fwVFWEnuBZtJRbLYMxhOQ6DBxpK4I1zjBTO4rnCcMmr0PNhucIwV0Gi1884t/jlJzBXunJnB1Zh57TzyIfceOK0nt0B2qWLZTUrOOqzdv4dy5V5FpbqC7toBzr5zB3/npn0Olb1TMrmK3i7FsB3uqBaws3sS1y6+iv9LG6CiT17xYbvPzS6hvMrloI9sooVKq4ubtu2iVq1jgNY9N4dDJh1W8aq6uIMt9d3MFI8WuWmAHqmU0Ok0UR8ZwdWEN+ZGdOHz/Qzj5wAm5JbI7PMNEgkxP6uZQb7PIFnM+P59XBnlIo2zZMVhJupknBbKe5CvCEq2fMV+U07nujVBJGkWCOd7cZwhy6rmp8RgZnc3c2HlGsSWCa182WZEsGjgRM0BlaZ5ZfC3PBX5uFo3NGu7dvYHJyR3I5drYXJpBhy18mSz6B0eQKQ8C+So6WVrZZ5HhXt1h0tpGJ0OGC896s0VTPGH33629S2eKSLDem7xPh/YW6wRiqCYWvWMPvS4YvluMV7LCLP3gsynGOeI1FyoKbt0NkMKFTe7pYY4QDNZU8EwMjrR39ooiPab4FiDG+0j6YNtZ5jw/EiMluZkymeeaktB0K+KzcNAW8yHiuiR6nFjbNgBy25CZvf5/T4kABDPUJlrH2uaGmIXqOqCmUqmi1yW2iLQswy2y2bFOkQBKnVcGLXiOis2hs5BubG7V4zmhWK1lMInXOTo6ojbd2flZPZ9BmkMEqyC1ZKX9KCXwvfMom7HjI/eXel0OZmS/J2YP27DlktdH85y82tUM0Dn8S+wezgmCFmY3G1wiI6VIVlmwvHTeJgH62BddPCAo5jESCCgX8mBFR+HL7Xdcd07iU+HNToTeZ11ENCCnOcrp3etyaNnwQ7/LtU6wxrGcgTI6W3o58jqTILz0yqTjRoYRC0HU6anonE3GN4opAbtVBrtF3R3BzuFn8N/dYukWz2S2Y722aIGN4p1bw8nMJQvIjBfem1xwo9jA9+KzkulI6DgljTq2GTImIOAp8Jfu2g1rEBkAtiA7GWh8n7TmeN8EfTk+nNrp3PJccjE29UynvCCdY3KmjPxIoLji7TJq9YYKnYxZOBctd8CYxfpZ1smyG6fmM7Ue5ZbJVju2PRYxNDxstgwLlxGbca4Vi5QDoPwMWcZ0vbQYueJQgR1mr3LsU/yrzpRtDFRpMMpgyEzM9KwS+JT2HYGda6ta/2SYs2WOsVtiKvZVqCHHec+zx47TjMO4G7LAXyFYKcfFugpZvk53PxjkstGXisfMYSLn4vkrYx/Gjm3fS4qxXch3HpTGXmtIcioFFTr5niw+/AhpQ90DbrfjHkNALWi0AZB2BFByzMyotR6cPq9rUyUCxql4YFkbtolGzKq9jbFTkhAx+4rP3sVs66N583SuzOujrhzXDEHC1FrIfdL6oG3F3gQy017OLNedJNwj3Y3B8VfBSGeV92cZ7gg4LyiflIQKC8dRWNEYb9bx55/7PD7/p5/HL/3Sp/Cbv/1pZPJdVPorqJQouB/Gaaz0hhyMWd9KygN8jHgvtLBt1mDtXGk2Rzz4E3DLj/6/2q+Fy68FWc9tSClh3wK5LNKq1gAJMJulE/CSqji5XBlzc4v4F//ij/D009/F3/vFj+Mf/+6nMUjGBTcasYZI1jeNMCUbTga3AC+3A5qdkxwB08Ab2d3S3BKsEcGMqnuhvRRwR+z9ZlilAMKL2FV1ovqOFxMw5bsSOiw2SThBBn3XifBWG5nc+aivEZicWg956ncp9GgtLDLhVDVh73+4oiQxVgN7oachOrndJTju/M7Xp98RaKB+76haBmiURM0TCk57d21aAi682cqhK1+QaGqr0ZBziFhcbA+J1jtWJHgAMCGUdkRiMaWgMfTV6hQ+DCFNusZwY076SamqwM9lFdRsMm/2PIiS5pBbzszeSc+FFVOxgUKsXEBEAp4i4T0SCagAACAASURBVFcixGQ3QM8tYClVAs3yEZNPFQ1X29Jhur2VMyW6/N6O1rYUvJt9YfvqRKX2gUsqsR1GEqDkxChR9BPQFoeE9DwIcrqvXs5NYl0FkJvE2LcDr8FiSsK4iX7vyvKW1TsnHZ35yPyRWLwqk2695WfxGpNWneyzVTWtmLWYrKoDnBFjLt7bjCoG16QSu9qSqrEcn7WNjWirNHjG4MCVQB9e6blKHLJFW2M/D2lwsDUkng//3Qy/5DppHYEk9sgqXbI5ZoDPLwXVEcwzYBcox0Q2rOsJICuwNl1AdGlrd6U5ysDW4GMCKgRyAbov2cUzkWywSsiAgtVYt2eYgefqIe9NLQQBoHHMSEXnGtSKFl3TbTcUyOSX7b7t7rilkecEVayvgll10vyLg1d6K2ofsXtPqlozMV9e3VDbWqNOdgzXcRPd+gYaa4u49MZrePG5Z1CmbtbgCG7OzSM3OIKxqQMYHJnA2VdeRraxjnc/dBSF5jJ+8P3v4dp8A7/0G7+FXdP78NWvfQ2ECnLtBmZv38KJEydw5Pj9uD4zi7HxSTz2+OO2xe7UsHD9PN4+9xK++dTXpet1/OQp1DZWsDJ3C5urd9BfyaBczAvoLBTIkivg7uwKJvfdhyb6sLoJFAfGURwex30nH8CRYyeUOHF9DfRXkA8AQ9t2aivf2HRAGG6lic1gYJVC/2SbUHDVWiapWMCxTkmCdGu2UdkFIsfP+TspME8BK38uRkKAogS3mCymKnQ609I6l+6IsBsLiFMngmBxuVLCZs3uXCrQZApyGZ67PYO3zjyPkTLPkE1cunETY3v3YOfuCTz4wDEMVasolvqR7RuwKHEngzt37iDbrmNHOY/nnvkBFpfWUR3cgY2lFewc7Mdgt4mpoQouvnUGFy68gN27BzE4QLehFubuLuDOlbvo1omY5jA6Pg1ugzeWF9HqG0V7ZAJ9Uwcxs1rH+NgoHjl+FFdefwmb926j1FjH+OggTj70ACb2TQvcWm0Bzzz3Ahbn7uHjH3g3JoYqyFX6gcGdQKmIboGAv6veanHm2RRxBDVh6ICUY+LTNMhLNmIh20VjfUV1WgKJ2XxRgToEsrtNWqCWEgbqehHYskyA9gv+jElwk/OljUyrRjoOkC2gRfYUmR/VATHKVMhiZb3JtjqzcQSidbu4evECFudu4/Sjp7B49yo6G0u4d+cOqgNDGN81jW6hKrMGfu8SkFPPc8MJKN+7k8TBzXQnuNTzU+eFBojtSoivPe0BYjcnHUy1izipsfmMYwpqRqkQZTgiioRuka5pfzarl2cAk1QxbujcKi04R1cGd7fOht65nMSZozDApFiiyT1WvUE4n8XhREqnYDEnzYAj25V7m7UnHT9xL+MaU2wgbbIssh0nYCoWBNs3gQCJveU1mnRHvbbNgDVDn69zPGdgsNZsiH0StyndrQTIqLjoA8MjR3dcJfxmsyn5DzYnzxvt3SE9wLOJ4+o2KgJLPiMIOK1trIUDH5PWAMbC0TjtM1r/KqgYPFOCRzZVpdwbF8eflgXgnuYx2NK/ItDNOMXJu3U1zbp2LMczSmL0ZPbx/9kGH+xmfq9vWqfJzLeWRMjtCmcWiItdXQE3fH58La9D2lfFkoS/CSIxDuR9cw4kkw1eg7UQO/odnY25HJZW1sy+jdY9s5EITHgvHRwccjFO7aIUqmacU8NmtLhZf5U6hW6j0hwONsvw8EiwvKyf5LjDxgS8P4IffE9eD+cxx5d/1x4f45r28cQ24WRkEs94WmBjsH7F+KuQ0WLwkc+P/0+2VTpvOCbSbpM+F92H6c5oYItrg0m2Wh0bLY0jQQoyDjnvDOg19HuJnZfAFOZRjEUSmzDpiCUHREspZPRMCDQR1JLemHTf7OYspn1UkOssRFMPii15MebcdxgvEnRIwAqXC50P1XYY61vLJ0zCGCdZa8sGCop3BJDlFNdIA2tbC63O9MgFNK8lhr7lRJ1YgWKdBnikeEk6bZsBMluWQBIFYAdCWeBVo76hIn5QMDBQ7e8Zm/XLYT5YrAJVnKdwXqrbQfGw3ZkJSsokQTpVBlqFK7IklbPcSbon7VtiMBrAUm6q+3ObPGN/zW0yjCJ26bS8B/G9eI8SrheAtdXZQ7BZ2nEhiZAMUXqdPyqGujMjgbtkinJfJQibJ0O8YzBOwJZAThqM5KUBZ0CTBhhtrWu29vJaFOMRSONr6WZYsu4anyNNZqzD7OKrhkHt72YauhbbFehZZpwq0fqQFpABR2gpR/GfewPnJdfqyuIK/uMffxZ/9YW/xN//1C/gtz/zW8iXstJiK9IZkoxufUBqNUy7u4kfkkCJg80nYpBREiEmnjefz8ihB6OdyEfB/9vXj/3C/683+snP//8bgcUr55Kmq617Q6NBcVf0QKdENFlTGwZyMi8h9UwO62s1/PN//gf46te+jk/96i/gn/zub2Kwrx950lZ5mInBZIQ7VSi2O0elCoTbFbaLxCYQSxfUY5JwrqaqnRdZ0rmwMLw+IxB5B2seU5mISlcn2FJJvC9N/tRi6BXbq4gxWOBAyfmCwQRZStKOcDBqm1czqbSQyaIJPSuufrU/+QIUfKlS0nEgpyAqkquEqnMz0oYjoIIORzWJBKZghu+TWutUxVVlwPbq6u2O9kQudl0bGSoEaIp26NHv9nShTDPmwVmm9oICHm/82qSlf9SSUGFiF21vMUjBMBlGBn7MkhGyH1/JtcWAZLSmhXaYxdtdgUusPFVuArxI1QOBW8GcSi2AdjXx1sNrTJs452cCXhz0+p4cVG+rNqc+z236FhK5F9vQzZS8Fh6olbIp94n+3atOMeCmDkCvEiUzYLPCInFIwWwC3OxClfQGHLAr+aZoYoBQ1sLywcZpowSQ80UtLwycDEYmgEs6KKo4k+ZtcX4BjAwqZKXucdJ48FBVMuhxSmCjK3p2gZImDF0UYy4quEwMxUhwpCkX75sSDB5EFv/32pUeTbSIakRZYUlC8tvWpIA0VvTU7tyWPgLBJq+B3jFl8DhaRdIYiskRLDMFrNLAi3bPaJdIoFYCNuICsbTidgY+G7FtGJzJDYbOX3Y05d/JmmIQaA0IO4mlRKjHUGOVbXMTA4NDEphOAC/3OgWo0UIlcJDJJquiRbd3iOWiIloGSwvzmLl7B/v2T6OvQn2/HBoCf2lSwAoYk4sNnHvtHKYmdmJ8ZBDtzVXM372JK5fewtLMDFY3NrHabGNw1xRqKGF01x5pyNy7fhmPP3AI/ZkaXnjhb/DKhds4+dCjKPVXFYTdd+gAzr3yAu7euI6PfvSnMTA8ildeP4/H3/chHDp+UvO0kgcWb13Bmy/9EN/7zlPIFPPYMz2F61cuorGxgGJmA3smd6FU6Eep3C/WzdUbN7Fr6gCm9p1AqTqBHTv3qu2tODSCTq6IZocgbFWAACHiDPdowpXc20R9ISgUcyqo5krGol2He4ETSO6FdtLiz1MbohOwrfWV9ibDDp5zWgcU4GW7drBYuKfL1SsqhU7Qs70kansFN7Wscj+lmQpNVDZWV3Hxwnn09/Xj0OEjyBdL0ArM5TA3N49vfelrwNoqxgYqqNdWcePOTXSyNdx/6iAefeiYrdNHJtGtDKOTKctR8vz5tzC1cxy7RgZx9szLuHnrrtqf+nLA9GgVg/k25m9fwaXLr2Ft9S7uOzqlVtP1xWWcf/Ut3L4yj2wzh77SEIZ27sYGhZsHRrD76AMoTuzDQieLZ8++pvPyxKFpDObYl7iKzPoadu0cw0OPPYrq+BjqbENhAt1uY/bKZcycfxXtxRlM75nGgdOPo//oAWCwD51o8c90rVFHtiLP4TzPT0oIZApo1prCg66/fR7D/VncuPIGxscGUa0Oon9gFPm+ISBf8h8lIa40c88k888Fr3h/Aj/chZvrQLeB1twMGqsrYm69fv4yRib34OADDyLfP0DqKjMMohveI7sZ1Jn4Nhv41te+iBNHp4H2KsqFDi699rLAxgOHjqFT6ENpYAJ9E/vQzVbQzRFQ5fxrW0spkiVXrn3u8VqVIMU8TsIC4twGuOX3MDNLIEewz1Wo2eaOa+ZxxDoBbqXWQP4+g32y9HguENxgDEF2r4XVXbhIjIVU3EnAWkqq097O95OekRjD4WatQqVjtSRYbiadAUzuNQKs5MRmpgD3O4EfLORIN9MFQgJBvAVfk1udEhCVCiwJvEoGNOlcV0ErzkwBFO2uzpFckUL5jZCI2NJ2NADkpJbgIGMwFkesqec9XWxzMldSPJd+vs29Vwlxl0mcmcE808iOses12VFkOZTdmpkY5tv03hT7bdOINfthC1xKcTIZQBwnAlp8PVt/xJJXkugznmOttDu0ZrhfMWnlWaQzPO8zhl/6HmOQxjgjp18y6Xj++3nxeUiiIkTH+f+ra+sq6g4NDWs+EUwRA0TAWQABwcTQezccMzIWIUjFkeDnp7mXHNbsymhjAwvHW+hcoGjIdrAVmHuqzRoyvrfQ3KKQPD+PCbhCjGh5SuBnOvNT8U/xWBTzUtySYi2Pq0FHglYEAsQwlHYPlLAzzubc4h+1/wWzjb+bYhPplRLglZkQ4zIXA8nQYRxg8wMCC2aCE6TnZzoXgvZ9/r+Kjmp3dPurNFM178w65pzQGhfzzdeUwLAGLZYlzm+QlK1/ArEE6tlYiWCbJBlCe1JAIIFDOXi6mGTDFANUJZ6hckd0qx2viz/jOlCKE5qp/B0Cl8rHtpEaxIALRn6af2RY8jP5vMVgp2N80hBU0a8txjRBYMmsFIty8ZUUQbSaVUoF5Tc8Q8i6r29uSquKLZDV/j5dN58F12XS+3I+Srbfhs5/dypY14ngluNgxuoGo7mXs5WV7eXb2VoCjAP4T6QLA5DOA7i2+dxJEOgZMTRclE5t9lxPBpnY6pdi9wDK5PLqdsaQT+91c+geKIwvkf5+tfbqWSmO57+bOKHiMHXexPZKRQJ3/PCeuLbn5uf0Wmo0y1SDbqeZ7hZBIlpfmT8LnOe+UjaTMTGgBYyFsYqATTpbx94jADM077RXh9kE8xOO8frKBv74//hj/Nmf/jk++cmfw+//D/8duhkWdAroL/cLLDYBxLmpzqsU+4dMidZPEEG0J27XSI48n/82fPCBHxuz+rFf2Mt4f/KXv/URWLx6riu0k22DIZyZKtxOzDh5GI1F8NWrNIZ9vQAkbg51/MEf/CG+/OWv4Bd+6efxu7/3GQyyPYR0Y6G2bOkLV6JgXKmtKFBubRTqJU7uQlt6OkbUQ1RTgJETXVaHErAhgUHRqL0Z6V62WYCrhznE2U0bMSOkzbaMELazblFUT7dRexnoiM7Iqm7obvFw5TUQgEjVEya/uh85O9lpTYFFCBemSl0SsBe1PdhNXGy9itE2d6L0LHhQCHEXndnRMTcQo9hO/be7xVlzJkDCaD9LNus81AoaZ/dzK2AKN0YBJWGJbWAmqhyi4FMU2IFKAgPEygmaK9tOt6qTZN8kirSDO264DjIM7KQKZm9ehE23K38OgppqFWupYiRbaGl6uFotXQa1/LkKrD9MjKWtZnAjfYk1EPeaxpk/Z/uQGQXur9ecoO5KADasWvCLIqxMVP0+vDZTifWeBDWlixKf1lVqvlXhjna/nm9JgJkMgnkPDA4Z1PFBMii3fgXfb4sRpdZIVXy5cbsmISdP0tCZxEVvPq+AffcE/3jwpMomg4UUeGlcQtWfLAjrvbkK78QjDBXC6pnj6qDFgLbHyJX+xGpJhXA/jxxqDVeGdbAHyJmq0YK6xZDjOAtu1uUouQiatDRGCNxRFyMqja5e+dr8LHUBBpBiTxGvlONHds42u/kUsKb5kN6HgTfXlat/YQ8dzoZuI/VcYPJGHTL+vzT8Qgg/BWAcPyYQHBdWebVNiKYdDlYR9VX7q715k9aA2h5i7qtC3+lgeXkZZ156Ae985zvQx1Y3rtdMToHJ4sqq2mG4Dl45c1ZthDsG+3Fo7xQOTU9hfuY2OmtLePq738XVu3dx+on3ojg0hqX1Og7sP4BzLz+P6bF+nDo4idu3b+LL3/obHDp6Au953weUON269ja++bUvItdt4aGHHsTKWg3FygA+8PFPYHz/Yc33EvV2Fmdx/uXn8MPvfRMrK3MYGu7DwtxttJtrOHFwF3YMjQCdMpZWN7C4ugQUSzh68mGUBnZjbNchtDMFrG5uYmJqN6rDo2i0c6j0M6Anw5G7JNthXZBoaX6a4s6xT3M56TZqLkZBhqK93CJZsU7FAa31SJL4OrXVpJba0NJI81mJarBoU/CtRCKCJAVP4brGBCXp23F+sq1U85MJQZa4SQcLM3fw/aefVqL85Lvfj11Te9HiuZl3q8t3v/RVXH/zAipFspiaWFyewb69A3jfk8cxWOH5UUbfyB60KzuR6RvDZieP558/g26zjb58HsuLS8jminj91VeRqS/h4SN7kG0v4vybLwGdBirFHA5P70Ell8Obr72BK5duoraZQbV/BJlcH4qjZB6VsWPvHtz/6OMUP8FivYErt+/izr07WFmcx46Bfpw+eRKPnnxI+8/gyABm5u/h9TfP486duzh96hT6cxmc/f7TWL59A62FeTz64EM4/N7HMXLyPnSpp5IpIsu2QD1Z6+yQSUb2obaTdhZrS0s4//pLmBgt4MrFMzh4aDdKpSoGhybRN7wbKPUjUyhFMYtMHu9zrmjzWHcLQoFtC/UlNNeWkG3UMH/jKjr1FtbW67i3tIGDpx7ExOFjyFQqFKXUOZp0sXj+XXj9VTl+/uDpr2N69xAynXVUKzmszM7g4dOP4srNGaBQxf2Pvht949NAvg+djBNUlcVEQWuGvhCBFWqiWBxfW0Hsge4cdGEsfX4vaBdA5SKcnRYpQWDh4JTBa79gCxj33YKr1kyk+WVg3uxQslkMBFtjRlID3kB7e3s6j1PMkZKtdG666BHCyCGD4C3YNvRiUKm1z1o63INT249ExLkXhj6izholOh2xp3l/qXXbAA7bJ93Knxgyib2UGGo+3802SkUEg9NkAlCwOYeNzXWNF5Mn7h2p4MWxTCCB4oEAM3oyC2QUBpCY1n2KNchwSMx6vjcT8x5IGExtty+11NrD92cslAoxvAaORb1h7Uu1mos5YnCDSaqYPwR/AzRxIun2Nu5/SWOLY8FkMgGAfJiSOMjQ3a0piYSUPCftIz4zARQc+6T9SiBQjnzuHCCDgwzmBBxsbtRC2N97pxnrXbsitto9F8ikoZUchxk3N8gylH6iX0/Wl+6/Rt0ut8nxWhW7bLqlslCgwH5obAYYbKa8WWWM8ZKzYJovBF85Tik+SbpoaT/n68R2TI6R0aYoUCKKePz89HwSsNSLHcTgtVxDus60NhL7bivGB6rUoBJQ2kS1Sj0qMo/I3mG7GuPjthwS+QzKfVXN0+SmyHFJ84Xn4eDQgFs4qSEWLD7+nABYiiN4Xwm04fsYyCuhr79fz5pA9wZ1tsikzhuA2K5jnIy0OI4yrAngh98Zi9sN0YxW/uFzJGizvrEebY5kX1pbLsXbitUjtk5FcF5bOnu553H8CSRJd5Htg/p93r+7V6xPS4dLtmq2NF8Sg5Pvqddz/yawji7KBcaddqFO18p4ncVStmFybSS2ZwLn+d3FLRtW+D+3jXo/ZKcC1+amWiEZX3OvsBtrjzkRnU3bXFfZvRNyKJW+MjbpbBkMuS6ZW9JEtq6hmFFJt07gkLUXFXXHmud+mIrZKVY3WcPsMwGd7JhK+U6WoBsBz6bWYKWPju/UGeS5YBYm8zk+NxZNuea4hjkvWLDiuNJhkgNhQNKM9Ga7bgfDoh0/yRD0WeT1RVCM+ysLetvXHwHRlPMa0DbjU7p7VLTcaOJPPvsn+Nx//FN86lO/gN/7/X9KexY940q5T+6fHHc+X/4+P0vrPYo5OisjL0mx/jZmS09jkj8bPXL6x8asfuwX9j70J3/5Wx+B2cuvdlOiaIZWsHUiqU+gl9JMFnPCQS+MBO2406ZjRg3/+l//L/jGXz+Fn/35j+O3PsO2xAooHltSMk/WQdDGnZOK3WQUN5zewjkmBS8GHbiutrQQUkCm9J42t8HOcuDoljD/jsW/e9ookchsXb+D0Fa9ZexOCbPbEdMC8b8Z4OGBxqqpEnTzL7VmuGGwgsBrZUBi3Sa64FivSNcRLY18bdJl4oOXS+I2xwcfJnb04fulhatNjMGXRExpLewkv8fAEghhYeOEhvPieK3pICfAwOqo0fWkKeVANQkFqg0vROg5Ntx0yUTge/J6PBe2KgmqLgfIoSQwtG8YAEg4dzsQsk03TPcebYnamAJQ0aafWiti7Bn0JjdFvh9bPN0CGQ6Y29qJNBck5h5AV3zm9ta57ePtObLluulE2ZV3Vb7l+uEKB5lbHDdX0dhTXgyhSlfi3bLkFlfOaZLR0gGjzwwGip5tiI4mkE1ATojsp/vy3EguomGFHuCsDhk+/KjwyYUx6aaIbWXnFbuwuFKSqny6/nBD1IGi9ex5kvSuEsjHOWa9BffP67ANs4TtLBhVAtmFE4CA22fMYJR+ScM21qrix2elFrIUUGnekz2Y2sXkbkMQNjQTIvnU6wjOqt0mK9aT16c19zj+bklyaynHKr1W9xd6VmldqJ1RDjJ2lZIWRCR+HFcH+XT2IaOMwHkAfQyGVI1zi4GeB/U51HJm0V2CWylR1VwjeBb24K4GsjXXlTux7kIMmAEQx/38+fNqD2Awx5aAleUl7Nt/QPOMLMpyuQ9LS8t48fnn8YPvfhsj1X78/U9+Aq2NNbSWbuPCm+dw5dYtFKpDGN2zH9liP0ZGRpHr1DF34yIePnFQ7a3f+P6L2DN9AI899jjWVpZx7e0LuHn1InYMVcXk3LV7Dyr9w6hO7ceJx9+NQq6sZ9paW8Olc2fx+kvP4O7Ni6BcS622jPX1JTx030FkO1lcuHAVmXwefYN9KPQNoN4pozo0jc1mFrlyAYePHsDE7ins2XcYufIAGm22l9ky2+66oW1DYJkBeXKf64GttqFmxVpJqNp8vbdSaYPzJQGZKVlNe1Y6fFWBDiBcrYTxO2YqOvjWfhwtUATzzTA2c4jPWMBsVKj5/2xrI+C8ubqAt157GW9feFMGGR/6yE9j/5H7UCc4UCiK6XHmm0/jyrk3sDg3i3abrSs1PHZ6Lx4+PoZybh2V6hA2M0PIDO1DtrobdZTw1FNPo1ruw0BfPxYXlqSHd/nSW9iYv4EnTx3AlbeexcbmXYxQlD7fjwNTB/Dmq2/g7YtXsFkjA6iA0uCwxvydH/oYyHP6+l9/Va1RE5O7MH1gWjpWPB+UPKCLkydOYs/eQ2AKcv36VXz1q1/B9Zs3FTgfP34Cw2yfzHZxeHovrj73LKrrK9jz4HEc/uB7UNi5Ey0ym7p5ZNoSNEGXWliZJgrZDpqbNSzOreDSWxexPH8bA31k/tzFyI5+9FdHsXv3URT6xtEsVNE3MKyknXsckwytPY59s4m7N2+i02piz+Qwmis3UF9dBneQty9cwvzsEhZX6njkyfdj99ETAPX+VOY3+0+nPFtU1tfxra9/GQN9OZx//QWUcnU8cvo4rl+9jGNH78PNW/ewsFbD4+/5MCamjwKlQSDLZJxFla32S2qJqRCl4pndoZSvxGepRKczh2eyQfBUaeY5poQiwC2DMQ07bJElHEUxu0F7DThkS9qlofcZTsxMXnQWhNtrKt7I0bZpAC1JDCSGRkry03nt2IKyB4wjDI5orscZyd9zcu8iQabttjIBUAHgk32q84RMcgktuwBCoDadHynBVYIfbY69QljPmXbLXTeZdqSzgyxq7svRH9Mzk3AB1K1PYg9K9N7t6rVNg2ipSGZCwBbwJ4BIcYvbQlNBT8ZGOoP8u2TIpUIqE0Mm1KltKr039xuzpMyWYdJG8Iv7TGLtySVVTKetGIBxzUAfW4laek9ef2L5cK9KbC7OB2nr1epYC/kInuksEvH5MHahC7WS84jZ5GIYWmKcBysra9qDBWoEi8otZ005njKW5fs4nnac7CJWasN1Ac6xMll6Bi4IsDAZ5vxYXl7C+tqagZ8sNdF8fZxbYk5FfGyWPguMNrshUJGkFHqAY4jbp+ei72LwlV3oJMAY48U3S27kfMZsJ2QRlWAUvxK7NzEFk9bW8PCw9gm+z+rKqgXpyVKXFpPjSBXgxFTLYGhgALX1dZkLDAwMKH6kkRPvwUVq67/yzCmW+lS85bnP4hjb0SzkzTa8Gnbs2NHLPRgrUION181r4vctQMmgiOa4Og7qAh7rZNCFri1jEO0D0rQlOGSwlfFU0iszQGqwisUighgJPOSz4NyuDgwYfK3VsLS8rLHjfaVr52dUKv36HM5v3zf3bOdUcl0NR0Y9I8aMUVhKOZbAXmqoCcCyIZg1e2OfDcd3SVlQBoIAlwqnNQHL1DITACwheRabEinBpAbtmBG7pk4bzvEkK+Mcx0QOzm0yvDinOC4CP0PWhNevlk2+YfiOab8ki1MsKoKBdAJ1Dqw9gYW6LN3QrUfruITglCVE2MZIhi3XmwXjrYlGVizPBq43gd18nr3cke3N1s3je6WiO4EsrrFyhQAwn4VbCVkEMNOLWl1m4yWJGpEz2EqbpQkTmcxN9FOvrssuHjtrch9XvtdlYZ56ZwZzpZka8S7HKOULfE1aowTsbIBgnwVy0uqbDXzhz76AP/kPn8U//M1P41d/7VdQKOUVl6iVnEREPjMV9Q2EGrRuqcCtM4R3bl0ID0PEaKmon/b1nzC3/tbhp/+8FzD39msCt8za2mr5UK6oNqlwNJQ2hpNbbwLemM32gIKD//EP/wjf+MY38clf/iR++zOfRoV6T9zwmNhzQbKSHYly6o9NbWhbSWACL3gwqhYflNYQCo/k1wSq9Plmfkh0O5CPBFIR9U2AjHufvTo0wcVdhtwLuTgS0yv2p6hwBmDEWFOLxyyL84BNzAAAIABJREFUtHnoAImDwGiaGW4UvXYV1ewhiZ0HkOAWhaQbYvqpg5QfxYcNrIWLZCYrgVQGGtos5A7h9kPRpUV1sMsJv5JApMZBuh0Wm012rZbJCKH6YDS5+kshXwM7Cm5DkNMuLwaNHEQGoBPMLgU3scEaxLBrTA8MkwClg3cfGP67AKsE5tFdaJtIeZoTFn3PavNKFTO+B5N+b+BJi80gjYX+/W/cSA3sWJdE7I1twCEBil4CHEEBg3e5pAQdvLbpahurGaoyqdJivQpq+0gfTpmu56TuIZhciV7Mwy/pyKWKjK5bLW/JUcqBidoCwo2J4yrtKCYBIcQqQetgT/H3OT78cIIznBMMRFiFSQV+ifRvE1OXqLuc50LEMx3UERCJIh/B+hYoFYGBkpJw94xnpdczAAiQWnNdiLHXrgAnARCJ+bbVkpmEjE2dt81xj20jZx7GhGaQct5L6yK5xVALK8ArjqXaSNodLMzPodrXp8Bp+/MWOzTA5DQvVftXYG2XITtimmXI5zI7O4fR0VElLbkQTJaweYCzHEMF5MHo49qTplO+KMFtrUUmszEWBItdmaY+D/Ew0vkp7OnA+MUzL+LWrZvYs3ca9WYbt+7MoNnuYmx8AtVKBe964nHcunVb+kLDIzt0v9evXcW5V89ieWEeczN35J44XmxibXkO/UND2DW9F3fnl7G2SSYJMD21C631RYwOFHH02FE8/cMzWFlZx/DQCBbmZnBg724cOjRFPqJZEIUKao0uFjoFnHzyA/r/WzfuoFWro5IDzjzzTdy+fBbjo2XMzFzHwsoSDk4fRh55vPrqWRw9egCTu8cxt7CKkR17Ua5MYLPRxNBoBSPjA+gbnMDRE6eRLQ+inSmjSUHzgp+HtJkIVgXAroqvgG1q4Bh8NuuR2x9BJgNPYgVmrffGrxTsJ6YV35tgAd+f2iYpEUt7VqrsGoCMQgMTWdLigxUjkfPQ4yK4xXXJPWFoaAjU06AT6pUL5/Dst74hBlGztomPfuyjOHTiJGo8Fct90oC68vIr+ME3nkKn2cTSwj3097XxgXcfweGpgsCtbq6EdnkXMoP78fqVeXTzVVy4cAkf+eCHMFAdxAsvnsW1W3dw5e1LwMYspody6G5cRTG3gQMHTyCfHUa3U8bFC1exurqB4ZFR7JyawlvXb2B45y584pO/jB8++xz+3b/9t8i0GzIAqJSyKBa62Dm6A+998kk8cP/96N8xinqzhStXruGVl8/i7KuvI5Mr4pHHHsf+w4cxOTWFkbEd6OuvYOXyBbz19a+gWczg9M/8NEpTU8AQ52se+VZOwAfyLXRy1LZbx+bcLM689DqWl5axubEEdNdR27iHTKaN+x94B3aMHsAbF25gcGIfTj/2BIpsrWALYrSK8jykS+gPn/429u/bg32TA1ibOSe9z42NBi5fvoVr12fxwMPvxpHTjwHlqhhbFBLPUZekxWcrVBT19SV848t/gb5CBzdvXkS7toI9u3fi7swdHL7vFDYaXTz25PtRHd+NbJ4OcNRmYbtkHu3QFFKEwHhJBcGMAF6L6Ju1Jcapd2idzzwvGcTY8TBihm1gS5rDiu87Zouz5Su5QFuc2gmkXVothdDTf9FY+fNUtJKulM8+x3ou7Ol6gkXeK/RtO0dlftFrt/9RkwaBvtGOwgdDYDyxT8Rw2AYOqRU+xQtkz27Wegl6ryBHBp4cB2P/D8aKwLxwObPe1dZ1uOXKVX3GIxxqgQ1qDTJ7yoBIPIvYV7gvczwUC+s6mUSnM4Gajz5bWAQR85CueU0Lyet6Q0+IH0iwgXHi0GBVn8vk3M7CiU2f9MLcKsnfp3tquhedFVGsIjjB92YSyEelNr6k3xNgAn/AvYjvI1YOGTAZMribWq+6PrZIUlBfbWRNaRaZfeWzebNRM3AabXFscS5LgH/LpTIVBZhsSr6AyaXa9x3ncm9NrXoEPvh6x9XePzlv7bS4qbOZ9ymwSm2ydAk0wMjXMxnneLNdikwZ7dcqklnCgkwfxoRr62sSzXfLZjDKw8WvUSNz0MAj9aO2nhHEOtK/h7atdNTCATGdGYlJo3gx2t9TXMTXix0oJzuf8+kamR+x6MZCzPoK25nJniqHJixBDOpqNcRuTGwmMmo4r1ikEaiWzardMcUrab7z+bgomxHrSwy4er0XvygGLBh4UStlu63x470vLq3odxmvScRfBcecWvY4pizg8vnxZ0nsm/fFa2XhnkARr83FPs8Vs6poUrIRXQJm3Ce2F9cQZR54r/xsxlkEyTi2XPP8LM3BPHMUy4fwmgTmx7Xwu+ZRkBYqfQQhHS8JQFaLLp32WPivq7DJOIA/qwiwpOYli9GOs9wK7k4frh07/nndGxjkmZDcV/06zkUW1/h3zlMy6HityTlVxf9tTsxpjyRH2SxGg1s8ApJZgPkI3ps4Vzmucn+OHJNFTgKH1A3k+uB+yXFjHlet+Fmk/YPrPxXcrPnsThLlLkGk4LNgbkAGGjXEkrGIzhDmAMFEs/wP0KhtolwsaEzpQkkml55hmVp37vBgWy3BMe4TnKMqdMjoxHIx0tPbBuImGZPEeOR+Fhs4uhlq8zbxuc/+Kf79H/97fPrTv4Hf/Ef/UG6MZA1yv8l1yRw04YXPjF86w0J6yGdYOE/5nSM/CjmWyEX470MH7v+xCVk/9gvjM3/y7b+AEZi/8npXQIvaPraq3A5sEvnGQRr/qMoWFfVeG1+XoEND4NZXvvI1/OwnP4bf+d3fFnOrSPRfbBwyGZyUpADDAsueqN5ADGwl8EhMiWg/MkOT1TrTM5KgrA+bbRqtCYzpOb1ZUDMBeNrQIojj72YZY5N9FgeK2/wMmGih9O5Xo9NrFUtiiNoQediQJk0afsELlHRgiatH/y/HV+1fsakqsBPwZJCNm0KqXPZAnXAMSuANWSZqLxPl3fpjqkRGz3UCttgDLT2g0Edi4Js2E7VfiJnkKonHzvolCnzDTtXsHY8btZ34Ag4NDwz+m7SueiLnFnrtOUDq5+F0F88vaqC9PnV+Vjq4Zc++ra1M4IKcPxzoqyUx2HJidgVw1NvIeq6MPhx58DJ1SFVqs622dDnMqHJVgz/jYc9kgXfMAKpUdtCnqi43fVp0S0w/9JbUJ14Oim6smXArtM5WVEx6mhghnLut1amns6YDO5KcoNRy7FKQKXo2n58YBg4amJRLZyjAUz5TJjQC70SB1owP3YQtxz4JOyZHPj5HsodYzZQYcHJj9NxP9GiDa6GlxoQlrL9lYy3w1ZXOlGAo2QztD4OY6b0YdG+5ZDKAYVVez4j/Udet5YCWB6AYTnIZM5ihYDIq5G7RbSgw/ZF1EwkGq8Gcm6xUJ3A4rRsGB9LPk1i8g2e2EjFY5pdo1QWL53ItsFps1gHFgaMIEMkVK2cMRr2Our2AUUAdD/hwgSVYrOA3HGK1FkNfRtoVDHjWV/HmubN449yruHf3DkZ27MATT74XV2/dxcLKBsZ37hJrhNWza9dvSrtp/4EDuDtzD9/+9rcxN3tPGkFjoyMYrJQwmN1EAdyPcuirViTE/cJLZwV6Dlb7Uc6z62oV733fe3D11oz270qhiLl7M3jwgRMolzOo1dZw+/Zd7Nt3GIV8P85eu4dT7/kwRkfG8Mwzz2N9bRN9hSyunnsR9YUrOLB3GHMLM1jebGDfwYdUhXvtleewc6wPO8eGUMqXcWD6GMZGdqGb7aBQ7qCV6aAydhC7po8gU6yi0DeEzab39y0WYzjhqbhgJ7Me4y+YGIklaeFa6jDZPCCxgM0y8Rnidg3rqzkxiGA/dHWUSETlT3tvOFnahTe0MMTa8tmTWnr12XRIIlDKM6XewsrdGXzvq1/Gyt0b0mz6wIfejUMnT6BVrKCeq6CbLWPx5i18/S/+EqeOHsWdW1eQy67jyIF+7B7toL/YRJNPsrATq50RPPX9V7C81sCJYyfw/ve+Rwnoxas38cWvPaU5uD53DZXGPEZyqxgfyOPk6SdxZ6GJ85du4cbNe3ji8XfhPe97L5aWFvGFL30JBw8fxdhAFc9+/3t469U3sWNkGK3aOtqNFUyOD+Lg1C6MDVZRiTGZ21zD/Mo61jbamFlYx2qtjaGxCZQH+rFjfBRTe3dj995dyG+s4+IPf4h6u4knP/YzGDt+DMXxXVTcQY65oFq/a+jka1i7dwX3bl7DhYtXUR0cEhiwsb6AmbvX1bI1MbEX+dwQJvccwZ7DJzDM91EAz/Yknx3dThO3b1zH1//TX+Fdj78Dw5UWGgtvKqm5dXseqxtdrG1k8OQHPoaBiWmBcnRvbBPQUstgVvqgzfUVtDaWcOa572oMKLP48pmXJOA/sXsPcpVBVHfsxCd+8VdQqo4gW6oaxPJha50YAllCoQjuO25Q62EUaNyWaeDf5R3y4tmu4YSOe1ZqJUvJr9tmzAJnKFarNSxYLfMCJ1kWSvY81/naKx+5lSMV0VLxgmce/572w9RSleIvfudrUhKlRLqxaZmFKGpy3dmAZJuNfRSXEvubr2VrpMDISEZSsq6iRL4gYJivIysnMU8IgjARtjTG9sKoC1fpj2QjghnmIoLBukKprDOCLGK10gS4pYQwte2Ek5ZafRjjRJuxkmzpkpk1n/RMOe4CI6P3lGcfE7gE6jB7leOuWClFJfZmi/G8JPhi1jG3F/57YkbT0Y7XIJZQxIMEeHrFpWiJ5n0wWeazolsg9Y5SvJjO4WbbTq0+Uw1GSuA7dNb4EHi+yuEuhOJLdGoUqOB4UppjYufZokFsEDJRyWINSQveo01nfB/p83nGchzVSlTpsyA+91+5lOaVoPOarEVlK1GBf0kjU0x2xgA+vzlvOL7BmdZZbfaGP9eAjdtYrbXjghgBEQEXoSHK96eGFIGtxEpMhWmOa2KiuUhogEhamKGvxfiWn0N9M61RtoNua/tNHQJ6ZmK8lgTgkBTAmJSxRX+1T0YxnKcar2AGC0glqFevSTcpsSANtLkYzrVAQIvrgmObgGkDTi7kiQVWLGrMPe/8/PurA1hYXNIc53uSScYx5PzhqNkh0D8jg46gRRpbjj0BMrL9fDbaCXp1bU0xplsRS2i0GgYbxfaLfUmGKjZSMnvHpjycX2xbswsp2Ur8N4NYnIdmY7p7wcCuASa+B10CGSFwzzDby2wjxj9mG5HFbXkMFoQNYJmhZk1ht6CzYMaxVVyfY9eISQJJu5M7N0EgA242K+H85TNIa0kEkCAHpKJoipk5bnkVu20mlS+5IJ6KcTwyVpaXpeHG/Vnt3dQEizhWv6+9gvSQjlhjKc7m/pUYtgko5roXky7p7FHfrVGXmZeBXTvlsj1Y8ZAkM9i+3ND6FtgcelYEp2g2YCdNa/tZ4zflToy9ySI2eO2OJM1UPW8+S35xzAVwRqEmFZsJlHK8OM+0FkiEqfQrZqRb4v/57/4v/KN/9Jv4jU//mvQ5aeAjQD5rdphjr8jrt4GVPewgyZckXa5EmujpLeMnmlv/BeBP/1kvYeHqucTd62lupQqeEjKBowzPrAkhXQixk0zDJWXYmls1/Os/+jf4q7/8En7q5z6C3/v9f4wRumsEc0tJXGE7ldxC2HIjC8cTBxcO9ZyUOtjoXQ/7bbUoGdSGdkVQDnkTPf0qsB2K1OAEznnTSlW5VO1VQEiXnhDQlC5DQoIFsFiUz8EjQZWoukoPJrWwuZ1KVGZuxmKTcGyirUaHt5N89QiTsUH6pap4Zl+ZI2oEWhWCqDT6vm1zahFVt0MK3IoWMQEPYXWdbJFVvWQVpCc96Gg3aRWkANhUbR5+1i5ze5pFSwX88d6pG+RBQUHPL+l4uZoqW3f+bju0zkKMNYnEG81nr7uffRJbTZ9hjQcGCR3T4kOfivRYBhdiGAVgZGYdK3iueGn+kSYerRYJxKINrTTeokrFQI8Hne5JLJ2kP8UDkroXWenWqF0vk8HgAC283cvvJMMJrNoNVe3KujouQM62854frqipwhQHcwLgktshJ6XmdoCmJjjFEgyGCSsoCfzjz3jgK5CM1kGJAhdIx/XBmmjUFuElw8mteGlNaB2n1qkAViyWn5EGihy4QpTTwGVyZ9lar6qOxVx2wOkkKyUEBoP9TFyldctDAiGSjlkSsFeFst1CX6VPlZj1aLNgUCt9FrnN2AXKQG604UqQtWl9uQCVPOZsBSOtme0arnyakZNMIFLrRCN0zQy60X7YGmdmPPJiWJliJdIMAs8335sPef4xcdHJJBNZLk0mQzrEg1FWJJWaAQPZWtEizNcmcwWzzYpYW1vF7J0buHbxHLKdGubv3cbNG9fxxLvei8W1Gt64eBUPv/MJHD92Es888yzm5hdw+tFHcd/xE7hzbwYLC4vWLdncwM7xcVQYULQ3cPHNs3j74jns2T0hOvlrr7+hfXpy9xQ219dw8fw5nHrgBA4cPozhwWHMz9zDyuIijp84guWVOVy4eEFaCsePP4S5e0tYzw8jN7ZHVcNcoQ/nL1zGww/cj2tvPIe1W29gdDCHfDGDXHUHHnvyY/jSF7+ES2+ewf3H9+HA1CTK+SKKuaISuNmFOfQPVnDf/Q9haO8pFKo7UOtkkSnQcttUd61fBlANVhnZ9sWs1aBAYkv62Wy1kqeqdqL5b7XuuLK4fZ6rhSRYodxvWOXk61PlPoEB6f0Tk1NAcJgXbD+cuZ+qqqi2XF5qBo2FVTz79b9GZnMRk2MlTO4ZxuTBPSiN7ES7NIJGp4K1+SV8+XOfx/hAP9aXZtHFGvr7N7B3dxGHD+zCynoLl27VUBk5hNfOXcfS0ioevP8URgYHcOz4MXz9Oz/A2YtX8YEPfQRvnX0Olfo8Ost3sHdiHCgP4uLNecwurmNgcBjTe3bjPe9+F9547XW88vo5lPsGsbm6omp3vtvA0FAVd25fQR41TIz04fTJY2ht1rAwu4B7s/NYb7WwstFAdccEDh57ELm+QbS6Gdy4cwtnXzurQPTU/SfRJVixUcMa3zuXw+Mf/CCOPPgwCuUqRvr7MXf7CsaGmHisYWN1Bi8890N0Mnl0c0VXqFdXsbG2hkq+gn3Th3D/qUcwOLpboBZdJkFWSbHsAIVAfz6LW1ffxvef/hYO7N+L/nwN2dUrGB/dges376LRzGJ9k23tZew7fAqHTz6ARqeDKsG8XAF5atnU1nHn8nnM3byEdm0ezdoy+gcq+PJX/hrIVrDv4H3YbHVx9NRDeNd7P4xuoU/unsTHaH4Q0I2ZWbJdZGLH/YAxhNvEzSC20K8dnl2Z457NuZyKbHydBLp1jgRYxXmfZ9IXbJqEqcXeJY3CaI/WkR0MsQRO8Tvbib0Otoo9aolO2ktRgOEnGrhyIp+KH006QTIGEMDjuCjtY2YxJC3GxKba0ldUSxKTu2BMCiiOAhLHJBUqkhmJz+t0xoVBCAWao/CWPivpgibGF8dc+nxJMzRjYMusn1SDt2GKk0TrKhoc8FhbQNsgD++W40CAQBpmdb+eSbfF3V20oXajmB2b1KPJYUBaR5YQUBEkWo+Sk6pFlFnAY/LtJJafw9enlmgmp7wmAkICJapVxSw8s+SYGO30tcZmz22P48MCJ5NYtgFyPyLTxDqROSXmTISTmLOAOTnjee/jmaRzM+QEeN2p/cfdB1vdBC6Mew4wduT+SlDErdxkkdsFjd+lqxXse4JHbANk0YqgTzNYh1wjBl9Z0DLLLLmr8bP8jMM5OuKRLQCYLYvW+iEAqPugaRNBKjKVklyJhRw1RipcBLONwBLvJbX4saiZWhSTu6TOhgCItDbZaknXyI11fUY6P7im6FTJmIAvSuLtBIb4/MgiclzrONPzxGwkfiaT/jSeHEu3+BHMtD4o5w0BKre31lVYS+QA/jsBmBSnMJZR25eAOLMTCS5wLfK6zKzpoli26QDX5SJ1HLUH5TSWBFIJ/vH+KdourS2CLaHtNjKyQ/Ec/917lvMDgTNcKyE2n+5PcWYAb94/rPNE1qOBQ7ch+px3+1kCkTim6jqgDlXHLqLUJaUjvNhoYj1a/ylX8TU362SJlaQBpQKwch8XwN3Sa8DZ+00QOMjsY8ugWI7UU3Txm7kMuzfMSvWe4c4Ea4SZpOD3NqAXsh7MFbKMJ9kuvIZCvoS11VU9O14X9yKCrYlYYSan9yux8cQm9TgQZOb8tHmYX8Mch+PH9zfwbAacWtYlvE+jhtDaE0GAe2BOc5eMLnX/dG2CwbdkK6L3Leow2+iAec+OHSP6N2r7psIG50eaw7z3dotmGzya7VaeQESPT17sdhtIEARzPt/k3rlew+f/9PPS3PrMZ34bv/rrv4xOxppvbJNmTMU9lhqsvN6torzPIhcgY49X/upiZvricZviuZ8wt/6zQkt/+2++dP3Nrlt0zKBKaGg6tBR8Sbza7W0CnMLO22wqMhpoE7qJP/yX/wpf/vLX8NGf+wh+9/c/g+H+KrJcXMHcyhe3gCodSNS3YOUg6IUpCbcg+9bYhERrrwXN1qdb4JZemQ5ZJZtE5rlTBXrfa6MMKe5wUhHTKBIoLhXTNK0hIAQ/6L/8rlajjAEFufeF5SjHiYGTWgNFBd9EsUz3FFZWuMhZUU3AFZO0ogJfASUcP35OL+Dccq0zoBb6ECGcp8pv0v2K+5U2RzDM1OJJpJ39zsEIMkhIzQsDH07fDRyKMddioGBQzwSThM4zVCfA5codn7k2ObUlWN6IAKdANwbrLdqnG01UEC3HQVdFBNTEQba17zghdQXYLQQaZ1VaabHsDTGxt7RhbXPF4KaW7i0degxqdTAWsr3NOI1jqhSngFkHSJgScNj4fHvCq9R0ECWe1dQtEIXXKKdEMX8YzPGQsz21gmLTljRuDB4FBAcgKW2ncIoUoBtzthXgncYiWlwl9BiVr7QOHfgbaNNTori+hIQjOJPFbqrau0VSVPyoAvO+FbhwvDnWonlnYJuH0IrioREHgdktbrlQEiF9Brdr8islAmoHVtVmSyyZ18rKoZkBthTuguNlQXy7Dbr1olknI6usa9UaCyYGQUux06TNYKpzchaV3kZU3pUMxvzks+AcVEDMdUBnpVhDnAd6xjEf1UrIQI2gSQTJzgW97g1QGQyVyGye1tak4vMw9qFqwE1IptZG0kdJgLPbNKNFmKB1EipklTpp2RWKbtVYmcfb515CY2UGM9cv4+b1Kzh2/AQWVjaxXOvgoz/791CujuCvv/m0Ks8jY6M4cvwY3jj/Fk6cPIWdEzv1rBnwEFA48zfPopTrYKCcwa7RKgoZCBjL5krorw5hdm4WqyvLqFbLGBrpx4mjx3H35m25xA0N9+PCpTfZT453Pfke3Lu3jBvXZnDsnR/C1IlH8MPvfx8ra3W1Ob77ySdQaizixaf+DKXMBhrtBqrjU9h/8EF866lvoL4+h8nRQUxPTmJ9ZQ21+gZWN1ZQGhjEw+94Fx5+4gNo942j3s0hX+5DOyq2BAOzTKoZzJA9QJc9Bq1IOjMR+Hr4o8If7AtqesT65jPm803rPp0x6XQhgyGxcL2fpKXpAMkB7JbJAt/X+hXZaMP13q4EUU5P4dbHs4caF7UMznzru1i68RYO7unH8CgwNDmMvp17UBycRr07gM3VTTz1xS9h4cZ1tDaXUCy1kcmvYHrfAB45fQLdTB++9p2zyBUnsbLYwEB1AOsrCzh+9CAefvhhfPeFl/HKxet49In3YPH2VWTX7mLxzi3ksgUsrjcwt7KOAwcP4lc+9fexdO8W1pYW8OzfPCeQqtbO4tHHHpOmy7PPfBV95QwO79+JYr6Bt948i8FqFesbLSyvNjE1dYhS1Hj9zYsoVQcxtf8A9h06KAbh0MgIXn3tNVy9dh3jOydx37FjApeZsFB3Zmh4BJcvXUWpvx/790/hpee+jdPHdqPQXMbK0izOnH0ZuUofVuTw1sTUrr1objRxaM9BDPUNo5hj5db7bqmvijbX48g42oUSitVBafosLMziB99/GpsbaxipdLFnsIOD+6bw5rk30ai3sLiwgR/88GU8+f6fBgr9qO4Yx+Pvex+y/QPoFHPItRu4+NIzuHb+DB44thd371zBzOwsLly+hY1GHtWhXfjEz/88xib3Il8eRKbYjy73pmYD9bUVLC/MmolTLKmtOLWxqC1RRToXT5I2o85rtvpzjwr7dhfg2KJNpg8ZQ96PtOcKZDJg4LWepAzC7Vh7kteCWAexf6W9ikkw56TBISc3PK+czDnoT+xxneFxBqgwF7EQYzgybAkIsEWXCbyKniyMRVKXwA7v+2ZfkG2ZWDTc+8ymILjJsfE+acetZG7iIprYC9Eul/ZvAgQ8h3meMdnk/px+JhOahjVlCFhqjw7zB54bjhuiQyCcfBMooLbB0G5lLOg2erJ2rSvkRCp00yR6H+Lm2QzWNzeUmPIsM/BntlSC0lI7ndn2Liry9703GdxirOBkz/EW38MghZlL1kQlI2bLSElsq3g/PsyVlVXdL0XENeeyeRVXktajzlXpWbVCUNoxb9r7XBh1TEkGNAvJqXVMDntiWYRrcjDfVWz+EZdxi9rLsVIJNpm3ZpFRi1WufX0VgQQEevi+pT4X49x2lxwoyXZy0ZMMGo4BAR67AjbD7dtsEY6VgMGMz0A+0/6+ao9pm9iDbsEyDO04KmQklPsw5qNYOfXD/B4EEyTyTtfRcHyr9vXrPawX7Pcii0ki9+GYp7Zbghu5Akp5apgt2YSIDC4BWDRfSGuMBR8KjZs9noxpOG5ka/HelpdXdM8EpRLYzO/8t3ROpSLwFujLMago50gO2hwH7iPqhojiuYyJwNZNxzactwRNOZcJPm6su9CnsRHjzoV7xkd25KzZQZB7GUcj4qgt5hHZVlu6dHILFLPOazjFUcoHCdrEPSV2G8FD/p3zUOtKTKucHc237XkpPiXIxXyDv0dotFSxOyhjUcb4jhmdT8gxk0BrtWo9T3WmeC5xjVrEqhxNAAAgAElEQVQfju6YLLK1xIjkmcj4hDIaivfDZE1ssCg0JE3VRAZhLur9oyMWq9hbXT7XZRUeZWgQ7aJymScYKcDTQBm3asfmGXX8cG/nWPCe1Kqo7ie3hHJeseNA7afKYcKpN4TjU47Pa+RnpfZWA0ENdRwx/yqxg2FzQ2eKTHyYn2xuYnho0LIs0abJ9ZmK+jJKaLXETlTOpRZV77vOwQzmWpeZ7dYV70d8JmSRrm3iC5/7c3zuTz6Hf/APfh2//N98CmyvIrOsSO096lqyiBKEGGERIeWiYn/suIn8YQMWj1VMzR55Y8fhh37sbsMf+4W9CPInf/lbHwG1JQoZdpUwsUjSYRddeqbUR8WCC5FVHS48IcTZgjRb/uhf/Rt85Stfx4d/5oP4b//Z72B0aEjgVpeVmUYdxTKRY4v08ksHeyS93iQcYFm7yNNJQVWqfEZyqOAptHF6r5Hrm2nJiu0oaB5EJ89qs8D8+rCc5qIIGm8KMvhzimsmbn+q/JteFk5tsYRS0sQDkxsd25AWl5bR1z+ActAuucmmBDt2fW1OZltZdLgRTm1JaJzXYMaTAZwUXKYgVZukAlPTiQXuUO8gNK6E5ssONxJ9bex0tKgpKE1sPA1xO0BL6XWZfZO0BBhApoCVhxwDW7PphKHJmUQCkAoSPeYGIhmIu4IjdlC4+kkAPGllsHKoZ+vWNuuGmWWzXWg2BfZKAOTewUpISYdaAvoEMDa88WuTpQh1BOBpLNOcM0hHTYe6bb7lJuKklAeFDowCD7Ktg5evVyUowDxu9ARbikXqERWDhmu2EceB19/q2BJdAubUZQpHJml1sCIqV00LSnJduYd8SxvESfmPimGbVeWqdOqXV68vdRE4/yJoNxPJCYSqnRI595rjs+rpRHGeZ0MAP1hufCY8fKyn8KOOj6pChi6ZWC8Ek2QDngLkLU2zFHhtmSowieqqsjQ0NKgEiQebHTVdueEzMvvOluT8LLoLEjTgYc2DmnM7JWO+pa6YhbxWMWfC7akZ2oCpSsPny5/35kxiHEorhAEB55eDTr5GtH5VdysK4NyKY7cjBllqq1RLIc0jXDVTha7TUiLE+0ltEmIRcf40yVSrKLi122gOG7Um7tybxWtnnsPbb7yMtXvXMVzuooi2dMNmF5YxufcAjt1/GnMrG7h8/RaOnTgl5md1eARLK2s4euwYdk5MYKDaL90MrtWFe4uYGBtCpr2JteUZrCzM4+Uzr+D0w4+h083huedfwOW3L0sPa272Fg5N78PKwhJuXL2CPdO7kStmsbK+ikfe8Q688vI5TO05gvyOaew69ABeevEMNusdTE7vw51bN3D//p24+srT2Fi4gWs3rmLy4FGcPP4gnvned5Dt1tGubeDU8RMSV65UKygNVTGyaxoT08cxsfcE1loZzC0uY3xyEnmKklLrS0UHAlxd5MAWvzayDJCzZMNw908UelZMXZlLrjucF3VamEdixrmoQDsASe07yRGRNtWsnGv/yUhQnMJkMjIIViOpOfzMJjXGGGAzWSbI1WRrmBNlJRhMhskCpgtulmyJEnIbbTz319/CxZd+iOmdRew/0IeRySrKY5PoHz+KbHk31tdbOP/iGVx46QUUMg0cPDyJG7ffQL5Yx+6pcVQHJ/Ct77wCYARHpg/jxrXrmJ+dwU//nQ9jbGInvviN72Ch3sHB+06gs7GK7PqCxJrnltel1zY0PIwnH3sUJ48cQH1lAc8+831cvnYDxYERnHz4nXj08SfwzW9/G7O338CDJ6aBxhyuvX0ON25cRb0NbDQL2HvoAbzvgx/H1NQJ3Lx5G2+8+TrGd+5Af38R165dFpB17Nj9KFUGceXqLazWG3jn+9+N4eFBZAnmt7t48Xs/EEvx4JE9uHzhBbzj5B4UNuexsLSI829fVjW60QX6+kZQKA5i7+Qh7N93H5Zu3EVjbRV5MgKamxgaGcVGJ4tr9xaw2c3ixCPvQJmGC2ztfesNr4G1WRzdWcLO4Speev555DN5LM6v4PLbNzGx+zDuLG3io5/8FO5/4t2kBaCV6WJzeQbPf/s/ob58C489dB/m5+6InTi1/xguX5sDsn34qZ/6CIZ3TqFbGECdwvjI4eaNa5i9exPlQgZTe6bkbjk8Pu42/WA46bTsODBXByP3aAcqvUKZ9vtkSCF2KuMr7ilOBAW2S1fJ7r6JweVCTTJ7CQkIFfQY57BQZKFuvo7z06CQK+ZMOtW6UvD+yz1ebI1Nu6oljR+xu8iIzTPxSwwXsjxSzOVr750bup5wSAytKrVtJT3KYP+avcWEz2zsVIlXYbCnpen1lc4jCVPnM2arirlk4W3+nMk/zwppZpUJBFjPkgCQCyuMc0MPUp+RdGvMckjtn2ZcEJwhS2WLkcbnwRYmSQ+Iyu+WSYHbzZadyoJ1xyQ7AQ4uEllfkQAoz0G2YiXwgr+r/StY08XQw+JrdWYEs6de83NLe5q0pyTQ7T1OHQ3BvnaLWUWM1KSzxnFUm164KjKQU0K6bQzF/Io5wufB/S19vva5EETnfOH16YuC0sHO4f/y/BRjP6RHrJ9FDSkXAhxTEaACBgaqikOYpKd93ONmkxsKXbsAZSYGWTOW0uA911RgtPYiCwwU6ff1yygptOY49iqcMnGn0VWhiA06M4Z7W5obSc6Dz0n5iPZ1t3kKVBFziSC7NXQZR6oQGTFiQ3IdjtuoRUSAigXktbWV6BgwM5xgWYqlLKRPRnnerprRFjk7O4/JyUndy9rauuONiJM0x/Jm+in2Ycvl5oYZakkiQfOcc9rt+NxH0vNQkTJIDdwTulmK79vt1OCw20FVVFRBD2LZC3wPt3WuWY1LuaJ8iWPLseB18Y8A+gwkvs/9I4m7O15vgHOZc0I5gSjPXqsqyPI71xVdRNkOu7mpdZBACgI4BgPNnud7a4+k0Q5bNJst5TttFudDlysREsT4kT4zyQici1kMDQ66Q4AF+WAbRr1Zc6VU7nPhgkQAzn/mSwFEp+6elCfwWlNRnbqbFFHn+/JcYhul2llZKA/3RWmZJU2xLgGfcq8bgNuL5X+8BrmWczLe4vvVBMrxPEj7LtcUwapkMjDAWFvaZNRw6xM4xZ/TiEBruWUgjFIAO8fGtGeLJVrIor9StpGWiA8GStco61EoiEHKecs1x/GU26IYpQadkwlYjuxSgrL9fQKqlYNoX2CLKN2suecFEzOXw/LiMr70F1/EZ//DZ/FbFJT/9V8WUYCxP8HqHHLgGmMcaEkfYwQqQqROpQDrLRfk56yzIzTW0hoaOfTgj41Z/dgv9G74k6//EkZg8bI1t3hocHPacvChvlJMF/VOGfHnYZGokqn9ipvG6uo6/sUf/Ct865tP4+/+/M/iM//k0xjs75eNKIVyCfyqhSuqBQrIgnKuxSMnuAQ+bWvv6lXdTcfXxij3iXBEULLOpH2r91lRnVqGjKqLaUSUX4GUwiT9jlrhug0lSm5FcQ+yD0Sd2KFt5ADGbZQJnTfrSK2IckCi/DIP7qYWHBeu22cS2ONWLh8CPhgFDnY72nBEF1eLVDiohFMe4T+DGg4U0/ftVdbtYKEAsp7bIinFPkQtuGkGlzQVwlacbX8J8OG1qdIWLaduhTT916KhPsyLBesP8doZaBAtV4VBhKREU7dbnZJ/vkeYA2iTcSzUqxh6s3Hlloer5l0ur4BX98YxC6DMlefoN+85e1rngu/t8bE+mCoUEWBpjiVNNz1atipYcJWbHkVJe1UkAbbhpJLYexRsDLCU81igXnLDjLZJtmYqcQntFV4Er0H/FgwrXiMPAc4TJhakJqtSFW1OWhPRcme9DoNSXIJs31SLSTCl9P6q5AQzMDmEihXpdslk3ctDyEBXVuALvyh6qtbFba5XGpo4HBKLy8/PbkiqAEfLCtloyUY4iZfyZymZ2g4+OolwewYPRR+sZJZtAWjJSSclNRwjtZGFDgjHhevU2ltOOBS08/q3baaa416++vdEVabIKAN5rr2UEFHjgEGSLNGjoqkgRcGRdT4IZojZGPfAdSi3MDpnqY2XLRwx3/nskv4Z55V0Agh42FWRNdLU3sbxWVlbwcLiIi5euoTZezOYuXEdY/0FlJrruH3lIlbmZhVMT+3Zizvz99DIdOxeOLwDy+sNlCr92D21B6M7RrBzbAeWFuakqTU0QOChLDe6l199WXobO8YmsXf6EFqtLr77vaeBbgtHjhzC4vwCXnvhJRzcO4W1tSXsPTCN8YlJnH35RZTKGazV6njPh/4uFutFzK608dqrV3B7dh4Hjx7EyEg/cpuruPPGi+hu3EW7tYbDx09gsH8AFy68gUyGwWYGjz9yGrt3jgtk32zlkBvchbEDp9C3Ywp37xDgWMHBw4eVZNfq3A+9hhmoSo+omfStrHvCB8squUBL7Q3UuHECbqYM9/eYH2ovsDZa0rNJ04XFh2I+h00C4rkMcs02+rsFFJFFq9vGZq6NFjUnuL+QnRrC4NTx8fxNbqtOjsWmFEuP+14HpVwbN966iO/+py+j1FjFg8dHMbWvjNLoKFqVSZSGj6lVbubSNbz96quobS7g8XedxFtvvYh7M29jaHxEGluX3riJkdIw7pvehxeffwWl/hF88pd+DSuNFr7yzW+hXHWLyp6JCSzPzKDWquP8229hx/AInnjHo5gcH8PEjh14+9IlPH/mJZw8/TBGdk1ifPcUWo0MXnn5VVw79ww69Xk01+fQqq/JtWt1g0BdAVP7DuPUo09g9OBJjI2NY3l+BreuX8LkriHk8m0898LfYOfOXdi79zB2ju3Ghcs3cOT+h7D/yFHk8xadfvX556StdezgFBZnL2LvrhKynSXcmZ9Xe9/Nq9dQrzUxNX0Mu/efwsDofpkN3HzjTVx9/TVk1pcxsWMAG7UGrt2Zw/DEHhw+9RDGpw+gm8thZn4O+VIOt27fwO1LZ3F0uItsfQ1vvHkJQzsmsbS0jla9jrmVOibuewgPf+hj2H/ypJLPQqmAezdex9NPfR7lXA2jA2XM3L6HfK4PQ0PjmF9ekxnDvj27cfqxdwPlUdyeWcOlqzfEcDxyeB/6+/IYHt+BDkEGVvu1eeTRaZrB2+0wAbcle8qc1dovtqoBdpOZXTQUcBAxUipgiVWitppUiNSHBEPXLRgpeCfQLtZP3QLWPN9SMunqPZPXtoti4ZGTKvRyZozz34xZ62AmxqzmONuzpYdocJnJfGKc6YyX5IH337Sn95jUapVJdXYzdlLcwvOT15e0wPjejovM5PJnucU4ASLprEqvI1slx71erPG22CdM8hkDMhbid65hOTyrwGngze2L0GcTrEmtiY5R2RXgwuMWu8TXmhJbAzgEEQpKwgQG6LwxS4c/F8i4TX/TromOX1MRyhpgZrJYSqGkzyWY4LOTY+7P5rXLgEbXz1Z7tnCbac0Ci1sp64qjWFDSMwoGt+IEtgo2yDg0I5CfwwLU5vomNjasj8VrSawmsdcr5UiKN3pgiuYTCwPRmugqqicWx5XtcmrbrG3aKTKTsfaTQAayrszEYcFQcyBE5M1Ycotnr+BKIIVMnF6xnGADWzgt46BWvYoLUzYeckE+3QvjeMY/ZFYlFndqHU2OfOzCYLsYwS0CEWT9iD0XruMJbE2FeM55sSMVT7RVADFzpSVAQS2f+YKYOrwWjoElQaRzgv7+igJFznGuV77XyMiI4hKCGjINyOUxPOx/M1iVw2adAAQ1BTdC78rPX3tFvRF6pdSVNcORMZAYoAX/sUlTRoAH55X02ljkpqkL9VwDRJJZBRlpBBHjD/XX9MyK1PxqCUzo76/q+tdW2WJogIvzXS11GRfs3V5pvTTp6vHZ1mu6fgJ03Bu4J/OrtkF2nyUsONaMX1NrKn9OIEfvoS4Sr/FE1OB5QhZS0n5ibGFdV+uoqi01XL2dxxjc4r8rJ0z5Za8ITdmPBgg+J20usiBT90giMkhKhNImES9z/mnvot6dcrGu9q7tsXcCtrW/8dkIYDWII/arnNZdTGbsI53gcJw0GGkmmLUK+xxny1CFDqVkyNnVOV2jCnEBamsu5LKoVujGSpbkJuo1Mubc/qzxoLuzXEgJ6rfFpEptuorTxEyLAre6NCKvDjYc30dzTa3PFrcnY5X3pfHKu2X9L//sC/js//0n+J3f+U25JdbbDc2Jvkp/uA+LNxiRfYBWQWzgFp321iRzlIosaZ16zf1EUH5byvRf51+Xr5yz0R434ahCCRAVqwaqiqQDQebqSZ8p6bJngjLZ7OCP/uh/xhf/6sv4wIfeh3/23/9TjAwPMSyRJoXJ9tQlcpLbO8gDbBKqqgzVFRkBbqkknhz2LF9lkI0JZDBLRHkMVpdiw6Agug3PApNmcLDqEHpVAYy0M2TkhMYRWUxdi2SmCqJAMmn4uO1I7BKxZ1iMDuFjbopqBSRA6Da+boAtAjd4FSHeniqwpGOrClRiANXUpiUUuxUgmEOXXoCZQAcHpd6UDMhtsdx6VdMQ5VfVrSfYHwwvBrsKJC3aKagpgi8DFb53VQMVKITjW3K7ERhEkIPaDQxu6TJlLY0EbnHAs1nblacvY3xmEgncU1ukg7N0H2LCaePMqDrBw8CtG3ah5KWyTYmHUo195dFTbn0eg0AaHzl5BPgYbo4eN6bAbJ+0gYLBXP7OltOHNJWitShduy/BrR98KgT2pM/l3w5Kf6K9GrwTky8OHL4/AybeZ7KjNvDDKqRp7xRMtKMSA6JwAQvQSetA1+iKD9/fARiTfFbovWaSDp3o8GGsEH4iPSq79bkU5ffaJO0AlRzovPbcHuJ74x9eg9ia4Q5nlp3nbTp4U+sfD6skxJoSAY6rnFNSi0244fi5eM6lz+OcS+KsCoxDxyC1TqdEQN8jSDfTzdeqynXYIDNT4UyQCGm0XCrZiBYVzYEQfu+J7ctJrxniuXmJfLIKKMYE50cIjHKtyrY82nxY/eI1DgzRKYoJKJmhBkLJ1tKewraJ5pZOFAPOmZl7uHz1msaSjm+1pVks3bqKTH0F+XYDS/PzSg6arU2sb65i9979aqmaW1rF0MiY9qUjhw/j3t1bePviefzUhz+EifFd0lK4fO0y+xxw8OgJIF/BrbuLWF2tYbPZwEMPP4id4zvw2pmX8bW/+CvsmRgVGDUwMozJ3dN4+YVn0O1u4PRj78Dhk09gYOIQap0Krl6Zww+ffwH5SgGVvgJai/O49OLTyNVnMTxYwEPveAInTz6AV8++gkuXL+DE8UN45P77UMp2JLB7e24FzfIoHn3/x9EuDOHSW9ewc2JS+xJ1bcp9nCdkBkZrT5fjF0WKCLZ7CXwkvSochOubwOSenLaLNKl1ReyMMKtQiyrnB+dMOY9ap4VCJoc8Be0btJbuosm3LWSRU18AWzfczqvWFpKMNY9DeDhcMVmVL3Sy6Lbo2rSMQqeNZ7/+FFqL93B0Xx+Gx1ooj42iVtqFyuj9qLUKOP/SWazemcHq6j18+COP4+aNc3j17LPYMbEDmXwZ586cR2Gtg70DA7h0+SZ2HzyOj//ir+L8jdt46Y1zmNq3F/Pz89izaxK11XUxGi5eOo/TJ+9HXz6P5cUFPPDQA7hy/ToI2Y7tnMDFi2+jsVnDzbfOY21xHvVmDe3uBrL51N5AViNdvwqolPrw0COPYPLAfly4eB7FUha7do/h9r0b2L1/ChkK9paq6DRymL2zgEamgA9+/BMY3btPLaWdZhuvvvwybl66gAfv24fVhavIduawvHwT2VIRuyb34srFyzh/7hIefez9uO/+J9DKVnHx4nXcuXIFt986j8Wb10DYOlso4uSj78T7fv4XURoYoZWS9LOuXr0qxu6lt87jzsXXcaDUwPhgAZevXEP+/2HvvYIkTa/rwJM+syrLe1/VXe27p6fHYQaYAQYeICFylyAJrqiHDa20pESPZexq9bZcUaIMqdDDPkgKGfogQQMaAAM3HmMaPdPTM+1tVVd1eZ8+sypz45z73axC7Mu87GJDMTUx0dVdWZn///2fuffcc89Jt8k0YWJ4EB39o4j1jCI7ehxr2zvSTWKL5+ryHbz3zqvYWpvHbimHjfUNgW2cmwLyI1GcOHEKU4cfwo17K5hdzKG4C/QN9CKTTiDblsTxY0ckgk/ESzEVq9LUCGuwIGM6LMa+tbODlW6WIQgMiXEorSLTkWRAr7Yp7cNBezO0cHjhYP+MsrjAgBWL2bi3qJ5mIgLNPZ2vY8LPecvPIYvWAHnq/Bvw4Sxxbp7cI7WfCQRKa8/VOSW1/JB0iV0QCZVyyi6QeUknN2N5qWgWCnR+Jnhc6ZpDOmdCbOOFKm83VFEnuHrrfWLWOqQ4MZieePLC+1CCSrFzVvUDcMj2Zm+RkQarihbWkkWQ297fYkx+HuMK18HiXu/njrc2+RnlCaLHYl5spFObgI6w3/i56OcrzzUXlFcbaWDeH2TaGVhpQJ6EokMcocKhAIOECo4sYpI1xtOObHSNt5LGivYpgZJk1EgXkueStcsTLOFnEIhzPUzNI87R8Gy9NY/PjT+rVEph3O1z/L4MuDINU94j5wrBNt4X54G3PO4XvwxU1LzbszHnZ5jYtBU45cIXmEgeH5KhxCjLtVM5JvzfGecETQRYsTAGCExyN2IrNjaCbidZb7x/K4JQhoLJO6+BrC7G/AIK+fyYfAdQMZNONdvijHVk8hkGlO5LFnB+SkMpMBglvB5iOIHKLBYmk2KnR0SKrwuEtWI34yUTcJdAtxju+66UAnnoOtmSFltcLC4CV6lMs/iptrMg9G/AicV5zD1YCCKjiNq8ZNkR3OD9W7xF4MD2jE5qI8UJtNvcs1DcOhIUR4q1aK2E0s+NJwIQaS2LJDcw9jO3Q2txtTZD22PszCYIV0a1SKbxrvY9AiHurKf5YIG6/nS5DX4m9zEBvS5ZEuJLfo4xrawVUeNYr4t5xPvgXOT9O+3ac13fO5w8wWvT54Y4U4Bm+Ayf+17gUtyvIrJ2Au0vIWs0eYOgmcWxdldMAZd0JUxbOyyfhZkKtARTMJ7FZmRFrT/L8Ux/16+N80IMz5aMwC2CkARFmccU1F5pYLrvL5aKWUs6v9SmGXJ+8p8yGdNsLpeKAlw5f2W+U62BTpVsOaRmnNo4dWbsSl9QOmnqiqFsA81B6DZr5wf3UTJVvbvI8l0CmVYMUNdQNIJiroi//Mqf4y++8mf4h//zP8Df/Xs/IykKxvQCWxsWQ7Nw6OQVY4SF/D7on+2fBVZY8L3b9mbLDT9gbjXT8/82v9mZuSLNrcDw22duBQTc9KWsMqje2oOOgZojsgNCuVzDP/s/f0ttic9+4hmBW729PdR5NeRem5i5kSkZDMDVQSrhfqBmoIcRnYyTYdcYArDQVsIEvQmQSNx+30HOK4Ue6FkQZC0szYnuoU3EGDIMfkR9DgCevZ9VGbhJKeEXRdOCTYmmBytXVpkMwnOmjbFa7OA2S2T1souNFNqoGMw19YpscYpCzP+8UirnPWNteXXAKmR2WPDLAQPXX3C9iPDDYBPNnmdjb7FfmxoGYmpJmN2Esj2I5ibFzxT9PbS2CZyTm9yudA2ScQJbBLD21FqnsVE12YJNBp8C+ZrgSPOR2xgGoNADQR0HTXF10fKs+mLnhJKLXVqfqx3DKoEM2pRohsDaN2qyBKXvdMBhRWMXXM94/Qbo7alaoEMifDlg4mPuAbjuT5u0VXdI7A8zMwBHFgyYk6PppCiIFJvMBG1tTtv1N8VbAxvLHS/5elm069mQIWcApkTJ9fyM2WUVXVtHOhx4oMRDsKq+fwPg5AyjwznMuQAck+qr6n9wUfHKNw8kB4l0H+4aag02zffh50pzQECYHWp8D7VvhgDcRWhtLvGZGChr3xsY5bomB8GtZhB3oC2X7yXIos716246bm5gVWpLAAlaNhBJ2FojuERgSwFZCFQ4b/w6WJ2NsP3tgOC7i+EaSBIA3ohVCNlabaKrxsJg8CswlLxNAoyBxWdsR9Olc10nBoEMRHnfpmdmbQV0JCxVahgaGsaN69cwd/cGEnslrM7dRb1S0FqjPlZxZwP1WgUnTj+EnqFhvH3pMqLS9tvD8NAgSvltPJibwTMffgo9Pb0WrLPKSKejtm4UqlEsrubRSLbi1MOPoLWjHevrq7jwvZdw/sWXkYyQ3h/HrhRwo8hvr+Dhh6YxOX0Yg+OnsJvqRs/wNAr5XVy9eQtbhTw21ldRWFpAbfUmWiI76OtpUxvXmXNP4YUXX8Hiwn08fPoYJoc6gVqOBt64ePUm0NqHz37xf8S9hW3ktit45NEn8NbFixifmEJnD9vSmIjZM6OeH4FzWz8B8Nd8tr3Y9kALWSzgsf2T/+BsTc4vfu97qLUi8713QS8itkNWmYRIi4T/vmfh/UFGsHQYrXVJTF61jcUC6Gufz4+VXkuujKXZGWyuz2G0pwPLt29h/toldLeWMTjeimhnFzb3utA3+RTimXZ8/c++imipgkSygUefOIlaZR3fP/8C+od6cPbcY7h35Q5m3rqMbLmKuzMLePqzP4Zzz3wC7967j3IE6Orrwfnvn8fY0DDu3bqN3PYO8js5dGZaUdreRv9gH6aOTmMlt4V8uYzHH3kcq3OLePf8BVR3VsXU2qztIdPdhmRbK9Y2dxCPJbFX3UWUVXOyTCMNjI8OoFotIpKM4fCJafRPDOH23H08+5lPo2tgFKhGsbG8jVyxjNGj00hQz2q3ga31bSzOPcDs7es4c3Qcb7/xbbRlKtjZWUD/8CBGxg5h5u4D3LvzAOce+QiSqU7cvD2LK+9eRaNSwWBnBzIRoCUZxcSRI5h6+Bw6Jw6hTv0tJqAAdtY3sXx/Fm+9/jryi3PobZSRrOdR3S0hlkpia3MTn/vEx9A7OI67qyW0jxzH1577NiYmBnDy2CTKpRxyW2u4dvUiOtrSWFtfRjabUathd283Yokksm2DWIb1g7AAACAASURBVFwt4p3LM8i0D6FvaBwTU5Oo71aQzabUrmGVciaPZrZjzsnuXmwHmnSXAhtYBYIDDFYDeWJIZehaZkCCDEKazsaWoPu573uvJ4qeyHC/dXasmOHSATJWC/df7l/UyuHBy31J7fIE1YLbmbFn7NxQCy5bgdguxzWmgofpdfF1Oku4BkNhhu8fj1oC7oUSL765ALsn6K4v6WCVAxAu5u0xVDMZjtn+7Sw1P6/8fZRoszAXCqHUamM7kQFVVljgF0EhAlsyEgqFNpcC4Gd5G52dawaKcz/wM9Kv8yDA4/fIZDPdEtqoAjvEizQOQnoya79vbaP8YquRsbutfY/zhWPGv/t9uy4Qr4FggVwvMxnTpiHYK2dkZayKU71dUYWxmkkoCNxyk5oQt/r+SIDeEmxj3m9tbel7c+WzM55jod8PRSNjQFGiJKf76O7uVVKsMVFMRuZSHLl8zsTKFdOGWE5dGTZHPRZg4ks9J4vBDBTm7/Mc5b3x3zluDrzIcdCojwYmNIHXmJJx1xR29lqZbCy5haYDM56s4bJiNIIgziwTGEvmWwAE+ZkuYeEgsLPsPGbi2PF73juBQz5PsrbUmhe6IJzxqPlEZk+tEvS4LE73+cyFz7jSGHhlscn0TLa3kW1rDSD6rhVepC0aGIIEqQKYx+swhp9pzRKcYkurOWRay64xyRhbUjIiLQMttf5WjfGVzRpzyouFaieuGKPMhcr5DA2Usm4Kq3gbAM5zlfOTLZZkYfG9GX9xnKJyKjZnVmPT2xgYSMr4jayeimlThX1M2m0B3OJ7EKxinuCFVcspDJwygwiTjHAAUgAwHWoJKvN9g5uo3DQDW4mfpRg8OHZzrGSKEQqwXvz3orPYdcFZmHOCsR/3QGnuSRLZnqs5Q7rsS8Puo2q6s4yr6a5pbdfsCNjXxFWBn0SKYD7gpgfOYOTaCG1HAjDZMuVFc+U0QWdLAJ3rNgfDEO1vAv44J8j4MydpjhPJBIzzW2loUSlpDFioJHDMOMnb2X1MCepKxywWCWBmHdm2NmtdlyM535cGBmYKw3ssVasyrvnLP/0K/uav/ho//3P/ED/z934GiXRCDEgJykcCISPCOWUyI8onZGxnebkXPPgzjoudgcFQTuvB5tUH4FYz7f1v85udmcsNa0MLQEnYDBUMeSATWsKk8x50JOwQJGPENCQo2Pqb/+xf4mtf+yY+8amP4tf/11+S8B7dFQgMsfWDrC0lKCEhV4UnoMfW32x/sQqaVTabX0E4WIGbHAIbIZCyII8tAKrEO9skvJcYRQGo08LioR9Qb9uQiArbfdlH2uHoqLCJ+TW0wflmS6hAQYZ+3xgwAT4w8EJJuAsfG2ilyl9go+mAOdCS6baOnpgZkHdA70jBrl2X04ltU7VDw2ztKUhpwYqQ8+AkKK2BCrViSFVWh7ptJnI54kFhVGu1HASQxyi1xh7yAEaBBO8ptPHwpaQR825JoTXaq7WIierLKmFoj7PKhzEv/N6UkAYml88Hby+z5x8YSaqwBncyovt71vopfSoGONrkrU3Dg2g50QQdKu/ntrEzBg0zDm7gcvGQQ4qJuYvKHSArZ11Z4rzPJDQRWI6DtSmqXS9UxAwgdBdNY6iRBuzMPQvCrT9dYDGfXcx61cUCCVU/n1NWJdoHpiTwGTZqHbKhGr5fpQgi/fy9oJHnQF6T5SewlJbY1F8z9qNXzP0+DUgyxpR/joKk0MJgcy4hxxILjCwB4utdfNaDYvt56KmXCL9Vsj0JMPDZQGv/8vv6waSFT5RgmLtn+vw0nTNpKAQAjy5RKvBI04wKyyYya8nIPrOBz0UtcLGoklJ+McDg/KPluxh1rD6pXWRPQTkDKAPtQpsmHYSk98ED1JIGzgMG3FwPBGMZQLI90VgaQbOOa0UJ7h62tnZw8/bdMC/qqBR2sPZgBjtrixjq7QDqNSwuzqO2syn9qs7uXnT29GF+cRE7ubwB3QKkqmqbGh0ZUtDG5K2nf0AsrM7eEcQyXSjWU7h69wGq0RQ6+wexvrGGi2+8jMRuHe3pBBYWZrGV20ZvTy+2VufR35PGY088iq6+Q1gpQFpFp0+f1WfPLa5gYW4RrY0qprr3sHj3LRyaHEVn72HkGmns1mM4c+I44vUaNh7cQKy+jVi0gneuXsPEiccwcuQxXLo+h4nRQ+jtH8R7l6/jiac+rAB1YKg/nB3GPKFmkvZiGKhv54idFT5PGPyQHROoutofXGjV8jzxRa1yH9q0qCtBTUh+cc7ssdqaYKu1QbmxBtuvqf8RkaYiIt7+zHNnf3/kJKSjEIH1Oi3Rlzbxzb/4C+S3HuBDD51Aa72Czfu3MD9zEWOHetFo78H3b24h0XkMh44ex4M7d3Hn8jXwyJ2aHsZedQsry3cwPNqPv/OFH0V+ZRPff+67KM0v4drtWXz+p34Wjz77aVy5/wAtXV3oGRrCm6+8jL1SBXP3ZrBTKEmPraetA41aVfeWyLagkY7j2KlTeOyhc1i5O4+7l69hY2sN61trKMWj+LEvfUlaXN9+/iVUanWsLi9jc3UJ2UwS02MjWJ69i53tTfT09eDxD38Iz/7IZ7FDAffBQURT1DiibhmNIOoyNWQLR303gu9++wX0dfdic2UJQ30t+M5zf4qubB3ZDIG5PrR19OGdS7ewvb2HkeFDuD8zj+21dTTICiiV8aOf/SyOHZlGB59XKons1CGgsxv1VAoVVbITiNZ2sTY3rzbQq+ffQGVtEdHKBhg/1/bKqFXL+OIXPod4PIu9VC/m1iv4zvMvgKaqw4OdGBkZxc0bN3DmzCnU9orYzq1h4tAIOjrbrC0+mkCpmsGbb13HpSszSLZ0I9PapaCdLRwjQwNBsLiOsfFxTB+dNmYn93uOi/Y502t0loyxUcmi5r64z5rlfmItTTbfjE1uzF9vq3awhHuxAyHcmzi/DVSyKjc/m//mjCkvPtjZGJM+Hc9DF8H2opwAYbF82QppgNG+5IOtP9PktKSbAJ07Ywl4C4moF2KsmGGJsF8vr0WJdPiZx346E0Oi6mewXz+3er5OzO7wGUx0+XMxB8ToiiKRaZEOliW5xmjyopPc66iJSc0q6pXqfDA9TE+KvH3ezyNeOz+XiZSfgXxvf0Z+fRwD/pzglkCWwKY7mAjbM7VrNUaUFQUJIplbYF0sDrZ48XV+bhLI4utYuOAY8XV81rrmAHApvqg3pA8osF1aU8HJO0iLMPHk71pLUE2xnRecFE/UmRga0MT7EdsmFCrV8ujnOI1gAvObr+X/zmQlyOYsOOlVVoM+VyhuWQxUC/ITBuBagdfAUrU3hmepWE/6bsbYYqHRTQUEcJEZFsT2CS4TVOM9WsxPoX9jiNkZwPljeQRlKaSPGTXnNsU+cqs00IdjyMSdbCqCH2x/c+F1vp6fYwLZllzzd9SVEQTbFXM26ho/Xh+fVXu2PbTx7an1m+/JdnzFNqBunGnJcU1xzdMJUG2nQVdNwuiJhJi6HFe2V6rdmM6J1YocMsVcoiSJBOrt3ihoz/ZOXp+0rBBMk5TLmfM3gTFeE3+fz87mqK1FXidBGbpcujM4dUoLdP4TSMjCqMtcmMRLawt1lWy98B4I7vH9dV1y7rM41mVrbH9zckMgBwRWpRti6PPDWPhac1YgNyXOBQfEOGe09wWzMCs222f655cqZbVacuxNbyohJ03vhGCM78w5zh+OA1lMPt/V1RMIFyo6BIMZ279oFmDzysF8FZ1jUY2bd0JIH07kAWrCmSOimVZZEYJzywXtyaSTG6oYkdambF0x5grGWJbP20y97Nlabmd5LfcNMvzU8RL0Dh2crVfZLgx0dbVrrQlI5rVS84wMSJ5nEp6vibElc63QccLxNHMR06zl+ksnKYNDvUjL/QmOeT8P8xlqmWkfIgFgr4HcVh7/5T/+J5kR/cIv/Dz+uy/+ODLZtHSwdX4SrAzu5E4SUUobnHstLtw3AXNNNs9tDDi313ceeshAj/fx9b5f+D7e64OX/H80Apszl8TcMm2kwN5RYdqYI1o2wpgIMoRkO2KHmGj19ZoWfrW6h9/8zX+Jb3/rBTz7iafxT/7pr4qqaNU94x076m9gRmBlBXqkAx8He6k9qPFAQBUoiYPut1V5tUv6Fu4y4+BYWNTScRJDyn5XFfuwCLmhMwA01HffVcGqq4EZEipv5n5ngIoOYP5O2MwMjCMt38AtjQ2rfbq/wHgJFSW5kwQwTYi0xIu5CZmzjAIt7/kOAJAqpKRui24daOd0vKFFdWtLkw7L8RBd3i29Q+uAxo0tNAR3QlsVwS4LrOxQ42HvB5FhYA4Y/KD+FEGGmFwU66rOEsBURUEijdaa4Ei5099NcX6/JdRmFD9jf9tg1ZhffFZq3ZDwaWhLtCKkxJ6dUSa6vVoS9u14dZAFwXcmyXIYrDPYZ2BlGklsqeRr3Dr9oFunDqcwD5pJs4vXN4FXa7nk3OEVWjV435bWHJf2BdKN6eGAKQV+MyEhqCiJFm1XekwWTHBe/YDznqr/BogRwPSAOgjIWXIU2rJUzZbgpFWsCGAJXGoCApbo6CtomXFeeGWYgS4PMRtXC3w1n8IDc1F2/i4DKWeTcV3w0HTNEfs9W3M8xC1g32fOaM9RgEEtCLM/ZtDAz/UD2//kv/OLOgAK5gIg5kGwEpm4CfvrAOc4Jo0ZJhtkge+V8BNzl5SNOjUQQkui3IMCaM1rMJtiA1F18NdYUatIGNOTM16fOQiZu5InZFwPLkxL8U3OlZYMEzhvLTDgm6LI1PzY3s7hxs1bWFlZUwFgdfEBThyeQlc2idzmKtZXHqBWyuPYxCgIO84vLDaBrdX1NVQrJZRLBXRkM3j4oVPItmWRaWvF8sqK1vrJE2eRaetCsRZHcS+B+Y0iVvO7qEYTSGYyKOc3cXziMGL1Kubm7uLNty+gr6sH+fUHeOjEGI4dP4zl9TLahqbROTSO+fl5JFIp3J9fRjFXwdy1d/HwoVbUC3NIJSKo1DtRTHTgkcc/gtNHj+Paxbfw8rf+EulYDiPDHSjWapg49gjWiwlceOcWRkaGEI2nMDl1BF29g4inUnj4kUdMN4uBrZzYmNAwCDJwU0lDYK8acMtqvbFHrPXG9nLOM9d7M2arvZ+fN9wHTA6wjgbdYAlwMWGJJcTUoZZTBHHUBRhr5YVCkDFxzPzEtSRNILzBQHk3gndfeAFf/+ofYbA9gQ+dmEZrpITi9jwyHSmgvR8vv7uA5UIGPb1dGOsZwK13r0gra2C4G+XiGlJRthSV8ZlPfRzJ6h4uvfQqZq9dx/JWAT/+s38fsa4BXLpxFx/+6MfQ0daOzaUl7KyuY+HeLJbZatLdh1qphCvvvYdD01M48+hZtHS0Y2VtDTeuXsP26gYquSIqdDNLxDF24hgmp6ZR24vg9p372M4Vsbi2iqHRAezkt9Db3YFErYaF2VmMDg7isXNncfKh0+ga6EMkGUeRSWTGdFroGIhyCRcvnEdPTw9eeek1bK5tob+3E8loATeuvIbJkU60JqPoHRjCRm4XN28vo7dvCksP1rAwM4s09tCRSWB4cAAPn3sUvb0DaEmkUK7X0Tc9jWhfH3a5vuicmEggv7mFuZs3cXh0DG+9+jLuXnsL5e0HiFGfI1rHubMPoa+diVkcu9F2vHtzDjN37yIWKeLQoRGeamhpbcfJ0yfx3rV30Dfcia6+duTyBezsFLG5VcTyehX3F7Zwe3YBk4dP4tjx05ianEImlcBAX4/mpbRkEEFre5uYnS4qr4INW5UlRBXcBd1Jmu1KYsazJd9apZzBEjZrFdA4ry053z+Tfa/eB32d0R3kFIQzGVjhhSRrDTK3KrXbN7gfWeGBZ5FAI7KFZPBiLSMEBFSkCoze/aLF/pnpRQ2LKS2RZCJscYUlY7wGvreMNgLT2TUzvUDle78z7w18CsUJMQv2CyQC4UIBxZNetfCHIh6Zc+4+xjiH96IWdAESpmvlrTliibt4e8XEwvn+zmKi9pEDNvy3fR0qYzPx3DN2k5le+FlrBRNjIXl7kGlBGfjEFiDeqzvC8U9e1w8mcBHkC3nFBs7u2i8eGdOPxRieW4VCEWnpPQbTIY6RACYzghFwVLVnwc/i+5jBjnVAeBzoGk0eZ/Pvbnzjn81/472ouBzuh+NfKhbFIhPQyUSZILs0wjzRtxYsfj7bcrl/m3lLUkm0mDalksAvMgzpAKmxo/aT9MfMNMTez9vpGNMGp8IAgHLetbe3qwjrYCA/r1SqSBeL68kMbGCA4AE9NMZNAhHlvtgaYuvg1AuoDYxfbKVzoFfrNrB4+X6SqAj5j2nfmQs3x57PWG251DZiq1xgDqs9TSwcYx/zZxynjY0N7TEGptkZR8d5A9iSAnMN/LZWRsXTbOlSy5jld4xVzNCCPzdAjj/32I2vkdNgiAUFFIX8ge/XGnTjPJ4jaCmgWw6j1m7JfUVtaaHF19buvqSKrTcrxvK+DNw1eQ0HYx2U0d+9bVixbLTZBePX5uuKY0KGPZ8Hr8GKC/uSFTLGCF0UlsNaKyGvjc/K3S71mjA2lj9Ql4z7H9BJHTRvXSZbLIDXVlSgDpYZJPFLciTurB1iar43n7PlDQa08A0p82IxK8EZ7p2uU2uMWeYFxQKLsRGRFQTkhD3GQSiuC4KwYnCFgp4VEqhVa66Z+UJRWnfUeNa4cV8uE8SKIK46PwvANNEhqGbFadcj5nyUA3oQsXdgS6QH6gK6sUMwpMoK3LSxcDaXwGMZZvC+zciMxcO9SAyFXAl/9F9/H3/7V3+FX/rlf4yf/pmfRCIdE4DL16pIpI4i1+UOeXrQnXR5Co4Xr93u/Qc7c4xEAvQcOfe+Mav3/UI7rD/4+v/DCGzOXjLNreDwYvRsFi9sgzZVqeDuR4eCQB82tog5jDFwKuRL+K1/8W/wjW98C5//0c/g1379F9BFpySxvugYQnFx29C951WOP6F/eT9Ysw2ZXw40qFUsWPSpUh9aJN2hREm8nFFCP7SYVEY/9ODCLJ1tc/fqkAWZIUPx1kd9sN23DoAApvihbxiW3QOvw0AIakzst525M49t5uYm5FRRglMEWHi9clLhOwjsY8uN2YUrAAwtVLwcthfII69hFHEPzpwWTHDLg0bXqHCRcR9t0zoz61duktQ5UpBCseQA1hH4ck0GjXfYBAhA8IvClRL0pB6AKmFWnU3RGjo4+4lZFxhtGt9mNXpfpF3zKjD4xFhiIM0DKGiZGXhAHQEKOhqjiQeIEHnqV0nfgIe4Bfo2p+xg4OeTJahqqiok7G93zQIGRewVN8CVm7S3GTYBn8DU8r8fDE69dcEOXUuwGWixqseN1Bx2GMSxYsL3tgqHj6mANrGdTDjY2YE+n7TunIniwFwICpwRaEnDvnAwW0JVEQ5rQA+KVQz7xsDWEFQo+fH1Jtq4jaFpqVgA44G3M728umu6RdTiCCC1GIoMlqlREezFQ2Wbn2sCujxcDLhqb+/4gXv25+8VJV/vvta9xXE/GOYthta/pjaKJXtcO8mEuQQ5K47uP/ySCUSgxHMPsvkUKNkyorBqruaftzurtYyUfpunCuyZjKZo1mDJC8eLQS+vk6wsTzD5mayMEvTka9S2wQM2VOZltUy9L65ptoxwLkgPYQ+rK6vY3txCWyaDrmwL7lx7DxtL8yjtrKEzm0JrIob1pWVsbG/JlZX7Rmu2FaVSQULyR48cRldHOzq7OpDpzKJQLuPu7btIxjNoa+9GOtuFbM8w6ulONNKduH5vHtuFMlqyWZw7cRr5rQ2sri7g/uIClucfIL6Xx4988kmUittArA3T555EqrNPbM1USxprG3ncuHoHF195Hod765gapgx7HflKK26t7eDIiTPoa+/GpTfewM1330S8sYPe3ha1iCVbe1GstaCjdxipFBdkHC1tPdhDAuce/xDGp6aCTp215STkUmQgsa89JfrOdiSAyT0jnGN+zhgAyudOMNU0MDiHrY11T0CCm5wgSZ2aCu5fuox0JIa+sRE02rNIpFpRp8g3g06yO9Q2YIYhinZl3uDnSB0NMiHyFYnIX3jtu9jdWsLhvjY8emIC2ZY6SrtlVFNduDJfRBlduHnrKj755EewdO++2GEPPXoGd29dRnF7GcXSBs49dAxH2Ib6wku4f3cGAxOHceqpZ7FWAa7emcPTz3wMhJ8j1RpKm1tYmJ1D++goVnf3cPnKFQWtH3/2WYyOjOClF1/EO5cuYSefQ7azE8l0GjMz82o5+NCHP4K+zg50tbVjauqIWmXffPtt9I2OINaaxsX33sXm+iamJydQyeeR39pCtrUFh6enMX54CleuX8bxU0cwOTVmDqb1CN45/ypKpTzu3LyDubkFnD1zAitLN4G9DZw7dRhtqQyKxT3slCLYykeQIztwfgXpSANDHS0Y6MqiUCqCyzFfYfEljVg6ja6hYcTb2pFo78CxU6eRpQB2Loer77yDqYlxmRjcu/IGZq6+hdz2Bqanj6Gnqwe7uTx2dspYWN3B/PIGGrWyRPHpSrm5lUMslUahUsB6bg2dfe3YpEBvpYF0pgeLC1vYKe1htxFDpq0T44eOiLU1OT6OidFRtGdNJ4V7BFv/EynanFs7oVeW2RJ2MFm0BNUcdl3zkq8loM+92GMB7mtMAjxOEjB/gOXuiaKziLRvheRVCUSQY3DAzNaOgV4Etgjwyp49kNdVJAnmM0zC1Cokt1yTInAgzY4Z0/NyLTv+rs6P4EbI89zPFk9q+Xdbo9YmxxjDmRQS0j/A7uE9+XkRIrP/B7jF+/IzQwmimMVseSNoYG3kZO1zvzVWirGAHZDh73ghR9e0Z2PP1/K9/XotMTXAxlhq+wLzHn/w3wSyBUbowXhW4JCcGNmSkxLDQedL0IC0YqP9nOMgVlVtn2nCuUVmCr98XE3HbU/neHdPj4AJFowSQXdT4tkxCktzHZmWmwqHOn94NrcL2OK5pSS/CV6Y+Yk+S4yNmOYpx5bvxS9vMT0olO+sLhV/UgTwDNjgvfDaevt6FBvQ0dXipiTS6VYl3TpPU6Z95W2wfC3/7tdJUEts6ADwGMhmY+QsGYtBTCNK8VoAksSEqdUEgNDV3F4QlWA7x53Pm5p5BN04JqatauvXHJOhFnYHVE0U3IqrTbftpM1lFtRMw9UKywYQWsziQCbvVwwwrrFEQp/tY65WvhCHy3k7Hpcwvbda8X0IKHBO+PwUsOrao4E4wHs35psV9pprSRuTFdPJwJGMQ2ibc303gYJyDzRtLrG3glYYtc8EhAhsNiF6viX3mmy2zcxeQrzJa3dWKT+Hc8EcNY0ZmE6boyDnCmN739+c2CCwO2iv8fPpnOjrzWMA3/v8fdleKLZPYGv5fukMy+Y+Fdars798r+L6cxal70H8LMWyYT15fqB9gSBlABwFJJHVWLN/9zGXWYLaei1C1/ximkQiRHAPtXkSCgrBxIzrj0PJceC+ZTE3TXRSyO3saK93wwO6UlvXhYGCXjTmHFa7s64prbPfnRg5V2vVogDpTCYlQwk+A+prcY53dHTIUZHPq6e72wqP3oEUQEqZAcjZM695pPENRnKKw8Keyf2DBXhdT4naydS1TWOX4NZOEX/8+3+IP/+TP8Mv/9LP42d+9qeRzMSVxzBnZZerjAACu89zVB9fPwedqGOt/wZu+ZnlxJL+44+9b8zqfb/QN/sP/vzhj8D2/JWG6SVY0qyAI2hCqdIYmEMGQPDnRjc1yioRWFswxUIFv/3b/w5/+zfP4Qs/9jn88q/9nKxDVfcW44s26fvOBj7h6CqljUO1ziD+3tTYOjA+AkEsYWUQKDvisFFzYieCK5+YJQeEhffBLdtode3hbQ25Z1BgB48lTfsC+vxdJ7mo77nJZLPqq34WKMweWHnVhgGg2sx4XdTPOiAKKcHPsEDF0mm6/vG1wanRImKr3oZWGgmfExQjA0YOlyYayuBFCHWwtyXowPFRoEAABxFtWjpo9Hus0Fq1VfRpMhbCgajKKavLumYKaVKXgK4WsSDkWA/ijsbaokAm9w7RYN2pKXyGwDNDspTce4KvsQsHip59BAII+OVATFOLPrQe6lkoyTXae9NUIAQexvayYMbaIY2Gb9Vya5/jfXL8bBJYa6LcoQKLzOaKBWJh+C1QCDRm02wz+rIHN+YIyfewJMEWD5/R/tz1Q/cHRO8doAkvk6ZHCHosUDFBVXNvooGCgXfGhDSNDmq4MeHgQabqXpi7u0FrTM9aa2R/XFWBkzOgtTuKCRa1CiKv05MfX59esVMgEWzffbw473iA854PJk1+kPB3XCDZAnGOn4HA/qy1dgOjwNs2HFhrAn0BoCDI64GmxEulB2L9+nr+EqW05NKZpWIqBBaERGUDoGdMSdNOq9dMnFfsugC2sorM91NgqA+1QhMrSBw/rkHNAVY9qR8QaN/8t2ZFmfelYK+qhJAUdX5frhQ1FxmYWqOcfTVqdVTLVSRjcZR2drC9uoTVuXt4+TtfQ3lnDY1damGkFFytrq/rXo8cPYrHHn8UM/fuYXNjQ+0qQ0MD2K7k0dqWxc7mDi68eV5VzP6BUbT1DGKr0sBeog3tvSPI1yJY2ylgqGcQA7096O7rFLOHbJ/86hxOHe5HKb+FMw8/hb6JaVy6eQd9vX2YOnwIe404FuaX8OZ3vol4cRZHJ7JYWV5ENDOIxXwRu40I2lKtaI3FsXT/NjZW7qOvrw3FShm9A+MYnzyJRIqs0208WFrFmXMfwtTRh9DRPYA627CC7gVZiZx7ZqgQWoSDlhzHzfYdJtOWxBt7gmK85qooyj7bj8N+ynVq9Hm2mhHQ3dM6iMQpLl/D1//9fwEKJXRPjuHYxz6M3uExtVzZ3txotjEqYXB2BhP+UOVkkNqo7mHhzj18/5Xnce38y0hVtvDoyUmcPD6BB8uLyNfTyPQfwbs3FhRUPn3uERTWnw6a3AAAIABJREFUOQ4LGJscQ2FnDcWdVZSK68hmYzgzNYF3XnoF0V1g9OgpjJx8GFfnVlGsx9DbN4j85jaOTk5iY2UF1XIJhb0Grs7O4ewjj+DQkcPIUFcmGsedi5fw7rvvYbtSRDFax9LWJqL1mICf2F4RkVoBve0tmBofR3tHD+7NL6LSiOPxpz+KrWIR3zt/AY8/8TiOHT2Cza0dvP3Ou5h7sIypqSmsrizhE88+hbbWhAT4+3r6cOPKm7hz6zJ2tnMol2p44slH8dKLf40jU304d/IY0kihUokhlurCu1dnMTO3hr7uAQx0tSO2W8Ty/AzeunRJjo3nnnoG3TQeCJp6eWp+dHbhsQ89qbnOSvPl997F8soiTh2bQAqbOP/CN7C5toHpwyextxdDZSsP1gLOv31FLbttmShOnzyMiakxrKyu4Htvvo6VzRWMTg5jPbeNja0CorFOdHVPoFSMYmVzA1u5HM6cO4da3WzT21pbBKidPX0KfX09YsRw/08kW5U423YXnIejBvRwThqwZZqXViaz4gb/Z6JIwEBGErQ+px5oOHc8WfJ9lvPdgRkHFjhPCaQLyOcZGIxVuFb891zmgPGZtenZ/OYF7bq9egCN/LxzQyBPXoz9ve+A5uwVAUcy2bGWGO3DoX3Fk1E/W6zz0ZJcjyMOJiMCeELyyH3zoN7owSKJFe/MyU0tNyCrZc8kGGTwY+eqjbsVZ1VgBc+gfd1ItTiGNk3etyX9xqYgyCItG7tA/WGmQOEMCaCTwLLATnFAj8/N3R35nBwc43WzNdSBLwdZBJARkCMbJwD5pvVnsacn3vye5yzPEgc29DOCM87aEdPJNJXEtg6uvrwffp7iotBi6ecuzzk5DR8AIq1oTL2yanB045lm888ZWT4WPBMpkH5wbvL6TefJ4gDGHAIYIzFpdfHvKgixiyC0/9vrCCYG3bm93QBQWtuU674Ze4fva4xEWwvmglzIMzGn/AbH0qQ5XJ/KTHHMZdJjERYs6TTIHCObJdAc2jfZbtoatKcCaOLP19bcvnOewOlSGR2dHSG2ol4bGUU+zy3vkMyFukIYj+6vGY6TtFmDhIHFj9Zix72OYvsstPA1DpY6wOaMRzOUMldFB3DZLrsfH5n5EQs0zsTjfSjWjLJF0lz3NL9CGys3KoJLBDE4pjYnAuAdvDLcMZFj4A6rvAYHkHxNO5jGlkm+l+tDufGSg88EXrUukgYIc81xvvk+0WSMhpiTIyX2oXIZK9r6/sP38TxD+Y7r7YXMkOuS8QFBI2MpWRzuAKW1u8bD/du+xfHh/5yzmkNRc3Ytlat6XopFgjaVGOjM25otcsY2Zz6lwkEwKBIwqvbFogE6yrtDFwiN2oKrO1v/ObZk1LoLqcwklBOabprHSdaxFORLwBZOY3W1ZFKINnaxtbMjh1SCW7xPjgHnHLW1yFLkfGpryyr/IHjPeyWjUvlYyEnFihWLryY9U7k0hvUup1oxdhsSkydgxS92mlQbQClfxh///h/hK3/yFXz5134RP/2ln0Aykwy6uNaW6A7ZVqh3dr4VfprnVGDyhtC6WUix3MOkgrqnH37fmNX7fqF/4Ad//vBHYOv+lYajnQrcOWGC8LVpQe0zqAQcKIE24XYjMBkYsLfbwG/8xr/AX3/1a/jxn/hRfPnXf1GtOAS0CMhXq2UTt5bOw4GeWO+QCrpHajkk0yT0CjfBhiAWp8AksLhMnNvegJ+jVKNZKTBk2H+unwWDCCWtwRlQQtByXrCDw/q9Lci0wMzaxOyQcebXPiOMC5iBggVv4T1C0GpujfbFn3nwYmZ13jpAEMbcR4wBFoTrwwHDiqmYByHwZZCrjbmpWxbeJ2gi8TrKtHVOWQuCWqbYU85gIQAd3Gx5qRIWDQ5wOtAOOAaJ5hoAOKskxvVaMX3Y/0+dqxo3aFaZW3T4CwAlKs/gRNdvIorc7Dh2Lm6u5xWo2/69zzObV1EJDuqwpZaNpD6C+Lna/QxUVBDWBKL2K8EU8VbAE8ad964qojQopDJtIBjp96Fa5GwyB/kctDSgy1gfMhFgJSBi7isE/khD5sHML85xYSB8lqFVwhhtxq6ySp5dPysxmo9BGJUgyUFwy+aqtajw841VxwqyzT1Wof15WtXXHCttPIKtgQJhA7c8OPZDnkCYHZQcX2sV8APQAwoPHDQmEiKl3oi1NFh7q61/TxY8ePJDxgEy1/KQJlto/+WzPVj99eq4B7yeFHlAwWTJmHZ+gBlLS4lYEJb0e+TvKDEM1GjXD6FuljMctYcw0CZQLrFMuvPsu1k6EGeYllUUJa5sPWyqHPmBp70iiJprrAUS2vy0AIZgCivUXOO0PS9qPktno75n7lCsypXK0paSVsnuLmZu3sD5l57H9UtvoLctjVJxR62Ro6Nj2K03sLS0hKHRMZw6fRorK6u4fv2GNMFGx0aQbInrszva2nDp4kX0dndhZGwc8VQGuWoE+WocfcOHcPnOHG4vrCEZTePE0aN49IlHkMlmMXtvFq9992/REsljcnwAjz72DBa3i5hdWsW5s49KjD5CZkdlF8//9V9g6eYbODLRgeXlB2jpGMFOrSKx2LMnH0I1X8S1997B3m4Jvb0d2NjaRDbbgUTS2ql3dwvItvfg73zxZ5Fu60e8pRORRBqpllYFlarIlytIp9guG9irYfCd1u8Ot6aZ42LvpjPB1wikDJR7X888K1jpv3bjFpuDce6xh1DYXsM3/q//iHipAnS24mN/94u6tkRLFoglsDS/JCfH4fFRNBpskWHyJLV7EVn5p0SpVdYBVu7ewlsvfAtX33wJR4a7cPbUYQFYM4tbaBs4hIW1Ao4dO4Lp0TFEq3s4//3vk8SG7vZWLM3fQ29fFv0D7SiuLuK9V7+Ho2NTGDx0DKVkO+6s5xBJt2N1fQvxSAyffPajOH/+DWxvb4L9lSsrGzh17iy28jmJyxc3d9CWbEF7WxsK9RoyAz3YTcUR3YugNZ3B7PVXUMovokJArTWNVKIFe3tJbGxRu20MYxOHMLMwj3S2FSfPncOJhx9FNZrGd158A4lYGuWdHD7zzFOYv3NNFdvHn30aD26ex5uvf1draGV1C088+Tguvfc9nDo6gZOHplHd5kaXwcp6HhcuXsXmVhktmaxYULVKDmtry1jd3MbI1FE89bFPYPrsGSTIPOF5HjR29HcyVPdqmHswh9ffeB0JlNGTLuP7LzyHdDKNQ4dOItPSjdxGDnfuzuP+gzUcmp7GUE8Lxod7cfzUUdy4eQWvvPYSxiaHEeP5mUhja2cPjWg71jeZUHejd7BP4vIThyZ1zi4uPtA5mG3JYHpqSm3LNTKmBMZSVNrOf0umjIVobI59N1rbR/fjAbVDcy9n0SBoffLct/3T4icVqprSBfumMpbgu26Undc658PvKg4I7WMmu2DnshKQIKOgoqF0M+0avTjjMZ90PCWdYICv2LAsUtF51tv1Q9ulJ8T80/VxHAixQkBZSRvBCGNsW4uQxzsOHPi5bHpbFss5Q0Ai3QcY13527NYtJhPzXEUPO2MtFmILmJ3hPMu4rzs7nGe2n8WMdRgL8XwQs4wtceEc4vv42ecxtINwfr0+fry+gy6IntTzbFQSHrQkvcDkBR6NfWCle4GuWC4qNkunGXfZs9b8EmveYh3+naCIs5ac2UaGpoBJnlEJMuODWZQXJgNAw1iJcfJ+/BpY8ZQRoF5TYD+TccPPo4ZTJoAmrrvDP/eZTQ3dP8/8llYK7e8/PyXutnVqbjtTyPXReKYxwefcMAMXiwF4DYxL+eVxgiW3jGeMXSfBbRnxmA4QC4JkrHDMKVbPOcF5TjCLY87fz+fyAntYnLdcJSbnYeUTFLJmjC6AiUWuuhJ/B7b4p9+ndHBjcXR0tIVWOGOvWCHWzjXTrCogFk8ik+Z+62vI2vU0r+XKbKx/6deRtabWV85NgrkUJjepBQd+jfUWt5gibuLkLLpxfmYCOOfjp/Y7sdTsMyxGNIdUYy6aphe/WKTggmfRnIxx7ncE0RkTaX2zSyII2ntsxrXDFksCuARMrEhlroj8NxUKPR/j+RmkJ9ytnS18/JJLaW0XBRr7JJNqrfN1qn2Pe0eQ9ODrJB8Tck0WuDneDqppfcjp0iaeALA9k9LQmId2ai8kbOd2jNAgtqIxQRnf8HtqpPE6qJfH93W9LhYvDQhmAdiYhF5oZi5AkFxunGTgCYw2QyYK/VvB2PJvzg8CjDwzpOtWt+IqqVyMi5Vn0xhLGrNGpGAuIpkN7Sto7r3WDmjFbN//BTgyx6xXUWBbsGRv7IxxTS3uua2ZFs2nnfy29kv+nlIxzuO6tWSL+UipjhAzs4uGz0+6W1xriZjAdZk4BKICCQhck9VGBOsrG/i9//xf8Z3nnpPm1k996YtyBJU2MovrjWBeFvR+/Ww1corhCs2z4gAo77mM7dO2ptsnT79vzOp9v7C5Y37wzQ99BNZnrzSY4CkRbQISQcQ7BFza/BhUBR2qfbcy0x2ypLaO3/g//jm+8+0X8fkf+RR+8Vd+ToLyFLTm/1o8TOhCMu/BgGi6e0aPNmDA2FsEZZocK/0T24uMTSHWhSkQGt3TBeMDy0LJhRzV9sE5Y6O5qJ4xr6wHnY5AFihyW7XKjm2EFtw5kBXc/wJgxQ3EgzD9sut7uTBqYKFZpdQd/azFzn/Xr90DV9E0g5uPaRGxv9q0zcwtwl3yrPLFw81ACdMdYCsVN0+2D1IoVT8T8EinEgNUeBCqjYABX2DmGRXegmIeahYQsfKxv9GrMiJxTBtvMika3KwDzV/PL4ChfAE71hWYBXCL4COBMA8Gnenjz1DBbGBWCOQLwJuAHG7k1v2DSAhW3brcqm884K2H3w4sa/VwV0sHXbjJEmjgoaDDlOAWDwVV8ezg4rNpBvMH9MA4T0xjgMCumwSQtWWWyALyFO4bB5GMKQEegWniVTHT/rBghfOT9yZLcrWHOKdQo6H2Th0iQZNB8nAHHE58zA4CQTZ3w6GtrtD9So02f42tuehoDcRNO+sg4OyVLatuW2JmVSILLvjvOkwSFmD6WjYqtLUZeODvTAILQgxAc1q6Py8P8P3z9KwDk5CvtSrkfsumB7M8HK2dOrShNtuR7ZpZ7RNo5pWqAMTr/rhqqF3B3/WEKrAEef20Xdb6lotqWBPBOp5zyJ2X/BlYdXWfXWHtp6R/032Pz5zBrAEsTIrFIiS4RXtoglmkehC4rpOqbpXdm1cu46t/+gfoSNbR2RLH2soDDA8P4ejRo5iZncWNW3dw6vRZ3JmZAZ2fIpEERsbGkMvvoFLYQCoRkz7GxuoK+gd68NgTj+H+wiIWVraR7RzBQ+eeRiWaxtx2AfOzS6iWK3j6Y09jZHISWxtbeP2Fr2Mvv4jRwW60tPagEk1gfPooJkaPoMxnHalL7+vN73wbq3fewcbyTZRK2zh97inU6jXMztzBYF8/Hty/L0BFwWyljFx+G+OjwyjkdzB3/x5Gh4fxyONPo3foMFa2qphd3sLpc49LaJ3rSHtxxMaXzDlfO1pvYd8VTkuIikEsQQ/f21UsMeyAr1GbcAh6mLRyni4srOC971/A53/0k9jdK+C5//CfkKpWMXB4ArXuLMaGJjB18jT2EmlcPP8OOrvbMXFojOoyiCfZ3luxdv0GZxpBrRjqYl7GUM8VsHzrGi589zks37uKiZFuDA0P4ta9ebR2DaK8F0fv8CgmB4eRW1nDzds3sLm1iemJcczcviFx+cmpYVz83otYn53BeP8gSohjqVRHI9uHiSOnkMtRpLgNx49O45vf+oZ0u6q5EmZu3kMsnUIi26rAmxo8XW2dSCXTqMejmDxxDIVqCfn1JbQmY2htzyERLyCXW8ZejfcUR6VMkWtq3wAd7V3o72uXOH1ut47usUMYGD+Gm3dX0N7ag2wsgXNHD+Gd119C3+AAPvT5T+HBnfO4fOl7EjdeW8/hkSceRwMljA32Y+XeMlZn8xgYHMc7713F7Oy82mcJ3DJxWF5dRpKJcLIVR089jGxXD6ItcaQyKQwOjWB4ZBjtHR2md8OAPE6mSAELiw9w69q7WL9/A7feeQMT4yN49IkPY2Utjzu37qFciWJ08hg6OnvQlthDvbaDWJQspzJaW+PoH+pDoVjB/OIG1jZriCY70Ts4ia1cGblCAaMTozh85BBa21qklZSKJRGph4Idd24xWsl6CSLWLpAcHJ21z4UzRDEIZ1JgVBkD3FrHxMAOTBYmnmKTHnD89OBRhakmG+lga7udSR5fcN9rnm0BTBCg0GSI2+eRSe6tO16F11pj6++uOfbpfxFggoszNzkmOBJmZuIY01nhbB4//yxJt+ttJiFynN5PSpTAhyTFiy4EJgz4oCi8tUDxiz93NsjB8WCxja0u5vZsWqucVw6CGxjNc41nZF0JqMY8iEErkQrOxS5pwX2Ie7YVkOzc84TZdbb8vPRr8WKKM5gFOAQtLx9j7WdB+N1BEsYmvB5rUbPCHYFDJocEt6QPlaHANxlFBlhyHjHu47iSfRGCWoEWOpP1bCyxI4AgBgXBjDD3vAjF92RS64x3xanBbZhsC55ZfJ4Eb5jYS6oisK34nOgSyoKnJDbKpuvF9yAI6UwltVeWS03habmBwgAvd7szlq6y2jDelEUwzSguIe7fauXLOHPOkn/GuLxfFh4Zo3IuOguFIGJrts1YWxLat+Scc6qQz6GN7XQE/9jGq8qJaaJZwTUhkItswLa29tAGaXOV5zVZ0w7O0RHQxeMF+kb2ndv4fDjnqI3JubC9s63W2Y6OLsWB3h7qcY3FqvvrhgVvTl9nqSmfkKyJGTowbs/ndwwQ22voOTEO0d6yZ4w4y40IArJQaV0fBFr4LMUOE2vM5hVBJI4lx6BaMaBGLpfVip4/NwYOFQFR08018JHjxs/WWlU+YQ7RDsaSEcfP8/hKrXeM9yUjYMVBX9tycaVumEDq0CobwHDdS5BFccaadwHwaqn1xHnH31exPbBR5Woc8k4BnCRguIwHtcAEKEXFkGNBji2avC4B5oGJpT0hxChF6sOFAjbnPNsiS5WKcjp/jQFjUTEJucZN787yT3bBEKwSsKT9xXIwGX+EPZLFuFwxb8V7gWV1MamU6fJ3VEQxcwAC91bIJxiZFNtSBeCgv2h7swHDPDdZTmHO4YxHzmnt0RS5TybR1dmh8SNwRvkEGSGwzTfMK4/9FRMzxhKBoiIDApmGSJ/aDceYW1q+y8IG47zS7h5y2zn8wX/+PfzNX/4NfvlX/hH+h5/9EtIt1i5PUgHqBqqZc7qRUryA0MwpQwui5xG+f3mO4/tpx9SZ941Zve8X/tARnQ8uoDkCm/evNTzIMHFdywKYHFibjtGdrBXOXP8crDH2i1GBGXj9y9/6bXzrm8/jo89+GL/65V9AhxzI9qSBxNdVZTVrlTcHnjwhtAloSak0aUKvuy1UEwCtVU300t3z+AvNYC04uVlLmoFb3kaoAEcUTIpKH0Cc1YtuoJbp8LiGVnBsVEBhSZEFpMHFIwQ9QulTFMpmUGgbrjgzqtwbsCZwKzgd6hpCX7sn8tyMuAmZBlZwxuD7JlNmVU1QUYmwCUhSlDpQZoLmgrV6cdPks+G1qAKRCu0P0iMyHS8m0AwinAItyr1ckAxssdY6Y58ZQGQsFQYEcpRhZUjMFGtNVIskXSBD8CVavNPKDYkx/oJRh5otgE4h9mfH99a/NWelyPCWHFLjJjg1CTpg8u8C/HLtMJq52+Vqw9bGR3hNH6svr2CSaWFgaGjLczZeADwMjLTXsxrhz0mHcN2EHdUeGrMKCKtqVkUPhgucvwFYM/AyBKVBpJfBhlPXOVd4mGitNaADSMCeNEtYJa6rxYVAnoBWVe/tcN1nFpLtZ4ecrJcpbkoqtTtfhgDRN3axnEILMoMTspnEWDoQ4PJQc3p+szJtIU3QNLIAn+28rlviAKIFMBaIOdglenIQD/b2D6tihaD5oHtp0FDyCrYDyAqaKQysh2MHsruemnvLrsbJQHJze/L34PcC6AhkBkMKjQdfTzp5oWAmCAEFsYTNnD+9rVbaZgSo2B5KALxBUGr/XgXQq/UlmCvELSA3l1UTeOUeWG/Qocm0OFiRVtV6N4IGA4gUK9tlVGoN3LhxC7Mzt1HcWsGRsT6sPriNeqWIxx55GNs7O5iZnUO6JYtsWye2cwU8WF5FqqUNXd292NneRnljHr0dbUoEtrfWsZ3bFCsrXy7j5p15lGtpZLKDSHX0oXtyCtmWLgU4uWIBjzz1FIYHhrFy/yZW71/Bg/u3cPz4wxg/ehyZjk7E0YYIk6nYHrY2V/D2Ky8js5vD9195Dnv1IsYOH8HOxprE5QuFHNbXVvHQ2Ucw/2ARuWIRg/29mBjrx+ryDGKROp56/BmkW3uxtF7GhffuIt05iC988UtoIRCTadE6TBIYFRPR7OcNd7V14PuhbV/mXGs4u51Vto0ZcOisLrZ1MJFaXlpGe1sX3n7pZUyMD2J4qg9f/Q//Hp2JBB77yBN489pljHQN4dGPfhTFSBKvvHIeA0N9yLTGcOjwGNKt1patJKzO/1mMiKER2LFsI1x47z288FdfwdbCXZw7fQSHD01iaXkNy+tbmDp6EhOnH8b28jpef/5FDA72YWbmHvq7ulAu7CCabGB0vBfvvPEqyuur6OrIYnGrgFKsFb0Tx3Hm7BO48u41nD56Ah1trfj6N76GpbUlrK+soCWRxvihQxiZmkRpdxe9AwNqN+M5euPmDWxubql1bHKkDQO97ZiYSKM9y/2hiNkZtrlSn4rM5HZs7+xiczuHqWMTOH3uLKr1KOZXd7AbacPMzAY6s30Y7e1DZ7KBK29/D0999COYPnscWxvXMXP7bdy7M4ONzTJGDx3GyRPTyMSTePuVd7GzyHM3jtm5WfT19kvbY3NnG2UCJdEoBsYm0T00hu7+Eezki1hff4CNjXWBTCdOn8LHP/VJdHZ3BhffuKrf1BrZWF7CxddfxXvnn8eJE4cxOjWF967fRjyeQt/AFLoHptDXN4RYrYhKnsYIi2g0SmjLmiNaoVBFI5pFurUfN2cWsFUoY3BsDH0Do1haXkZnbwf6+rrFYI5Hk4g0KHjLNZ0hF9wStCCjwCSc08NavMxEYx/k2Zc+aAbhSgzN6crc4mjaYnGGgz7OaHKg9+Dfjb3C/YhnO1mFVozxs8wBMmPRGgPWBdwZq/DM5T4u5knQNmKLlpLo0BbF66B+lZlnWzFMrBGxyg1ElkbXgUTj4PemHWMghMxAgrD8QQaMgyKeqNq98xrM5dHPJk+AD4Iz2ovZ6hOY5EpwA0OM16HElqBFAHn8vrwAyvPdWKXeBm3tpRK83jUGtv/vwB2vz/S8rNVeBcfQDkWgw5M+j3scENJzZ+LHwlAqiZ3tHY09QQV7VtbOZTteXYklwRcD3QzQUcyQJEOmrN9x4J/3w+tgazfZSQTg+XmMK5rMC0pO1GpNdg7vww1qPIFUzCRwkUwTA0E97rELM8mLYok6ShZjs0BEfR+2sJHN4iwzK4ahCcApwQ8tnPmCgXKcD7wPrhW2HCseEyOFmq9WuHbzKTdqYZLM5F8ML7X/ZVAJeqhMsLc2N03OIU2nuKT2Qp/DrFmSicRzhmwitnELrCHYVDXtNcULlOpQi3DIEVisCy17XOEE5alJRMdGMbKijMWg50pmlYl1x/U6inLL0VTgtungUuKA78d75fziOFJSRCLqoW3XwD6CVgT52MpI9p91eAisoARM6KjgEegOm2aosmdO2Wp/5HVZ+xhjQrlClt3YgO7nFi8ZYMN9MasWfiuQUjeL4Afd/cimg2QxeN0tZDkDTSaTGQtZ8Zz5kgM2xk4KTGyRF0zqgfcnvbqg/8W8xTRfLQ/kPTA29nUmcD7sB8qR6GRPRibnVAB1VOTk/YT8zwBBY99rvvOZVEvNsXfCBEFeaj5yXvJssiTVWJgmiWEsVntWBGid7FGzmF3ujVYo5Rhw/Uhv2V1cw77MOeHAnAHnYbUTCGXOrX+wvFnFYcrOcA8wG2jFOgRFWawlm5KvJnhGVp1eE77k+nigEKLPjUUCo7JVxX4zGzEmHtcgdWAJjKdTSXR1dCofle4zddTSKV0bDZesoGNfvue4KD3nDxlpajUOnSxcR1xf1GeLEBwPLMU/+t0/wB/+7u/jV36FbYk/iUTKGKY8u01zy2LrH+yMsn3a9iTL3/zvB8EtOwON+dt1+Oz7xqze9wubI/3BNz/0ESC4xc3C2Bkmyq70gAvC5oEl8UwQDyTKrhXB4ImLjwHzv/5Xv4OXXnwFTz39JH71y7+IdiHKpEeHdr09W+QHRbwd0LID35JK49A0mfrNicrkXmAPDzYBUd6GaOwv10JqViObzC2b7KwgqMIgMUJnyQS1C+1ZDnB59TO0dzWdFI1LZkHWvhW2Bzce/IgJREAw2HYT7OCGxMOWtE8OqbO3CGhIqpubs37HwBJH1Vkp5YbOPn1u6A4YuBAgP8uDQwZi2tyZyMWt1ZHIvaoz5YqSORP2tqBZ7kgBwFEALXFl3puBFvuVA9MRkEi9QANWLqxXnRRk0uNd64gHFDc8BviGkxmbSa6UfH5q2dpn0HmQL32uMA468AK7Yv8p2dhLQyAI/ruTnW1i9jx0gKlSSAaHtYEoQAyabfr3MMdVCVU7AgERmwe8Ph0rIZA1FkiseYDxBwyIZLjAW3I6t37LKnL8omCignIehO6eFASxffPl71p13hxuOKZ8ZgwIBYqQKRcOcVZATYPCggR9RtCJcmDPAWGxxwLbjVmVCdl7e2VoNaEukLtCSnPODgsd9Aesxz2B0GcGh1MPBuzxcq6GqmDQfhBrLlw35xEHyoXeVQENFTquCTUTK4hywNvAbXfP4vcMVOV8UuPzMm01BvG8DgZLzg4TgNYE4U17z4XimwBkqPwpkOD4VqryW4z5AAAgAElEQVQS8pSuTUhKZBtdD8B0aKP2KjsBen6mgHDSttMmFsqgmgkpKfxcI+3t2aD3wbE1zRgFdjqonb0ZwJfgAKP9L5JQZXjuwQLQ2EVfVysuvPY8Vubv4vGzJzA60KtExNgtdHuMo1DeQyydRTLTgbcvXcH333wTvS0xdGVT6O7MYmioB7dvX0VHJ23Md9WSNTh6FN09Y9go1JGPpMFY69SZ03j+pRfRMzCIz376s+htS2F96R6+8+1v4NSZczh6/AQ6u3oRjWSwU8gjX9zGxtoyFmfu4chQN9567bvY3lxAMp1AvVLG8GAP7s0SUIjj6IkzuHH7HvoHBtDRnsbK4l3kt5fR39OD6cNngGgWFy7dQT3Wic/++JdQrsewvpPD4x/6ENo6OiT4m84Eerr0J0TVarICjKlp2j1aiaFYYa5UQYNPwazvDw3th2+/9TaymSx6Mmm88cZLGBzuxKUXv4O2ZEauSOvrKxhty+Chpz+GO1slzC5uij3RN9iDj3/qo4hEWdVnUMcElXsi99wYdnltTIB3G1i/P493XnsV969fxlB3G6YnRwVAv3f1CkYmp3Dmo5/B0vwy3nrpFRydmsT1K+9ie30Nx48eRldfBwYG+/Ctr/8ttlYW0IhVUUUMma4hLKwWMTJ+BNev3sFTTzyFUjGPS+9cwMLSPIaGh9Xe19vTJ9dH6pyxnbCtswOp1owAmrW1dbXTVYqrSMZ2MTnSgsOTPejtasXy8goy2R4sLu/gwdIWytUGSrUahqcmcfaxR3D8zFnNu7fevo7XXr2IWD2O42PjiFW2cf3i63j2088i29+BfO4e7s++i0qxiKXlHWzmazh77nH0dA3i9tU5oJJGYWsbbS0pDA0M6twpVMpY2thAursHH/nEp3Hq3OOoR0yEtl4roVwumM15IoEsq8lyyrTzKimicwO1wg7eePE7eOfNF9Hd1Yqu3j5slapIZtqwF21BPZrGQN8AyttrSDaK6G5PYGNjWW2zXV2duHnzNlKpNpx56DHUEMXGzjZW1reQaOlG/9CI2iwGBgdRKVeRSbVib4+gN3X0WlCi3hTPdTFF64o7zJnX5iKBk322lYFO0qaJGgtAlXoVQ+xsULIjPZZgOhN0Rvwc8fdqJnvOxNfZYkwL389YyLAkyeIhnisGWISkJGUMICYiBEOM4dswCYLgfktgg9fFvU4FxuCCa+z8UIBxbSOzGDV5h6C74vu1tY+xaOdFMTNtMFDLnPO45g28YZxpbHnpywRmvxX8nG1gxSiPKcwLyNxjxNwKABr3asZUXINiMYTzi9dpov2WqFr3QDCq0JmYkFshwUq24EmkvGotgIqfAxhhZ6bFcl6YdeDLNTQdtBJIWKsiv7OjuNTASmPNNF0MQ1GSII5AkYT9nAwEXqdr/ljrHOcgmcdsG7XimjNeeC9qxytSVNocCC1GZRGNgBDbytzwyOIA/pzP2orKUTGbCLzx33l9JiJubuSWeFes3d4lG0K7qVo6A9uL1+jyIwT9OFZyEAzAKucJ2SIcB8VCSWtjckkMxoBqo2VRfW9XjCkzPWIbpAn0M6Ymc0ZC88GAx4qHVozXn2EOm4ujdaFw/rItsYVs0OBeKbAwAHfWQmlApyQ4QqJu7H1zhCRLjABSmoUZGdMY4MLnYcLpBjSyyJWWyyTZfLvSJOQ1GqDG9jAzHTCxdsq6WAGOY20ti2YQxS4HmzvWfpkvcC4Z64jzQKyvoItlz9PGlmNA5hWfM4ERK46GIrTaDqzoz5iLMUdHe4fY98bGokZcBRSVJwONzB5eE4E4mwtB4yvEPbwWvp7r3QgBeygVS8a6VXu5dRQwFmTR0GIc6+bhGlV7oAgMgT1JUEnO8UHbSSxKykoY407MPs4PCwrCXLXrpuA6x8R1sLSWNCdJ0qhJ8oN7Hd0x1WlDZlOJLYh8dqbTKxfs4I6Yy+ebzETpcwUNugzdNelgWeW1GkuMe63H+cZuC5q6oVjA8XHQz2MZXg+/5OgZ4mXjDNg+w3ti/FEs5DWGZDLyHi2nJyPMyA2KW0NXhPZkxkXSWgySPg2gtYXtghHNT+41kr8J2rPcfwj68kzh2uK85VnBZ8jf4d7m7om8DnXGEJwt0dXUpG3M8N6KE2RQ+pnIs7wRjWlO/PHv/gGe+9rX8A/+p7+PL/7UT4iowTxGOYSUbpirmOGTgVgG2DuwZa2ftkdY1mhfArYCOMnf6Tz00PvGrN73C5uf9sE3P/QR2Jwz5pYjnap+hwnhCacCiVD59qSVB5gf6qQKEuD6rX/+r/D8d1/AEx9+Ar/+v30Z3V2diPC9pU9jrokmPMjkw0CEgD+FXmRjhwjkCBsUNxuxboIVtbUD2UHBjYeXKlE6TW4DicT2CmK/Xq3ULYlAFKoDB/S5tEhIBRVZ2773CikrauawRVo7X2GLxJlG5npIu2sHRay6yrvg4cn3YxWClNAErXEF4EVRzBe0GFsyLUFvy6zsmfDz/XhAOtuDgSbHgf/O1kNz3zPkXhRgBcUeMAcHRjHqWD2le6D9zPvN9VpWWpJJsTW4AZkugbcGmKuLBS1WndCsIFsrBDFiwPCgFKBh9u/OpuFnVQPVVhRbUZ15aFplnX/auO33wSugDZUJIe0EWULwYECeV5lDW8CBTfpgkG9Bpon0ak47it9caUGvLDCHTMTSKiBkdZlAfNBnk0Ul5znBsyCpE0QMDzIOGQRZldsCPNGMvUXTK3wBFOOFOSjHvZdAm9hZYqlZ4G4gibUX8AAye92KBY7hM+xQ4JizkmzgtFd3VcFTRccOfDEdw+bvY8PgSVorEQbK+5pzFtjb/HLGlYFmNv6i6Kv6lbTAJzhSirnFQC4A4w5gsyok6+lgXiBNhIZRvfm5qvCwqhZMDXgAy3GMoJhsxU3w0qqc1NEyowSjZTOQsfVERpXAOj/wuMaYCHD+hwq67SMHBYWttcEZXtI+CdUnaTQEVp+PrSqcbAVO2Xq0hNUqyrYv2vsThJclM32VAwDINgyuTNnPN6ylg+MsS2h+n0wjkcygUmbAHtpc6zXsVYvIb6+hWs6hpzWBBIJum5Iu2s3HkC83MLuwhqXVHdydXRKj6/SRw7jw5suoljYwNdaDVLyGtmwSc/fvY35hBel0Jx5/8hmsb+8i0TmOxfVtcMTvzt3XeFNcforaXcm4ArtEJo3Cdh5PPvY4+gf7pYNAfaPb128gvldHNl5Ho7yBO1cvYGdrEYP9fUgkI7hy5SImpg6hs3sId2fm0D/Uj1i0jMX5OyjtbCOVzODMuSexV09jfWsX/cPH0NE3jq1CFWcfewxDoyNIst2DbdmclwRgIzQPsEDXGVo6U4LxBvWOrPJp4KH+D+w9p6SLoRyNIb+9hVuX30WtVsb8/D1cvvAa6htLiDRSaM20Y7I7g57IJiK9I9huHUKmbwSrGxTYfxi9fV3o629HIkmHRNMOatRTTCfNTWiXayyBvcoucmubuPC9V3H78rvoyaYwOtyD7a0VRJNJPPG5L+LBgzVsLSyjJRLB3WtXMH/vNn7qiz+OTItZvL/w/AvShGrEy2hta0etkUK2axjDkyfx7RdeRyMaV0L02KOnMTE2pOrrg/kl5LaLqJZq2FhbM6CE+pJxINOeRc/AAB469zBqpZyAmKWZyyjlFjE+OoBTZx7G6NRx3L63iJa2LiwuLeHGzZuIxlP43Bd+BL00LSgU8Nobb6Ej24V4rYGN+7NYvX0N1Y1lDI0PItHbhkp5FXt7Gzg0OYorV2/jwUoFg2OnEE/1YGFlE6MjYzg5PoZErYYb165hZmZGz3jqyDHsxmPo7B/E+KFpgUaZ1lZE4paQ6cwi85EufdLCsRbrGBvi6zVUtlfx3b/9Cm5dvoTWVApt7V04/ciT6B8/gnoijQdLi8hmYujMJrA2N4u5e3dw5do1GSXQBj0WbeDYkUPS/vJEiQDfdiWKwZEptLV3IholM6eOVEsWNbZL7TbUClchW4fnkE1CgUDcYxy4isd+MMkwBqIlm9zfHNySZkzQVeH+yL0l8L/C3m9C0sbU2S8oOAOAyQjXjf/cgBxr8dgvyDGG8jZJk2owaQID9+33gxsvNTfZOs3YpunYZdethDlUxXmGSQ+LvO3gUudAjceMzhR29pPOlSi0r+icox4X9V+Y1KpAZcL4Blabfqmzzfl6fra1/rgUhTklxsn2tSBA18iETeMa9LfI0iOgQAc2nTehJYpJvGKmYF7D3xEYtFsPCbydK7yWg2cKzyleg1zJqJ0WGDfOluO/M9Hk77LYacDsLra213UP/De2GzKR7WhvV9yo56BugYrWcCrNgo7JI3Bv9pjAzikm08Z6EaukYo5vHE8HwdgqxfchE8VZ4va8aZCQV6zQIrFna93jE1dbWjSCLjJKiyWLDYIQvZ5paDvjuc4xoHyFmGhJ7oUWI3t8JDdtMo9K5QCMxvSc9ezI1K+UkRDTxvZxXhdFq8lUUowkUMCE8G1NBA3XwPYSwBmY2Fa4tzhKwumSQSGL25g8zhAjYMECsoNVXvjjOKn9LzjjWjxF/TUrqrFoLKZYOoWdXE7jQK0lxh56FuWa2GDcX/k8BAhIO6sk5juvQ7lKI4Zy0ZyY1b5fpXNlYA0GJqZE4YPLJ+dntpU5Qh3lIvVIeU7wughEsfBn7C4yyDyOM7ZXuekA6uPmobHrvpkcKbtHjHlINhljf4ujzGGbwJMAt1hU7aZkufGM9fzFYrKEimnUY0uIcU3gyoBPAUUBzCeDx4v9ihMZ64W4yp5xAHx5hnMPUzwbQNegQcXfZ87Eor2DZ9ojEpkmyMx9zMx96rpm7ssCUGVAYc+I851/F8AvlpkBKzIUUAxH13q7BgLBvHZpwwW2q8X2jJOt/TMeWtG5/kpB+9jbbp2NZQ6oRrzgzwyssZbcRDwVCgaBjat439pFuU8XSwWNHYEtiu0z5hFDkM+iwpbAtAgmBI0IehmQaGQAXr8Vj5O2twkMtH2QjCv+nCAe1xMLAVyb/Gy5ZAYDOD4fjl1nJ89DGmNQZy7kxCJpEDA30zDhDCG3IguSTsOck9Z1EQdiSexWqvjj3/sD/Mkf/hG+/L98GT/5Uz+JGDXIbJmHOI75lbPy7ewycoPlaYYruA62OWUrDg/yJEbMiaJz8oO2xB86APX/5gUQ3OIEc4DgIK3PWRwCHkSXCbQ/2qrL8cQqZTwsyoUK/u3v/Dt865vfxlPPPIlf+fIvorenB3FlHRQrZMuGVYkMKCHLxXVoHH0Njoh1EyG3xNHArYP0ewsGrTrPJNRphjxECY75oXCQ9irGWAgknAqrhDSwoRggkNbNw9Oc6fYUJHCTJzgkgUEhJvY0tEBkY22Bh2/OHDNVYflpwaFENGL2fgdtH1V/AvijvmSynZKswFmV0kALCzC5IQvQA8X9qG9ggYE7GTIYUpAUxDjZcigr8saeEHMeOKSF+0HmB91uqLbJWU4BmNnCsv2L78/rMVFKE8RW62IsoUqUA4DmMuLWrFbhcDYRWwIcKJfml+l3KxjgBs4xNeFcovkGOIWRNdBS4FRwCAzgnYMJTTZXqJg62NjcKIMjj4CGJnPM5q566nVIGkuJc5DzTC1ju6zg2Vy158B7d5F/s2L3lkL+qepuoAkz+HNwyZhI+2wpXYfsxa2lls/OdCHiOiR1aFrvq4n2SyfIWIlqRXG9DTqTeptKOHT0uTrUzDGJ64RVu/1q/n4LsAWChvLu7plwL4WvCRaYC5WtZ6ONm/aYVcGtMmsJkQXz/lo+KLtvG1/7XGuLUGDC4DQEonxdIV/UOLLXfm1tA/39/SEwS1rLX2ABeNXFgSwNT5RBlgHd2hNCRdbANwon7ztW8S7NydEOOp2LrqUXgkVjgVp1h+9n1dEA8B4wnXC2KIMFVRFF5XfhY7tnq9oblV/Pjwd7M4A2oVC1eOuQDwwD6gSFVmxbB2wJMoq9gGgCb9UiMukEysUdoJpDvVIIwWpCYBhF2cu1Bu7MLOHKzbtAIiO9oInREdy+cQUL87ewV97CbnkDD58+qpbAmbszmJ2Zw0D/MJKZdpSQQcfgBOrJdtRiLZg4fAilwjbu37uFs2dO4dTJM5ifX8Q3vv4NtLSk8SNf+DwGhwYFWn7v5ZexVypg8c51VHcW0SivobON7WR0jSvgvUuX0ZJuQ60WQyMSxdETh1GtbattMR1Po6d7AG3dfYjEs1jfrGJk4hT6h6cxOH5IbWDc+VhIkeMS9W40t2KINmw+ct9m6zuDHcH60pgLVTpnAPNMOLBXeTGH71na3sHFV19S4rjwYBb3b10Bcqtoae1Ce7YTvek6kqVFLNYSSE2eRayjF52dvdKT7Gxvw/T0BGLxPV6Svmq7PA9NHzESYWuNYWwJ0KlvC1cvnser3/46GrU8ejpb0DfQj2NPfRormxVpWn3vpZfRxRaahTl85pkPIZuIYG1pHq+++hLmH8yivTOLoydPYzVXwqPPfBozy1v47utv4dDRk7h48SJ+9Rf/EcaH+/HehfN47q++iqWVDexG4jhy4gQK5ZL0Orq7u1SF39zYkaPhw+ceViB/69oFROo5nDo+jfb2Tly/eQ87hRo+/qnPqTBz4a0LAsVOnTmJzt4u5IolvPrqGyDkenh4HIs3buD6G6+iK17HTq2AxGAXGo1tnH1oEmPjQ5i9v4SXX7uKjr5p3Lq3hunjp/DxT3wSbekU3njpZbx1/jzW6CS5syNtudZsK1qyWaxvbOlcZ8LQ1dOlJGlkfBST04cwND6BbHcPMm3UQ2HxhYTHGsrbK3jpuT/DvRvXUStXcfTEQzj72EeQ7R3FbjSFv/jqn2OorwPTE4O4f+8Obly7gXyhiO6+XhyZPoSTx6bEEquVC2htIdOgroLN8mYZlV3IEGF0bAqd3f2gcLlcudheR9aFik62R1nsctDl0wpR0hANrczeqsT5Y9qR0SYIZYAXwQorJDB88j2Y+5Wf657o67wL7RkEt5SIhpYvAzeMRco1YmCQsZs5R53xxP3e4xmBKIGBxvVmunXmLL1fYLFzgu/leyVBId6LX5+zig3Ud8dIk6Hw1j0mMDx7ahKotp9514DHdqYP5q1SVojRWSXtKXPv8lAiGmMybgxeq1MZwEHWARM5xkcEt+hOyy/+3TTHOBbG8tEz4rkSjF34QxYCrQXSgBO/Z2t9shhR52PQHuI4+TOw1jpv+7f4RMWRxq7cyAgKZtKtum8CSX6mGgPQWhv5PHjdjLt5Pw6C8n06O7tQKltbG2Nniub7GDOhl85UEA13QW4XupdgN68lMLA9lmU8RsYa74kad4x8xXpnEitJErqsbUuTSILpjGHCHszYlLEDwXbrXkgjlWEbYh3rGxvN1IZJM7WD2CbN9+SfPJdVvGPLZEurgBqPsZyRoTURjLD4nPhzaxkzLr4xF23NuCi9gZIEKwngmbsxi64sNImNRfYNne7EKrO4VNp3oVDGJNnay4yBJcAgxmIaY7GE4nyy6BRDU7ajEUM6xcIZcxkr2CnmjFvBhq+NR5hjRATQiDlTIRiRUTzOezSWkhcZDfhgPmB6TCZr4UU6U5SxHIFgrWuycc66W6cAabGqCHhYIZVsH5+LlKzg9TPG8r2s2ZJKhtOePXdeG+ciW0UFCh1wqZOTaoJawDSnYgeDMbYEmvAZaS6HNrtQ9OazZPxNUgHvWaB1gsAdQVKOVdEcQGWGYLOAAKa6AMiu489lkmWtkJGIGTb4mPt69ZjV4lpDRMj+5ec32W2xqPYK7iEEmTWnFDOzKM29mq281rXi856AlnIzN+cIBiKcI5SLMZDbQFu1hQcJII6JmQ2ErpVQlGOOYWvZ5ERktBXyGN4TmaNkU1H7UfvXblXMTQKKfHSdbW0il2gNab4bWcEL/xxBHzvuD/l8TvPB9o26wDn+Ds9cI3CQ8Z6T9iLDWddEtFjfTBCs1TGcBRGaMVCHL6UYjp8rIDE4Z6rgQFYcWaPMtSo1/OHv/h7+/E/+FP/7P/0n+O9/4icU9x0Et4x+42Ztoc0w6N26bLGdTTxDAumkyeFqtqOhd/rc+yZkve8XNne0D775oY/Axv2rTXDLgxVfxM500OGgtj9nNLHx1fWxrILODfzf/OvfwZ995c/xqc99Ar/0a/9YlaeEWvSCTegBtyo7uKhh49RBY8vY2W3MLU+ULWgwRtf/zd57BVmaXseBeb2rW95XV1d3tTfjMA7jgJkBSJAACAI0kvZhd2MfNjZ2VyRFs1SQK/FFsaLE1Ur7pIc1QUWIoigSAOEHxAAYYGYwBmO7e7p72lRXl/fumrr+3o3M852qJp/wJi0CFTGmq6/5/+//zDl5MvPYhGUCbVRSp5QaKGdMFT/s/H74mVrU2iAOzby9eihmEgPCYBYvw8Yg7bJKQQhk5NF1aFJvoJ8Z7dsBGozpaVpIRgw3cm5mZOMwqBGTymQBXk2VUawQdHu/tTymKaTRrHkYWIBj8izbnI1F5dJKAW2hChKUgGhHzNyVQR/9u3yzkcFpME0Umi6WSegEFHwU3DfJmGMGOBiYEUWhUNK9spLmgZnJHKyltnZUmciTnmstaq2aap0GeeHWcTMcyFIrHgbkfrjweg2EtKyRCb+qokE/fu9cPUhWA3jD+cYD8gCoCPNP3TU5xqHTHf9M4IUgk/wIeLhJ1kbKOyvJvE7roEfgQt5fAkMNEFOHvRgp5VZdldxOyXcEnWDeznnl48TvM28EY+jZfdmkNzljYPoEc33+SodhqETqIAqAjScLBsKZZ4AnFwp4FFCbJMWB4QPWpVqJW7WJa82aWhroZUDhoUTQqmzGaLJA0AA0X5P+e6uGGKORn8NggB/sAJeSEgZRrNKxwtpu49bMHXRlc/IW4WcyMCHIQGbT0NDQgRmx5AJCO02qI7aCZJV2MKulevAhkQyRrYtzbrbrUmgzJ2XyoPkbOmxxjrOKagbIBqQzaDHvvuD9F0xIrSGDdQZSICQ/ukMAjQGYJ5c64INMVs8/dB/ibXD+c0wtcaojzf9nJU2JgVUplSAJJCdgQ6CrDjQriKiyxqSIeyGD6hQaLa6hmFopr23u4PIH13Dz5i2BL5F2Fa3qHqrFTUyOD+LB86exu7mOV37wfVXJHnn8MdCa+cO7W4h1T+L4+UeR7evHyNgAPrx+CeXdHaoj0aiy608NrUgDfYMDeO7ZZ9Hf14+7t2/jw/ffxXuvfx+t8hryyTr6exNI9TIg30cmkUGt3MLi/Dry3TmcPn8cyVRLLaaH+icQ6WQwODaGbPcwGu00xifPon9kCnHKLLNZY+aQn5Y0GbQCySbHJviZqQFJW53yEDXGpwi9B7JzO1NYTBAIKSamU9YjqBQKePkbX8XOxoZk9Esz19HZ3xFrjM/wzrW3kWoWsNHpwugDH0O0qw8DvQNIE5SuVHHmwll0dXfpGsQn1gFFgNKYuKxact9Go82sBlvLc/ju176IzcUZDPeyMJHE6MmHsNeIId07gGu3ZvH5z3wOlc0NZOoVdEpb+P63v4bV1TmdlWcuXkC2pxc3F5bQTOWQH5nE/Y8+hfJ+A5fffR+PnL+AuZsfYntpDivzd7CxV0Kh3sTDTz2JqdMnsL23g+2NDSQQRyqSRHc2j9J+WYnm+HgPLp6extLsLXz4wQcyOM7mexDP5LC2vSMm1fR9FzF96gTOXTyvjoCl/Rou//h95GNJpGs1/PArX0RfvINqvI3teBNd3RH84i88hYGBHuwWqnjtrZvYLsWxsdvEo088jYcefhjvvvMeXn/1Rzhz4jjGhwZw+8OrWF2YQ28+h+6uHEq7u2I69/X2oa+7G6urK1jeXEMzFkF+eBhTp8/igUcfExNtZHAQ7UYdK/M38OMffB2N6j4S8QzO3/cwyvU48kOTeOfSNbzxxut45qMPI46quo4uraxjcuo4xscnMNDfg3QcWJ6/je31RVy8cBrV2j4WlpZQafDs6xEj6MSpcxgZO4JkOo8EO3kmU2ILUbZvXQ7t7PK9UXuLGC9s+BHYSNqf3UPIJP92nhurxOYzdzTziDQWsfs8WnJxwMwK56jiHQFc9KYh48BAJgO3eFaZzMqYT7ZWGMPpHApnvgFLZk8hmdhB4cI6thnzgWBb+6CTr+2dxqjhXlmp1JRQOXhiMhzrBGmsb+voZsW7EOu45yoZLQe+pYyjQtwjCSJjA0vI7ewPBaDAXnawLJvrFuNIne0YEwQDak/mndnOxJw/vB4WjwhUmIRRT0+xL+WRit8UE1gM6MAaATvekyWPlOcYgMh4gKwXixksdrAiiPlnOYCo80GskoZkomSUmBcaPVgtTuCzMBZzDJmsJZD75Yq+i3ONz4SfNzBA2bolrzz/yUZ3EIKWFEwieTZTNmeAKBloxs6QlCmAE2JHhS7T/tzcp0v+U7BnzfiSf6YnkZ3D5r/DcbQ4kt5jVnxzeZIAnEgUe+zgGpJyfn9vX6/iQ557ZJNINqqumOXAdg8d7oKSw+/LFHTWOMQL1yrSJdkRsWKASigo+jzmNfOc9/9yDKzwGWKnIKFULhE6IKrYr/g2gBw6iwxQU/c5dRg1IGpze8vmA/2pamZJIDaUYntjz5CdRZBHhdK4NYTyYp5KNcGexBhTBojqmYbCL9csx8aK7C0BgmJtBqN4vp9dyxlXcW719/eHuWQ5FNcg/3Gw1RrvUM5n3sjWndCY+gZwEPxqIcMmH76GXcYa9oJDYN3WK9eI2GrMu4KihvfiRuoEJAnAqSgosJ8ebcY2EpCkZhC2+/X1D4gdZ9JZA60YRzIm9rhL7PpQbGQMyDNKIFIouLKhDech78VyLCNWcBANCHWPaUrDXVZXDTmXxepcGx7b0oeMYDLnGffEtBosWHGDa03SziBPtu/wfO5QRid2asgdRajQ3LVr030FmTKZiwcAkeTlwWvPY+4q782eNeNojnuGjL6E+Xl58UIxs+Tglq8eAsZcP1F9hhi1UZrqc+0aCzNdfhwAACAASURBVJMqHzsLmC/ba0lS8AI//8sxIEgsoFW+tkZi4N7LZ6ZzUbmTnT0CU0Ozj1Ykiv1CGX/xZ3+OF77+dfzu7/4OfvkLn0eM+1MoHh6kAmJCWrFFzzD4aFls5xYApj6ys+ygmXUA9iLo/5nn1sF+8FP5P2RuSbIUJoB8twL44TdsQZVNIZfEiYXgx65YglH8yb/8V/jyl/4an/rMJ/Fbv/sPrVsiN4PQiVFdSDSZw2bWpnGpdYawQ8c+UJr64P3kVTH9Vx4DZsooM0MZi5rxPZPHg0Q+wE08QHwBHLC1AjvFBGsmwTXVpVUKuOhYWdImKS6FMz+cteaeELY5aVNSgGXVOZMrmTGkAiSCeIEObHRU66Tk7b4PGEvqQmHIvoFYxgZxKWE2m1NQp41AQIMBWqwqyHMikVQVyL2K1MFEC970/jKAZ+IcTNp5KPC6rAph1S+BbOF+D0wSmXhTEtlmB6fsQQtZ33x5L8ayM3Sd9ywAK4wHqd58RAyoGGhrI22HjpjctIOPiA7bsNnyMDAM63DTEtBKxmDYuAQC3CMz46v9GUc7ZNPZa32WegVOG52euTHsPBAw5paBbwoWwgFF71CrVFuHIZPMmWyQrzEj/0MJnwAeVup1P8ZQNO38odmhV2wUXDSMyabAV4G+m2S7Dz8T93YwL7cGAEpmQkXRvA3I1gtVco6PAg0XF9u4OFjsvz2oYNGomFITXaetF4JLRl22Ss29TEfOc0sOLPhwQMvBWQ+Y5Y9xMDdIszRQmcmVvOU6bczevavqI1kk/D6rPJnsghVfXhPH26UmZCp5QkJJA6uQrCBS2tvTa92LeP3OTvy7YL19P9uWm0kzDdzJwqrXrSKu+7kn6TgIlh0cbxibkt9DQMy2EBsfZ1w6xV1jFsbHqNidewL+ezzQSEVPpKwleGVfzzWXzx2wu2SgWjc6PedKQh0XKQ8i0J5EPJGWUTJ9utiuemV9FS/94GUkEmlMHz+OpYU51CsF7G2uyoNrYqgX+3sbuHPjAyQiHTzy6ENId+cws1jAzYUinvjE51FqtbFV2MLE+JCkVTM37qBVi+LYyWOIp6O4dOkKxseO4MknnsBAdw/eePn7+NH3vokkikhH91Gv7qDS2ZdsL9ZuYXdjRyzykdEBtFBBs70v35euzCA6nSwmp08ikx/A9m4DoxMnMX70FCampjF25IjmSYoBoyrXBo7S33FrY0sdqwiYEfzr0I70oPhgJd2DE4oFglBJFYPY6bdM0MplvPW97+CNl19Bi8y9RhVd6Q6eef5Z5LozeOu176IrGcVCMYr0kYuIdXXj/JlziDZaqO9X8JFHHkEsm9F1UiTKvS4eCJIEx2UuHxpPEIdbvnMLr3znG6hsLePIQB5D/b1Idw1go1zH1bll5IaP4Bc//cvoTWbQKezizgfv4j/92Z/KwP6555/FidOncPn6VfzorbcwdeYMnvvUZ9HdN4SXvvsDvP/GW9hdXEazUMDkyACefvKjaEXjeOvKB9iulNE3OojxI+PIpFNYnJ1DYWsPI/1DYn+wY9epE8do4IGZDy6hRiZGVxY7xQL2AaQHBjBy4iRi/cMYGBnGJ3/+55FjVbgdxcrCGmYufYBEZR/rN68h1dhHz8QQrm0uYmAogyefvA8r60tYXt3FbjGGrWIUiewQ8r2D6qr72ms/Fnvm8Uc+gv6uNC69/QZ6M0lkYsBALyvPLdy4/iHuO38eZ6eOyQj/6s1b2CiXcHtlFcnuHvSMjKC7twef+cVP4cSxI7j89iu4+tb3xCY5duwMytUIvv3Sm+gke1CttdCVy+LE0TH05pJiki6vb2FweAzJVFoSTrSqKO+uo1LaQlcuiS6unclxTE4eQ7PDxLSJSr2FGn220l0YHB5HV0+f5Ir8PEbjtida/OAFAfPfMs8XN1FXIhGKcu7TxDMnHvx3uB/7vmNSN9vnLFaws8MBEEsuzUqByYnJmAzsYEVfvihGgz30KtGZ7Uyp0H2q3ZL8k1V67suHBS9LFvx+PDmW9I3ePGKnM9awa+T5dFCclESRbLPD4onYJWTBEsAO1f4DllfNwDF+Bu+B5ympawkxOG0f9sIZt2KL9WzV63riBubJPJznGotDoRihnTuMW0pSPvPOMolZRrEI75sRkhl2W2HDWBcmOzSvL5cnGmvBADI7xzgeTPbE+qMJdIgvLWal9McKRmTwWNxocQKZ1AaqeBxiiRzHjs+TMRWfu/xP1XDIPLiKxaLOTfmEBrZFo055pAEjGjP6qsrmgB0RDeDh+LTbJkFywI1jwh8Wg4IrrXIEyu9kGaHOeTZmjC3kaRa8i7hPE9zik3CfID5HXoPYQOoKRymWWXDYeVpDNsfzvR5UDWyERGa8eWQpzqQ9QWDH8b/6LLJv+ZxCMcOfv+K9CFAomQ+RS7ky6YzGiZ/J7+wf6DdvN6oJBKYdNuvhuPna8kYBBEzYXMGZ6x6L83oI8DFOZiJfKBWDYbk1VGIRkePIxJ9yLKkY5BNoIKF8+Ni1M4wpfy+JXTqpQh1jIRYBFSerE7PlO2TCy6sKBkR4UzCxn1iYjkTECPQ1YV5dxmzmHOH3cS6zm7GpYOgfap5sBDLsM832xcERAr0s4sj4PngrOVjhQK7HhmRrCZynRFU2I+bRx/lrjciMWSkvwLBO+B5+n0t6+Rqy4cga5I8XNMnk096k5gDGHuVnco9VHJlKydfJAHWLv9V9lAAe49CwdrgOONY8wRmD2xhFNA9V0AssTI4Pny3BIiscW5GU81ifzfUYpKSSzet+D4u+HHPt2yIxuLrBLRQs27Gu81bs8JieezWlxFxLKioE1RDBTDewt/3M1BYWy9ueUtunb5bthw4+8TV8L8fI2a5etDXZrJ0BLrvmc5bU0E34Fc4ba0/rj8wsyWKTgV1pxRveL9VQ2k8DWOysSmcM2hlhAGaNCrD9Cv7i3/8H/M23XsDv/d7v4Jc+9zkVNiMMnvjjeUeQKdqY8rmGTvYhVne/Ms29e8CtgDCocNJ/4meyRMdwfir/u3336kEO4Bv7ISvk0IvLwIFAAWQQ7+wfJYSsTtBQ/v/AV/76q3j62SfxB//0d9HX24t2nXRfblwmBVPlIXQZ1MRs+wFii0GLVOCGsUB8oalK1zRWk/vcNNW9zswSuWEeeA8EgEUV/GBw6oGTIfUE3g31VYUiVABsoVtLcYIx/Mc3BX6PG4B7AMmDWOaDoYOXB1dWcXTwzBYuq0iqTgTZoBJ8tVTm+Ji/g6H2BuC5Bwd/zw3bg0kPwEi7NblDS5UyyiJ08OvQN1NCBWPOQgpVLY4RDwJVgRjw8RpCNzuvsDqAxvv0CqBADZohsorUZKBF/yer+PEarCsRgUrbpKlLd8BJnh2S/vHvuXHaPDJj2paMgY1tYWAG36/nEwJYY/9YkCB5KE3MdcgwALPNSxt2MOCMUaYUtOPGnAqhf9i0VXWQcS+lAwEgZd1NBvPmL+eAhQIw71LF40/BGIMsOwS8+sx54FWDGCsxbNWszl2HZqti2gW6vJ4rvTGYRBBMDRRvZ+WJKiy2IvSMXCvvQZUALNHuDVjlc9D1hG6BBKktqG+adFZgqLMhzYhSAXDMK//hnlXpMMDUnp99dr3BTqOHpsi6v1CFd5mJA8m8HsnIwvyRh5mb+XKNJZMKuHb36LmUDm2VDytZPu/YhceqUFbpk1dG8A6h1wADb1aBuSdYNfjQbN9Zmb5uvMrr0mSyGu3Qa8vk3QB8Y4X5eLk5psZB3VoPWWCc01obIUjhdTLw4GcYGHio+/ffecDn+5zGi2bBUc6nCNpRq87TF0kyiHhc8rAqOyjWGAgTAOUdcC9i4sPnaSaZDMKuf3gNcwt35SszNjyigHmXLay7utDfk8edm9cxd+s69vfWkYo2kUvH8MD9F7Cxu4dSBbizvIe//9/8Dxg6chRRGuVTehSLY3engIW5VczNzyLf04XlpTWsrm7g3JnzaLJqWdhCpFlCrbiG7mwHd2c/RCTGZLeB5fkPcWJqCAlthw3UWvtIZ5JIZ/MYH53GyMgJyRKT6R509Y6if3AS8VQecSZprDjKtDSCKLvyKKlgAB7H3ZlZya3Hjoyh2ahIssF5pwQ4nFP8RuWR2lu4nxw2i/B1RN3g/sYKvvqXX8L8rVtIdeirto/+0UE8/8ln8KMfvCBwca/djWp6EM9/+jNiEZFXcv78BQEaHe4HSu65VmuIcG7Ik4NVH3aZZTJgyWC9XEB5ex3X3/0xthbvIkPpQFdGIMlauY5EzxB+4TNf0N731uuvYb+wh8uX3pPP25NPPoHRoQG8/OoPsLA4h09+6ufQPzCAy5cu46XvfAeNUgmtQhEnj4zj+Wc+juNT09gt7eOVN97AVqmATiyCZIaGvjTLzaLTbGNsZEzg6MLSIs6dOovuZBZX33oLxY1V1KslJHJp7Mci6Js8ivue+hgufPTjaEUi6Orp0v5RrTZQr7Swt7SCH3z9a2jvbqAvCRw/fwqXl2cxfWIE0WgFb779JhpIYXjiAiLJIewW23jznUvak3a399Df04OJsRH0d2dQ3tlEvbSD6t4OunMZpJJxbG9vygfowROnxaJNdvWgGonj9soaW1dhZXsTiVQUn3j2CZyZnsDbP/obdMpryObyiMS6MLe8i+1SG+V6FOVKQ2ywU1MT6M2l0N8/gNGJo+gbGMGd2XnMzc2hqO9OIB5tYHNzGbFYB5FYR6wwSod7B4aQ6e6V3LFQqSOV7QaiCZw+cy4Y5ZpXy71njwyn5alp3QjN58VAJmMRWOImUCMUMA46qgbWjxXGzBBdkpx75EFmOG/IKtlIKg6EJIl/x/dyPVn1P5yz4QItFrE954DxdQ8YY4UCk7R40c33W+5rBFV4bhMo8GTSOtMxUTQvKMkrD7zBTE6lvT5IZfi5YrEEs2bGGZZQB78WxYdmWH/AEAvyfPnfBBaAsxS0T4aknHEHmUf8LsVygYnARFGNdMRmNk8flypRZsZnSFDBZLEsMhggxdeS4eANTfz8JVDAQoUSQxwaWft5ZEAF4wDzP/LEi4/NbDBCU6UwNmLEK84wxpvldzYuYhARMAkNaxxMZNGT74knyESyM4tFJCX9gQ3I/xJ887PJnJoNhOOYOJChAmAwi2bMx7lDcEPPep/3n9LrFdOnUwIh5NMW2Go1FWYs/nDWEl8rw/tQcGW8yVjbQL6m2Nx+vwZOGtON+7oXrwhacw/j9XHu8jPcMFsAncbJCkpuOq7mS4mkwC0HPU3GGvxiwzw0314CP3w+Bgx4MZBnPFnUBhYaAMo5RVP19fV1ATD8PI4FfY4Ur8q/1BgqAgSC6Xgulw3MISMMsWDHn0OQ1hpK8LNdViZZb8piNoIyBFx2d3etu6UkfYwZ8oqluXewkYizhWyfMQDagAub8/wRk6pxKJmlDJX3zAvLUXoXAOMQ5BportzHKDUe2+jMDeNp6geTGbKArs6kWn82Bl7oNKDN1BmWm1F5EQzpA+NRYLV3DI0Y8MJmHtxvOP+1JzVN4ibAOBja07KDc8n2XbN/YTMIY862JAnVOHbaKNdMhuo2LmTSka1EaSLBOX6mg4Pyb4tEBL6Ltcd8jmSHMO88L2Dua0VjA39575IaBraaAbtsrGT3r3VHxQY/K+yNfERkhhE4U4zJWDoA+fxszkV15mQM2WqboXwibiw3Mj9D7sf5x3HlHOLcI0iusQ/+MWITkiEo2bzJZ3m91myACiADsOp1+mrZ3s0YnMxAdiPleuS9+D5FMIx+qX5ecA47uMX/SiYdngsBsGK1hr2tXckSv/+dF/Hbv/2PxNxKpI24Icm3H6hBZWJzOCjLAn5g+dChwsrneCB5me81PbeOX/yJ1YY/8Qt/KlGi/5/e1NbsBx0HfjzpcnDLJ8UhyGQUe3NtNvRfB0OjjVqljn/9r/5PfOlLX8azn3wGf/hH/4u0wIyczdTcdOwKJIK0zNhaLTNUDJUECzCMyukmoRxabQzBmNIDJMr9tLFKDmLsE22y/B3bp97TrtcovVa19IDBFyG/2xcg3yydblgoMoa9ZwP3jdy00NZxzjd4r7rIsF2e4kbP5yYq0MJZIaH9tIFI5hPjPx5E8jvNHLQuNNyMBg/9k/gWNwunUSGBpoN1Lx80a3UvVD14XMgMXpR7A4LkI0FPg5oFndYFzg5aA7q8za0ZpTclj7BKGkEPJhkcH1WrJMOwiqSklmr1TUPae2QX8hsws1Mm5TJi5JdFrLpr1QwDHjUXZWBvhxyfGw8SrxjycOBrKOkS1TVUoxTYUp7Usba0zt4xhpMF8D5v9CyDeS7//2A2BbmDgVEWqAnIYBvyAKSlUmQWWYXD14kMb1UxaYkOrnmlcTHPOt2vG1ur4QGXEqt5JrHguBjgZub6lChwfvG+zbzTgq4DenFg2rl5vcsjuvPdBy3MOYyqCtNwPfgy6F4PfKc6oWNWUlVCA+Ncl+8+LAbq+UHilXdfNwYSh6pUkK+qGhc6tqRDRxubWhH5c8gIN0hPacCuZxmqikoQCPbFTerh9HyuBdHWs6zwWsDMH6+SeRVKe4BLCO5hIipoFEhu1WK+v7xfVLIvqQXlnSGZOAgyfS+S2a0lVZ5Y8dp8bD0xs7VuwbYHkAZ2WSDpwbn7tQm+9K5AUcH0Zr5J8JPziIbVSVaVUwZ6KQllwMhOVTSuNg8yMh/q9X3Ua/u4M3MThc017O3uSlab7+lX1W1jbQ3bG6uYHB9CtFXB7O0P1T11Y4c+aPQUauHxJ57CE888i76RCSCZQZ33HFieb7z6I7z39jt0WZOvVFfO2HK7m6tAq4KjE32olXewu7OBseEplAorKBduIxHZRate1v7XPziEnt5+jI5OYWrqDFKZXnWfy+T7kUh2I5rMox2Jq8OfrfFwzqjdKcEjrsU4CntF3J2dlT9SKmMdqLgObCs1Nq+CYZqoE1Tf38f83F0MDQ4i39snj4rC3p6kGjE08P6P38ZrL34XpbVFdeMbmxrHJz7xNF7+7jdlHB7NDmNzP4LTFy+gu68PDz/xBKI0FWZiabmqOFrtusl2yQJdXFrG3NwiHnzoYXTle8W6nJm5hQka8keAuzeuY+nObeyuLSuATGW6sFOo4Jd+5ddw/fYt3Lwzg3xfPza2dhCJJpDP5ZFotvDeW6/j6JFhPHDxNN5963XcunVN/lC9XWkcnRjCYw/fj1gzitJOBfu1Jm7MzCKeySCbz2F7bwuNWg3Hjx3HhbPnkEnncX1mDulcNy5efAjzs3N45aUfYH15EX193ejq7cbI1BT6j0xifPokRienkO3Jy5eSq3lhYRmv/vBVjPT0Ymd5ATPvv4WhXAJPP/s0bm8sIZVpY27uOkrVMnqHjiCVn8ReKYGhsWl841svoiufQ6VUwsTYKB584CLuv3gW6UgbL37j63jphRcQaTYxeWQcYxPjmJufQ4x1i0gUjz75cWwVqohmuxHP5TB1cgrtVgHZZB1ba3cw0h3DkYEsms0Ort9axPsf3EH/8DEsr+9p3bCinY1HkIy0MDE6htOnzyCayOL6jRmQeEUmT6NRRjzWwdbWKja21tDT141mpST5VDyVQe/IOAbHjuD0+fsxPnUC9HjqgN28UuogLLZyALK47q0bmXn7+Y+kM9o/A3s6ADQEothtjUCC+epYlZzrvEr2U4hLLGmyM9XOnlDI0DowpojOLlXpjd2oTo7yrTLmCPcqYz6F4lLw0/J46WDf7/DsZ1HLGOX+Xu27inMOuwZanETpu1Xm/Xz3fZf3x2tzlq12sHA+WaxmhS+y2H3PtDiUn2kyLo8DeR0Ejv17JLNU92XrQC1lAD1Pa1UBfEyq9Dzq1p1Ocr+4SSU5BiwK2OgxqTRT+57u3lA8MbaJARWH/q4OXBh7yYokigFDjCw7iPCMCMTzvlngsTjP/EkNNPOOz2ao7kDezs4O8t0GKDORdVmXPG+CX6TL/ViQ49mESAu1qkmMeE+cY2QXpSn3pm1Ena/LSRpvnpVW8JGsiGyZ4I/G+JzjyXvgnKaygfOFz1xehlRgiK1ucYIX3sQSDM1n7FwMPl0HXSRpkGdAbqW6rwKoYoAAZnIfZfzKeduTz/8tlpcDoK7ssLie4AA9fkzGyDOTkmtnFRHM4/ucyXgYc3JNWjzCe3TAy8fapW6cEwP9/aiGz2SRmN+reCDEU4pR+d1kSYplaSvd5wznBwGYwcHBg5iA+QL3f2fA8Pu8uCj2VJoMc5vvHMdcV5eu08eK80oARN0858jAExtGgI11tvS1ISAxrBWXNBtxwJhVUlaEDqiWJ8TNTJzrQsBLS36A2tuCrNjAV4vHuUcxjuJnl1lsadfMa4sxXlCSeC6jPUldOGNIBE8nsbISZuRu12o2EBpDj9UDGKPnxyYeYY+7dw+1roXW4Ijd2zmXCRyL8RjiMCsg2/Ph+FTI3gyyQ0roBDY6MBTyUb5OcyjcOx+wA/KM+d1yhONDUDyXzahJA7+fz4HvtWZhJsvWeIdusoyDtf44dvs2Hwlwcf9S18tQmOCzJhCpjq/MC+UlTYDNFE200aHBP+c0ZasOqPNaOHQEub1Iwc/IEBzUZ9v5IX+z0FCE+y1/x1iSzz/f1SVwS6yxMPf9milR5N507/phxc/jZT5PgmBuqM/7IzDGeUPGdKlax+b6Br7+5a/gxRe+jd/8zd/AF371V4j6IZawvIcbunJDVSwNj3Bg9d4Y29nDjAU1vwPw6FgDx7x/+oGfGLP6iV94cLL/7H/+s4/A5p0rArcOKjj3XJEfzMY4sm5g9jvLHzy4oMysWW8dgFvPPP8U/vCf/h662eqTh7WAB+PoH7w/TE6vxvCzGGAIqrrHx8rZV/ZtvkGaOagFUMGviQycQC4TG8mlYi5fExXb/Hl4PweVP2mbrWLnTJSAq8jPgN9DMISfxyTTZH+2GSoBZ3c5eQlZkKkuFNzoBf4YAm7glWm71VqWjB6yCEJ3B+rl3eRPoNM9MifzOTqk8hv91dhG9GbQeKpSZmCa7k1MLPq+mCeAS9IOAtmwKVIdyE2yVmG3IR5IicDuMUNzG1/z9jr4ngP5QgDaeBAGKi7vUZ5SpBsHE3F2hNGBF0wxORIWFB7SzclycKBEjLDQNphBKN9LJo2qDnFrjaw2wUFSyLHnM6KeX216+WfLgu0zQ2MCY1pZICYwNMzFQ9pqB2lWz8WoM/8LASgy1DWwx6nPdkiZlwa/gxUeqxyaOSc9L6yDyqHE0BIMf+YGdJLRFNjzdvCpGmtVahlCBnaYZAfq4mhzzQ9G2+TNb4ufd1A9C5u+VzPvBQnsfoMH3YFBMJMFM0U16YTJPRy4cwN0rdFQ9XcTTv9O+Y21AvuKAKeo26FaKRlNU5VMPSt19DHPqnQyfdCR6qBipm5jNrb++V45tbjG5rlLXrzSyXnBWctKLd9nbK9DqYo3MzBzcfO/YEthr3iJ8RA31iMDU9//mABZV0pWIkP1PHjj6VkFLxQCJiqgtjtKSnl9zlTVHhoCfF4v57Z+R3ZCoFyrsxPlOfTgiVuCx7nlUhh5QsiIFKhVGWSmsVsoiGlyYnoKW5trRPXJMUB9bx3F3R00WxHs19htqlsG/tvb2xgbG0Y+l8IrL7+EtfVt7BY7ODo5ht58Sub1U8dPYurUeWR6h5Ho6kY7FsNOYRubKyu49v5V7O2W0d83jP6+QeRyaczPzaCws4HHH7kfGxvLWLh7FxfP3ofCzhymjkZRqyxjv1hAu51Ab+8EovEcypUWSsUaBoZGcPzkMTFhhkemkMr1ieXESeoFCyWfEdLfywK3M6ksSsV9vPnmmxgYGsCp06fQ1dcroJ4gULtzyGQkv0WdQdERE+ro5CTGJydx5/YMbt2ewVNPP4WdvS18eOUDzF27gsrGilhYbAYyPtqHvbUF9PYNod5JodqK4szFi3jwyafQYfWcVdh0EhGC8kxwBNJSLh0T641dv957+z2k4imcOXse6Xwet+7MYGdvR9LGJFtf7+1hY30F77/1FnbX1rG9tonz589gu7SLeD6DdjyBzcI+EskcKuUG1pZWkYm28dyTjyITqePdN17G5uo8hge7MDKcx9kzU6hVCliYnUOjEUUyk0ep3sLeflWAO/1Bom3gEx9/HkM9g7h9YwZJjjk7UiUzGBobw535Oaxtb+PcffcJjNyvNbC0vC4Qr9Jg6/csjkxOoG9gQMHzj179EY5NjGN6fATf+fJ/xN7aPJ5+5kmU2zUUyxuIJRuoNmqot1PoHpjG3YUSjp24D9/+m++hf6AXZ06f0BrY3FxHMhHF1MgI7l67jndffQ2pSEwBNT0Md2lkSxlvLo/R8aOo1oGJ6dMYPzKBxz76EAp7i7jz4ZsYHUxjtC+FZKuG2dkFVOoxbOxUMDO7ikqN3i9JtCg3qVVQK5ckz+3t7sHRY6cQS3UxksCdO3ewu7eNTocsvA56B/owNj6GfJJ7cR1NPmN2NyUjIZHFA488hsmpEwK3ZN3AwQpMbQe3zd8oqQTA7QaUxPG1IQi3Ji7cH2minVHQ711vtR+JkV0zSY23mg77shLagyJEB8XC3oGc0GM1shwUo4RCj1jrBIADw4mxhkvHPPmQDygNtGNxVKoECxhLHXoN8jwxn0LzqFGhRgkbz2QrCByAWoHt6zGnBxlW8DRPMmPLpII1he2vKlbc07nZmW7unyOWbdMYcbw/L755gx1niTOsEWhH0DEYaTNR47micwQRFIoF3QsLWC6HU4ErGkG+ix0GWygUCtrb5Q0VpKFiNZBFTyN3sqbpgxQYeoxrVBAOvkzejdgAL4urLcZmAZBt7iP6XAf2JDVSAdDAS40f7zPIJQUsBE8kAgZ2drI4YtJOO8ui8nXkVZApweSdv1PcG7GxY7xIBgbjQe+sxzjGGxOowBkScI1faHDETm2699DkQ6/X/9vz4L1w3GnAzs/LpO07bB5HJMlXYVKepKFjaIhfec/OocqX7wAAIABJREFU5nKJpWS7NL6WgbfJq+z5WRHRGIgEgimdM9ab4gHF5/ZcOJ4E+LgmBNDx+QWZHlck9x3eg4pq96gbuFcRvODcECgcCpC6f5naE1ywgqRYZ23bd8mu9sK6s9gs3rTrFttKElFjGHEe8d4ITjCOlURU3nFWhOZzFajHZxskrALWQvwj5lqIwxkTuY2HsfGiKu5sbW3p/gmI8Tu433Df4f3zvllIlOcqQSZ5uUJy6UKhqGux67X1xvfTtJ+/5/2bP1NdkkfGU9UKAd6o/o4xDu9ZcrhQwDKZqwGlasgVTNsZj7GLqp6lOk5SchzTnlSvHXrZiUEllYV3Aae0m35NJr8UeO/sqNCZXGzDqrFN2eVWMWkqrefNtWDsInrtWTHU7BGoemHx1RiwiiXZ4ZLgr8zyMwc+hGT/Mc7nOFlOYdY3vv9z3Sje0/3aejBgzrz06EemAoZ3oxU93DqGmppFCaZiVu5FVpQxTzJeL4EwzXNel7z1bJ9zJimj2e7urgN2I4EvZ0o6GM/3EihzPzrOTxnHU0VBWxY1CTAgUXt36OToVjWa8wFXcHWQA5wGUDbVuZpxRrlQkpn8d771Av6n//l/xOe/8AXE2UE9gFtab0Hx5HmAg5N+xh0C6YFYII9u6+iqQnDIYYdOfeQnxqx+4hf+Z0d0fnYBByNA5paS5HvYHB6MeZBy+GerRKlTQTB2F2slgFv03Pqrv/winv/Us/hf/+j3dTjE5J9l/5ClYnCrG/ryj4fIqvl6knVj7Cv78Yqadf7xtcyEk4vGK4hWuWGAYAedSdaMPWLXfNgq2wMwa3Nsib6MhgNYYUAKPZbMJJgJLyno7BTIhePVGYFYHaj65xuGAkxRSo1RwoTWaN72/2aMGoyRZXRpXfmcncTD47DS6QEsK0sWpHAjcWDBvZvoxyXteniO2oSVtMfQIPuHcqvAovHKraoXqoRE0ahyIzWAiR9hHRKN4moJugEE3EJlYBo8QjzA9vbZAtskTdhX4EWdtIEQQd6oyrAdCPwvny0PDvkzBe8FB1eY0KojEFkwYXNnFTcS5KHc0E32ZiCRUWvN5JVMIdLsNTcDs8q7LInIHxhiqgR4m1ge0OGwcJNwzh8lAYFizy9z5J+buvlumIzBvsoALgVa+sUhCKrgNbR8d8mqVUrMvFxjGboQ8bVWVQpeLOFA4kHowe5hxdI60vAA981dLEd6OCgQMsmbU8ydHn0vdfcQ1LF74DPnoWzPzg5dC76N8aQgmQElgZcgyRV4R2dzRSrh2YeyGNthG13c/BZ4PbxezTWOXWik4GAhO1UdNlIwkMq+31pyM6jsCl4KdkjbbsEAgGPvXaA4VvzxYI9eGQJLgwmuMQd4mAdmYvAtU9v14KPgjQ34OXVJcswIU8mcwEirtnFdMOg1RgQDmpiq4hZM2L5hILOtAQ/2LTCx/UaBEvfVYKDK9WH7WwD9Gfipo2sE++Uabt66rcYOxWIBxb1dVPeLKOxt46nHH0aisYuN1RUUy1X0DY7i6LGT2Nwp4NbtO1hcWcHu3q7kDMNjk1heLaBa3lX3uHQiggpRg0QWZ+9/GIlcHrmePFpoIZdIIBNPibX1/ntX1NXu8Y8+jI31JSzO38bDDz2A2zdvIJ/LIcruVCWacQ+h0ymiv3cIjUYaI6Mnkc70gY3UioV9sQZL1W0MjYxjaHgCkVgK7LTKR6puumqya8WKxflZLM3fxdTUNIqFEl599TUk02kcPTqJJ595RrKwTLab8KCB/DVWazu4c+sGhkeHsTo/j8LeDh796BP44IMP8OYbP8ajjz2GFgFDzoNGCbuLd3H5xh0xrbrTUeytzmGnsI8zZ89ic2sbTz//SZx88CNoZ3OoMiGKdRBvVNEul1DcKWJ5fQcnzz+IRJZ+NjXUi2V88Na76O/rw8TUUTQTcbx76QqOT5/EkSOTYhgnc1kUt7axt7yM73/zG9heW0ahtI1itYxUdze6BkYQTefQiSSxvr6F6YlRPH7/efQkgDdfehH9XUnUytuIR6qYGOtFp7mvILsRiWOnWEG9FUWxUsPaxiaOTh7FialpnJ0+g521bczPzKFYYlW5jSeeeQrRTApvXrmCWiKF/sljWNspYOb2PEYHR/C4xqqFja11NBpVJQLHT0zrHmY+vI5jowOYu/4e3nv9JZy/cAbbxR1MTg3i1LljWF5bw4e3FzEx9SDefm8WgyPH1In2qSefwLlT09jd3cJrb7yGV199GW2a80bimOgbxPjgKHi+be0V8M7VD1CKdHB0+oT227tzC5g6Po3nnvs40pkIttZnkUIZx470ItaqYnn2Lt577wP09o8KUF1a3kS93hIDrkQfmnYTg/0DqJWKKFC+2z+CXHc/llbXlKh0dWWxsbmmvYpslWPHjuGBc6eUDFJCcWtxGanuPkTSOfQMjuDI0WPo7R2Q1JuyKXnohaq8g04qzgQvH9ufGOvYWajCFfXGgatAgFzeWPR9ChYAjKPkgRn2tkPg7HD/5/v1fSHR5/d5UmWsAxZZzHDU2Ru2Dzpz1zwVjfHC4o0V7QQYdAiEsXMfE3cWc4w9wb+3br3WSZDfzw5b6jwdADdnaVnxziRwAobIpKXJsCTINB6nbMrOOi9w2N+ZMTTffwhyBMN0Bo9s5HDP33nzFu7NPI/5/Sr8ca8NZ7O8lNqUMxm44t27GGtY92rGaubVyB+y6Tj3yKTgs2JC6fdizGM7C3QeNcySgDGJJIgH12+FT77W2XGe8BqTy5J2P3/17BJWgPZny/OUIIFYW8GbjONlsiACBwQ/WDgyAIvnkIqt8jm1uE/MdJ1lFiMW9/bUBIrnp/yUArDi38H7IgAkv1XGj6GzIt/rEkEBZaFYWVNx2Bj9nFtkn/EM5uczpjRvWpqCtwSMmcl9TJ9vMaKZZqvJT7ATUcFWDDCTVHqMb3JQA4ksPg0JfSqlc45j6RYjYszELX7zDtM8Yt03yMbRxo3PxZoq2dzj/ObzdECNIBGVE86G4rKiYoWgiK85Mqo4ht5owJ+rGHVBjaI8JBaVBFA2HgFcIrOFvldkvDjbhqwexcuy+jC22iGwbcVDGdSHeEaNk4LthTPeeF8EtjY3N83agSCVGmtFkct3CawRSCgGpBAFJJSgGUhABiDnvcdmLhuh5JPXxrFkzhGJWNGWewQBEGuwQiZ6UvkKC0/sImibXmimQbC8apYv9ETlPihbF3b0JhNUnlTsQMn5bXub/yivkfexMZAYQHAczNuvEQoJwTe1bjEu17CBzzaeNrY2hwS4qukXP4/dL9kpsiUVh8AqxsBx6xjJroDMZQhuWVGWc9XUAtxLOG88z3OLC3ZL9yIqp7N5GZNlakxPeZ+FQgbfK+CKcZiIFt7RnCDTYZdYMsWUd94j7eR95uXlavuu2brQRzDsa9wH2RW1VAoyXJNCsxsk55cseIL02+NnxmQOovGaPa8WnhCKJcyXpObhHAgMKh9XggLak4OXIWJJ1Cs1/NWf/0d846tfw2/91m/i81/4POIpApQmv3RbEc8VbNockgj4+8Nc+rDIydcd9FdUnhz5WbfEg1XzU/o/O3PXOs7s8WTNwS5nbohhELrcWc5undYOJhUlZvU2/uRf/CvJEp/7+Y/j9//gd8Tcopm8GloFTyO+19pIh/2szf9xB15DoElNEHKuBRqYTIGObpOXCykp+qU+mYCRKloEOUzS455gPtGVHAvBtQqVLwoWTVW1DIelAQ0tM17lQcmFzWoq0fpaAysrK3o/u7nJLDR0YNTGGRghYngE5hYXIzca616khtTmDRY20boAATtAGTTyYPOF68i5tVLmxtkxzbWYJcZM4jh4ICgj81AFqjaNXs2xkXQySPe8ssYNxmjV9ENi4BpTQCMaL5FyGt/LQNvkbOr4ofbFthm7pIEHL70pzEjT2uDy+o2dZuanh5XcQ2mcsQCtg6VXfXhI2CFt1a8DdhzHKoAuDb4vwBl85ubRRUDUup1YNcEOCDv8o4iEao5eF+mo7bNJXq165FVQHa6qpBl13Nv7evWOdGyjtRvA56CPm/h79dsCHfe3cp8BC5ytpXlgxckzy6raAsLchDF0SRIgGmj7YvoFQ0un2WvDpo+L5J+Uw4SgSy2KGfjyoOe1escty2lk3B+YeYco8mHrejvgTQJnFWFndlrS4vtCaC6qa2BQwwSBiajmTzKmeSWjR4Fhxk4ksEXQgskir49BjDcJMCDtsIuYQFkFBAZ2c8/gPKS8RB2wAs2bYBjHlsEHD2ev0vqW7YetsaRCO+JgustriUZD9TN0p/HKjwKf0AlJgB7XpzPr6gYe82C250HgiWuGIHTafJkonQlglrE9A2gZWA1WGWXgRm8UXi3v34Jyrg/6kampRTAHpTceAc5KrQ7uG8VyGe+8847GbGNtBadPTEviNdTfjVykhIW7M7h95y5y+V488tGnMDgyjlQmD8RT+Oa3X8TN2zP49X/wX2G/0cK3v/FNjA72IxGLYm5+EdvFEh54+FEk0mmcPXsGY8NDZqTaaMgjifTx9bVldOUSKOys4uqVt/HIQx9R8sJxrtSKyGYZ0O7gzJkzGByYxMyddZy//1HkuroVRF+/dh3nzp5Ff383ogTG4/S+sLVuwDPlUiYfYoGgUivhg/dex36pilQqi8tXrmovzea68MjjH8XmdgEPP/qEWEYDg4NIsrqbSmB5fg6X338HwwP9uHt3FmfPnZPR8Fe+8jWcv3ARjz3+pEC93lQL8zcuY7cWRWm/jfX5WVS2lxGJJ7C3s4burgx+/b/77zF09AQqkQRWNzcw3J3B/tJdbC/OY2VtE6mBCTz48U8hkkohzfHa28PV19/UNZy9cA59Y6NY3trB1Zu3MXl0Gg8+8BEkuzLyPUy025i9fg0//NY3sbm6hIGBPtyau4sjJ89gcXsHkVQGmVQS2UQM56enUFxfw41L76I/n0FfLomhniwGu5PozcWxWShiZmkN1UoDw4Nj6MrlsbuzLQCWVXjunY1aE8XdIiKtDpKxBKaODCuInd3YRGpsEg9+4hfRyvWhsF/HxOgEpiYnEWUiUK9gf7+o9cv9v91o4O7Nm7h56W3sLt/G0sxVnL94Gmu7Gzh3/jhOnjkqQPXtSzdw9Pgj2N5jx8EhXDh/v3y2Fm/dxI2rV1Bp1LC6sYr11VWcOXYC56fPIJfOom9oGPvtFn745pt458ObOrcKu5t47JEHMX1iCtVqCSkqZ2pFJOnrVtpGm8lurY39ahOFQgXF4r4KSd1d3fKD5BwtFPbUEXJoYAD5XBcpCejpH8Dd+fmQHHFf7kjmtLyypr3/+MQYTp46gVgmi2YihWhXHivbe+ooSebW9PQJRCMG8DAZu7f67QUcbvaKqYJEiIUIXpsnqi5ho5xGxbDQQdEKZAb4+l6polNgSnmSZOcCWQomaXGvLwfCdE7xrD7woCNYxaYaVkhwTyme/2ZebwmDAOMGE8Ignw9sIMq9GC8YiGYyKkvEyLSwZMzPTS/c+dnOayG7gNdKKQ3ZqO7F47Id3V+wwuDrdV4HBryPIyUxjBUPpetZJWbFokmCGBh6gVOyzFBAUrGobmwFB0B4lln3acaJ1kSJf+cJEiV9xmYnIGJ2F5I9BRaWn6nsFsmx4R6kboYqcljMYt1yTQVgIFKX7snAFp4bFi+6tN9lk2T98fc861jg4Z95XxxfY6CQUWL3oliqaeeTCr4y2Y9rLBxgtRgyIXkQP4vgFhu0MAbys17ggTrdWVHSGU/OfrP4xbpuKzYNEjUeaQQVGT+qoyLPZrH7zVOWcQE/g+urE4XAASk5gnUDn59kl52WurLx/OH16nlGjI3jyT67LqpwG2J7iyPMwoC2HlYgOjTWZtxMJrmz7Y1VZew3ASSB3cKx5rjwz8468XWkWDoAl3uFgor5YuKEueLrsSffLaYX4zMCeJwflN6pCHmgtmDxviX5pYM1Lu0jgEMfLfMUixhzRc/H2ENu0G7xCPOmtopeUouELuZ+r6544djTm5NjKAY771fgBT1w42Jn8To57lw5tP9IUkZW3kexXFL8pRg7FrPO0/dYLjgobbEWi7aBxMBmMGK2JUwarc6SNXnhSdUgQMgaXOnayTAk4y90MSQIVqlV5L0oX99grO57iSIosqSCZYzYWmI0kX2WUkxPOwM+FwHRbDqlrqyMie37+RqTrUbR09tr8z3YiriEVntPUIbYXDFWpWxpIofzmICXgbu2tznD0213+Az9WXNMOOY2b01Gqv00FDI0lzSOoZHGAWvXSR1UexhY53u5FRlsHfN+dS/cB7mX01uMZvjVKkqlAvr6+oX+VGqM4U1VQD8zdbIN+5IDWJy3BOvEMCYwpTVtZwDjB5E+ZPHhBYvQpVrS8441Rgi+x9oXG3yuBBfjoF3yV7/4JXzty3+tbomf/dwvqUMPwX2tbbd1CcG9g1m+P3tucm/sr/jfSW4H3j3AwImfMbd+SmEtu63duWsdr4YcsmysLasmirruWCWIC5izhAmX/iZsRmhH5bv1x//8X+LLX/xr/NynP4l//Ie/h2wmpUCSHb4EPCmZ58Q3Git/Wk0PALkRM3lt6h+xFw5a+6oxLFoI3hJ6ocKOAN5Q/89NyPyFdI5JvhM8uAKw5F4A/F4l7jys42b+baDGoY+E7pVrQh5V1gGRzC1Wn7hZcOPiP9K5B3q00TetQic9JiKq4oh2GcxeSc1V0i7Qh8CEtQ7n+Jh5tyHmXMgunWTS63I3BzAEOsQsSOCmRWZXrVIVuEDDyZobqos5F9E1eqcgl7DxcEkmTfbA72SAQCCDgBQDzFg0BCGqLrGKY5UNB668e41XkSkvtECUQfUhS8Wrk8a+MQN03pMONGr472HXCQBomPbdg0UeyLx2yfToa6LnShkCwSyyZ4KkL/h8+IHEz1V3tNAVUtJFfnXwOFIVyrsB8rgUbca6Rkojr6qtgaWi2spvrKFA0CvUvBfOCd9kWQXjeNOwUc+MFVj5ARmLzQBh66CmYDc8Jx5dbDPO++J9qwIqUNlQHQVxoWU5AwM/WDwY1riHSp4qhgrIZeoleYInAap4Bv25rWU7MZ0N6CwoBth2vcYk8rnozDX+zp8lX0OZBoNArgmZe8fph5bRe1n1WlhYQF9fn1hSTJBIMyf9XWwq99ILwSmTHY1TqMA62MtAyxoKGOvQ9iPzq2FATbYEgxMFRkE67IGqZhwNVbVWeUgau4HsApdCOyjr85XPnNdm1eioWIPyQOA9SUaaNJZmu6U5QZCKgQU/lxJIMjz4nFhVc5Ygny0Zgt5ymUwIyp64lrneknF6zBgTgvsuK5uJJDtqJcSC5T61ub2Nd959X0Hh0vKyEoBKqYjubA7HpiaxubqM46NdaNZKWFxexvzCErL5Hpy98AByvQOYOn4a5VobX/rK1/D0c8/i6o2rmLszjwcufARHjhzHwvISXv3xa6KCry4v4fiRozh9/CQeeOg+5PsoNY9gZXEB+6Vt/OB7L+C+88exsTaP7kwWAz39eOP1N9CMNtHdl0Uuk8bjj38MhQKQyPRjeGwMiyt3sbB0F0cmJvDYI48jm84hmczKhJ7m6zITFljLtdtCcXcPuzs7GOzPorC7jNu3ZrCysiH2FmJxpLM5HD9xGps7RTz2+DN46aVX8PiTT6C/nywmGsQ3cPP6VVy7cgkry0s4ffaM1uDs3XlMHJnC6VMXkIg20dhbxNV3XsP9T/4c2tEsbrz/HnoSbUSTCfz49e/i/otn8PQnP412pg/NVBfW1taxfP0yaou3kIm0MLu0ip7pi3ju7/+3iOfyqJeKKK+sIl4uY/baVfT3dSPRncU+Inj78jXc/+BjePzJpxCJUT4RR6vWRGO/ih9+6wVUd3ZwcnIK33rxRTRSKWRHxxBLJdHcXkNXKon+7jyyqThm78zgyMQYzpw4hvWlOawt3sFIXxcisTT2ig0cHR5Dfa+MRqmInbUVrKzMo96qIJaOIcamATS6LzeQSWZxarQXvexOl+lCbOQojj/1CcSPnkKTyaiSvjYiccowG6hVyjJ6L+/tYWH2LiaGBvD+6z/EnStvYXPxNgZHetFItPHRJx5Eb38O7WgUr755CRNHH8SJk4/ixs15rK9t6rMylQaapTL2KiUsrK8oqXjs0cdw5+YMNrZ3MHnqJArNOtYKBQwMjqNRr2BzbQ7PPfe45jg9sXKZpPy5xgeHUCuWsDC3gBvX76BcqWFwcAS9PX0oF0tIxWJYXlwMTJwIBgeHUK03UWNlPp3BydOnZeBMWT237eWlRcm3CgV2jYugO5vC5NFJHDtzFqcu3o9qNIbrs3OotSEz+aHhMR4vgclCEJqNOEJBIYAQJis0aZT5GqXExOQeS2Dck2fGHiZJdtYOjXDZVMUblRzKAB04czmWpLyhwMLEjnumJEChICLJS5BZG+H7kD3t3k+MKSSxDabaPA+YCBHE9yRCAEyUoIaBDgZkmCSp2aT5viVHTDgJtHEPvleyLoaF5HAWR1mhwqwXikV6S7EVvdlaePHLklmew5UDeTnBymyWfjCWXFkiZ8m+imc8vwW0WLFAMW046y2Bs25bMqqWcbqxLJS4Cswyjy2ycS0OMAabmHTyZTRmiGK/EHuSHaTuhbGo2LUqCguI7MjrjwwL74Bt5z7PDzNaJyhmSaSZZbOBCs8OAm88Y72LpDyiQjFP8Z2Mra2BET2c+GyZWBsD2GSfBE094eV4+bPk/4s5FrxtbNyjYtYIJAkdrQ/BEJPlGRBBqSHlbJSBW3c6BiBkkHoh1IrosC7FlJ2qWmWF0HaE7+Ozs8ZQBFbVbIn+P/xssn1CwZOsap73BIrsDD+cy+6pZGCAxdXGDqE/rhcaDVjk93Ic+Z79aiU8Y4sp+Jk80/le97fy+EDFvwAwqvgdroVAv3V6J4u9eTDujMmt+U9TmRPBKjL/xXoJnmx8hpwnvBY+Nyu4G2jImMLkrSb5TcYIggSWvZhJlMcSBLLCMsecDCn5zLI5UGjg5V5Kh+C1sWa0Z4T5LEsHeW4Zs5MxM69LuVuthmKhKFCc98znx5hOzUkCaCCWdWANUYFDGbMB7WQWEcxkXBeX4T7nKIkD7NTLMWbXbI1xg2wn89IiKEOPJ1kUgMBREblsTjEI40SOA9cD70N7DuV3KevIKQZ9nLJhAln2TFgIdvKGMebNA5pxLYE7B/sIlAsMDgb87OLnTEfuQ1JFiNVnc4G3r6IxPa0IcrGwn8kKhOW8kHzPTeADUKU4MbB45c8cAEWeN5IIq6lIYHdqDG2/d6WHy1bFSIyQTWoArduIcGxUlCCYqj3AGgl40yyXvhJ0FhCnIrTNB7FYA/jGuN7nCVdVQ+BbXGuHcRnf50xFjr3lhWTO8/voZ5vC3t6uWPZWdI8oR1WBJrAKOWer1SY6jRa++Bf/CS98/Rv4rX/0W/jMZz9DYRjS2ZTZjQRWnYMyVryxsfE5qIwm7PX6XcgFzE/p8Kd/+mfg1k81uFVYsG6JB75KB53X7NDyZFyTh/3cg3TL9Ks2NO1GG5FODP/8n/0Jvvm1F/DUc0/i9//J76CnK4s4JUoiBNrhLSmce3DJxNIqglbRs4XJyoQACemczVtAHVvalGqZnpq+Tm4o50wYC0aY9FqFSeBWQHpta3T/B6eFR9CkL0HwzuK9WMcOS2APFg4likpo+Z3GChNgJNPQ0DWEyWfw2HANudGfjS5KUMsqd2SOmVmyrk8+E9YOm4cdq3y+cWps9TqTvlE/z03EZWEMgGzc7JDkJqTAj8AkpWgyiU+bF0Ld2FDU1Os6nKZMdkhQi7KFtbFQDLh0yjE3Lx1mkk7Y34ny78+K8gZ5hSW0ofHAirJ9a6ggywss+FaJDRXaaRs4SiDCNiayaEwqafPK5kUsdFNqyzNGBJcg35C3GsHSwGjjJurmutoI+VkCBAywymrjVZ8U8y6pViU146FqY815HGRkwbeN883BLa8QMVDiQcRDaJ/d4vb3Re9lcEGDbm7wvb29Cka8ewjnirGXjA1lbeCBhFd1ZdJvY6/xYVBBYIXPiWAMOxkFDwdeD++C840JiFh57rUWDC8FQDv4HMbSqukGmqnaylEIhpUCkEKXGY09pbKhGucJk7MA9FxlfmnBr1duNYdJiWf7ZxlX0pCTQUUDy0vLartNXy0ChgdsMlbAAths13toisxr8HmgwE/MrKKBZwIqLXlR0KQKu3XMUVtsel6FwFEeBUFeIMYe9wZKD1itDSan/B5eu7dptjlo7ajFDCWYxmcoOQtBJ5N/8PX0EeHzl/9K0gKDDunrDNJofsyqk1qo8/mazJN/T+C1vF9ALN5Rw41Ok8FkGp2Wgc2dSA2INiTticZSaNTMYJn7BTsYXrt6DTdvfIgY9+VWHUsL8/KWyqUTGOvvEruFQEHfQD+WlpYwMjaK0dFxLK5uolRt4fbsIs5cuIDbd2fQasfR2zeOU2cuotZu4tKVt/HQQ/djdWUJlWIF+8WKwO3h4X5J206fOomtzVV892++jvNnjiKGOnY3lzExPIjXfvSqPoPeVWdPn0ejHsX2TgV9A6MolMrkYuFjH/84xsYn0G5HBLyxq50mRpBwMwB2QGW/XMIi2WQb88glawILZ27MYHVtXXvd1PRJ9A0cwfpGEZlcHteuX8bnfuVzmJw8hkazgxvXbqBaKWJzYwHXP3gHJ08cQy7bg+XlLaRSvRg9ehzpdgW1rTnMfngZp+5/FGPHT+Hll19GcWsVcQaJ1SIef+IJdI1OotLooBlLy4Ppq3/+fyO2NYsRAiKxPArJQfzc3/uvMXpkArc+vI73f/wuJnr7UFpeQLK5j4sXz6GdzuBH71/FQ08+jRPnz4XuYkCz3sarL/0QM5fex4OnptCfS+KV19/AbiuCh579OcSSGXS3auoiuDB3Bx956AHcvH1L5rN9gwNKoJZXF3R/k6NHkCTLtVTE2y99H9j5K2ByAAAgAElEQVQvo75fRpMJJoPNWhVHjh9HV0+PxohBfxpNDA6wc+Akek+dQXR4ApQKIGvdupYW5xHvtJDv6cHVy1dw/ugRYG8HP/ybb+PixfOo1MrYXLmD9dkPsLS6hIc+/jFcuO8U2vSAQwTff/Vt9A5Mo7/vKC6/fUkAXncsgumBQQz39uPq7AwWt3dl1D5+9AR29kroHx7G+QcvYHlrBfOr8wI5ZmcofWWRo4a+3h4lO5xHtWoDqVgSeV5vvYWr125hY20VkWYLvdksEkysCWYLPOmgSMNjrshkBtFUWskN1y7HYHJyEqNjI1hZW8P80hIuPvAgdgtFFEtFdZT6yKOP4ux996ERiaDSaOLu/KJA6SNHjmKgb9CaU8StKCHpoQplxgxRnML9JFTH2fWL7/WKvfmRmERZPjFxkxnJL9RMPEMxwkoTXsSzc9l8OCU3UWMN/073t3H5ov2dgJsOYwyT2JkJM99qjCUrfFl3ZPlBNQ00Y1JvjGvrTGbdHa1gRVYY90sW/qwIYyxyJTzuZRiSZrJ9OQ40neb7ZMItM+yO2OrG8rF4y0y7zZif13ooSTfPVE+UxMBiMx76d7JAEtrbc0/15jB8/lYAskTVOwUKiBPQYGDu3l5BSZUnfOw6SKa6FU0oUTKpvIpDwTuIz8sSLkuseQ8Et1g8FPjSJrOGrAljDvE++I8lpmaDwWdIPzvGGUwIt7e3lIAqRg3VW94vYxD6aLHAxtfmunJKJt2jR55X3kFZ500JaXo1te0sEQAmqZ916+Z9qVGKzMkJGjUPWPNmtm5nGwEzFQIDGEW2l81rkz0pVlKzKEtyLYZiwwXKNY1pLv+xwAgzywJj9mj+y7PQ/JjMHkN6ffM6pcSNYKJkdx2NC+/JPW95DwZumuTSAU9+H9ca42QDwQzEkjk/C1QVex4qJCaToYhp57mYaZTuhYZXfK+B1O6vad2UvZDN+ydDhcCTmJjBmsPAFHoh1VSQtzFs2jqVnND8QgVuBFko1xxjKC/UdWWyxspU4wQ6zFpMbrG/gVmFYllAQJlgdCKBkZGRA7mnAA95tlFeWBLTPqWGEKYaIXjr9gsWFzfQqFZRZuwVi6GrO685x/VjjMx6AA6teOz7FO9bFgcOqGuvMPa3WXwY0E1gm3Gsnm1gQpFtxXVHANM8YFngYx5C/00SJQzcOojxNK/Mc5VFRQfAjYHJ9WiNJSwvtP2Y1012Lfdq/ggEDf6pBALdeoJNbFwGzdepA3nLmnFYHH1YvPaCrEtCWejgffC6BOq3rFGDwM0A1ljOSsa6gdK8L8X4B6QMi7GZm4j0ILsFy6MccFO2rqJ43WJVsTNrVtzrkIxh3cTFxgv+X4yRTWJt85MeoC4pNj2M+cAxv1GODGNLVutWnM7nu7X/aPy45jjWAYB1YM0YXcF2RXGs5R3mWyajaF0D92E2NaqVq/jT/+v/wUvf/R5+73d/Bz//6U8hxpg6kwxEBovLO6GhmBhZAR+Qt7UskEgKCOQcFQ3sd164t/MSGDz1yE9spfUTv9BS15/9/JcwAnsLV8XP0uIILvEGwjtF10zFDYSAdUkKlGlWBdynqFUH/uSP/zW+9pVv4aHHHsQf/bM/wGB/Hinlp2bGrA1V4Bi3T1JCLFBxpo0SSiGxCjkDMZWyPgsM25SpBFNOdc3iFQf0V8i5NnZbKC7JU1UoeGnptYH2aZU4Xk9IcsNG4VRibtw8aF36xGCOLArTDwcqazCXV0ASMwmgvJ/8urwVh4JCXpsZXJoXhN23sZxMAsY/M3FT2/rQ/jmTZjAUpAcHDCDfoMP9k9l10P2uLdpwgh1tgtkhO/64fwSHXcweHqQHgJTdJ4NcHSLyUfIObwbIcLMnEGnsXZdxHhqTO5PJKhgtBUTedIBjyvc4u8k3bdtkIoiShh/ABFYOHGjwqjXnG4NHUoy5w5sM1QBQmcwGwIabtoAXHvcCVQ3IkK0Wv0t0WQayBEBI462pGqxWwOoYZXOez55VQiY7BqAa48xbZFsgb75LDMgcBGKlXWbCbWP28bPcq8MqMfacnfrOIVLlJ8gT1CUvVBcFRElSyCSfIE4NzbpJ3lSNCBVCD3h4QTbPzYzXx96DHkt4TDfvYLKYWQHg+rtVDfEsQ/Cq+1cHUbs+dQPl81BCZuuIEjAdwCFpabNSxoOc8s6mAcDGTLTxpByP7AgGTl6Jstbktita5cjWgQUQ9M6Ko1QuBradrWVnD3Z4w9qX7JqsA1VoehCCGjG2QhBoczH4YHmjiwBkWgXonu6rCmhpDxgVZV9r2TYaddOSZxmD01Bp5XVyTjZrTdD6j3smry+WYOdH2//Y0bPdYNcZAgv7ZnzfjqNe5dj0iS3aaBWRzRlrKxJJhUSDEo0Mtjd3ceX997Ff2kN5bws9+QyuX3kft258iFQihqnRYdRrFZT2Szh95qS6ZuUyKQU5ZDttbJcRT+fVRW9tc1tG7vmBCRT2G1hbX0WlsoeTp6bQ292N/f0aFuZXMDI4gHOnT2JtbU371qkTx7G3u4nZW1cx1JdBpbSBankbM7euI9vdgxg7OlbYsauNTK5H7Bd2uqPf1Kc+/Vl0InHMLSzj3IWLmDw2FeZmDIlUxoJ5ZYv07bG9eG1hBnO33kciylbYTawsLUmmcP6++7BXBF599X3s7hUwdWwAv/rrn8fE5DTqjThu3byLH7/1Ovr7k5i59R5682lMHzuNrc0qjh0/j1Ysib3lO8g1C7h2+R2ZlCPbgwS7qtX2sbU8j8LmFj77K38P8YFhFHb3sLq2iYsXL+Drf/mnaKzewMTAALbKEeSOPYDhE+fwkY88pMLE66+9herONlrri+hFHY/efx866Rzevj2LqfsewOTJk6g3OyhVmtje3sP/+2//LY70ZPDLH3sUnfIWXnv9dew0I5h+5BlMn7mIwvIC5u/cwonpoxgdHcabb7+NxZVVPP8Ln8aZi/dhfnVZHQ67c3lUt7awMzeD62+8giODfRgZG0M7lUMNCexU6xgcGUUm2yV5K8Hau7MzSHflMH3yBIYnJ+X3RaNX7tG1RgubG+tYnL2J6dNnceW9S0gWi+irlXH32hWMHjuCgaNjWJi9jtj+Bj68eR2nHnkM5+4/j83dXawXytgpd3Dj9gqG+8fQE4ljb+EuUNrBuaNH5YNVjcWxUtjH4nYJ8Vw3egeHMTQ2jMlj46jUi1jbWsLN2x9gaXFO662wV0K1UsfYxHFMHKFvVxnRCPfuJJKpDPI9fepeubW0iASBjf0ydtfXFLOcO3tOCdqVa1eRzPegd2QUyVgcWxubGB0dVZIxOnEEUydP4NK163jkiSewurGBja0trK2v4ez58/Jho7zaGCQdbG9uo7JfxYnpEyrYeBFBgT5PL8maLfGw4gYlXCw4WNMIL/ZIrhViLEl0Jeuzs03emYHt4p/voJjJma1YqESnzqTFOhjbmREVE90kNAbOc88kJ74lebyBUypCqmFGWsmoQK3gayM2CH0wxciyYpCSNEY9LDa4ETLBUnZTDsb1lnBZkubJPKv63hmXoIgV7kyWw/3ZZDwGeBgP5zCJ9+KlgAIHsYLk3ME+FkDJWGAC60mfxXfWgMcACjsP1a3NvTUDw+6AaRFYS26CTK8iyTdjsSALPJRKWsJu1gXxOMFIJrT0pzRzcEvmzXeI4BZBGfnDBu9Pf5a8ThXDwtlEdoViWjJ35Ptkc0J2FcFbTfEPY5C4qQ2obLCu3k3UQjdAPjONf4eG6Tk74+UxRe9TAyb4O2PChE7moYqt6+cYy3c2bWyu4A/J8eDfq9mPOn1mVDwSGBEjQGSFPj5Lxm8OjvLs5PMj65pxCxngbqTvQK3AgL91XZRlWkc3FRpDBzprvORNb/icO9jfLx3EXIz3KM8ztpYl9j7eZG7xujkHlcizW558tyyGcIacAJAax9aADT4PAn1krTnTix9s0i7GtlF5W/mPwMy6+YLyNfvlshVkg+eWnmEoypGFztezSyZf4yyffCZzwKwx/zGyy60RBZ+l4m82nWHs1aB3YJckuowhWTRS3sPmIFVrTMHui7J1CXOQa05rOgAszEfI2jImXRKZXPagWZL2MHlZWTxuDXoszrNcwKxTHGAkE94ZpA4YO8DH/UmAPmNMMp1CziDwVc0JjHlv0ZQtGWda6lncEy8a8G2qB8W54TplIM9mImIfmeegdTI0JppYfPTOCmMgabKwbxtn5ZMd5jfm52qxseQV2hN8nmpPkk2MKTG4LmSXE/Iq7YWRqJ4/718AeuiIyWs1j9qoWJY+Bz1/ko+emoAwJjZmJ/+O7+HnkVnLfyRdZc7qtjTMwygHZJwqaXRS+SifH8ejX8w5GzapaVTc9Rg6+BdzP27VlWNZcyuTI6vbJvMO+YcYq7BGH0edW9ZYxHIMy5cy2ZzwhlqdILXJrFlgazda+A9/+u/xve+8iN/8jX+IT3/u04inE1CFUY2kTKHlDcNsnzQ2nu/XNr8DONixeSCSQwDSjMwVwcCph39izOonfuF/CaDOz67BRmD77hWDsgIKzQngaLDr1A2sMXBL4GgwqFSbZ2W8nGwx/PH/9r/jK1/6Bj76scfwB3/0exjsyyPJ+ElgVcf092GmGY5q8jIGgkahN/M9gSdaXNwhqRE2i6AmjOXhGmgZCwaaj+EXurggS9KVacK75Mq67VjC7ICLvLmIggefIUFxwfBdrCwu/BBg0NyQQJSZLBpYw4XiDLFYhICRbeS8L9HLg7SKm5v03GEhi3LK7woVUg/IuHAZiB3Kquz7OP5EzGXoyYpGxYwADbRyU1rmrSan5CbqoJ66fcRZjTTAihuSsVzM28eADwJeFhTf2y2PGyyrujog2mSx2PUZ2k7teibYpAVUIshW6+GQ9YPazhn7fB97k38RtORnm/k5AxJVGMxf8uBZapxDxyBR7AkoBNBDL7ynCYFMbAmKuBE6x5rPSn4lrNSQUmxG91bVMa8tPwSd3VMJPmfOQOPnqSolKnIAOMQ2Ce2A1a3EaP4OiPEz+WPP2300LHDgffgzMSaTCSXt/s0zgn9PdhmviX/m4cX3deW6FFSpWho0+n79Gt+wpu+9FpvXJj4X6CVKe1gP8gI7DAwVHEg3bwwu3QOFwYGxxIPJWHzmA8CP5bUKFI2SzcDuOJVQQa+HIDSOnp5uXS/9WMhckgl7kGFqjnjzBX324RpStVHgml2v5qXWrUlkmIQhSGj8MGWF2PYSuy43ludzd+kh2WA6clkxDCZiJmsJMgzRoF2SQaP8qAICshQpvyBFm58bEU2d1VtrkU2vLr6WjAR5LKhxhuul64ihilSsgdr+DiKdutbrbrmBdy7fxiOPPQfEEpidvY3z504LOE9Gs2i0qojGO6ju10GT/tLuLt568zXcnfkQ+Wwci7MzWJibxUBvD8aHBkQZb7YbGBoaQC6bwvBQv6R0BOQ60TQSmS4srG4gle9Dvn8EydwAYqmcuoXVqkV89jOfwsjIEHZ3iqjX2+jn546N6PldvXoVC3N3EWGBolbC3Mw1TB8bxc7mMpIJ+oK0sbVdQHmf3ZIGEE9mkGFr7Hw3mu0O+oZG5G80PDyGifFJ9NLzQX54bQW2Zr4c1qS8W+ipVMHO6gIW524iGe9ge2sV1XoRI2MjqDVS+Pa3XkVfTx/OnJvAhQunZVCfTPWjGcngey++iFSqhWyGid6evJcikTSmps5gf7+FN77/LcQbu1hbXUTPyFFUOyk89czzGMjn8MJX/grjo4PoGx1Hp6tfScL2xhYef/ABfO+rX8Tu4i2k0gmkBkYRGzyGqYuP4eLFi/IpKe+VceOdN9Fen8dUl8kJK0jgtWs3MXjiDB54/KO4u7CGmbklTJ88jb/6s3+H0twtfOqBM8g3S9ja2MBysYLtaAYPPv1xvP3GK8h0ZfDMs8+Iyfryj17D85/8FFJd3ag2W7h15w4y3V3IZrtRL1cxNdiL7kgLgz1dktXWo3Fsl8pY3tpWhZ5SdjVEabQwNNCP5dUVVOpVDI0M49TpM+ju60U8bSbaZI5eu3wZ5VoDk6NjuPzDH6B85xaG8xlUW1X0Hx3B5uY8RnLA3dsfYvzkaYxPn8Rrl66iGslh7Ph5vP76e5gcHMOZiXHceOt1xPn8+vqwsrqOeiSJdiaPTF8/sr15rGwsYq+0jVTGTIUHh4ewX6+gK0ePshbuzNwFvZqzXYMYGD6CZpv7MztpFpVY5HJ5JKJRXHnnbXQlYjgyPChwq92oY6i/Hz09edydn8Py9jZGjx3HhfPnxYDp6e1BmYyBVAYPPfoo0kwOu7qxVyzgle+/hMXFBfzKr/0qxsbHtYdSFksmhhKD9qE3ijXGsBiHNgVifKu5h7Fk9Hfa5/lvS8IICBAgYxyhs0Nn7CGQIH/CUCyys5lt4g87XMn0OjCV5EmjTMA6TImNHrrJOihA705jkVms40AEP9cLbgLqQoxwCKCFYqfOCErXuE9Sts1Yjfsr2aT8DGObewIlloyKOTYeYgKQkZxgZd6KkvIyktVCReNi7BgzaeYebX9nwIMDPrxenuUu5+F3MJE24wHL2LzQqXMLTGwP/UDlDxM8ZMS4D4wxfievkZ/P++DnmhVA8GYKTDICWEzQ9HuxQJgEc/86ND53aSCfG1/nnR4N6KK/jVsem0eVFZLMn5V/Z55adetmGBhzPIMIxPCz1AkTJmPjHOB3u/Roe2sreH3ZeceLlGWDDPzZwVCOpDIup/eVS5LIwpZMMeQHmgdVrkGTRqroGNiFHBsBaQJRCHTW9dmMEXnP5bIBSGKGudl5iGvIeCfgQ9mls4EILPBZU17m42EAj3WrJsDGOEkS3AA8WFMEzmVKoij7ZZc3k0zyOx004PWZ5NYYk4zPCXx4PMbrJfuG9+DPX2BmiWbdxlizeyqjr7cXQ4ND2NvbEzDC9UC5HgfZrCdMfmayMQM1eD8+d3kNembyiDQmnyftfC99w3ivYtzU66hXKgKknAVmoIIVL+WNpniK6owWMqFZjjMy1Xk7fD6ZgYzxenrYAZTKEZtnnFu8Dn6epKoKvAy8Ui7CHCOARp4vKW8TAGX7mxWpubcpqtPzcL8ozwU8HrP9wBpnMNZVvim/WV+5FvdpjQbGH9lLHEdnITkYx9jLbTQEQAd5nd8LzfLpNcYxMt87yp8550ye6KxZUwVQiZCQt7OpbK37NfdUY9WGTpoC4+/pXnnguWbFAttvQjd7jl1IbvgsKfPk+cu8To2rKDENcf3BPVGBEgA+PjsWkpnLWKHWFDKWY5gskzGnedu2rFXJPf6CZLHqxyXKKfMM5J+z4ezkPsXiPIkWnMvKJxR38xm35TfGf3gGcz5nMzkBA8w9uV64D8nbWFL3tgpXAoVlUG/r0CxxMqjTEoAewTwjWi1UShX8+b/7M3zjKzSU/w38+j/4NSQzSdJVA8mG7DLOxwBe/h3mshdQHAikb6tuN+SSnq+IuXX6Z8ytMHV+Ov+zNWvglh+4zva5924NkDCgwSidFjSZ5wAnPpGHGP7kX/wbfPmLX8Mzzz2Ff/xPfhv9DKjZXadtkjhnPBAPYJXAHX8ErJE1IQmeybYO/qHTpJ3FaEna+LfBrXsDgsNrtuqcJ/v+GmdLaeKH6pE257BpW5BnFTOxgkLXH9G6xZqyDcQBAwdieEgKSGtay2MHvBzo8O/g+zhUdngbW4qBLY30vGrIQ4EbVD7fpdepa13w6Gl1CJDReyGKdKbLTBFh7BEyQnggkIXko2Wtg4N/TyyuDcQOTasmCPlPJvU57hWkMQueaB6sKBAVuGVgI6/VgwAxugKDjYGxH+BMnFghsX3Utl+vQByAV+oqaXUYM8Wk/5lVZx2wEatPLXiDtpo6fXYShJmN80j0axGIEGjxAunEJDLgjFVcVmdNasb7MXaQQK5gzG8+Xiab9Q5t9t1mVC9vqFAZdzDSdPIWMHDDtoPa5LUGABqg6gelAXx26FmQYXPKQEWTF3ql3QFnBmTWovhQwiDWXQhiHEDzNWOgps1/H3dLVgyktLPV3bZkWW5TxhAxkwCEtc4gUs+E7Euuz3D/nPNKYCSTsC46/HzJNOTNYwwKjqOkdKpcNySZ0Bgo4eigyvkcfM+cvUDmnNOKCZIYdklpKbtrWbMA/jg4yGsmjd2CqSBdaFul0xMVB6gY0HDe+NpUABS8CUST5ueGKp5Ve2weKWin+SWTSQY9atUtLqGNqRpVGKtC1VzSzjMmCaFcKpmgqWkaFVbW4qyobePqpdfQFSkhGy2iGfn/2HvPIEmv7DrwpDeVmeW9r7bVjTYwDTS6ATSAwZADcsihRIpcUYa75O+NWMbuD4pLiZ4RXImkdkmRQUpcUQqRQzcOwFgMZgbAoOFNu+qqrnblvc9KbzbOue9V1Wj/4M8GJzamIhCorsrK/L73PXPvueeeU0U5ksS716bx3PP/EmtbNbz11tv4uX/5swizHSMURJ7t35EYsttZXPnwKmbu3cXUnVtob07h2OEB3L55DVc+eFdFrphA2yraO9owOnoMqSR1H0IYHx/DvXvT6OruR2NbF8LJRkyvbqO1ewCVelTuel1dnXjyycfR0dbkGGkUIraWKNONsTagqakpXH7jdVQKWUzfm0QsWBVbt6+3UwKlW1tZrK1vYWFxDdV6ABcvPYUHHzmHMKv8rA5SjyYQpp2GOY9FTRuG7DgmEGK1ct46YJj3vXB/GtEohfW5R1D/Yxf3Z26jq2MYr7z8FkaPjKK/vxEdbRlkmtoQT3YiEG3F3PQsbk1eR1trFJmmCKan7onF1tTYjvbmbrz84t+hll/HwuI8CsE0ho+fw+lT57CxMI8bH1xGR1saqaZWBBKtuDU3j0xDDM89dhavv/g57GysItiQQsfhUXSOPICB4RMyVygWKWCbRXdjGrfffh2ZagF9XZ3YyJVxfWoG0ZYWjJ4+KxfBqxN38PRzn8Di9F288Od/ghONcZxob5Tr5PRmFvfzFUQ7urCytoBHHj2ncWTL4qHRE0g2teDa+ATOnHkQjZlmc0HKFVHPl9FKsfrsJjZXV7C0uoxdasjQ0ZYt7umU1jpFdgnW/sQ//WntVRO3xnHt+nX09fbg3LlH0NLejjqDdJo57Jbw5jvvoTmVxvq9O7j/7ps4eWgAiNaQD5KBEUZzvIoNaXvVEW7twYd3V1BNtGPoyBmsLa3j5NAQYpUCvv3SF9DT3qTWmcXlVQTjjegeOoyjDxxHU3sDlpfvYWd3Besba1hbo239NkKxOHp6etHX3Y/x8TvY2imirWMA1VACsUQGt25NSij+yNGjYAsZdddqpTLu376D9aUFhGoVlHJZHD86gliYbXIFZAtFuR+2tFOPbgh3p6ZURX/i6WcwdOgwYvEG7WfcU2+P3VCL2JmzpxXEW0uT7X0GZjEWMhdYtiXrzCOTgXGFjGksgVSModjDtR5yHRCkKBSUgPN5+L2a1Xs7AyDBap7xdn7bXuM1OvedFk0Em2wNH+xrzxdT2Ngd2ztZs6CniC/PxJDplVrhgMVGa3nnZ7LAYcmu6U3a31Gj0goHKtQ49zu4gpNYlw5k8Iyng2dhNGYxj85X16rozySTRoCY1ZRRkKseK/vczwkWuOKnMVYMJPTVeg8YqIhZJSOASbIBUoznPCPYyyswuSdoRKDnYMXfxxT+/PRsMn/mWFzl4iAx3vZ10FQoVesXE0evD2ptdGTR+M/x1y7wk0wbMkpcQVVucw5g4zUaSGVnK+MYAo5sVRUbak93yhhT1Ofy8RPnAM+BHEXb3fUKhHNMQWOXF5RkWjHLWtusw8ASX57F3Is1ppxvxaIAF4qW83VMbhkhkEXmgRxv+CIWl/R+GNvbeeqZWQby2ucQOJTuj+adAZceROQz4O88o4Xz1doHCZ7RtdNARe65viAvEMBJYwisEdPLNMt87Mt55YuQZG4ZU3Cf+aiiZdXOff+s+Fk6m6iZWrFiI4EzPlcPnFmBjyIeFtv5tkFf1BUji2CuA0j5c+qvca7yPv3983r4xY4Rxj0E/7j+CGzwfrj/8BnYnK5IsN+kSIzxyC/GAmTW8NmprdLFgfwb5R9iKLEAZzmazXMrsBqjiSY8LEIGUeackCGBtUL6vYXRItcw51kiyb1p34GTcTvnlo9lfSGRf8vnbvuSxfwKSR3ATRl6Ao5qiyWLUx0t5ibL8S3mWDg1XSz/zHxXAt9IbZ98f1fIVGs4HayTSbWW8/OkmUpAhWCh2GhmSmQsVcsrtB+6vc53A6jNWaBwTvOP8zseT+pafaeGitKlsgwtrCBujE4PVPO+lRcUKLNgzpYCip3jusBaV7T2rFn+jPs6C68EInn/HEe270p2JRE310RtWuyWKO6Zrnlwlc+d4JlkfliEjZMxRRdxgmRmjKR5I7KHSWfo+ap1lh0Kbr/nPHGFcTFPXUFfa5DSL0ForJlPkV1muQ0BNxZj2KZseTABbDK2wsybaRKRK+Cz/+Uv8aXPfQG/+Iv/C/7RT34GkTilTkgIMC04k1E2dq/PxQ/mA/6c4c8EhIkdY632OnN1LlXQ88CFj03I+tgv3MtOfvDNP/gIbE7frPsJ4hezZ0YYW8sSDL+BCCkWvc/aevxBQUOL//CHf4a/+ezn8cjjD+GXf/V/RVtzozS3qhW6xhA0YUBmjoZkz3DSKaBx4BaRf6XaB8Sg1Q3lwBEjPli/tTkQWgJ/cJJbgu94YY7V4u/H34sPovyG6/9twaEFqhJR9OwNBqJuYWrhi1pqjC3TM+CezF5po/pzIZu4qoE0/D83FE9N5WHCL2OSscriBeVtQ5EDigtkPIOE7Klq1QQDRaqUXoS56REc29jYVn/74MCQPbMK28HsfuT8qHG2tjmj5ft2CHOH9HOAwRHBBvX5O6DGB9kHx9wqZSYs6FsOPGin/mnX+y/GERN/dwAfBC51sDHRYvldTk2szkrJ0ip2dLxyFHEdpGoLM8cofhl1dr+NwVduH9sAACAASURBVLQo/Lt69pc57Qng5FxUK5oDlED3LAsO9LwP6EfJtphtgdR3qxCcsABbQY4HhlzLHIX0taGq8moMq4NAqqdhe+DYAg8DHY2+bWCjD35MSNhRcF0Li/rnnTCoZx3xoNlLENyztjVs7ErfY+5BXpvXBsD5NaHREmPYgcFqgbXgxp67VeI0f0JGr+a8YiJnlVWeNGy7rVibJw9eD/w47QhzmzK2I+9XgrElPtuy2uUIbzIA4+HPg49BDMfarx+7D+d0yvnrDuY9UJOX5ijSvu2ToKU/lP09c54ySPQVMR+4+E3Y4Db7HOrxcCAjdPGT/pkF/Xvgv9OAURIhXS6ClU5fQxp0YVkYizFYCyAaS4qBRU2uYn4L9eoGrn3wBoL5O0jU7qFYq2KzGEMBnbj03P+ImfkCrt8Yxz/6zKeBSkFBaoWOZBzrUgXbG9tYnJvF1N0J1Eu7KGbXMD91F7ntDTSmU7LuZkKjZh4GbZGgwCqONwHxZKoJu/kKatEGxDoGceHSJ7GysYPxybsYHh7BmVMn0NHG6jNbjzgX6K5miY6B9+Y4t7m5gZn791DMbeP2xBhu3riKVDIOJq8MRLLZAjq7+vDo4xdwdNSYQAEyTwlUxhsQj8YRlKGGm0dkZQrgteSGgacSlUgE2e08Xv3O60inQjh75jiqlSyi8Rpef+MVhIMNWJ7fxOkTo+jrS6ExE0YinkFD4yAK5STuTy3g5s1rSKWA06eGMDb2ARozDSpI9HUOYfLqu7h98wPs5gto7j+JwycvolaN4dWvfQXtDSF0t6dUna8EUlioxVEP1tAazGJ36jrWt7YxdPY8Tl98Vvfz2le/jvmlRbT29OHwsdNoSWcwM3YNa1N30ZbJYGu3gBuTk+gf7sfw4SHMb+zi6sRttLa3o6etBd/63GcRWJrDmYFeMZDub+wAbT2oNWSQy25IbD0Wa8DRk2fQ1N2FajSK7XwOy0sruHPtJnZWN2QqEKgVEQ0GkIyEkUmn0dHdhfb+XvQMD6tQlGwwMeUKAY5ACJmODgEW5XoVS3NzWFiYx5Ejh5FJp7S2J8cn0drUoT177KOPsDM/gxuvfQcDXS249NxF1BJsxwYSoSJuX/8QS4srCLYM4M5GHc19D4AdvMM9vTg1MoS1+Sl89YUvIJ/bQaYpg/bOLpTqQbHP2jqbMTDYhnAoj3CQjIcC3nnnAyzMryGebMRulntGGMePnsJuroLNnTLaewbR2z+El7/1CpYWFzA8Moyjx0dlsNLfN6A1/e1vfQvF3C6hVOSzW4hHghjq71FVl1qA92dnUCL4Va+jrasTz33qeXR29wmU5l6nM61MzZ4dJFPWvkS2B88Utp1RGF6vK3FfYwt5ck9zk/umnf+213NPUkAupgH3F9NZUjzjW328ALbAeGP5Wmt8xNy9XCxiWkPWjuQTZhn3ODb7XjWbhrtu75c+lis8aD+PmP6PGGUCUNgCvqt9jwUsJnb8Kjl9KI6Z7f2WRJPtw+tigc3aFMnwsTYxH3f5c0gAjWtJZGJIEEr37Zg/HtQxjSfu18Y6Z2LHdlGejx5YsnYsi0V43dRf4xntE11rg7cdntfB1xGI4zjZa/wZuu+0p6TIFaX8OekLQwbIGDubrxFrLua0mHQ+WyJn40iAzom0O9ddAXde5sCdKTqXWahyTtfc31ko8+AdE2JqWln7YAGVMsEW71jGMzgs3T3umwRHCIBY+08NGWrqiTVjBQnND+cYzhjVFw/l0LgXPRGcKOlM9SCed0FUodWJVvPJEwD1IKq5MFubo87QnR1rYxPAZi2ETgHFnl/Yxo/XRGCHr/XsOA9y8ZI4Zz0oyORZjBu5yHm9XouJ5bro2skUWboHbwUyu3djHpo+GzXeBFxI+87awPbu1yXrvs2SemkcKzLm1WJZKDgQymJLi/fIHKRuLlvbjB0kZ26ZNBEAiYvd5QXqvdA/52S+QMZXwJ6zi9c1X527JuMWsuWYmKszwzFqCHBZfGOtzQQb+TvNMxavnUEAnyfjK9+GZ/mHk5Jge1yO7XE1AWZ8ThwnD26Klc84VK22xiSU+6jTWfIC+tTs4jPlde8B7SyIO7kPjrGPxSWCLgDQ4l4DrV2ux04eynhQYsIZMHgTKX4Wx5Tjb86u31us9e/LPc0Ds8rjZLJg7Cg+U8W0mq5kzZnLIC9OpgAuhyTYpWdIgFJgqbWMEtzi2vCAouWfjPHsbz0zzmRIjAXK13jHTF6Hxs51rAi0LZDBWhQgRHaTGKhihdp9iFkYi2F9fX2PgSn5lKhpmPH6kvGYAbqau7ZPldlu7OaMZ1+a02Vd1+s1jq2AzCLMfuGb3QgkW2hPU65qzDA+EmkJkl3HQrrmgbGSTU7DQHixRwOWo3FtUHeQ49/cQpa+Ffk5pgQI65xk4Qh2trL44z/4Q7z75tv4N//mV/D0M08BYebPnOdstXRVeNdC63OnvRzFmUkxPvXrwjQVHSnHkXE41n2nn/jYmNXHfuE/OKLzgwvYG4GtmfH/F7i1Pzw2keyQcKCKF7N02jn8FZ1NKJ757//gj/FXf/l3eOLpx/G//dL/jJbGNGKkqVb9gUJQyPqxhf3rEDTgiEgx/y37dzeTtGmohc4CKy4Az5SQRg0PLOe0JvDigAg5Fys3aAtKjBXjN1ltFiWjLUvE0B1ObJXyhylBNh5UvsKhRewOFEuO7UDjF4EQva5iIMB/DyCoGuIOVOucNMBQC9K1JXjtIAYvvl/dNDC8tTarZib8J1CJVcEqN0W2Eybw6mvfxY0b43j+R34Uhw8dQjRg1rBqMaQAt6PVKil14IenvbN9TFeiQ9HAD47Z2sa6gv40tVdcJdXaxqzi5fU5/P34/4v14yrAng68b0W73+6lQFt94GRHMcC2So6BTa6/3bWE6vAWMmLte3odgUS1VxpFl5u9Byy8lbWx46qIxqnDYoeKXaefP3wfOyD5XtxsBbqyt1yUbKvoUhRcJgYOKJPw4l5bo6tAu3YKXx3T4eraCbiZaq64wJoHmD1f01vwALISHNltG3XdB9WWEFm1mz/jlxJRF3Bo7js3SwnjuxY9f78+aOMh7itBvkLuwU+BRe7Z8RmyosRA1cBfcq1sDXjAy89/P3e1T5gc2J4OGT/P9DGCGmeuG4GEFY5HHRU64bjPsHVj6/ggYO3HkNdj69AYpBxDvq+cqxSsmT6MF5/lteoZuoDeAkALyvx+IJq5BpPMRwIyRgFXgKnkkvtSbe9ZMEBhtZTJvgJaJ0jM+e5bYrg3CQBn8OGEl6lBFokY4yK/u4nFuTuIhsuYnngZkcoNlCpBTC2UMXTkGYw+8EN4670JJXKPnDuDAFtgy1XUggEJ05eKTIZCyO9u49qH72JtcRrtTQmUczvYWl0RoHH71vge0217e5OuHxjo7cLJE8f1PBKpJtybmsXM2g7aDp9BNNWM3v5htHZ0qS2qXMyju7MdjZm0sXNZSaV7DqvGsYQqxxx0iTZzbqKGW+M38def/Ut88rlnMXxkCDHpkHCfTUi4XOK3XFsBtpKlFOCwqgfnYKRqp7OR1pyr1TA7O4v33ntXIt+PnHsMk5O38dpr38LQQD+yOxt45hNPYHb+Ht66/B4ODR7C+vIcRobTOHqkE4FQDM2tR1CuNePV197D0tICErEqWppD2N1eQK2aQ29vD/p7h7F0dwK3x66gVAngyIOX0DnyIOYXNnD5m1/Hpy+dR2VnFdnNDSxvFxE7/CjWNrdx/6Pv4FhrCPlqDWef+VE0tfdh7P3LuPPhZQwcOYGnPv1PEE22YHZmHgt37mJlagrF7C6aW9uwuLoEkhCHh3owu7mNW3ensLO1hZZEAsuTN1FcW0RnYwrRZAq1ZBMCzV1oaOtEdmURT1x8EtOzi/jh538MBYGeASyvLOP9t9/FtXc+QC1XxNGjA0imw5onat8JhtDa1YXDJ0+gpbMDkUQMyUxK1WxjznIRGEgv4wQmSW5N1CslVAPA3bEJLM0uYWR4CLvrq/jou9/F5HvvoF7K4p/+3D9B/5FO5AorQGUH3/rqV5DLlRFuGcLdjTq6h05j/MYdHO7pRmMshNWleTQ0ZbBNh9+GBDq7OjE7P4ud3W3UawWEUNT7xCMBtUuur23gzp0pVKshmRukkmmcOnkWsWgaY+P3EIjE5XZIBgbDBYpDp5uacfzkKbR1dqNcC2Bqdg4T4xM4e/YUoqEAJm/eQLohgTYWOJjw092Z7nyRMHbouhoK49HHL2JoYEhnppioATIJGbwbmMKkk6wLJoRcV1oXwRCyO1m9XomfGK1VsWr2mO+eeaUNk0nevgOhsbyc0Y1rSfNAPl8p0MMVeHiG+LYsiSO7diruP0oanEC6ad3sMwsY9xDAp/sf9zEJuu8VoOwMpnmH2nIc01UJdTiMnewu4mR8O2c3xWaKe6zYxvOLezKBCCZG/M+3dlmjkZnVMKnUGUdJBFd0kbhxwFox7X1NQ5KfLdaYWFF2/nk210EgiuCOj+dUlHCxigFepqXkmcDGsrZk3LOB+LcCdty4+zOO48DXmR7PfjHKM6QEOKiFzgTMec8NSbJ5yIoqiXXDecDrUIzhdL18jCotNcWvxvqSA6Njh9lnE4ykXpWZ6PAcNYaOdU4wud4V8BMVC4XvS7CHJi67bD9zQZNvC+LrCBbynji+9jwsRvEx7C4ZhA5k8/dpMfF+bObZ0l77iffo40Mm4ixYygkwGEZ2xzPKCFRmLYbhs04Q+LHYzOabOYX7eWDPyQPCZHBb7MCf+fhcu5dkEQx08PmAOTWSeWRsbQGaKlxbwc2/N+NPtXE5NqB/7h6M5PuQ5SLHPTdHFXM5gNM/c84PP3cFtBDYYXuXuzYCfv46qDNG0I6fxThEAufcc51WruI8aahGBC5IkJ95g2M9MW4zsIEFObZqGiuT18z7FxjmchMfV/v4Ucx/V5Q1VmbRdLO81pt01RhfGfOFAI/PAmmo4UF0LmcrxFpewH2RRTBb7+yAoVO7zXcCe777QJpkXo6E7EHqr7o9xOr19hw5ABxPY+VZTEpcQ3qCB1zFNe9c/uCfC9cJX2dzguNi7ozSMOT3fJaO3e/vx4Nlfp/hnOR7ENjzz5VukX5/kMag5F5CAmYV+7pclHOGz9azPVWIpq5yPGbmVQdea9wDxvzMC5yRkltnfFYsNAggK9K4yJwXBfRxP2C7X5xsTJ41JTP3YlxAEDBvQLj2SzoU7knTWJxLMFIlXaf/yLWqfd6icGuDLRXEBpVbo5iejJmDSKesu0igrOv+ocO2Bz6lGRyIIBGn3ltJ98A14d1aycr1Les0H6oEQthc38Dv/NpvYeL6Tfzmb/4ann7mSdSCzMW5BqiZa9qLnAR8/h7U8vmCB339HmBbu73Wn6FcL9Te6z118WNjVh/7hRq3H3x9X4zAxtRY3dge3rlun/FiF7gP2Jh+gGdSGcPBTybUw/h3v/dH+Oxf/R0evfAw/tWv/CLampsQodaEcQL3Ni/fgsjkhQLfpjxhon3RCINtA358i5idy9RmsgXrrY+5sLngvO6WEHMecq5y5g9pq97ts9BMMNWAKUPVjWFlTDS7azn3ObCCh7nXS5I7UNja6AQ8OKCKVVsKTRrriO0O1AZwzDT3OWxpMjDLKlsmGBkXwk1KsYIvbn6OVszr99UJUXFLZGLw/qIoVUgdr2BlZQN37k7JHeXO3fs4cuQYmhozODV6TIKh7L3mRqBgyDGPuMmTLs8N1jNk5ATJg1SOSVa1kTAlq7sOZBET7ECrnQVCDITNTcgDSTpcnCD/flCyP90N8DDLbR4UdH/zQaYHCER1JaDmLH7ZJ0+AihRw7zSow1aVRNPA8kGBdAFcUqGZI6qg05ly7RY6KJ29dE2VbwMDCeYxSODY8NDwG71YYmIhOvaTe7Z8DzsIvROLBb6aQw5Y4zzh9z4wNjquga0MHJTUO6tufh7nBV9DsWIPlHrGkCVRFmjzkLegJuKesa/M7lNw/XX4Q8D/31+jB718QOCBLFsvBkQaCEvdIzucfYWTf+MBJY6f0czdOjvAWjRRW2qgGLBtVVtnMa1Mw/RSfKDpr5kBl79/o6NHNIYCKx1gpjlStrZPBbGOYedbnvfZArbGBWzK0MId3y5Q8V2ZXKHcPzwTgeCANCfIgdJ1W6Wfe5M5gNq+IYceMe4cq1Pzh+9akWaQ3GXDpF6HsLO9jcmb15HdXsfqwhUkIouIJzLYzcXR1XMa0Xg3Vta30DfQicbmpBzh1la2BMy1tTS7Ft26nBGrpRxW5u8jt7WK3OYakpEgZu7ew42rH2J09LhaGiYnb+HYkUOolvI4fvQwunv7UKMbJiIIN7Yj2j6McCKtNsFoPKlkaHV5GauLiwqaRkYOqZIqdpxcelgxjAk4USuKYx7cuHYVL77wJfz8L/w8eod69DfBEAN8XmlAbkvc2wVyqipr7Etur+ZwFAZZkEx6Z2ZmBPa0t7Xh7p1JvPHd13HxyYsYPjQkzaPvvvY2Njd3cP7CeTxwZhTf/NorqBaLSERKaGkq4vSZAQm1D4w8gkC0C/Pz27j8xmUUc+tIxcuoFtcxN3MLFx4/h96BARQ31zB9cxyzc6voPvwwOg+fwfpmFt3NKXTFgrj89a+KjZYZGEa46xTm55dx/fLLGGwO4KFzj6EcSuDb33kNEWTR15VCuvMQHv3ET6IWiMoBcXtpESvT04hHk2JKhWJRPPfJS8g0pfDW+x9g+v4MZm9NorS2glBhB9XiFsKhOgqBII6dfQz5ehx9/cO4P34DP/2z/wy7lRoW19Zxf2oK89P30d/dhShCWFteRSAQxrFTR7BV2MDQ0CEMjRzGzPyihNG7Bgdw7IET6Bka1Hm8vr6J3PaOXNNam1vQ3t4pkwExDr0OIc9Cnq3VKsavjGHs2kdYm5sGcjkEd/NYXphB31Abzl86g3RTUMzE17/zHSQz7dhFGtOrZZTrSYRrIcSqFbSkk4g3JNHc24dMVy86O9qR393CrckxFItbWJy7j9LOFrZXVhCsVtDa3KgkzlqDAqgWKoiHo4iGomht7kAsnka5BqxtbKBcLaOzsxVt7e1YXt/Gdr6E9Z1dJJvbMLeyjlLN3PCOHjkihuHwYD8q2W2szM5gK7uDgSMjeODsaQSjUbz97nvINDbj4YcfEZjGZKVYNQYEtwTuZWwD4dmkhF76UAZKMNkxJWIDHjzrk4Au9wxfWJCtPCUF8L3FHO4lxl50rUHSk4qqzYTPRcG70wr1khGsmnNbU3JFdrJvm9YZaZo2Xidxv0BlRTofy1nbt1WPvBj8fjxTRShKYwuaWjBBDCn58Qwg2/uZMJnAPMETAWdsg1EQZg6DHigxVoM5PXMv2WM4HNC04jh6xrTYXYpJjA3hkxsvhcBkzQNPigEY1yoRsv2bbaJ8D8YcPkH0Z7NnCjHZ8u/hY2LPAtNZWTUjGsZJSg4doMXfJVMNAj+Y1PEeCRYpXgwRYLak1Se8pmtqrHdzI7M5wevivVGHhtfEPdTHkjZvTAKAIB4lLXjvbHvndfOZe1c+XrOPeX3kZSCKMVB8nMXP8N9vbm4KpE2l2B7oWivDBlr4+epZ6KYjaUUvAwQCYg0dBP78dUszLZ5UO58l+mExfk0fzthEBLd4vpHlxTnvWXWcj/acPZBEp7j9OeXBLA9K+Ofp/29unib3wJ/x/LYi9b62MN+Drm8+CRY4Kwc/Yx4qVlWRjOxG5u4Ww/s42QO3/lr4nP2cJ7vZaw15FjLngr9eH3/zuVIahONHcEJrt16X+yVZ4NKkdQZUZDhx7NVq6wqz/J7AEt9XMSnb1eh+6ZwmfXH5YMuj2uUcKCVBeTdG6qzeKypbp4MZgFmeZhIiMdc1YXmgFVk5tsZ+F1im1j+6+1GE38AoAWGBgEA9/lssSBaSK2UH6JsZFVlb3Ef2QDgX55ORL9kKt4dy7Qj4JvPO6Vnx2Yipxriaa1VsOrrEe0AnrHXJu/LFd38tnnUlMFKkAGOKMTcgGMln7AFSFVWdyRLnuC80e7dGD2z7TgHNP/cMfUvhwRya7+3Nxnycyr1KhmJi/HqXc2ekQDBR91pQjErpCoJbpsto2zj3K7IIeZ9+3vEZedkP7TEOTCMJIhyhFpztSxw7sZ4CpgnH+yAzVq3QRRYkDOimHhfPAgKQfPbcB5WXkeVXJyAW0d7A+6eQPON4mp5xD/Wgb4BxtYpCOfzpH/0JXv7q1/Hbv/WbeOrSRYSipjlNcIunGPNokzreJ4n4730esxfrO9Mov94sZ6UcSvEHbYnfFwjU/4cXsX7/Rt0/eA9EfG8CbG1K9houGieIJ9DAAiAGINVaEL/7u3+Av/rLv8XjT5zDr9ItsTmDGFkWcn1zzmzm1qngWbpbknEy/S0GSpGIsTsESijo8Vah9vfc+HwQ46tRRugxbSWLZYzi7TfTfbaO0whyVbn9qp0l5AbkeQtRc12zCpEl5XaQWBrMSoOnAnODkrC7c48TLVvA2D5LiZsWqwbU9fELTwe9E4BX4O7ac3jAU+zxvfc/wNGjR9He3iGtolx+x6oDdWB6Zk5gFoWe6UgyNHwIf/v3n1N1trW5GSeOH8WlS0+KbxOjEH7VAi5WgNTiEAwL7BKbTdoK5T0hUAECLjiVXbirOhEQIB2Ym6Q/yH3Fms/Lb+4GtliS6qu2PhDl6zyQoWDVtaXq2TrdDl6nP9REGSbdla2BdI5ki6irtvK5WiWDukk21qq6yv3ILMhVDSIb7UC1hQcnP1YBbqWkKrSun/PPBY9ibKlVyqqoEgiXQKL15fMeqI8i+q3rJ/eaDSZRYeDJwQCzVDa2jweUVEmQoYAxGvle3niAc88LjNqhzY3cWEn+PcncMlCJwJsFFXp2Amv36cWeiu+BIksS7F4MxNynT/P9dWg7nStrKbTKnJx43H9mxGCtKXLdUpBrzCs/fwQgO20DY3uZ0KslX6ajEBXj0SpLVlU2tiXv0YPL/N6qxQ6EpEaLQCTeB8EtC0R1HdRScxb1TIh9MCGn0oIFWD6B8M+II2d6gDUFomRcmQ6fBUUyJmCbCsFsCsqzoq2gYB+IJNhjGLwlUbrWMqnwQLIhhmqQ4CBZMTFjaVTKmLo7iWB5F02JKrK5dSyurmJjo4zm5kE0NnZjc3MdPb1tIBnk3v07Gpdz5x4TfVwtQNyJyICr5LG+PI+5e7exMHUPywvzqJeLaG7O4O69exqDc488hACNIQLA6bMPIpZMI9aQQaq9D6VIBlXu4aqE8pmZ3fzEzZu4d+cOzpw9g96BXmfXTG2HBu0hopsHQ5iZnsXc3CxeeuklTE9N4Rd+4Rfw0GNnpZ2VTjWhmPetOXSRLArcYtBFVq5YLTUTblUwSw0/JYZ5fPTBh5iZvo/NtRVsrK8jGqtjaLgXRw4fw1vvXEcw1ID5xSU8cPqkwIerH7yHztYoErF1pBrohBrFped+CoFoN0LRZoxdu4k7t66jrTGEenkTl1/7Bh44eRTxxiSWpqbQmkhjc6OA1oFRBJMtGBgcwHBPG66/+i1szS1gs1BG47FTqIcz0l6qZlcQD+6iu6sN1UIZdybvItPajFRHOxLtwzj3xA+rdXTp3m1gZx033n8P6cY2HD17AWhoRP+hw+ju6cTE7dvYmF3E9NVrWBy/gc252+jpymB5fQH5GvDQ+SewtllAa0snSrkdfOqn/jHqmRQ2c3lM3ZrA9uwsTo+MIBwI4cOxcVQTDSjQ1r0OnH3oEaTTLbg6NobGljY89uRFCfuvbKzj5q07WFlZQW9HK1At4cixo2hpbZegvznCiscpdmWukMOtsZuYvTuFzZVF3Lt5A4W1dbQkMogEaghGS0i3BvHMc49ic3MFb779HroHj6EazmDs9iKKxRBOHTuJFBPHYh4zS0soxZNo6h3A8SOH0d/bju2tZVRLO3jlqy8iysQuEEG9WBFDcXd3W5ofba3tCFZqSMUTWFlYRKVURXt7N9q7uhX0rm+sY2trA/2Dg1jbzmF1K4tMexeWtrKYXV1HJcDqvWkIHTl8BM994lmcODqChngIr19+A+9f+RBdvd249OyzSpbIjm5palZgbZX+shjDnK+s6LtuFgcQ+FYYS8wEhIgFZG16LMqx/ctaDG0NcEES1CVopZZsx/z2ovDUYZIWlrQiuQfVnK6m1UbUpucKd4wvVKh0jAAJsnsauNxmmfSa07I/h2hMw9jC/9szty128sYbFhOJqe0s66X7E4m6Fiy6VBobxjPTOL5klnh5B2PLG4tCxQ05MocF7Ii1VbZz1QNcB9m13llSbTQ6H1xbkWMj+YKgB158AiMjERl7WLHKC+R7ME4ugwdaIXldB4EHf9YZqGqFQBXSDjCDpKHjWPwe8OBZwcSNZx/10fxneKaMWBLOoUxxR6WCra1ttdB6IIlnqNqyuE/KoduYLJ7Nb0yTgNoe+V4UZFeiCTqtsS3R2NsGHCV0nvFz+b4CRfZcmg0M4e+2tghumQGAjxEEBLkYkGPAwgyTVVflFtvZ63JaIZJdBQ4UcHImBqgw8a5JusMDe8wfeD+mU2SAqhyNXTstARmCIPwSk1rxDpNu627gGPA691tQfRxP3D0vtlE6ldGcFGvOidnL/MBpIhlQQae9igqnnnXD50dAy+aqabv52MGDFD7ePBj3KtdwgAHvmwABx8W3JHJ+sy2L77m6umptm4zpBfpaHMT7koO0Y4yb7pF1hHBfZmHbWt6sVU1gj2vz9LGvwJoiWdPmBsjx1d87Zh3HjWNrxfn9LhjGP2rV9UVNMj+d0RPzK2MbUYrFu0WaeYJiNe2X1Gay92Ssx7lnmlDUvLXnpfY+F0+JLeb2K8ahZPcQqApHTFNMMSSATEPKTMfc+PjWWmlQMf4+YBbm1xtzFYKLnpzAcSBYRDF+01q1HEV5ETWhy2QpcU83QNrH72S1kl1qsa51efA5CkB1bCwB+i4f8fGyaUvtO6nyPkwDnAAAIABJREFUczjmcoJm8dcxvPy+4PcYY5nafNM+6tztZWTl2l+lnyhJExtnxnXNjTTJsTyMXSYqWiinsvsxQN8Yiso1mB95gooTyafEjdchPngmeBDWpEVClqv6nFnglsXCPK8iDjSVOQkJMT4XkZM6Yzx2bjgGq4azbmxxmP7nX/zH/4yvvfRltSU++9wziCViwhoY0PD9FPc7AoxfrwfzS5872M8cAed7MBTG6BW0Hzv3sQlZH/uF3/M5P/jHP+gIrN69UvdVPAuSjMXlD0KbKPs0bBMgdVQ/IcAG/tQDEfy73/u/8N/+29/i7EMn8eu/+Uuyjk+E6Q5iiTYTUhNjlKqb/mPAKtdFJyhPppEHt+T2c8Bpjq14Emd0ujh7yalE/+yaBHA5uWofoBm4xQqVE0wkwOQqE/wM30rlgTGNg9MakpimxZF7dHiuadFZa64dkeL0QWulI6hjlQMTgrfxs6BCmkJK7q2iwURZDDD2qkuri9Rs6LD/6MpV/N3ffR7//J/9C/T19eHK1Svo7e/G0NAgNje3cH3splzMBgaGMHzoMObnl3D1+nW8//4HyKQbBcqcPXsaZ888gHK5gI72VkP3icq7yivvXQGrQAmzqRa1nlUPpw0hQU26sLBNTeLiVtH3QKgHM6zSs1/J5G7kwR5WBD0gZhUmCzakoxAJ6/05RtpAHc3Z2kbZI28gIfv5pVXhbNOtxcnmEpMDVSmc5gMfFsUVrVJsM8YHyAqQHKDEPye4Re0DD5xwD/WHhe81F4AlhqDR5jXPtNd6Vx6j8hpox3Y2mzG+KsL/e/DJqNb7ToBWGNm3SM8XzTXJ5rardMlamf+2z9j7vdNvYcukgUfWKmMORrbMvOaZ1rRrrVWg6A5lCzD3Ex5/qIvBVbfA0X5vQuIGoXEcLACyw9ucmXiNDGAF1gkYZAsBgSoDYziOHGeBaqoIm3AxVzk13izwpg6IrxR7BoGNc4n9/5oTph8nRxtnYa5rlN4H3WJimm/UvtG61QHHa7LgTh1vbuxUQWPSKFp2GTmCZOGwgjIGw+bYynG0oMwHBPaQjYUk8VgJNZt74x7zsUQdnKIZNBC8ibB6WBfrga1elXIOubW7qO1OYn1rCtniLnLFEOKxIXS2nUCpUMXq8iyamgLY2V7CTjGIE2cuIJVqRCKRMkt5OjQWdzF+7SPktjZwZ3wcyVgEAz1dmF+Yw+TtO0p8jh09rKSAzkjnHn0MqeY21CmoGmAbVgMRQQQibAukA25QyXZhN68K+9LyIlraW8SiSu6Ni3MPKlN3awtjN8fwxhtvqm2wu6sTn/7M8zh27BiSSVZove4CA+48EhxHtb2xIscWKwLUUbVzaaG4fZ8VQV7zd175BrbW1xAJlrC+OiM22PTsOvoGj6HE/SISwsMPncPW6hrefuNraG0uoq2RdtNJnLv4PFq6jiNXiSEaieObX/8yFmcmkUkAt8ev4OTJI0Ckjul79/DI2ccwN7eBi888j3yuiLZUDFtzdzH27jvo7epDx8gors6to6e7B+9cfhUNcWBl7hYeHh1GOhLF2kYO5WgTHv2RnwRiKSwuLOH2javYmruNYHYNqSCQr4SQj3WgaWgUx84+goGhAdy8cROrU9OgwtnYG9/B4uR1HD1E9t4CZpeX0dLVj2A4haPHTqKnpw3N/b0ox6K4PXUfhc0N9KczSCKgZ71TD2GxUEJrVw8eefgc1jd3sLS4imOjo8g0NQr4Wd1Yx26+iAtPPi223vraArLZLUkF0DiARYTWtjY0drajtLWOd998A3fv3FLlOpNqRm5jTeBWPZtHQziJ4u4uwtEyqsEtXLz0EHZ2NvDBtRs4c/4pbOXqmLy3hPa2fmQ3spi7fx8tTU1oaGkBG5OWtrZx+NAQmjNJpBuiaiv94PJ3Ea/V0RRPoJktwIU8isWchG+1psmU5H5XrSBJI4lgBKFoAslUGpnGJhSKBaxtbiFXqsqAoWtwRJ9TqAcwcW8anT19aGvvwtz8PDLpDJ588jzOn39E+8v07BTWNzdw9uwZRJ1OjhfF3d7eEcOIexqLHbb+fRHDmLrSy2KLkYAILz7NMjPPfyYXZv2swNtJAfD9KBSvRMMxY7kXcq8hg9yfNUrkJepszCixxP15wP1Nouh2PngWBzcvJXtKqICYE/dl8m8sBF6nJTS+4OGTYJ67/nux1FnQcKCV2v45Ds5Rywo0VkTiWU6RYLabGYvJx0nGLDHgxL5ncilLeXdueIaQJWTULrVWOZ9U+pZzXyDyBRoPivkkx5Ieayvn2BNc9Ik9k07+TmCVKwwRcDzIYvCgicCaA638At1UzLHnzb2fAON/z1jiGcAvMVxcoUuA1QFnYx8LWRJJoNIExD2wZGmfafx4ZoiS0qKxnxLJhOJG0+EhW8jYwzQdMic4K0wTtPEC79Z2ZiAKmSUCQ/fcjnmOWfyq2eV1N7UnG/xEhifBFJ3t0pyj45kVlwTACdxyDDqBHPsM0II0aYM6m/k3y8tLOo943fas9g1wOM6e7aaik1yarYBpLE4DjBhXqP3NAWKWmhhD0GR5GMeYrpZ4ZowhXUcA4xIPYDVIH89aFw2Q9u2hxqjzn63/E3SSU6QBZr4Ix/lk+ZCtbbY+6XtXPOR1ebdz/p7dGl4zi4VV6nFaHsD4w7TouM7MqMYKizKiEPhiYKd0YV2xkn8nAwUHkhnbzWQ7fOxvY2P3ZGCTac3x8wmmmVC8xW8eFFGMpkqaaQxbaGfxoRkm0JDCgC2uf+88qGfl2hu5hxoTaF9fU6Cak6HgsxE4ShCZQvoEMBRuWgcPr4HAtgcb+T7KL/gZTvvZrxuXYcrZUsVjJ2PBc4F/x/PN2KDOoMHlNb4LwsBeA1QV1yvONF0uewbm+rcPogSdpIW1DdpctHiZBXDuD8oFEUBTU5PuidfC9cd1xc4YSabINRfGYOP+4VrptC9rjps5CUNPGhkQNeLfEXwjACnDHxb4XZHEZDXM8EksSeV0FsP7AgOfv9adJK+so0ctoEETrJcsievK8GCXETm8Zra5mJNAYfE/O4BckZvxPffeitN3liYd4zzrsEgkbL/j86PDPfVkqbn1X//vv8BLX3wRv/YbvypwKxLjfmNSMeEANXB5vfuO9JqLbt37+WU5v+0/NvamE2uAoQG0LYce/tiY1cd+oaVdP/j6fhiB1XtX6gyW9lkMvo/VWo78oeGDEpNzd/1o3MKJFNP5rRbEH/yff4y/pqD8Y2fw67/5y2hvySBUryJOdgg3TtIrPeJLOJfofqWoVgIyZrh/hiOOJUWgSOwRawHSRq0KqKXXPjn1gAY3MDJZfOXET2IfBPnAxVfjeAva4ENOuFrMjQMHulssftH4YMk+1xg0soblAScAwJwfjP7MzYlV2H2QQj/fo/8b64RfhVJ+jx1GzRMeaisra/jiF1/A2tomWthOMT+vRO2RRx+U+9kHH3yAzq5uHD02iubmVly9eh3f/s6rOHrsGBYWFrG5ua2KIV2dWlozCAXreObSEzh29JD6pHmglPImPOmryQraJARrFQUFJW6TDjt7ZX8QeWYNK3xGPbcD0Y8tx17ijS6QM4cP53p4QGCR98/gnGg/34PJp68k8HcSO+aBqcq1tXTWHauH80H97hL336fNK8itc77YIWTBm6vcSX+AWgMR0WPNBZGUdXN3EQBF4EWB+vc6Y4Z5T2EDSH3Ar8TDaZoYw88JaUqA267JgON9GrCx/YylpSCyHjL7+D1nOLPl9cHlfjDMYMv1xjvASWvGJVcGmBFosmoPW/X8YeQp+vtit/sMAbtP79xoAY1PEMyePmQUb6dbYNddQdQdZgoYFQjxXpnMQRoT0k5RPGTAsrUvmnMUf24MOVvblqxZQOortF7XwzO9RHkm20uaBARh7fPMddJVpyLe1bCAWMQ0WzwYyLmtCqNzEbIWDhs/Wdm7yi6TNyYZcoZkxZdgqmNMUATZu4MxVFa7ooJFsknppGlryCcFpQLdGm3sQiHatNsaqFWKCNTyWFuewebC+0D2ChApoRSMoFhrxtJKBMF6q6qVEeSQSeRRKq4hlBrEsdNPI55IU6bKXNPYXBgKSG8rVK9j/No1NQG2NGekV3X1+g0FQydOnsT21iaOj46if3AEQVapgxx3B2xyPyabIhZFtVzD1L0pWZyThj63MIvV9WWcOXUa2e1tPduenh7tey0tLXIEYhDHfevO3bu4PXkbSwvT+B9++mcweuKUAX8MbsvU9bD2BbWgh80Cu1I1Rp25CUWc8xorJ6aRszhzH1/+0hdQK2ygvLuKqekZNqbgoceexPHTZxFJxjB1fx6nR0/ijVe/gpXFqxjqSIIKckfPXECwoQvvfHQLJ08/iFqlgFe+/iJ2Nhbl7vjAiSOIN4RxY2wcD567iGwhhJMPPIS7Vz7C8sRV9KSCWF9ZQTkYw+nzT2N2dRPdvd14+8MPxdyJV3dxoicNll3m1/MYfOAiDp25gM9//nNYXJhBObuJ2vYiRnvb0NrQgIX1PG6tlXHo4UuINnfg1JlT2FhZxfX33sHp4SG8/bWXkF2YwgNHB7EwP4PZpRVUI0kkmylw/iPo6MigVKvhgys3MDk5iVQsgvZGE3yvBsPoHD6O1UIdlz7xLCZuj6NcrKKvrx8ba2vIZbcRDlQxNnYDp86cxfkLT+HGzUmsZzcUXDIx4vpjwtDYmEFrcxozU5MoF7I4cmgAPT19SDT1YGXqLl747F8hu7KJB088jGA9gI+uvIFSZQ2dvRn09Pfg9vQMhkZPYWUrj/XNEgaHRjE/u4yluUWdd7lyEZm2FoST1AOroF4tobSbR5KuWBSGzm+jqzGFwZ4u5HezWJjnubYj/UcCnbVyQexH6nYgEAHCcVRYJIjG0NzSiq3tXdSDYbR3d2NtJ4tTj5zD6nYW33ztdc2DRx49jzffegd3797DqdMn8LP//GcUpOdyWdPadG2B+467dTEK2ELIM5TP3oyYqsjt7ujc9gxhVfODnMcEcwlyEACPqDWLAJAH2HmmKSnkuaRkzljAHuCS05o56uh3Vggw1rGxZg24MWCFbcam4SnTHlrBVwzE4Rf3eO5/AunZJkKXLlbY5dS8b+Sj9j1XgDEmAUG3A7oxdG+jGQQLdWQui+0UF7ONe71aRlxiKg0g2sY7ppOPwbjWua970IDnC6+H//ZFMCtC1bGznbXWPpnsVCUbECUQ55J0gXZ7WqvUJTImsgc4LCYxRzhjIdl55pk/SjzJxi3ss6p5nV6YnQCEB84EeKgd3bSe+HMVZMrGPFU854yEWNDjV2trq3MLtMTcJ8y8Ps9s53uJCesYIz5eEeMnkZSRAX/Ga6JuETWM+HlqXywW1f7J84xaW8a8I1DHllbGphX9nTkr0v3S4js+V7aU81nI8VMxhQF1HrDxYJNpgJHdYkl0mYyUPf2fuN6HX/wcr98px08VS71IOxllxq7mffHaObZyyY1FdY7w8zg+vqVvT8BbYNm+izYd5nyb1T6jzTlWO/CUY8I9kXGGjIpcPM/ioc56J8iv60UdzRkDHXhfB5kzBIx9F4EH2cji8fpKMrdxTBvFTo5B5OM3rT4WWB1bL56kq7MvKNbUrsXJyH2Ee46PsQXcOckVri/CZZLxoJZdsYxUOmOsrBy1mL63G8CK6pxfRUQTSUszVdy0ll5pgTlhbUqs8P52d7IWt4idFFZe52N2rmMWM621mTEyNbWcDIScGF0rNvdMMcT2QUp12hwAGWS+44q3yjFctw0vkfE620MJbpmDtzk2ekBTLBzH6Ofr+TrqVxGgVMtbImFrKu60nAhUElD1pmjKD40J6R0SOc6cKx5w5/vye+5h9rO6ivoE/1QgFpBCYM3cS/16DgS51xnI6lmR/KBSzToRuGa4N/EapVXoDAnERItGrJWU5SUVSC0GJ3PYt1/zvgRIOf3YYr6gQi6fs0l9GABowvuMTc3sKR6LKBf1LbZ8X4KothebSLyAYLFN6fxbkywFr4vxpWdl8vzh3PNdXEYAsTwxEg7onlQsIavQaQBKy49txRwHOeIawUPtqm7fFdBGcgv3nZq1C/7Ff/rPeOELL+DXf/1X8fgT5wVucf6pGFqzvV8n3QETLp83eqBr/982Z6ybxQoVnmjQPPLQx8asPvYLbbX94Ov7YQQ2p6/VpU2giGn/ESpAUuuPiTf7g06Ln5PMMVe4mfNPy9UAfv/3/wif/evP4fyFc/jlX/lFdHW0IswAzm0KHtxSRVAth6xyMqgwxxv1fbOzyFV8OPFJQ/RfLFr4Q0o6Uk45x9w8jCkivoso3QzYtKvb9YtmalGhR3OFZFOgziWoBN784vD37gE+o6ZbpeSgiyQjYmO08IxyG6K0GXylxSo7EhFVBdEBQUK4AwJ2FLjxgKjWFcC//I1v4aOPriIcjauiyWsnuNXd2ybEn6KUFHVubevA0NAIZmZncePmGJ568incvHkTK6trCASiSGfYPpRHKFDF6PEj+NQPf1KOGjFWex17JyJbcXMLZCDFoMH0rXigsr/ZWHXqgXc6BTYnzDLY3Ir2Lba5kcvxhgERQSbnXkNxU8+G80HL9s62BHhZCbD+d6suKx6oVl0LZk3Ctg0pJgbeXpnXZGwiHXyGSup7c+ax52QbnFUm+JkMrphkM9DTZ+5VZxgMmAum6XdQ1NMCDtsQzf2OybbXdxPgE7F+ch2CdccwEzOIgElYG7npEHjRV8Gyrj3P7lW5C+EId+OW5O9rRPjDU8LmFH5WVdUowSaOvt9qyzXhQUnep17rRScdvV6VKB2QbrNXJcg2/f3EZt8tytaEgb6mHUBmG10RHQAnoM56lFVFZSIRZcBhAqXGfjMraqvsEMg24VEd1m7dMmmgI5HRvY2SbUE+E1genCExoMT+cu2/tt5MiFeBj2MaGGhoVRtLAEpiEngrbLtGts7aPGYwpJagAMEpY4bl1bpBV0eKdVq7gp9LmhN6Bvv7i9ouXAWTwYmE1iXQT1IUXRMJbBH4AjbWFxCo7iK/u4rFu2+jKbqGWiCBarQdxXobro8v4pFzj2Nj7R62VsbQ1VRFsJrFsTOfRFP3KdB0avL2PcTiYXS0tWBtZRU9nZ1IJxtQyudR2C2ocPDe+++hUC4hm83hmWef03iyJSJKYJcC8XRx5P1K68PE4glkzy8s4qWXvoyLjz+O48ePCZS6c/8uZqamkIhE8PDDD2mNkvHYmMnoHje3thBLNCASNUeoV772ZbUQP/8jn0ZTc4uqddTrIiDMdimvs8N9hw4/FnSaxT0DOJ4PBD/lWFSrYnVxDu++9jJWpiewtr6KSDyNQDSJ0TNncfLB03j77Q/R3dGJemkHy/PX0BQsYHt9HQ0dg5jfrCBXi+Hc+SdxaGQIE2MfYubeODbXlrC9sYLBgW7cm13A6ceeRGNbH5pTjbjx+quoLEyhIxHExsYGxmfmMXD4EIaG+lGNZzA+u4lr18cx0pzCYAP3wDp2A1GceOwZibh++ctf0Ti0NqYwOtSDVKiOe7fvohxqwCPPfgaHH7qAK7duy9b62KFDeP2Vl5GJhnD1zdfQGKihpzGN5YVFxJpaEGruxNxmDl19/Th+dBDvf/dNVLZ30d3ahkq1hEqkjlRHB04/dhG5IhP4NFKNCVwdexeZhgyW5+ZRyG6jt6MNHS1pjN24hkKxhEKphlA0ia6hIQwOj+DwA6NaS2wVmxgfw9Wr7yOVCOHBM6Nob05jm7qQSCAZCuL1r34dsxNTSIaTEi5eXL6PUKyESj2P3oE+hCgS3dyMXLGOcjWG2dk1bG7l0T8whEOHRjA+eROBcA1NLRkgRP3IPPLbeSTDMXQ2ZrAycwf5zSX0drUpOVxZ3kCxWEVvXx9KuV1EyWatVbG+uSn3yfbuQRTrIWxRA64GZDJNOHHiFMkFyBbzeOixRzF5fxpTC4vIFspobetCZ1cPrl+7obbY/+nnf056n2p5k5ansWVVzAiGsLKyqvXUNzAgqQBu3LfGbyC3Q124FnR2tDk3Xmt/LpXrWFzalOFLR2cPorEEEkkKSDeq9Yb7ogUNZmTCgrpYrjQF2WOKmCO1P391LdKpIQPC4hwCx9auxH2RwItz4+PaEbhlnyEWvFxdTbphjx1Uc/o6MiPZd562tjk7Xz2Iw7nBuIoxiM5DOX55l1/7DAO3jH3C17NweTB2lBu0kznw+zM/x9jbJtBvLWxm/kHxYh8/8T1jPG9dYchAKisw2E5sBTEPjEl4fs+ViyCdN/Dxoucsrtn5zM/xwvz8fAK9THoJUh1s0yMbR4xZZ07j9arUiuUAN/4dr4EsjQwNOVys4pkNPtn3rnmeKcVkkDGDOfftxwRqmQeQTqfUbieRbpkhRcQO4tde/MEuADGtLQ4pl6zlil9eQsKY+dS6opB4yRhNBFZpgBKjhhzBo/3WRRU5nRwIE33GgV47zeQBOH7GtKdWJa9LMgEETqIRtfEzRJM0R6Wq+JVJPgtWnN/8nuPt5x/bMz0TTCCeF4kXuMHcgRpLxqTR3DzQvqVTwz0H/tzALQqSF7ReeH0smHJ8VSBzelbSYFJS7uMp+x0LqOqwcAwjuZg7BrvAZcVgTobCMd24PgS2JM35MODyA64psoY8kYDzqFAykFlFP6cFKvYJr92xMC0e3VvKyLG1MxIV0GuAnHetrwtEUd4UDomFzmKgitYEVlVw53q2eJ8/I8DoWVwCnZnfkGntWlF5zWTWEVzjnBKby3W1WGeBMfa5sriWBKy4/4sQIOkaA0Gkj8xW5zKBPCMG8GceKFKLomPZmaaYMQJtX7MuBIGPDIAIcnGPIIB6gPHH5+X1xcTwK1XMKIrabtxz3fX4VlGOHfMLzkExpFzLqtZUzfIQFgO8HrIYq2KneZDcpBmYeWreOT0yY0NRXN1YVgTtGpJJEJTiZymPZnHadRwYWGR5gn9eAquchqJv6ZRWFmN3zqsgzwzTWlNh3bWcir1b5RxglwmdJXP6G7U0q52cOQsBKTpgO2YWixiK7Q20NGMPyxX4foyffQyvoofmkD0PFnk5vtpjWHV1e64RHhhpmmmFJI2kxcX/mwGH3kM9liFU6jRbyuHP//Q/4atf/gp++3d+G+cvnkckblpu3ARDsC4A37VzEODy4KPmozALe2/L5ayw4PMrjkV64PTHxqw+9gu/H0CdH1yDjUB2brwuhodDrMV80iZNJoJDgR11mZPLAzhqRTSJGf2sWgngd3773+Jv/+YLePzJR/Gvf+OX0NHaJFciIv3c4Fnh5SagwyjI5LqMeo1aU4Yci2JA/Q6CKS4Z9hoQSv5d25vpE9Ga1oTIpd2ljcGYNELO7cTZ65fnIraDkM58rKY6EXu2prlWRh6+FjBRb8nspQ8m9ayEemBL4rJyTDNqKysgFpiRcmptdga+WNLN35lYoFGsqW0jVo/rI99c20SxVMWXvvgSVpfX0d7RgabmZh1+G1sb6OvrFQq/vbWNaLxBQfPmdg7pTKOe09TUXenqTNwaw+rqGup1gluNoq4vLy8gk27AhccfRV9PJ4YHe8Woq1ToVtSASIQi6tzcTBDWur74fM0Klue+5gUIPAiN0b+lpeCqqtIACnDDt35x6WMpULAqh69Seko0DwtW/LzVNw9J6fAccLbguBWLxmzjxqQKmttwOYYMIlmJI7WdG6Xvg+cFWnXSxEhpc8wqhDbiEAUuScGuysGoXLKe++yuudx4fTWjahdEw08m44gRcIL1t2t9yIHHAjtjBxl7iD/Tma6DzeafP3z5t1YRM+aWqgh1Vu6t8uY3agF1B2i2CtZ17dZyosDPBXba0EmBJ5jiDnoFYhLpNJMAY48ZCKXnRucfJ9TKgIfvxev0WiQ+YOe4eEdNX/HgwcSDTPR9VR0dqFUnUFvSfFB1RoeJ9dX76qoAXrmL0kXFksdCMWfOOl6o37HI+B4NKXPqSzYk9d4ERVTNZOtFgSCksyqvG8VforquBdWzBHQwq5pEPTPOITY08ZkZKEnghmuX+wnHkMGgVcvNcalInS7tjXaA+8REB6ULopWoBgOaz+YCZJVTridR3Z3Y9PbWltqY1tZWMD87jXIpj0hwBy1p6g0msbiyi1t0hKuHMDx0FIXsKob7wogG7qK9pY6BoadQrA9gp1DHxOQEQoE19HdncPWjSTz86HNo7+xS61iwFke1VMeduxPIl3YFkI8MH0O6sUVC2dliDrFEEjubO4iSKh6sol4s4/rVm+gZGES2XMEf/cc/xNOXzuOZS0/qGU/PruCb3/gqnn7yPM6cOosXvvhFpJNxHD8ygvXVJSzML+DxJ55GW1e/GCsbmxv48pe+KIbXhQsX0NjShBor845FGeCez0SBbD3HTmFSx6CFwR+ZQ0z0yc5Ry0KxgA/efhWLU+MoZCk6Po9CsYpoqhGf+vHPKDD65stfQbCyi6cunEZxfQrjY9fQNXIMeWQQiLWjf/AYzpw+idzuMhamb2FtZQkfvvMOkrEAkk3taOs9hJbmdiC/i8kP3kedFcxyBRtrK2jKJJBpjCKRSSPVeQIN7Yfw0le/glBpCYMZYHRwGCsrO0CiAdPLs5hZ3kWxlsCJ0eMIhwJymLs+fgs/8y9+HqfOXURDS5tEVceuXUO8GsCVt95ER3MDrr1/GW3RIDoTZGOV8fAPfQqtJ0/h5VffxNzsEor5bTQUcjh/eAT5lQVdz2YoiM4TD6Bt+Cju3J7B9O0ZnDh+GOur88htbqKwuY78xirSsRCaMiksLs6hXK+jvbsHyUwT4ukWpNKN6Onvl47j/ZlZLK6sIhSLSPAegRJ2sxsoFHdQqRVxuP8IwvkA8ovrCOSzmJq5jVywjKGTo9jc3UUiGkeS4NzOFh49ew7RegQvfP4l5Nlqnk6ioSWNcIItNASna2hIc33nUS4UUdzOIirh2DqKuTyym9uIBcMoMillAh2rIxmNoae1A03UcyvXsLGbw9zaOsLvGB/LAAAgAElEQVRqc2fVn8F3AiePnsTayiz6+9px+uwpZCsVTK9uYXJmBQtLW3jw7CNobWrC1RtX8PyPPY9MY4a7h9oqyiW2FZVQKVaQTMSwtDCLb3/7FTz5zCcwODiI6fu38ObrL6O1KY6HTo+iIcbimSXutyZvYWLiDsrVOIqVIJrbe9DVP4KBkePo6h1ClXtlsaBqdzxGllgEtYrTn/PMCldh3oshDrQJkWUjdlINKkJ5xrQXi5cGjUv4LEmz5FIJvQOj/M+thX3fRdZYxaYJ5QsMe0xldx4I2HFyAdxvfXud2lVcwYsFCFLbmFByr+R7eCc5fyb64hTPSgEf1DMj28u1g/szUficAw4M9CZL34TbeR7sgQUU3RaoZmccHbi8pIYBF+YU7V/DcfJtUyqGiIFrhRLeP89D7kVWICmIbcE1SSdMSVzUqkglGxxzx9rmtre3BP5RSiKVTuu84+fxGXF8/LPi+3Pc/Jko5qQzXvHAo84axrlsB/NVPyfaz/f1bspqZRIY6LMaa+VSIZWppQcFxNKwmDQaJeOR89Ax+B3T2RJEu/+DLHPNC2lTshU1YY7LAdur+TcEqmzMijoDeY7ubG8qzuC17O7SeZGAHAE1B8C52NiL5BuTxIFsfHaqZntTBtfSqnwjrLhMDCQ3ttJ7UuHSACkrGJedk5zp1Kr1VN0oBsjynhiT8YvttWq1dIxtsbd9Qq+CIMFONlIzHiETzAq7HHfGoXRQ5vNlYdjHaASsqe/E8ZEofSEvFpkvBksCw7V9WZeBFcfVgil2uwFHvu1S8SmLD2pnszzKz32vHeVf75mFYjs6kI3ry7NFDbSwmI/zm+AiC5YEYcTwdCxCMpbMwIjz2PIyml8Yq59AFVlTjvUnNz4rkpquEwFNA8wtnyLQbZ/LMRGA4gypZErjCq9qjXVat/retbZKboYAjDS8uAdyv82KSct1zKK1fYYVFbXvuc4EFmA8I9a3nnJuMvfktdBEgc/Xa/jyGi2/s3nnjQkE2PEeudhcjlEjAcEtPrFy5XC5L5bOz/OmA9LPcmYX3gxAwBS7mjRuBmxqXOkKSsZmsuGAgYntaVyHJg1C8Ir5TQx0xWYcyzkm/2rt+3RYtc9kB5UlFjXlhfzH5va28gY5nlP83xXtWXCUvl3JihzhEMfW9g0+9zwLTM51knPDOzFaa6k/yyyvYcu9ujPIgnMAowdPJTtDgJn3XIWYdn/6H/4E3/rmN/Ebv/UbuHDxAkIx7rXMaWhKZVIWNs99jk2ZH7a27xuT+bOLY6DxdXm65VgE1oJoGn7wY2NWH/uFPwCWvn9GIDt7U7xG6ec4gTstZqGr+yCTJgXLoNbPs+ekZuwRoFio4vf+j3+Pz3/+RZx/4jH861//JTQ1NpjYLCsJvmmfQQQ3rnpZC9haYJ0ItWtb4iZrLUzm/uZbp7Sh8991E82WiLjT8DJtO+sDluA878cFRVwYYkgJfNCVGOjl+uvNwtkqT0SY/SFtm6QBfQawsMrl2V92+LBVySqrDBzswDdGkB34OggdlZUAAw9AUi8NewuiUCpgY2MdYzdu4s3L7yC3y8BoQK9jMt7S1oLtnS00NzdJTHd2ZgHrG9tiXuzmy2JarK2tIhwJKHHjBkewZ3V1W4f9yuqqAjYTHa8hlYziH//Ep5FORJFOUeyxKBBMmloxWkgbiOI3WbmbcfNRgGXaFbxBjpGeD/UgfGsWkXnH/pNrjxk+2bP0OmnSCTFAx2+W0mJj8Ol7ouW2yOqtP/CtVUKMH1dBE0jiQFEPpvj2OlU+CFo6bQFf0WAALQp9nZTbmGlQBaxSJwo3qcG0LVbfujmQcI6ySsF/MxHRfYlZZqwjoyBbJdjugULp5qBolXULLj1A5cdFm67NLgeoWrBloK6tPf6Nby3kNfpg3wKM/d/r0KZRACthYiOSnmi/F0jjAF9/KJjOmhPHZNXPVed5MPHLKr+2/nzwK42CCtsJjMng6c9KmtTaGRbFno+HWitcC3KplBmic5EQaGrGAb6C71t3rVXR3BZVoWP1UkYANi/UlMpAyAU7pgNn780qphwmpTNijDD9nEwyvkYBjrViiE5PYDBkLVi8wFKl6PROAih4AMwleTZHCIYFZTzAoIrVc1tPlgh6Gr6tIWvHNeaoses4b8UKcHpurIpz71leWsbGGkW0WVGlFfsuFpem0dSSxsjgIXS3ZVArTmF54TsIBRdw6NiPorXrEt585wquXn0bA511dLWEMTO1iYce/TH0jYwqmY5H21TRj8ZY4Qey21k0NDQhzzYVzvUyE5AEbly9gZHBPoSQR2V3B9c+HMNTzz6PbCWI//o3f4ne/jacOnEY7e1dKFWj+Pa3v4l4JIDHzj2Kj95/D2+8+gramxuwtb6kYOnHPvNTOHryQSCUlHbT9P0pfOXFF/HjP/5pDI0MMzoWwKXnxuSZYvjmkqBgll8WZHtbcatKE9BfW1vDjSvv4s6N91HYXkW9nFegRcZOKRBH/8hh3Ls/iek71/HJZx5FU7yEt996DV3DR7GaDSCe7sPFJ57D8PAANpbvYerOdeSz25i4cRPxhghqgTgamzrR3daOj956DZVcHs3pVrQ0tuP2zSvob4+jtT2JiZklZFqOom9wFDeuv49D/Qm0JAKo5gOYXS4i0NSBjXoZJM8N9B1CuVjA+M0xLC2tYHDkED79Ez+JxrZ2bGxtIdOUQXZrC29/57tyERzp7cQLX/wbtCXj6E43olSs4vyP/xiqre0Ym7iLQAWYvzuJtnAALagiFQmBCh8fzS0gM3QY3SPH0N3ZhamJSSzPTCO/tY7WVAOa4hGkIyF0tzUjTL3IShlJJt4MOENhXJm4LUH2lsZmvPn224gmGpAtlXFvbg5d/T0YGOlDtVpAqbyLSjGH/vZezEzcQyhXQFNDBEvLs7i/MIXHn3kGqcZmjI/fFnCWyKTw8InTuH9zEt/8xsuocS9siKBtqAexdALb2Q2sLC1icKBfem6JaATb6xuYnppGMpmWpgsTKRD8L5UlbL+T30StWGInIxpiDWKcRRsaMLu0iMmpexg5PKLCBcsDD54+iVJuA42pCKLxEKYWl/HRxH0kW/oQjmaQy+bQnEqrEPP0Jz6BdGMadVEEWAAJ4PLl9ySAffqBk7hz+yamp+/hyaeeVhzw5ne/jUpxCz/8iYtoiJNNUsXszBTGJyZ0/lLTC4EGbGznkC3UsFMABg+NYuToSUR4zlLomPGIY0iYUQ8NUUwwXSC8c3neZ9vaXuTPQF+EYqJjiTr/1gJ8GWI4AN8nXgZwWbJpgJG1EfmA34Ng/qyygooVjXx7EAEYgkD5wq7YIZ49bO0rBkIxsSLAUK5Rm8jaww0s8Qxhq9orkjDar0AjA4CM0cb32TNo8XITTjtF+0TEDD44Fr6tXPepeNREveuOUcHXUx/MV+55DqhQKi0rA8SkpaYiiGvT+R5DE2M0qJiWN0aDb9Vk4sn93AAIM7ThOURAwVoVjRHHayKrnF8+0eXnmTtlQKxhXaczIzK5BD5HRseuo8DaEpxDuAVXBBn9eFlhxwqyakNTTG/P1+QazMWOc4/XraKBE4GPhC3ulb6ONMSoBetdKa2tTSG8ikQOcApYIm5mUU6PS3POOyrbOZ/bzQtspPYjXSC5b6v1jAUwxXA8BgxkINBrmmbGVmLRSy6gilFMO4ii11agYuxpa0IdFpILYYG1aM9fv2P8wHic8YzNKb6WBU+TazCRfsZ4PGdMd9bOdsUPKrgbk5AxBEEQzRHnmGwtjrwnM5ThawjiSkOLWkqaA8Z+5HMnEEOQigVWOQY6piz1BK2AbC1zbFEk688Sc2Phi/FDILFgWmn+Pa2rxO0NBwpuAh13cxonv5bEvJLekeUlHsAlg4bjbA7P3hwqohiY18A9j2PFuFnAiYuzyGDl77jfGsDhDMAc2y6RpCOjERH2QSdv5GCO09xTVEB0ZIRqvaL9Q87VLOhq/rNlkuuVGEcVBacZ6DsbrHvGWkS1X7o4kS58LFCKoWmCOqbdWC5Jl5exukDCIKU8CGYZ25/rkmy/9fUNPa/9FlnG2tb6zLVDDVjPKGOgaUQR01YzZhKLvTZfuV/x2fovxdBiVBkZI6Cisc11a/umHEVe4FBKeaRpnhGEMjkOAnyWQxNvMyOJABJ0JnVmFAgY85fbS0JsTWp7WeGZLeO5YsGkNOSyyRjUujKCQQO57QxhXucIJdQFI8DozEGUY0UiFvO7nEH7mHPsVSM99z6Zftn4G2mmhhh1ywQUcuxZrKgjt7OLP/+zP8Obb7yBX/6V/x1PP/u02jYtfzRGteU+Noo6y1xeYDnLvuGWvWJ/X+W/PFOM1/QDza29qfj/z292ZsYEbvmJ6dkj3g3Nb5o6QBSAmWuiT76F3rNKVAvi3/7u7+Nv/vrzuPDUefzqb/wrNDWmEA1S1YWELDsIVdmjmLK0Vyzx5wYqiq87xL0wttqvXHuAAi8vDM4Dm4cbtXfE3LI+WusSsioXNws5PjFpZlLqqLuE/hX8ukBJtGOfyLpAi8g3N00mwl7Pxxhbtunz9Z414vW3zLWClRFHEa5ZEGNVKQvi9gCtQlEVLG74hXIe77z7Fm5N3EKlXENrS6tbuEEUqNehAKeGpqYWRGMNWFhcwb2pGTk+HTpyDLNz89ja3kRXVwcaM2k0JOOyOb81cRszM7MoOfZOS2uLgJyNtVUcOTSE0ydH0draiFSSG2dMTj0Et6Q9QevmGO2grbLpsDnwoGAg4g9bJfhqAWWFgBusiZOakwuDmqxaI5n4+kOa/+e4EOAzgfSInDL4d2zl4zgZ6MBqgFHVWTXl82egwMDH/54bnmkpObF5F7ybBbgDt1iRcAG9VZLYg26JhZkPWB+7n19ibtWBQj6HBomSm4Migy9j7hkoZEFoTa1ZnspsAVBVdF8PEHsNJp8wWN+s30vs0PHtFfxbfm+Bmh0K/M9/pm3OTsyWh4G3+xaQaM+BiZqESolqENVxvfu+SmeHgvu5xDIt8N9rr3BMNB80qG3Bi4CqCu3bey1oVkIlEDG6JzbMZ1olI9PpxIhG7NgDfPbWfx9w1soWdKvFRc/K2AUE5RSoO0Fg6prIzN5bVzsKuVhqVm53BgSm46B5JOMIVoYi0stRoA/7XNK2yaSKJ9mSmN/T8OK+YS49XpDY6PsMtNVq6HRBDAi36twe0OvaiWy/MWFO7jUEbOw9bK9j8C1h/EoVCwsrmJ9bxcryMrLZZXR2JnH8WD/6ujtQzW9h4sZrKBcnEA4to73/KTS2P4HdbBEvfem/4FhfCKlwEbvbwOCRJ3H4gacRiLQiXwyhrjYj0+PidCNTtFILYGllFfMLCzh5YhQfvPsuQqEyDg+3YGF6ErfGbuGJSz+KtZ0Qrk/cxcBgJ+ZmbuH84+cRjjWJffTOO+/ggdHjCNRK+NqLf49CdgXF/JaSiDMPn8O5C8+gf+gYgqEUdncL+OqLL0qz4rkf+iSSqRRiDQk9kzy1bIJAA/VEnO28BYImbsuAkO0snnXA+VPKbmJu8hqW5yawNHcbm1sbuq7ljQpKiKMh3YBQqID2lgga4xXcuzuOeFMb1rPAydNP4Pz5Z5DPbmF9+S7mpsbRkkljbW0d64Usivkqupu70NvZhsuvvyLQuaf7ENoy7YjVc6jnp5HNr2N6vYQTJy5iezOHejWL7s44stubCEc70Nx/Fve3ylguF7CxuorWWBL3bk0gv72JSpHC2RGEYwns5PM4fOwYPvUjz4uR+9IXv4TOdAY9jRm88KW/x9ryAno7upDLFfHYD/0QGgcGEUuk8Y0XXsLu0hzquR2kIlE8felprFLXLdWInWoQ8Uwjnn32aUx+9AGmx8ZQoUh8tYKh7k6k4zHUyFItUwy3QQWN3XwB12/ewqvvvYvHLl6UePu9qfs4dPQ4ljY2UQ4GceHZS9gt5XD5rTfEkO5t78bCvTu4fe0KokHuySEkElGsry0i3ZDAyKEjWNvKoaOvH0dHT6ClIY0r774n/cdQPIq1YhZIRtDW26lW88tvXMbW2jqGBwfxxMULkjC4PzWDmdkF7nYyJIgGwgK+mOxFElFV7hdn57G2tIrmlkaxlzLNGczM3RfowbnV2d6CCxfPIVjLY3tzBXfu3MLGbgFFxBGIplGpBjE/M4uOlhb09nTj0OHD6OjuQiTewHKOWgrfuPweMukm9PZ2YWzsKtLpBA4Pj2Ds+lUUC1m0tqTxyEMPoFYtShx7bm4O7R2diMWTSsDv3pvG/MIyIrEUYslmtHb04fRDj6KltUsaXPtyBnYeWKHEwHm/H/N7iUu7PVhngm+RYqKhVhP7G/6twBTn3KUah28JOiBUfxBk4vtJCFsyA/vGQb6w6BkhBkJZrsC9i4kRNbcY/1Brydhb/j7IVLIiI+MrX9zxDCavF+XPS565SupccmvFBIsF/Of69/DFnlDAQC3plXnDE1cQ8bEG25yD0ti0ljP7sgNYJiOuPVLXVamKOWaGLNa+wnvX3q0iT2EPCCI4Q6c7nimphqSAA+71Eo93bfbeoU1gght7MeqcjiXf12QYbJyYUO7rS+aRSaVVcJGGmmOfkKnGsWLsKHdxp73pi2s8W4yJxDYgipsTsHBseHf3KpgpIeS5ac9TbA2xJX0Xw77wsml67schmqdBa0Hinm+tZQ7cyueVIGscKUcR9UAT/0/DoqhcwDneZDoZy8+Y8GohdYBr0LHrxPhW22RVyb5JOlBiZH/teMCWZy6/ON98PCbgVpIQ9tyNjWTMIdOMMl1VdYc44EHxvZsXfA1fy8SbeYCxoagrRBDI1hrncjLVcIAIEFT8ZUCdxaFknPP9Oc5M8glqqbWYcXY87sBEm598PxZSCYIQYOFz9K220m4qlbDjdODUeeCKzPxbnyvx83ndXJcEgXyR1wNiXsuJ90Mgzlju1qnhHct5/WLbONMkgiF8VmS4EQjVPCLwSECIRX8nWM54ineiLgued2HrQqiV9x3Qpenm9JvsuVirKYFMfk8igtqZwyaGr9jSse0VDxKUYzuuiz8ZV3FukXHm1z7nrUyMAszD6BZpz0ryN4wl1Fptrbn6TGrX5XfV+ms6gwZeiXpxYF8UgOI6Q8jg5DpmrM34yjSlXNHTtWoak82ejdobnQOnX7vcS601OICakxqhRpUBWYzxqW9Ik6EYCoWczMCoF0wQx7TWqBnH9Wy5rhUy2H7u2Lc8o3mN1LxlIYDXGGRbb84K4gQmHQDHbiMCegSRmXsZw5O5DIkgBMmoDWjrXfH6/8PeewZHup5XYgfdje5GoxvobuQ0wAAzmBzu3OGde3kTL3lJXmYqUFLJlkOV94dd61qvZQWvbEn0Jsnala2V1+ta2iWtGVbMFEWKFMV4c5i5kxMGOWc00OjcjXad87wvMKqt8tI/1qtVEVVTkzp83/u94XnOc55zQkED6xwzlPPNAPc9nUsC6MVCI9szvP93XreYeW7v80AgmfhbG5v4l//iX+CtN97Ar/7ar+L5979XumriTDCfcC38DyVR+zqILo3YZ2V6YoX2KXUc2V7m94yfgFs+D/0b+ntu4V7du57tA1vOPcE7CvpbN8Uj00UxcMsCKkuEG/E//87v44tf+BqefvYJ/MZv/irSqTga9kgdJ9bPBceKqgVclSoRYztsvMigD2asYsggzSf4pqnEQ0XJP624SXFWT7E/tfdPb1dteagvl4d+lSLYEW0O3spZi9SIaFbxdJRvUeRdpY8L2wQ/rZfdAhTrLRYQYke/2dSKzk+xTYJ9hjLLnZCAWp0W3nSJqWJrM6MxpPj7zdvXEWxsUD82e+h52LKKWa8z4KMGTlRxmcR00924/PY1bGxuItnWhpGjR3H//n1dK1H+jrY0kq0tSLa2YmN9HbNz89IVSbe1ORZbHZOTE9jNbuPsyRM4e/Y0OtriaArvIZVO6bBl4mNuKazakIXCfczaBkqVolo+vIi5CbcbKLEf+4reb2wWHuAGfhoN3QOKdljYPKry5sQUtMBPQaYDq+imwaDPKMhWLeTmrP93dH+zHd4Tg81XRL2DEYNvtmR5CrYPNKXt0cjDoqh74sFhzoy2efIQoNNKE+eLBoCHoQUbvF+r/ln1yoIBOzB9UK42WbmPmO6WDzo0v3kwuuTE9toDxqRV3u2AtmE5EOH3AJintOv+A3S2LElHQpbZDsjyopvUGxAFX+vIquEmgmkVdP4bK4Rc1bp/J1zLz/Z//it7wn7rpGPkOTDRBD3p3BIRkMS7ZJuR/Yi/ZP3/rrLmq8kM7BSA82ZdhZnBstpdWdGTHpwH7jjOIacFYM4nPgnk/H/Y8tjAR1urBMVUcXbaY9KEa4ppbbISLz0JxxRjdZcHvYSHHatBOgXONIHzwLTOPGPrwFlWGhsEQ53AMYWtqXdg7Dy2YjIAZLDg2AICV+vY2s7qF4GoejWPQm4V2xtTaI3XEKrnsb44gWgjA9AMwslTyBS70BRpxtTYizh9iOLbq8hn99DYchTHz38E7b3ngUAMRYLsfF5MjsNh7OSyiMSasZsr4mtf+TqODA+jvT2J11/7Hp554hgKOzO4evktVGtxZEspHBm9iM7OJH7w/T/DOx67iMeffh71YBOuXr+FpbkZXDhzDK/+6M8xOXYVe9UsqtUSegaH0D1wBL2HRtF36BQGBoaxvb6Jr3zxy3jPe57HocOHHAXdxG3ZRs4KIOMyzmvOB1a7lcCEQijs5nTeGDukjkhDFdmlByjm5pHfmcfmxiomppexsd2AxlgHtvN55AubCAbyGOpNY2tzFeTLBaNteNe7P472tl58/ctfQrDO1rcKjh4eQqm6h6vjd9HRmsaRrj7MTYxjan4aiWQHOjsGESjtIRYsoKHMVr05tB86hVKpCc3xNiTbWrG5vYLO3gF0953ExFwGr1+7jUqwjP7ODrSxxbUBSJDhUquqnen1N99GLRDEBz76MURiMRweOYzvfPcv0BpoxOmhEdy6eR0vvv4Kuvp6VcR49PHH8aGf/hm8/urruHvtOtLhAFZWFgWOxds60dY/jOVsAS1tnRgcGsTOxgquvPYSGstFhCniXywgGY9hZXFBwFa8qVkC822pdrUgvnXlCpJdHbj0zicwP/4A09OTGBg6jHAsjsXNTeQp8koH0nhMos+pWBtWZ+6jlltDayKCWEuLNB43VpZkanD82HFUA2HUo024+M4nUSsW8cO//I5A9K6+buyFA8jvVRGNN2N+fgFTU1MoF8pItSZx+vQpdHV2Ym5hAZvbu2jv6hXAl93Jar4cHjyE0+fPI5lMab1zj2ZSvLy6JPCJwvcDPR3YWlvB4EA/kqlWhBqqWJqfVVITSyTxYGYR+UIVbW0dannNZbbQ35NC30CnNCzDkTjKtSDuPZjGJlHRBrYr51HI76CpqRHZrQya6LbVGERXdweGR4a0t2S2s/q1ur6FtY0thKNNalmjNiaLRqHGmHS+0m09SLZ1IRiMokYmvHQDCUQbUGDuaLZXMi6TaQSTN7IW6nTjYvxjBRbFLNKuORCU5p5OhoMVU7zJiRXc/Dnk/+wZH17nUAUk10bu93/FavsFPa/J5RyFVWhgDGcJnHdw80U8XwRi7CAWkGsh41m2LzMgzRmCKpaM8WzlPmrFRTOa8L/8teisrRuoZbCF091SrGESF5KAkGGNtcgzmbZrdAVaJwfhz27PWuJ38cczzRiPyT3MAW7GjLKzw8STD66D571YOTwvlGlR1yZqwv0uad8Hp/R5ZiZAPdJQ2IpGNOxgXNvV2aWEXc/KJfk8643RZM+B8RXHgIkqAV+1cvt4iDpDUWPi83qsEEMw0AAbxWdyHzVwicVnD8yJbe7E8c1BzjmBa1yqVjhT0dja1dTOJy0iiwX5dybClVpZ92bOw+biLN1LpwVq8SBZGxXdA8dOc5RxCUXM5TxsmkIEt8gGNxDLDErsOvn+snIDnh3MBywOrIkZYheoUXPtTPsSbfp3Ah+mTWS5jAcvOD7edIHriGwprikPsurKXdeKGdWYMY4HqBkL8fW8JzKyjVlpLtU+BuEc4lxnOzSvT+CuYhcDNXwhk69Xp0HdJCkoycDpRQMBXzTn/frr9WtH7MGHDIIEfJDlI1dFkwrxa45j5hmGHFc5OjvNU3MPd4CLA8u5viSDVCNrS7uV5Twh00PzenLM8ThfyVr061jAF4FGdQA4EzC537KboS4pFj5PMszIMg43GiuOrc4+h2BOwH3P5rJz6SSrMUSH1YLAJo49fzg/BPA5oFnPiPssDYJc+yXJD5QJ4Pdw3Mh85/v8nFTruNNCUzGcLEgywtjlQs3AUhmNXOeas7YWJM4vFrpzIFW1wTmuOwanzyd4X6VKxb6TILlLqFgoZ1uh2IjcvwSaGYvKwFsCkmQOGhGAb1MXQ8gK7KZ1XEeCrsOlkgoSPJc4D9VdQJzKtRvzPQROeR6ZxrFr4ZYeJMfaQGV7fuasagQOcwjnerCumYN14uN6MfOcUYfyZOoIioTiGIdcx9U97O5k8ek//mO8+MMf4jd+4zcEbjUSaHOi+c7s8a8U/S1Hs8+3cXGZh4BwK1JbkcQ7Alte1DH62MGL/y34zo/9wn/L5/zkv/9/HAGCW2K5eJcFV2WScJ2jh/vE/d9kbjn9H7UOBvG7//if4rOf/hOcv3AW//Af/yb6+7oQYhmmXlX7CVsMZCWrtkMizuYWJ6cfBw54UUnPlGLw4M4nE7GUOwNbAc1xkEGur1D6QEcichRH9W6FZAW5IIffr6rDfiLPBWAMFLYbERCIs2om/QPTihDl2GkbWfvZnglaqopmVSwlYC4QJBuIjk4UKjx8+LAOHV4rP5/spGw2h9dffxO3b9/G4OFBiepvbq6p9bC5uQnRMKs7LdLVSrSkMD+/jPtjE0h19mNiehq5Qh7JdArJVBJ5VoUqVbEcGB4NMTHhYd0ACc2zzY7VOx627R3tmJ2dlTCUSF4AACAASURBVD4OQY0PfuAFDA92oberBYkEdbyoGURwiy4bFFjkPZEZ1yih6HKNh46xl3hoSWvMHS5G/fbUY2O7mDC4AXs+kOamaPbHIZSKptFAUUirNhNsoaipCZ1aewZp4tbexs2Zz08Aj3Me4cHL4IjPp+jsonl9vpXCV/H4DD3AdgDuGAilbc9VavnZ0kKgPoOr8/IgLZeLojHzmnjgyfVEQqWkkFNA3ByE9H7S9cmmksC5a//THCFwQuaZVSB1CDiBeb5X7QlO78Qz5qyqZqKZ/OVBrocr2gySxCSKREwQ1LV+ccytrZCVmIgqwZ4dxoBO1G2Op2NDPfzZdj2WDHhw0M9vK+YyGTtgPUoHgjbfsZhV6gjs6ECy5MMnPlY5tR56VYRkP23JiZgManugDl8dQYLfTr/LB2VWRS+ZY4oCFrIOTGPMVyj5rAtFC+hLlZLaJUmZ3wef9moK0HkfB7bwERPD1M1Z5VvArbOgtgqU6ckxWeFYUTDYJ1ysgMrdk0C/o/6b4ZqsMq11psJWhOb9xE2sP45jnWDqNrbXMyhm1zE39QZQe4BENIdKYQuBPQZqDcjv9aIWPCyB6q21a0g2rqG4xcQ9hsbWYfQfeT/6D78T5WoDZhcWUcqXcLjvkJ7HTiGH5lQa4XAMV964htmZGRwa7MONG6/iwsk+RBqWcPf2mygUg8iXu/GJX/gvcfP6Fbz44rdw4dFHcfzkRbT3H5UI/dtvvobe9gRuXX0Ji1O30FCnu04FIyfO4OT5xzC7uImJ2U2847GncKhnAG+/9baEmT/60Y+ghwCHjAGYJFoSWVU10NosjEXpbZxJgbewgoF4NFBDQ2kdKwt3UC2uolbZxcLiGu4/WEYo2o7N7C6KlTwOH+5GTzqK+3euY3F9E92HTuA9z/80djJF/NmffhXxKBCLBvDs009jfHIGyzuraGaBI7ON1aUVVINhHBo5JXe/rcV5dLSyTaGAjt5OlAKtyGT2cHjkFNZ2drCS2cSxU+ekt3X3xj0E6mWMDKXx4fe9F+VsHmM3rmG4tweNZPIWKviL7/4QiY4eHD1zFnfGJ/Ghj30E125eQaIewJmhUWnTXJ98gDszU1jPbGF46DCee/oZfPNPv450PI61hVkZrJZDQTR3dOGJZ9+LzR0yBNlqTfHmbSzNT5GOgfzmtlikhUIOc7PTSvg62zswNDiEaLhJjphsy3j0wjm1qX7/z7+OSrEgRliyvRNv37qDubV1tSiWalUkk20Y7BvG7so01mbuIBquo2fgEDayOQG0YhQ1BJBMd6AxHseRkyewu72Fl7//PdSrJTz37mdx7NQJzM7Pi5V18/ptLC4sosw9j2sgn0UyncbhkaO4cOkJ9B06jNWNLSwuLmJtZQWbG+vo6+3HE08+iURrEjdv38ZuYRcDh/q1flbmZzDY04HtjVU8GLuH3d0dtMZjSLYkcHz0GO7cH0M2XxJLK7O5gfXleYwc6sdQfwqtrXSCi6G6F8Taxg5u3R5DtKlZhaRwhPt2FZnMllo329LtYrgxQE8kWxGKxrQuGoJRJNu6Mb+wgo7Obuxmd7C9tSUdm5ZEKx6/9E65hyIQRqFYRT1AkxnOdyaz+X3QSmC7KwD54h/3o4MWHNub1YIRNKdXD1iZxhRNBSyZFvPEnYv+M/hanzh7MMezoU0GwuIhzwazxPyAESN2iXMc1PnswH67btvzjJVmZ5zXXPTX6D/Pnzdqs5H2lyWr+/uoO8c8++xhoKtec4YxDiDR/1GLseCYKgRzHDODY+WLH3ydCh9OLJx/53Xw/jyzTGzccsnFf8bE4f8z6WXcwbOIrU6mL3PAtGMGRuY074MMCN47WRa+eCYhdzKkXIHOt4bt5nalayonO+nikDUTdhqS1sLJpJfnmC/Q8byRk6OMmFSBRHtbWvegOFgaNiwy2XMTQ4iFVgecMIbmfiCGkAM07bz2bTxmyuPBBG7Wfm5wv9azFDvYYnebkDYnfeGMsWl1r4JImOwkJ+pOXa3qntOBqiie9I6cHhRlvCAdKI0Fx5eJsDG5xYirmy6bj09MgsTAUR8D8JqkAfdQW58HpkxmxH7EuCNTx+UDvn3TBP39XPYsHouHPLjnc4itzLYBLYGgnhFjSWptmQaotVwKXHTzWaCtT/ZjzQZaa436dk77Pq33BsYiBppx/Pm86NgqHSTX+udjQc8G8vkNnzc1jH1MyTHhnPN6fMaiNwDHf4a1f9r32T5hhkMHerjGiBegLXHzqlxjGfPydWI4OrYm54EMLJwjp0gLrmUw3sz2TBNWF0mCRWJHFuBYkFFk2swEJCiDSDDWXC4ZtxJYtTlA2QczV+B8JUDkWXb8fDNnMFBDjCEZXjUJVOaEVdeR2pgZiZvUCcfV9LfK0uW1WNlas7WWmuiMSxDXrc0Sc1nrfmJRju8juCXHeGcIInKEwLEDrV6/9/rfuf5573rewiHNEIEhqUgTBIdVTOC5YRpmNJRhvil3X08cYe7iQDvTzSJj0Nov95RTmXyHXk+GmGtN17qQWQOZfwErNrqYVt06VQOtbW+xPIzPwBtW+OIIP9d/BwFAKwjYvsDxZG4t9pTTXlObIqjZW5VT45c+/3n8+Te+gd/6rd/CM+9+VuCWyDROn85WrmP8uSKxS0n222Isv2JXjnPI9KYPrnWYa7vtyMUfG7P6sV+4v7P85A//3kfAtyXuO4y4NkDp5fiqh/ud4Jbl4F6cmpPSxAJZIfr93/sDfPazX8DFi+fwj37nt9HZkSQXR+1wQqK9I5DgV05uJrVWSTuwGHW2pqI0Wp8tX+cphh4Es4PKNHekyeMEtxW8OGvrg8oHN+cDx0e/0Iw9VFevtQ6EKg8V65+Xe6Fn8ijnrqMxahuqxMIdu0UMD1L1nYaTll29htdeeRE3b9zA+UceQTplrYbb21lMTkzKjYxaHgS6SGlubo1LdJhjwrZCHRoKEsimoVtXFpevXEMk3qJEmPoMTfFmHD9xHEtLS6DrIDVL1lfWHEW2gq6ubrlbzc0vqp2ILBi2NnKj5obOzTuVSqG/pw2PXTgpFzBSUdkq2hwz0UuCMNzUyeBSuyFqYgkpCNyzRJ+MIdOa8puxbVzWomhuZ9JvcMGID3ZZqeJnSniWukTOuYcbIdljRoNmC40BBj56YqVRwZN6/I0+7A8HRgyqjqlyaAGMP9hU6XaMKR8o6HWs+ig5gLmvqN3VtB18lU2HrGMT6vk6hysLfmwOKsB0YJC12Vplj78MsLWqJsEt39LKa7XgzcTLfQXKf5YqZzXTSbGKoAU9PoDlKlLA6b5XSYlLdNQu4CpVvtqsdIMgoWtnYFDHe7RqoXNXdIGxMQPMltsnHbxPSwKo+2F0Y641X8FUGzD3Dwcu+vYXuQ5KI4AtelEd0gaes/3Q2Aey7XaHrglDGqNLWgfBBrWAELBmcGaVWdL+LcDQ/TtHKgHO1AerGA2Z10uKu1xiwmEFJmVWYTWuTiOBGmxRBiyNCi504MtdqIIwq1Iu4ODneZFdJi9sk+K3c5xU8RVoTmtzareZxoOCRl/ZrllAJZadO4ZV6SwXVLGfm1zC6vwMgrVFREL3cainiuzWArYzGYHehXIn1rdb0Nl9CJnMfQx0NqCcW5bOWaGewsnzn8Dg8FNaS9dvXMfc+DQePXMeUzOzqDY24uKTz4BmSoWdIt58400UayXEm0M4dagNq/MvYWHuGlLpLswuAh/40C/hB9/7Dm7dfBNnz57D+lYNz77wU+gZHMHlN17B5tIMNpbGUdldwebqLPKFLM4+8g6870M/hcX1LMZm19B/6Ci2NraRzeS0F37wgy/g2eeeQSjMSitbrs3Aolxga4MB45yzxjDx7DkHPLNCSGBzdxMv/eAbiDWWkWwJ61lubxcQCscRb03j3tgDDA31IVBZxtTEDSxvZtDaMYSLjz2P1dUs7t65g5ZEhH0SeOTCRUxOTCPUWMH6wjh7kVHIV4FoB5ribbj82qvo76QuShH9w0PYrQXRlB7AyPBJTE5MCUyfnJtBUzyJaCSO9aVl7OUzCNZ20N/dhXSiBVtLS/gvfvEXsbu5hbG743j1zbdx9PQ51BujeDA9g5/5hZ/HN7/1VRzp6cfhrkNojDTj2tQESpFGtPd2Y+befZS3Mhjs7ZEj5uLcAlYzG0j3dyPd042JqRmMDB4RK4z7105+G4nWODY2tlCr1JEv5rCby6KtPY22jrTaqDbW1nD97atoT7Whq70NsVAA2cyW3BqPDR9GX08PYs0JZHJFFMp7WFxbx8T0jM6TM2fPYagjjXtvvYJiZlVnS0O8BacefwbBRBrjUzN6JgyiBylQP3YPywsz6Egn0d3doXUyNTUt99C9Sl3A5vJOBrVwAPF4TLqB7d09GD11GsmObjQlWmQsQYffsXt3cePy2zg0OITtQgG3x8bQ1tONS49fkuEHTVI6kgmM37uDWrmIqalxnDt7BkdHRnTura2voa2D11DBV7/8J0jFI3jnYxfQHK0h1MCEk20jwOLCqljP3HvW1pZx4dFz0rRkFXxjgwL6i1hcXkFbZxfauvtw+OhxdPQcwoPJeVy5ehtNiSTa27uwtb6BhbkZjAwN4dBAPzra2tDV1SXwj6YRDaEwiuUamqJhgYpyEXXOvrxeFe+cBoxPzKV9uK9fFRKrh/uuB6y4L3qgyLfh+6THx0O+sCKWsiv0+eq73+t9QiIWgNp5jDXrExglJ3IiNvDMF3Z4Hoqp49jVD4NGHnh4OCnn+5i08hz2jGj/3fYddg75M94DY4yXvGaNFXOMecT36gxkMShEUNo0vLjfW1zgug/4uc4ExhfCPJjH5JJ7vm9h8YCZEn7u25JKoHyDMd2sCOoKdC7B9OcpgTQV41ycwbHxDCE+KwpiS7A7YPEDCx5kkzwsE8B7IZvFsyRYvGRBi3sopRMIohC0IguZsYaAK4GFBiwoCVbcajqxZIGoDZDFOLFL2A7O4hhb9B1oJ6CR562xqXzcoXlSMtBLbB6w0MuirduzxUDyDupVlGuM48g84n1b0Y/xjxfkl9Of0+H0OQDPcnWN+PY2FQhNw1sMO6/96/QdZCwgXVgrMvN6NdfEGLTcwITiLb7nvFEB3ElcGNBHDSAaBxmDX66MBOI8c1EaXC5XqRHEobSKASNirjMuUiHOmP1injN2UbeHSacYGEYQP2+gVWP4oeu25+CBYo63DAcabV34Z6/iZMl0ywwYsqKeF4b3mp/8v1K5qHjHxyYsgHM+cI75/YJrxQPK/E46+9nnWmu0tLXkAG6gF8fZxPrJQqNmFrspGH8p2lGbI1/Le+efObbeqMlAdmMzcs5zTfhYluPXKI08c2Q18In6TFYc9zq6HHe7H2vnJUjmf/heyln41mObt5SKsRzRx2HaS1xhXo56lFFhATFGowBr07XxDBvw6TRrOfdoZCCHQ5cfkq2l3EiaYNyLzdyI38GWes4pMoz5XrbtGQhjoL9nQPEZKA6n1pVzrHVYlbHvXW5ia8wz2MykgnkYmVuSinRu4cp7XIGD40TdNesiahR725uiydjJGXDwevn/jMd1DgXt737fFQAqZ10zr7C90xseWA7BvNmvWT07123j42NfGPZ5zv7na1OlMySLChX8689+Bl/78lfwW7/9W3jmXc8iRK1jr7do1RONuY8VBby6s0JdZW6MBVs0cF+1vdDn/UYiAFqHzv/YmNWP/cJ/74jOTy5gfwR2Zm/XzRnvYNFZVcb+zQME+t3TIbVR22Ikh9iopQH8/u/9M3zhC1/BhQtn8D/+5n+Hzs42BANkbLlKY+2AMUU6pfaYmh12Pln1tF4TJjRKIZNpViBk0+3omn7RGWhAK20Hxon5ycPMXqtghj3MjnbtAzwBMqKmGbjFTZYVEU/h5uFkAYqBDvw+ir+zgmbVFGN2yBbaVX74XfxzZmsDf/a1r2Brc1N28OZeCDHCGNxQsyCdbtemn6V1OR0xmqMIS0CbGkcUrkwgHGoSe2tpaV2bJrWpMtmMUYujEbG+rl29iu2drLRAGDhvb24hly+gb+CQXOJu3b6DfKGklouOji6srq4ZgywYQnt7O3YyG2hpjuDEyaN4/PHH0EjF4YaahC/Zf04cUsL3xZIOmJ3sriirCiIrZR2UhTy1KSIWSO7RnZAAmDmwiE4bsLY32fq6tgtnguN6zZ3AP6sAQaO1+sqCPWfb4Emp5cZLxozpIpnNtf9MBgAWTDcKqDwAMV2FkQwQ54CyH7CrdY+VUgtcJT7PQ8pVzTzAqQoWD06vg+UE30X1d9UfVhqNbk3QySjJ/FB/mBiYZ1bpnm3I/6NjIO9FwX3AKq++dfYA2DvQUvEBgcFDxijyG/1+IqBWuwMXF9vwbV2zmquKi1hmB5bTAoZd9Zxz2ZxjjKXEH1bIjKrMqp65HjKwM5DQudoIXGJLnh2C/hDyTpxijzkXQi8aymeoxElBY0nzJJVKK6hg8GBgFatyZv8tcWNnLW4tEKbdFw7RkdQCTAYY/D1Km/GIieHbPAkp+eb7zO3F9h5eCyu93BL8HsRgTRVBrvlAA3bJkHOtpgpOnNvWw5Ww/f1Jc9baFzmHHm4z8OKkBsxygVHot4jgXgQrc/NYmn4btdI1dCa3EWzYwtbWCiiyCvQgsx1HBRQ3jyKVYBvLErK5HEbPPoeh4RdQqXWIwbO2MofvfuPr6El1YHltA6lDIzj/+NPo7OpDJVfCzMwM3rp5Dc889RTSwT3MTvwlAvUlNEaCuHFrGR/6yH+Mz3/uM5icuI2TJ09jbGIVXUNn8MLHfhbj9+9icfoBVubGcKQ/jfu3LksXoqd3EMdPPYKFtR3Mb2fxn/+tv41KJYArV67jO9/+DkZGDuPnf+Fnke5sVzJmTQgNKGTZdqbNWL98MOzB2Z2dHe0pzU0xgYCvvvg9zIzfQq20g850AsnWBNraO9DR2YPFxVUsLS2isjuBWnUdzck0aoE4WtJDCDW2YnpmHn0D3WI4NgQiiDRGMdARw+svfRMB2nQEEzh89BJefvkt5DOr6EgHEIgEcGj0PPKI4/wT70J+Z1etmffu3lKg39rWKe203E4W5VwWHakY2slAOjSoVr9f/PjHMHnnHhamZzExNYtzjzwqZt1WNovhkWFcv3UVbckU8pkC6sEoOkeO4NL73oOphVmMX72O3lgMRwZ6FVmuLmeQLeYwfOIIXnrlRfT1dqOTxZPKHja3d5CvVTCzsoSGSAy1hpBzWqvhxOnjGDw8gO3tTfzlX3wLTCNOHjuGzlQaC5MPxDR+7JEzSLPYEo1iO5NFLl9GuCmOXL6I7WwW03MzclD8xEc+huzcHDZnplDKZzG+vIb0sfN4+qd+EcV6A3703e9gceIBOunkuLGOcoXMMp7HVZ2H2WwekcYm1Mps964inm4Fwg3oH+hTojw+PSWDgPaeXgwdGUVvf7/a7e/evIkrL72MqekZ5Pb2kOzqxmNPPY2jo6OYHB8H2TyBakUunrntDIqFXXz4wx/e1xQJEkQIAvOzE/jGn34R5cIOoo3A8GAHutoSSMRakWxpw+U3L4ttE5SobhVHjgxZkaYOXLn2ALuFMkaOnRAIl+rsRTjWiumFFbz02mX09Q2jJdWB6ek5TE1MoVYuIdUaR6BOY4RNPP74JZw6fRZNzQkEGsMolpyGiSuweCY4kzJLAg088fu1MRTs72KUy3HWWEbca8SGcG1zXpfEM3n5Wfzx56Iv/Pj9XcUUdz57cMq/3rOa/L/bPmdAgi8wqTWlAdI0VKHFtTOqULFfoDJZCg+aieVULKltiYmWv9b9OEEi6FbQeZgZwIKpDIUca0jnnmOQMfFiDMBixT6zaL8w4/7NiEZ2rrGVhoUxakFKxJrFWmvZ4+cqKXcOydyrCcbw+qXXyhZQByjynFKx07Xz8BoYa/GH57q12x/oT1I7iyAVz6SmmLURkWlJJr7OZje2AjTE0rDWKiayBLMJZrW2tOj9FPUmUMV5K1kCySVYDK22SmfWoXYuPQuLrXmeyRldbXamQyonM3emHhSIDQTh9ZcK5rBI0IY/BjjxrDSdz2LRtIqo0Uon3N3dvGvPjDpXY2MvMzY00XdrabWChp0Bir84HtGIno/E5dV6V5SUAYtX5kBuBSmCOB4A9qAonz/bIY21Y+Cm2vqoN+SALT8POfea480m2u7EuBXjuHnr14zOc7ZYapwcmFq2ghZjKwJXPokX60UOjQfP3K8j34Lo16QiORdTPvxd1H71c0EgF42PGF+5wq1n5/PvfB0/b389s4HNAbE+4ef1UwLFr3Uf3/p1R7dXAX3UaRI4Zx0T/vNl9MTClD7QHOykb2W64FaskjSLaXKxjY5j6q9LcZqMeag5tifAx+9pBHL+qhyMCbdrTvD5O+DY8i7bAxV3qhso6CQN9qTrxveYe6UZKCjOlTSGVXg59zif1Iat1ug6IrGm/diP4+oBRF+k9YC1B8E1p6RrI2RJpglqx92Px81kye+PHAdfqJZO3UMEChkbkGhHbVfXRmzsvgbbh/5KazgBVVuPbK3UmlWezBi8pljJrwEVp6WJbWAlY14yoMiwk0iKI674dnRer8X31jbtgW0DjC2PJ2jMvZPrTnt+3Vo5Bcw6Qogv0vD13qxOZ5ZrFWWHlHIN11Wi7hk6qZZK+KNPfQpf+sIX8MlPfhLvfeF9oJOsMUcpGWNF0H01ItcqqrPASbn4mFvrSRZKeuj7TEyTHAFaBs/92JjVj/1C920/+e2vwQh4cIuThwvC/3hwywNE2nAduCWRSyGnTODNYpftQf/oH/wuvvylP8U7HjuH3/7kr6Mt3Sqrb9V3hK56RzzTuRJssccKEHugTcvA6MDG2GLbIrEpgmisENn1GeptwZXX3WFQYX3Uhn3VhSx79w0yzriQJA6vBN1ovXLociwcsb3c7ZtjBtsUXCuA66P2LCRujOaWRpqntdTYBgMd5A/G7mNmagKpZKtVdtjrLKCA1StDkQlwKfih/Tn1u0DKcEQMLokMlsqYmppRC5KYbdSyathTkMMKOi1co83NWFhYxNGjo3aAV6vS25qbm0OQB2GlgrW1TUSjMbHGqKXCJmsePASr6F5DTQOKK7YmW9Df24MTJ0YlNE9h3uYYheab9tstSbXezmwjErVATLasDQSz6FQXRog6XUHTJ+OhQmYLRRC5QXtwi/NM+k5szaOMFgMItp66Hnz+u6er+iqWPWfSa02I2/+7glJHreVT94GjZ4H49qZ9INSxhQSaqCoR0HUyKBRYuVdDLpu1YMo5HYpdxWo0WWI6kK11wip7dN80QXEPCvG7eKB76jR3fgae+0E71wFXBOe9NBtqCgb8oa+DU05aFsx7sMQ0JkxLRe5YzoVRwbvcB+26WNU1DT1bLwzAfeBn42OV/f0qhmM++SBHgbhrNbCKtLFp+L3masmqGqufRkvm2chDnQtatvSuOsrklcvJA8RmnW3OKpojLgDiOmVbLtcQwUtL7lhdbBLo65kJ+hwBPJYcSSzUMTcpOMkxY+Cn4F/z0mk1qShkjDb7/JA0c2zv2VNCo2q6awv14yjASmC6rWuJF+9ZEM95Q/BMVUi1e5g2im9B5bOWE6zT6/OVel677UMWDCshYMWf+1MDLZuBcj6HsRtvYGnyFaTiGwiH1oHADsp7RWAvifn5CgKRFNra2xGo5ZDZnEVXby+Gjj+DVMclhMP9qJTYoryL73/zyyhsbaCyF8A7nv8o2vuPqIIerFlg9/r1myiV67hwZAQvfvePkW7JU/EC+VIITz/7fnzj619FsF5CZmsb41MrGD33DIZPXMTO1iZWFmZQ2V3H0UMdmH1wG7mdLfT1HMLjjz+DhZUt/OjaDfzS3/qvkEh1g7nO2Ng4Xnv9FfzSf/QLak3Txi53oToqDmzkOeIDO61tJT5krm5iYmJSbV4ExSKhADbXFhFCGajmsDg3idaEJSbVPajtuqG0hOOjvUh1dmNueQezi7toTfWhXKujq7cTTfE4Um29uuaV8Zt45aVvoLe/E48++k688dp9vP7KW2hNhNEUq0icv2fwNJ5+94fZ3443XnsVD+7fNx0QgqSxBHL5Evr6ByR8HotE0H9oCPHmFsyO3cUHnnsWr3z3u9hZW8P2xgZOjo7i7p1bKBdzAn0GR44A4SheefNthJta8ewLH0KgpRnfffEHSAeD+MhTT6I9EcPrL7+Cmalltes2hgM4evQw+sgQa0mICby2vYNbE5NYy+VQbAjiPS98CJ3dXVjbXMfU1ASSqQS2ttextb4sqYBoYwjtqRTWlhZ1BrS1NqOBWie8sz3ujRXdFxPC3WxWIHH/yCCevvQkmgIRzF55G/mtDUwuLmMnHMcn/ptfx06+jK997cuIByCAi6yxYCSIre1NFCpFdHf3yOSE7e78tZvN4VBXJ/ZKBa1Ltpu0plO49NQz2CkUUa7tYSebRX43i+mJcazNLaBUrSJbqeD8pcfx7Hue15qfGh/H0uw0utpSGBzow/27t9SOeOrsWTRQQ5OHDVm04QZsba5ga2MF9+/exML8tOZ4b2cKHekutMRatC90tLch0UxdxpzOOxatCuUqsoUAmlva0JpOA40RBKNxlHkfhQoKJTKby7h67abcHpOtaRzq70NThGcjE7ISUumktQXJ0dAEv+X/pMuzfUrnHMWkqbfi4goBP35Pc1brLBRwryuUDPS3PSik84V7jGcx+/3cJ/k86/zrfZLrk2UTU7ek3bcseSaMgfQeHDHWli8S6Zxy1XVj29tn6OzYl5wwgWgZvDhGq7EPTIvSAyk+2fVJiu33ljTyO7jfm8aPtXvvMxAYF/osRG0wXnvMhJTtjDMwh69T7OCYAGIPueKVFW7svBDrwLXDieXhNJN4LV6jns+QQJV0Q5lkOaCBiaKPPahZ45NcY/AwGbWiDa8kFqfpjjPblvQGmS0mru2BTYKzZMhwDyQow8IW9RRZuQcJCQAAIABJREFUzOC64QHCNWTjbfE54+aKa2cUECTGmQeqXGcEz3UJVLOVj8UsbwJw0L0g9rVrVTXhbouzfXxgMbXpaypm4p9Y/HEmUMbqMKauLx5afCHlJq1NK2habsHx4vXyeuRayDjBsQF3dtgyZjE11xKvoTXZahqbrnhpyTrjQ0t6bV7b76YZy0L2gYMn15LpkplguW+r1boQsOYdRhu0Z/HDDMy0M91Ll3AumLlCXcAl5ydjGSu6GXBoIummY8YiLb/vYSDYM4w8+GIxh7FxyByKSr/KWoXt/+zZGbhN6QxjqYmlXimroOABGo4ntX19vMz3cJ3zmUlA3mnqEgQRECq9KpMfUVwjd0sXuzIGVOuhaf7a9bLITTMD57RNUXL3HH0uKZ1NMsNoLBAzLS7eCwvMfO4Cluiu50AMcxuExs2z33ht/EfGXgYgGUOSOZ0HurnIaaJDlj3BamluEbBxOqgqEjtsinutgSE+RrO9yzN+PGNW7CYHNHnghqCzuf1x3E1iw9wa65Kv4dxUl4TLV323gWQuCPhQIkMagCbVIEao62JQu6x070wzz9Yvi//io2nM4/uMMOuG8vmInvF+J4rF/Hz+jGuZX7Lgq24Gat8+ZGLCnMHnL3K6d/kSQTbl3tKDNLBZJksOWJSeV3N8nxXoJpnWis4Qr+un4r0DnWt1jQ33r0qdxdpdfO7Tn8bXvvJl/Prf++/x4Y9+RACesedMt1u5lCsc+3lsKoFarfs5k51bnCdGAuCVGznBXpsc/glz668BBPXv7hLyi/f3BeX94asElxRct2n6QKihbuitHeDWKkhHFFJFybj5nX/0T/DVr/wZLjx6Gv/Db/4yWlvjYgJx01KbnwQDDd1lK5ZE6Zytr012aycTaOAc6pj4OszeBEnrlsgbMm3L1/S3pBqtyc0DbA+WfFsG7GWd7VDTwjCYzNghrhqqRcxqj5wvLFC0aopteL4ySXc1LhgK5XNjpysgg5v8bg5ra+t48Uc/QieD45bEvjOjtWTZ4anX5hmcBEHhaQnzFQuq2pG9xfHhwfjyy6/g5MlT6t8ngBBLxLCd3cXS8ipqoH1sA+YWFnFocBCFfE6HSiwa1oF26PCIwK07d+5hayuDnZ2sxOXb2zrk5qRqWjQq1yw6u7HK0VDfQ2tLXO0jPONPHh9FKtUiW1henzbgGg9NE0glmEiaK8dJIvyqfBrLK+gFTOmk4vWlSF3l4VClRpi1oZEGq/ZUe5IolQxs8GCYAj5HmTWh9gMQlu8XS4wMHNrI7+zomevwpl0thcad4D3f5wNNioz7YJoiiap0qVrFYNMCUh7iarFzlUQxu8g+cOCWD1BJY98HhJ12laysHUW+ukd6eVH3KMtjBnGk9lbs0OA64PNSqOjE6n2lxVfGFVSw+iInrBAKRasGe5CPVsGqqprdgx3uIQMxeZ3UwSJ4a8Eh14JVQnyQp8DB6ST4io9nEPjKJX/n4cRET89T+4AFfaq4KvngvRhdmSKgHDtWdyjGqsRK681VfvadIBuk9abgwbkTcT2b2Dz2wS0esl5Y3I51axX2a1/aYkr+Aqp0UUDTM7JYkTXtMTM5IPjIRU0avDT8mLgyWXBglAFPZrtMQVbtJ7TJpnZctapqI+eMZ9v5JMwSFq4FVpqtur/favOQa5kPNBXcoxHNkVbkK5SAr2JrYxULU/dQ2pzG+tIbCAbmEW+pqCW4MdSB+cU8QuFWNIeTaGsOIR4toooqRk49j0jiNHKFGG7fvonBwTRe+YsvYXNhAv1Do7j47o8j0TGI2akJlHeW8PjjF7G4mcdbV+9ipL8HYzd+IFH5men76Bscwakz53Dt8ms4dWwIV96+jMpeA4aOPY33f/g/lTvS4twsbl55FbX8Jur5TazNz6CrrROjR09idn4V99e2cPLiO3F/ahGJth58/Kd/Dn/xnW/hox9+Qe50DUHqKAQB/q7Wh4qSSY6ZT7I864DjNDtLJsx9jN+/he3MOvr7OnDm5Cg215YxMzGGzvYU+vp6Fczs5rZR3llHb1caW7s5VBtiWNtkkNOMzcwORk+OSjD9+OlH0ZJow9uv/ADzc/dw5sxRlPMFvPny2xgaPIJcbge7hYzW0vvf9yFMjk1ieuIB9gKNyBTKSPccwuzyOurBRiQSLTh54rh0+hZmZvDYOx5HZmMbmysLeP6Zp/DWyy8in8mglt9FR0sCD25dw/rCDJqjETzxrvfjwcYmNipVbG0X0dXdj3CyBTduX8d/8tM/hVMjw7j8l9/G3Vu3MHrkGJZXljB4aBCrK6s4ceyoGLbXb9/B5Pwi+o6OohYO442r13D0xAmxebt6yFSjfkgMG+vL6OnpksMf59r42Jgq3SpWNNQwdGgAR4eHVYhhPkcmAp9PZmsTt+/cRr5UQld7Nx47+ygyiyvYWVvBg7FxbO4W8LFf+s8Qak3jW9//PqLhEG5du6Lzuqu/D3Mr8wg0BjE0PKJEgG2T1FwkM6M9EEZlMyPXRbJ9T54+jXMXL+LB1Axu3ryFlZUVZDMZnU80PqGWVyTRgkK1gvmFBZw/dRLxUABT927h3OnjiIQasL6+hNX1FWRyu4in21Fnsaq5SY5Y1CBbXlrQ75mtLQz296CtNYmW5gTWV9bR192D1pYYdna2kM3tSLcyEo0jEIwiV6gj2tyC9q4urG/taB5tZLJqMWyKJdDR3oV0Ko1Yc1waXtqpnG6oWqtUDCiZ+DWZ7GqX4f7uinVMzsgijRorhdqWOmclXG7n7L7DLvcrJkHOKdEKJNYSJVasE2v2e/kBqGKFE1/g8KwvXzjwiaxnIPB1BAKYIFqblhUZPCvXAx9iKjtTHRYR6IjHNa2zyTls+TOYZx7vR+CaK3waOHSg9+UTSn89KgwQ3GbrXsjiD+nIOHdmsaSZhIt5beeQvyee075QpB4EFnAEvNTEDLDii0vqnHuiDGNqdIQjoOeAEI4F9ykVOPmMIu4ZiHuwnyATuFLrPUXAHfOFRVwlxi6J5lm8H0cwplJsUzNpBLJwGuni6Fr/LRBy7XnWiWDMMspbNCARb0aUzn0xAin2PjJs2LbEpNA7Su47iMtsxUAB0yKy+UCwga2Snr3MMeN5x/2BsZbAKS8g7QA0HyPLkazuJUugGDBXLGjucH/kfCEbkXE855LXbOV1ilEtsIa3SZkCjrdPyC355nUyNmTszNdubGzYvhVqlLg6F5eXLOA+QldFPgfmGQQJla80WoHO2BsGqBIoENjqZAQ8e89fH5+HZ7pwPjE257rjuPjcQO1yjkXuQVSNl8ymqCNrbBeOnY8LuC4bI5YTMOYzIMPu0zN8/NrlvsH/Y9zBeIX5GQFYrivfMuxBCAMkXM7imIc+5mABiHGuXwucjzYnTdvV5osxZARaOVdHzwK1MarJWIpxI7WcGBNnd3aMjSmHR+5BNP0KirEaCVt+5sXZ2abHOctnbgVSWwcmE0FGJuO/JrUYeiBVAL2Yd8ybdBUGupAFpvZbM/kSEO6BIQEwBOTstZ7JyD2Jz9Rr3nFv5bWYjIrNA/8Mfd7A61ReEwxK0oX3wl/UP5a2odxdzRiDa0/KO5TdkLth7K8wMWWs5gB0H0NawYOFcGMaiZFXKLriKYvtHrwxnTDmTXzN1taWJGmkTwe2hDM3M2kexe6OhehdSRmPcv1xPkv0n2BnzFql/d7MeesLDRxvz5D0bFrpy/HZSZvQtA9VlK/V0BwlSM/WU2MVM7fkGFCKg/IjEtpvMJdb/lTLjGudzjK1rPN5fO2LX8IXvvB5/Pqv/ZqYW028PtfFpfZDFdsPMBE9o/2/H7hTcg2Zo+SB667Ps/isfwJu/bvDlf5afPL/G7jFBeeTXYsSnFCoqmBMLI2BpSAnEMIf/P7/hs985k9w6vRRfPLv/zra29MIBL2ToLG0+DoyTXgoa+NngiMjPAdweEaMhDFZ1SMDQlPSWRVb37qfzV4A01MSFSjukcFlGgZicyhZtmBdh7mrMqrS6Jy4pNHktLUOEHvTEeAmoK3Kdz6SwaFKjh1ErG7sZHawurqqQ+rKlSvoYYCcbMHOzrYxRmSha2yhbTnicJNpFJ01RHr6blZgGats3LS4gTJ4YuWb+jlPPf00Um1tyOYK2MzsolCuYWVtC6vrGwocDg0OYHdnW/pm4WgYQ4dHFIjeuHEDy8srOHfuPDo6OnH7zj2J1WcyO4g3JxCNx9Eo9zi7fwYC1GUpFfI4e+Ykzpw+LqFfgmatiZiCA1VB+HxcT7XRVc3RSSd4AwNMuuWwWubE1cXwsk3TNDesSseDIdJkttgEFTku/PEMFx5AEhRllcj1lPvNSuwqVZNqctvxlT5tgI7i7nuw+Rr+P7+fgIuEvGXv3KiqLn8aQ0wyjK1Dhpzmh7jCQK1cQTxibXz8flWcCVi6zzyonAcRougiqfPVMkoVthz6Fll+HsePrlg2ZqpKKJixwNeDPD558PeoQz9o+gWyBn+Ias+DWhUNBmu+lUFeUWaHrPnMe2Jg5BhrDB754yuI+1U1x0Lj30XRdz/SBXAtovwcBRgCiZSjObCbgaMBT160X1p+quRzTlgSYcKV1m7Kccxlc/vVRP9sed08FNUmqNYJA9P9QSrQUvRpY2XqMPYUawoec66J1UDQyvQG5AjUwNZho6KzZYDjyu9hwMqkicGSD4SsAmf6YrxaakVx7vhx47PxWhg+WTTGkbEYOGf2GRIOkPNtCBpDsWHZcb2HWkMjEG7EwsI8Ju/dRkN+E6WdMexVZ9HUzPaCBLZ2ihg5dhLLS+sYSB1GaWMa0QDBlTLWd1vw6NM/j5XMHr73wx/h2OggFh+8hcziA6TaehDvPY1Yaw+W5ifR3bqHC+dPomPwBG6PL2Bq/B7q+XWsL7K1q4S9QFB7dyIWQLCex+TUfVx66p1Y2WpCvtQmt51KuYjpsVuIhcpYmxlDsJLHqaOjiEebcW9sBoWmJN7x7g/i8s0HKAYiOHPuAsbHx/CJn/04Bg8NoIEtczU+Twa5dogYM8So7rZWTeuF64PBWC6zien7tzA3P4FCia2KWUQJLlf2EG8ia7CE7Z01xBONGOjswsbaOmYW5tHdP4JKtQn5IrR/0uXw9PkLGDpyCq+9cU16TcX8JjpSTbh/4wpG+nqR2cqqRTAcj+NQfw+aA3u4+urLaI7GUAw0oh5LItU3guIezTUimJx4gMzWulq9jw6PorqzjXJmC3vVMp689BiWFuYxNzWJhnIFu+urWJkeR2FzFalEAkMn34GlOvCuT/wMlte3cffmPQQiYQwMDSBKp6TlJVx59SW0xCPo6GpHMtWG3G4Ra2tb6O0fwNzyEjp7+3DxuXcj1dkhQG9pdRlXr1zBwuKC5rbEsEMBMdze+cQlpFIJaT2xRecvv/N9aTPWqgUcHz2K4eFhrKyuybWwu7tL7X69XR1qgapVgzo7+nr7sLa8hqm7Y1ieGBdDsLu7E8FkGpt7ATQnU8hureH5978PO8UCltdWMHr8uBKffDaHF3/0EtZWVzEyPIwQW+8nJhQTRCKNaG1Noqu3D4vLq2qxJ6iV3abDMPC+j38Ug6OjuHnvDmZmZ7GyOIfnHn8MoVIO9dwmArUCqpWc5tHi6iYKe0As3Y6mZBqFvRq2trextkGZALZkRTA4eBidHa1YX11ErVxDsiUph8l0uhX9A71io1brQUxMLqJUqmM3W8C9+2OIJ1tx+uwjSCSTYvNldnZRIzOVOjLBIJqb4xg5esz0lhzLm62wapWm0DUBmTLZCmEEQxE5J5orn7WiML7hWau4Ryxi2+NZ5Wa85FkuPE/4Jr9/q6DhKEUedPJ7uGcPW7HEkgsD8v0rbE82wOOgpZ1/tnVIgV4DqqxwYrpF/G4DwowtK5ZK3dhBLGxIK8a1DOqcdeA/70Et5q746NvtD4qXxk7xBS2xaZXcOPFksnCksWIJqc4HsZaNjeLbgPh+xoAHLWZBFU34LrFfWKgMWVxg7YcWi1IMmXuPd9LTuaDEzBx4TdPJCrZ0azY2hSXGxrI2xou+A8ZQsKPBntfDLDCedHY2QzqPTP5CLNY4HR5fXGUXA2MOto95OQUW/dhGxqINny2BLsklyKigZPqkPNccW1kOzrwuxjjOdY2AHe+a80Gi3XK2dAwguRgG940JOL6MkzwAQxCPn8O5rPNUiWsAdRZ/HTDK58Tinn/2LDJZq77pCKn1yM09numFfFkgFj+PLauKGaWbSa2pBsXQjK25r4n9xGxCNasDSQuJX8upmc+WLaHGNLOEnSLqngVOYM3iQ92Tiu5ev5Su1AEzM5JWV81E47XGWUAzcyk+Y36mb5/1oBvPLRaxeY2ebZZoYcHY1goLrcwJyO7kBREY2V/zrrhKIJPurHw+YmW5OS5XPTGnHDDh5i7/n3OMa4tJmgrX7u9q6xTTzAx2/NpWgTrEecH7B/L5XUvsxHZhd461PTex6KEWbeZmPMCNDcO5RDFwxtXc3wju87wJ1fnMDMQ2kNwE943RaYCWL/qL1SaAyp4jY0jbyiyHUGui08LlbJFYfCik+6B5BIs0ytOcRh0LNPU6gVS7Vo25Z+FpIVr8a8ZKxkhzdU9jhTrgTfse9w9n3OB1VwWQu2fhCwRihqozwwrAZTFTDbTU6x0TV3qKylNsPWtNOS0xA9UNnNL8djGpjxnVpiryh2vvdkUCY1Iak1GdThKgNyF87m1iczowVIVxAVKWy+7nTk5fzO/3ninnWavMP/j93FO0n7qCLiNkAYtkJCqXtBJ0KMwOIjNUkDmA3/80b0g2te4FAfcEw3dz+PxnP4svfuHz+26J0RgL3XZvtjebk7AHaH3LOL/fFxj2427HMPNdPL4Zne9tPXzmx+42/LFf+NcC1fnJRWgEdufvivPqk0pPy1S1jAGA25QUPLiqimjD3jFD4IU5oPzzP/yX+D8/9Uc4MnoIv/t7v41D/b0m6EbWhcRRSZW2A4R/kRuLq/Ts88m1AJkIE8UnwGCCcCZeyOuxjdxAKavsiIpve+x+JcoOXGu/4+YlPSi1wfCA8gEkgxK7HglEVhm8EVSzqo5ounvmCMmfcNiqqNoAyYSRjT2pmUWsr62JEr62vo7p6Wk5LZkzpOke8D28Fl4WacLJVjqtWSDKa6KbmH2mBYnZ3SweeeQCbt+5I32cM+dOo6e3H0urq8gXa2qBmJqeR6FURld3t1o3d3YyaG9rQ5QVcNf2xCrc0tIyRo8e0wEeTyRAd5f7Dx6o+h9vTaFYocZWi1opaIHLagDvJdCwh6HBfv1+ZGQQg/1dSCXZaljUAUYgzh8GfL7U2qBtOynu1DrivTOA4QEv1N/ph3AsDdyywEP4JnWPSmxLMnaRBwHk7qKKBlUhTO/JU7x925yBaBZUG/BibYGeYagDvFKVOKpv12AlzViqViUVxZ1BLq2Ldcia40jdCTMy+IvwOhXwMck4oLALFCTl2dGoCWz5qgGZh3yu5XLRkhwyi5wALYMOryMn63Lqt0lXwebbw0mG1qHWhSVLGkNV12qOReUOSSc6zyksHQI5tpj2Ag8q6YcogLOAw5IkCyb2q4RKRJiEmGilBXVs+bCkRm2U7j0WuJsemLcKVkjkDz0FBWxO4Pwv6Np1UHo6PR2dCgd9/lYps2osq7MEGf3zJsvNhEQN0KKwr0AwByJ5+jNZW9VyWUKeaudxugxs2RQAqzipjmK+oMqu185Qpclp1/BaWdFiMCRbbIKrYdNQ8ACWJV22/+23zagaTMCD7C2jQ+9VLXliNVl0/YpdW3OsGcEG2pzvoVgNYi9kbZ3TDx4gszKLWmEJo0c6VDmbnNzAwuoKHn/yUdy4cgXhYhCzt1/H4T62f+QwNruLR578GObX8rh9bxwnT5xAKTOPpZnbKNWASqQX3f0n0NfVipbGddQrG2o/PH7uaSysrqK0s4HluUnsVcrab86dO4mezmZcvfIj9A904dzFRxFPn0Emm8T42CRWlhbx4PbbiCCHanYVzUHgxPARdKXbcXdsAjuNzTj1+Ltx5c4kzj/xHN66dgsTEw/wa7/yd3Hk8JCC5b0610NIld0DdoY5aMk5qFgScM/nur62jmo+h+LWOja35oFAHjNzEygXKzhz4jzKxSpWVhbw9tVX0JwIyiVyfW0TuUIJh0eOo7rXiK1MXm120VgCnb0D6O4bwnaupHk2MTGGWimLpoYSOpPNSCXbcOb8Y2o7e+3F7yG/Nit2WrFYRUNTHF1DR5Ep1PDUc+9DZ3cv5uZmEI2GtfcfO3oCt1/9ESLFrARhT546pTl44+o1FLe2MXbjKiK1EjoTUbS1JLCcbUBgaBjtZ85gLxhBkFr79TpGRg5h7MYVPHj7MukC0rfqPdKP4yfPYHJyHqfOXMArb1zG8voG3v/hjyDcHEMgGlGrZKlawsrqMor5HE4dP45qiSLvVayuLutsqTfsId2WVNUXAbbf0bm2oPb1xZVVnTOFSgndne1YXpxBY6CO4aEhfPRDP4feo0cklP/Vr/wpdunwubKExvw2qvltbBbySA0fRTjRqtbHi49fwuLqMhKptJLBvu4+dKTa8JUvfBmri0tKVsu5XZSLeYnaJxMJa9WINKFU20NzIqFElolCT18vnnr/87h8/aq0NEINVQQrRbQ3x5BfX0WqqRE7m8toagrxoEC0tVvaY7t0Z0u3YY+akbm8PjsUjGB8bAK5bB5NMSb1ZuLCs4+V5EcffQRHjo6gkYl9KIrJmSUEAxE0VGpyGmUgzutrDDdheHQUXZ29Oi9a4q2YmZnDyy+/jLPnz6Kvv19FAQLn1rLlnKMeagcPhaIIhmncUd0/h6hnJJa3GLgPm33YPq5CmWOe+iq7dwkTEOHOLw/oGBPBAArPVOe/SeSYDFudf7aPGWO/LiY0z2GeMYxZ+FnpNmOl8bu8LpIvLnAf9Pumb/dhYudBMLXjOD0nfw7x7BH4xTeIbW0FHs+M1f87Vy5L8ow9KxYyWcDOHXB/DNxZw/sXI8Cd08aOYVsT25YMpJMLIcWj2UbmRIell+nE7T3YQHDVx8csdHiwi4YnbKOKcALJLc2xqVmgVWJMVlrVYjrnlGdC1REVqby+pHfXlYmTxLgbUXEsETmDK47i+jQHRmnPkOUdZjGR8WlBEatduwnKM+6S6HOjtRPyOUj7yMWF0sqlFq3GMIgK5SMAzQf+UnxRJvvLQFC1BrqEkmCgb1dSLM/nVqbkB+MFJqGNep5FalUqCTfGlpkZWRsWQQ6CuWLLKL4w/STfEsmiB1n85gpo+ml8nbX/PQTyOIBAEgZsO2Ys51zt+Fp2lDCms9jBrtsDB8YKopFFXK1rXvONeY5yGhe/c1z8fFXbWN1YMx4Ms5iArWUmZs3z33RtrZWP9+LntACZoDHT+TzkfkjQKEpQsWxsRLdGBFIQ9CjTqZN6UFbsMVMl60Tga8TkeUjfTsA9161mtcVTPtbj6ySKHgiYTpKYjwedKnJY1DOhnIWx7zlfqTPGZ0eSAOMlgl9ql3XX6PNExqfqhFBHTQMCNTI07f4NzLVODz0rtZRaF41JQJh2K39nfOAdIQ2YNQCNdWiCuDzLaGZCdqgYoizWOtYn5yzngEDaSFxzUFpT/Fw6GUqv0LV8N0AxsgprvDYxNgwcEJguNp3Fxnw/16C1WRpYTECKwBEL9xxTxZjO5Mk+05xMuVcLMHdj45+dX8t8P7+Y4ysA0LlrS59Mmr6Wh/J6mFv5/Zw5F4FXnh3GvvJ7IiWALD/mmuLaNX09K2zYPKO0jIFcbPW2tWqFAd8KLUZcqYRYjILyRubgWLBoYW6tIcWxHA+6Agucl6SHjXGjGHjW0ksmJQX21YrPPVKAOV3pCcCGUa4DG2sb+PznPodv//m38N/+8t/FBz/8AbEBrTjQKAxCZ9q+8ZAZixDIs+KNzXdfQPAsPJuf9lyJIXAPSQ7/RHPrbzQMtjNzty4bVNdTzg3RWFDGiuFG5ogtjs7LRepamxzzQu1llTr+l9//Q/yrP/4cRkb78U/+6Scx2N+LEJ0SwQSZNOqaEmQitQxWpZHFTdAht14clPuAnZm2yYoGS+Q2QKcOE9BTXzvqiHLj1f9ZYLbP7HDBnH94QnklKmoJsl5LoIubJYGFGgEUMsKISpuWksTxKBRYyGnzsKqZMc/Yuc0NlKyLrY11LC7NIx5vxtraijZZJkE62JxW2MMtTJVSFbFok20O4aiCF/6Z2hk8aKmnxYp1Z2c35qlnQpFHBfedaiPcyRawlcliO5vTQdcYDaMlkUCWCbMqJuxRNl0f6gPMLyyJEcX3MkjIlwqYX5hHS7IVQ0PDslbOF8qIJ1pRqdaxvLKizYYVys72NFItzUinW3Dm1BG0p02TJOxYWgymPI2ah6UdAlYB9PbMfpMXC4eimzlu5HZ4kLpcLJt9t1WaWUGxqmeMNsmO9SOxxAqZUqyWGivJb9TWXuFEa111TiAJWzed6COreN4IYHc3KzYOgyaKn6oSwvuAOYU0J5oVtKrNDUapFtBTYWXddN94k77qYpu6zRkBqGKaESizQIF2yQbAkKbLdkcCpSZ8zsDHQFs7jPhj92OHvq/UCRSi5LX0GoyWy+v3wI/XefAHsjSwImaPLC0RN978XXR/10JhgYxVWqW14oRS9eVyMTLaManw9QYDfh+mThsl2xIFPhNVYtUaaBVGEwS1Cpdo72yVIDunWkGsKaYgkG2yvlrFe5cLphM35qFvuhuswtbkGsU9gIci6d6WmJmNNtcID2tqXBAQZ8Dq2xYZfMr90FXBLMgym2lfAfLJpa+WmSmFBXVytHJin75C5VkLdnCSeVHUtVorYgOq9TIaAxHUSnbw0nGtXDXzCs4rkksb6nRkJHDGIKBBwDPb7vhvjSHauydRLNVw7dpdvPn2Fbzj4lnMjt1CtFxBKlJGcXcK2d0ZROIxJNuGBFjdvD2Gvu4BRENBrK3NI1PeRWrgNJ5798+UfzWSAAAgAElEQVRjZLAf11//NLKb14AyK9ptOH3xeQRCddy9fQ2L8/OIhSM4NtyHUnEVpcoGTp85jVA4gXByFJdvrSG/VUVrtBlX3/w+djemUC9tol6oYHhgCEeHj2BmdgaZUAgtfSOIpQdw8akP4Gvf/I5EkI+NjuD82VNoa2ujz66ePdkQVmmk+C4DwboC8PtjYzh69Jj2JTJy79+6jRuXX8fa6jgag1m0toZx9uxptLR0AA1hvPbq67h+420MH+4DfTF2MrtqOxw9dkKBG4PhTKaImdkttKR6sJMrINXRhmQ6LWe9leVFvOuZJ/Hcc8+iXq0KWLt/6wa+/tXPIxLcw+mTJxBtiiOZTGFyahZj49N457veg3BTAl0Cy/oxOzeLifv3ENjdwurEPVSLZbT39ODYyVO4+uZlILuLjdkpVAub6E5GUS/mMbe9h+jISVQ7+3DpXe9FczUIZDPYXp3B7duXsbEwh/54GtVCBdHeFHaLFbSm2lGtBbG6nsGR0WPIbO9gdnZG7WvpdBIXn3kK8fYU2hMUiA+hlNkUIDk3P4+1rU0sb6wjFAkj0tyEvYZGtdSdPf0I2nsGkavsYXFlDZMzU2hJxOQuWS3vYmZ6CrFoHB/50EeQaI7j9Zdextj1myhmNtHWHMX6yjxq9TIaGhvQ1t0tR8OWtiQOjx5FrsRgOI/O9g7EwmTI3cHi9AJqFGQjM4+JbqWCTt4X9fPYVhUIoaWjE5u7u2DX3sDgEB67dAG3r7+B4b42VHPrWJqeQDVHEK4XiXgr5pcWkWpPIlsuof/YKSytbwqgYivj5Pw88mRoBBsRDkSASh3RYAS3bl1GJruCd1y6pNbJBxMTavUcGOhTwYb7IFliZLR1taSUINFXdzObx9p6BuubGWQyOfQNDOMUW12T7RifnBIjTMzeEJMBJixk3lJ4l8UXJqoF7fmMgcj+M4D8QIdIwIZzqrOWRu6trMo7lrRzpDKNLAMJrLXNNBcpZaBWO7XMGGtFScZDDoRWRGLBwByPeW6IXVyqqj2NiQ7fZ20vbAOiPoqxUKRtqHYZS/6MXVQ2dzjHTLGilIH9vhVFblncf2Vzb5pZYvG6hEvs5WrFtDwbQyqKefc8xnliPjt2msWedo++uCUGlGIvK3ga68CYUgInHnJN5t6uYl2TteawiCFGDBkeLqkkQK3kURpDjCqgM4dBKkEVtb5JZNmo/b79hmwhbvICPpwmrG//sSS24kBFvsdpwjiwT46BTmNIz8ibIzkJABXZeDbTjbBsbVYyXtLBTe3XXRVxOX+t7c9iBY4TQUuNg0tUDaAwFkYqmVSyys9jzMJrF5Nd85KBuaAIfQe1r7z2ZT5n5zjba6XFpnOWfDQDBinOzXPdgxacV2x5s7YhZR0OfDWQguOr9juBksZ6kdYoP5tmGU4WgXOBc85LFnBOGVO1SfONBWj+mcm7wBO3nlhINXaHFewYf/D1HGv+erhNi/cqB2vXPhdqtPntY1BjnJmem0BHCsm7Z8dYhUVtK9oqurNCqGMFETjQvdGsysX/loCbxIGP2xjzedCB8aTFrw6soDO0i4d9axnfJxBBMZexHS2etPZatRSyNZr7jxg8lq8oRpdqhbk8+rVlbpeMhUw3lfsLI2zmH9Ky0l5goAJBVcZCauWslhFriiovsTEztty+YZkzcpDEC0ELp13KdcvCpr8mjZx0qbgPWuwtQgNlbcTetByWwJDE1WV2FpCcAq+Z+4jWlGv99C3PvHfpu9LYggCnY0oy/+G8Uj5JkNO3bTrjJ46f2iRLxf02cx+ryviB8TrvRYVkk+WxPcuu27ewiuARMEYbczQbQ9u3uP/b3LLihsbW7Vd+njFf5GdY+7cVRHybKe9Nez/3Mj1zI4TwM1TM0Bwwx3kZdBFAdAw97p8kANi+XtGz4bjresTUpTNmTl0+xpBlu7aNPfdQKypw/JlTO4daMVGtwK+zw7WNs5hAEJ5ZdW63gC9//kv43Gc+g1/5lV/GBz70PkSawqYxzNETIM9CuzG3/JzjTWpe7c8xG2u/L+y3vJJXozO3juThR35sQtaP/cK/0WjRf2A3l529p9NQB7/ZXbi+4wOAS6utwRaZVQG4wTDIssnOChBZWX/wv/5z/N//6l/j0jsv4H/6B7+GtpY4wmTNM3jSwtxDhdbInNyibu4ZG8T1h/vJSdYWN1cejgzWLfnmVxmAxYWufuFoVKg7F6uQcFdt8dUtA7CsfcyDd9r0nTCm7psCigLFuBbYA043N6NMckMzYT8DxIwSW0OtXFU/tPqZKyXcunlDnyR7agJxe3XkCtRCCErXgAtTbBkdYnQQscVdzBf13azssmK8ur4mfS1Szo8dP4mZmXksraxifWNT93vqzDF0dnWBZ0A+X1HbSEtrC7q7u3Hn3m3sZHMYHh7BxsamxNwZnA4MDGJzYwuzcwvo7e3XRsyNZG5xAclUCidPnERTUzPu3htDNldEc7x13/GlvS2NarmIzrYU+vu7cf7cMbSlW8xthWCUE09XmygFIumw4tz1CGAywDFHIQYmdnh4EEtU4mAQO9kdteYxmGHQxcCANHRjZZnQu2lXGK2fz5TBAuefADQPyro2Pc5hHlBC7h0Dz/fRExxVG63mhAVrfLuqJJxDMkewYEPW0tREqZAWbwweNFAI2Zh7dkxblYLJDv/bi9Xy3/k8zfUNZlMvV0UG0nklSyYIz38zrTkFCk6Pw4uNewaUKqZq4bX57yt6tnlbu4WvRvJeOO4+iSE45UEaqzT6PnkDm/ZbbXUtDHCdpbEE7E03itfF6lhjmM/FRIWN+myhtEQlnWW1r+YbE8A5MCnwMHYbK37UuUkmWwRUGqhmAanGM0x9m8i+eCifr6pV1OCShkhN1yKdGf2fY1YqGDCtKwLQqlYrKOF3EiCLKtDngazvIXhbtVYCO9AtEPDjxu9lcuIrawyOrEXG2AWeXaggzCWA3gKc3xuLRay1VcqbbGEh4FxTQG+tsEE0BkLYWl9ApbiCUmkX6VQS21tZ3L35AOFgHMPDJ9Hc0orL1y+jJZ3Ajdv3zMY9v42TI51oby5jaeYqtremcOTIIDI7eSAYx+raLpLxToQbAlhYmkShoYhYxzA+8XN/G83hKL7zzT9AIryI/q5+ZHZimFwGTp05oz33zs07ODoyjJ2NBQz0J5BoMaC1KZbGynYQ/8f/9TU0h9J44sIlZNZnMX73NUSDZfR1dqFSqGCo/5Bc9bZqFRSCcTz5no8h1XsUn/qjz+Knfvpn8aMffhcXL5zDCy+8X05WnPkEsRlMTk2OI93WqnasXC6Lb3/72xgdPYZHHnlE4z09OYGbV6/iUF87+rtT2KvmsFcvymiAwNUPf/gimmMJtKfasTQ/hbWVVfT3DWF0dBR7qGJ6dk4MromZTURibShX69jJ53HyzKM6Y3Z3N/HkExcx0NuDyQf3cGRwADOT43j78uvAXlkte+vL6wINaOZx6YlnEGpKYGu3glMXLiIUNvr8netXMX7lNcxcfxvpeCta2trxjqeexJXLV7AyPolQqYDK7hpSzUHsbq5jNbeHw+98FpuNTXj6PR9EZnIRyWoFy1P3sLA2i2q9isGeAayvbmK7lENlr472jm45FA8OjSgIvnv/nrSpIgSySiW0dbRLbyudIjuwilqpgKmJSTnbkgE8s7CAtewW0t2diCdSWKMGVqWGwcNHkEi1SZus1tCA6fk5xFrieO8H3ofOtiRe/c43cPr4MXT39OLGlWuYn5pCS7QJATJUSjk0BPeQL+4iEmvG7bEHYvyNnjyB+w8mkMvn0NnWgVqxgtuXr2N3fROVfAmD/X1YWlgQO6At3aY2vyJbhWs19I6MYDtfQEsqjc6ODnR3pLA2N45zxwaxuTCN5blZZLZ2JfIejDYhW8oj3ZUGVTd7Bwdx7/44urp6EAiFcfPuPcRbklrz66sbaKjV0dKUwG5+G+sbyzg8fBht7Wksry5LBJjFgWKhoPk1Pz+PM6dP4tSJwxI73s4WJCKfK1awuraF8YlppNu6MXriLFrTHUi3d+j8n5metZbPPeicbY63KNFjIYxnCs9pMkzEVmNi3WhsI5/QmJurueRZUM491TQYfUyh6reLy8T0kN4SiwuWJHuWghhfrvXKgB6vOcTKvomA896E/bhWJMVWdJZKJMRo4Dkt9oF3PXPAP+MsnaEuUeNeSlBBIBBb1hqNHSEJC92LZ6MxDjTjILXuuBjOl9lV1HCsY72fLZmUA3AsbO/m64E725upPcOioYsVuH85toOPHT14wL8b+MexMnCQBS4lik5zw3VB2vXXKmIFa9/nGeMYzWy/YSzLZ8lr0/+XCo7pz+Tfzlcfr8hZ0FFEuC4413zrJtcvYyxqUHpGDq9LLAxXEJZrrxPBJzCy3yrpHA1trFlgc612bv4wyWOXAH/38RP1qtgOLKClwRwXxVah47Uz7dE8IPjRwAS4aOeQM8cxBj7F7ll0orC2nddMSjUG1GklqEtQkwYi7hl5oEn6USxsOMY4nx8dnTk+HkT1JgliY3GfZczkqBjUmzWRdosJpQVUNSYqAatES/P+GjD2kLGCGBuI+U3dKUpVOOa8ujxcTiSmlYvdxVgpGCPLWNsWM/jnytdxrdl91KWNKjDG/V1AnTOrMhaZrVWBzRW6IBr4yH/3zJyHgVuOhYrZZNrJdMLAEI6FBy4NYPYsKIJfHHPCFsbe59rls2FMJDY62xad2L21pDJuYksvx5hOppzDFgObsL8bd7EMzcGcLb++yKpxI0NKbqMlNDdFNZ+0jh3w5YuJfg9RCxzHQXqsnjlqcR/jSsWAzvhBcbP2DjL9jIggJqbX79MaI3mA4EoIeefcyeuyfcfWBcfNs+ZYzFR66ViMjAsJNHqdK89O80Voz/TiezjvqLslIkHOtCtjzTGB5YoXXTeR8j21OZtOmDGkuIZqSCSazWCJhgyeSeJBbs01Y4xxDC3/MQMR3oeAfBXE7Z5EJHCsVesCCioO3d3JIpFI6L74Hn8miJ2qlkzq5hJAtT1KbFIxDCPWIu+KGHxONpdowGUHhRh6NGgoWbzMnMPnMGSRK1ty+rna9xrY2k5gwK6X9xGLx9WaTx3Or3zxy/jcpz+Dv/N3/mt88CMvIBK1dlnTFHZEgIYDNi3HzAOXfk/wnVy++OLHhsPrv/Mn4NZ/YGDV/9fL9eCWLW4hOvvaNX6i2O+qrTtwi0ASJ6cHvBrAPO4P/9n/jk996o9x6YlH8ff/4d9DRzKBaCNpjwYkyBmL7AouHNHQ90Bqt9dv8AwIPyGtEGainJqcznnFo9taMA9VIdWP6w4NLli1ZDknOWuNtP/novctjRac8HN4qLACwIPaWpUMsRdGb/3BoObGrioexVxeQc7qypIOcDp5ZTKb6OzsUJUmKAYY1IJE0X1u+OwJJ0DDqhHbMfhn3j81ixYXF/Fg4oESsY3NLZx/5AIWFpbwYGISiwtLiLckcP6RU2Kr7NUasJPNY3V1Hf2HBrTZLCwtIBaLyyJ2dW1DIBODeH4PHQ43N7eRSrVJJ4Kb69TMDNjL7B4tdrK76OzpV9sOnxGDem5sLQlW8WoYGR7CqVMjCAbr6O3u1oGVjMed8DZb/syBjnpfRlMvK2kloGUtaAG1UHIbNLc8qyaaaCQD5pLaOTo7OtHa2moAhyonFrTIBUQHoIGrfAZ2SBoN1QOjVsl1wIpjE3ET5TwRu4dUfW7kDpnRYUMGV5nXSUc+R6HdD7QaEGlki6aYsBLcFGwmG3LrpdcG7yo7undXGWFgyAq99cJbRYWziLR2BW3OuckCKfboW4XIB04mUunk051uiNHQDcw1pqIFG74a7SsZqjgJjLaKF4N1tSC69t2HgTE7HclUVN/IfsCkio8PJKgNF6aGgWOTOYF47Q1uXamVxPXvqxqvap5vbbbr5ufR/U4CuLQ93yNAeGDjzYObBz3nOQMqH6yJOekYpgzYhcgrvrIgS3pjbmwIuhIU548qy05rTwKguV09D4pU8s9qe4XTRXGtkgogXHDjdVNMG8QqbBxbCyZNQ8/PPT7ffaCdrDBVDE1nrB6AREA5vkqa2HL9/7D3nsGWXtd14Lo555dz6BzR3UgNgAABgtEiZcoWJZKC5VFZuaZq/H9qamo0VSorULZkS6Nkzww9kizRokQBBIlEELnRCd3o9FK/HO97N+c4tfY+572u+SX9mSqp+FBdje5+797vft85++y99tprtZq4feNdVPPzCPgbCAc6cHWBcq6LrVUyU5M4cfYx3FuaQ+9wD2KJAfzgzfexub6EqYkIUtEqSulZhN0tjI+ksLG9jkKFY6JRhD0JeLpd7KRX0PE2EBmYxKEjn0Cz2kF6/TKOTbM46mB1s4kPb+YxMDKBo0dPIrOXF8H3bGYNW5v3EAp2EPD6MDpyGBs7HHlcR6fhw7/+2s/h7sdX8PabLwKtIvqSCQS8KhacTu9gq1BEfGgCz3z2J7CaruDKzVmcPnsW+dyejCEePXIIh6YPS3ee4w9cV++/947s98cee1hYbm+++QbCIT/OnD0lgsEiMtxsIR6KoVWtYHH+LubnP8bO7hoyuR2J2309Q3B2vMjsrqOvN4WAPyLPzB/0YHltFXCF0EQExaoD5XoTY1NTeOyRp3H39sfIZ9YxMdKDQnod2xsr6IlHkNvdQzazK91sjpR5/VEcP34Sjz75CST7h7GdK+HS9dvoGRjG2PgUZu/dRZvvVyvgtb/6C5ycOARPKIRPfP7zyBSLeO/V19EbCCLsA0LeLi6/9zZK1TZGz13AwOkzGJ8+jvSdBfS7PFifn8FeOYORI4eE5TY3u4AWbQcaFMBVMw2O+7CI437IFwtI9iZlP9LcREaovIAvRLFzP6KBMObvzqOvZwDD42NY2d5EupAVwCno9aPabqhwe6eNWDQuCefd+4sotTuYPHEMzzz9BEKNPWFjk6mys5PGR9duyFkeCgQQj0UxOsbR+S0BEqmZdeb8BYxNTOLO3Rk5//yMeY02VucWUNnNoF2rIxmNSiHPGMT+sjccQYaMzkQcR8+cERelc+fPSxG2ePdjbMzP4OjoELaW7suZka82EEikkKtVcfrCaZw6exzdTgONagUff3wbg30jWFvbwvz8koyQHDp0SABy7k/eOCbg8VQKN69fQywcloZUKBrC8NgwssUcMnu78DidIrMQjbLA7yC9V0Sz7cLQ6BSyHOXc3Eat2ZKihmLzPNNLZZ6LYUxOHsbA4AjaHSfKFcY3joezoK6jJ9WDwaEBBb9ZLJtRHQE1TMzhnlJRc319fj14Buw3G432lYxA8UxtauFsASMLrFhgx4L5Ap55DOvCaBCywUfTF8ZHGpYwDovLlrCkDoojXocthPUcUvaWCBdzvE7AMS3q9QzU4klZsyavMwCTCps/qM9onejUVXDfabHdgc8yrZRuZgyIdPTEjorvMwRM0af5pWF4G4a0zZf1/FTWEz+nyCXI6Ki+prCyRbPKuAVzzN44hTmNdqoaFZGFZf3Y2BxjDnMAcFhQka8sLuNk65FN01WQTQCUSkVYzSIKb5z1mGdoXkG9UGW5Mr/g2hDnSBlbUsHrA8BDJQws40dHwPYTgH05BuZa/OwEyITd7FbdSWEOGltzyfeNoyFvBb/PyiTovVNdS83tlLUt67ZNkX4W5R4BrKzepuRuwmBRkFVkRMxIFZ+fSHhIOqJAEj83c1odrTVi2UZAWzUZDz471x6BC6ufSrCB/2/3jORbArJxukE1hPjzkjsSaJERLgW9LKi330g1163XdPCe/FlrWmNHYfOFvDrfiasi2ZnKXpTPwiaeac7qmlRtSa5/AWLNNIoI0Ruwi5+J9zIUCqBeVVF9y+5kjmeBMQuc6dilap0qu12bqvK5rEM3X88w4EXUX7T1jEaSaV/yZxUIVxaYMvKVvcc9wjqLzVnLLiJYqfI2FFbXdc11L81MAb+VDfpgbGKdJVq1ho2qAIqy9eR6mTtxyoaGY2QdtmhGEpSmBWsMBaZ03JH1Jo2A+DMyuWH1dQ2Ix2a0jl4rOCmECWOMpGOrOtbI45PPTAEb1XXlPeXuJsAosUI2t957vh/zV46gyyRIpysTOsI0Na6wNu/ma3G9MDdhbccznM0dyzwy6a28h8qkqDGXnTywABfXiui+knEmrFYznUCmmHWrNWYEsvWNIZY9C+S+i5FAGw6P7gMLwAmAZrSlWccI4UR00LoS41gvcM0SlOU4phBdRD5I760FIAlIa+2lmoRi1CUmCz5hF3KPMdeotzpCJvjeiy/jT//4T/BLv/QL+PGf+CK8Am6pKZyCWw9qbmvDRJs7Gr+F2GDCnJYmevZI/JcaQtdubOJHbon/ULzoH9X3l9Znu1ykdjRRN/mBs5wtloXWJyLtXDgKbvG8s6KTtWrTgFv/GWcfOo3f+O1fw1BvUpyL7IYSXQITtDn2ISNRBqzQzXbgfGh1qrhhBAEn4ip0WS1i5fuNG5CsZEsdlmSEYNuBG48AE6L5pcme/JxhhAhxmvFJkH9VyPcxIJluqMogqNAxmVEMdmTidOhslc1ifXVZgJ3d9LZoCCSTCQHFyMzgAU2nNgInDNQVOZy0IOaInSZDTgRCEdy9e0f0uvoH+hFPJGXjLy+vCOOKwFsgFEAiGUIq1YNkolfcppgk8+BmAjM3vyAMLxZY2zu7qNRrSCRTMge9ub4ltvSTk9PyPTUm1kaYMpvdRTweEUZdKBJDvdFGNJaQUUgyyFTIUl0UDx0ex+bmCkaGhnHi2DEcP3pEOs10i4xGw8K42AdfTFfKAgy8v9RiYIJTk/l4Baky2QyuXr0snWiK3588eQpPP/0JM97IA0XtXEmRZrLslLX3AC2cI2/UhdIlIIkBiwYZjZADTsfi+NwkwPG5S1HTQU26V8Y1hcApGWKG7irCtU7qJOnBLUxDWa883HS8kuuMXUwmbqIFxgDPbpawc3T01ibxosclNH3da9JNI+BZUbCUyRY7p+yC2eTE0nYlYPP9zAFuDyabqNvRAD0IFcQSzTE5dMlKU1FeftWlk6UsMx1D1M+tbkk6TrB/EImwvia86tDjkVEPHkZykBitPnnmQuvXEUYevGS3kKHAe8H7Tftq/hu7+eLcYkYYVZRftdBsR40JnTpekU3D0QeKhvol6RfWnHTsVFNMCiqOMdVqohXC+8wElYxn7arqfD3Fo5kchiPhg848RZrpXMlDVcwFlBUq98/jkvdUjRTVW7AMTntQ8vtVS0M/N9lnmoCorTgZKkGOdKEhgxz1po5Klgs5uNpVONplzN95D83yAjqtHfhcZfREQwIeOTq96HR7kc53UWzQcW4Ip049jG/99+8hGIsinnSilJ9FPbeEoagXzlYO+eIuio0WwtFR9IeGgHoVxeImat0CRo6ewqEjT2N3q4SV+cs4NOVBu1vE0loBztBx7O7VcfHiswgEE1heXUIqFcD1j36IYn4T1WIJ508/hr1sGbvZCiZGT+DHf+wr+P6L38Gl995APruOoM8tLnssyCiKT8Dh6c98EWcffxavv/sR7syvoNHp4PnnP4XJiVG8+9abkhCNjY3j/MPn5bnOzMzg7t3bInju87tw/dqHyOd28OyzT8Lrc4uDn9cdQrfRAYXELr33DtbW5hAKO7G6fh/Hjh1FwBdGJEg9wzqCfj8+vnkH09NTWFlbxE5mD5OHTqLaCiE5MIXdfAlz9xcwlBpGvZhBtbCJsLeBcmYNIS/TqA52ttJI9fSqJqPDj8GxY3C4fYgmU5g6cRrxviE0um58/7XXxbjD3e3iC88/h/Xb17F64zqGoylQUvjcs5+EP5XC6999Fb2hCEI+N+7P3cHq/TnkdnbROz2FL3z9a6J/iGwRPU4PPr58Beu72xiYmgL4nrGExDaCSIy5FCHO53MKyqOL6zdvoN5uIUB33VoT9VYbh88cx7FzJyUhnRybxHe//RJqxSqOHD2KgZEhXPnoKvLpPbi7Dlx88nHsri0hs7GKI5PjOHr4MFouJy7fvo0ffPghvvilz+Ps4T7RYCTglCuX8XffeUmYj6dPnUFPb6+8Nx0M1zc2sbGxg97+IRw/eQabG9uoV+oo7mWwfG8Wca8HATaLBDhyoa93AN5ACFvZPByhELKNBo4+dBaPP/O0rIv+vj4sz89j4eY1xH0+TPQNYHF2DisbOwj19SHY14camjhz7hSatQL2tlbgaTexsrKOaKQXjVpXGj+MU4MDfUgk4ujt7RE2mCMQQqSnF3/7l9/CYE8PVlaXUaiWceyhk/CHA3Iu+VwuRP1+5LMroj81PDaNZN8w4qlBeIMRic8s0De3VjEyPIBINI5bd5ewtbOHgaFRPPHkM9jY2kUmVxQGV1/foMYVcSr2IhShw2/XFCou0cOR0S0T1/hv1rnKgkLK+nAh4Nfv5RdfU5oIjOmG0fEgW+FBxskB6MVcRLWNCEyIWUmXDCbqRXbhJzte2LpaQPE9bBEhgM8DzreWNSIaYxTM5nV1dZRQ3dK0kaDuZMo2YEFlxd9t4Xug06iOYbbJYQtpgqv8LNZ5zr7vPkPEMI34PTZ+2/vwYH7L6xfg0JqScMRSmko6rsUznYWsPcetcyK/n9dKzVaei6KlRqa+YWexkPf7VHvGihzzuVgmFu+1CqZroUVBdT4z1dhhY1abhRaQUTDogNFDBjTvHYtO5qh8XQE7ZGxUx+r4/eIUSMZPqy7nozLiFWxkskLnbx0vtczymsiGCHAmAveaN9hnriCRgnLM4Theydey4JCcoZzEMAwPYT45yGYJq1u6yW9kXNWw//hcCCizwObraY1hXOEMS5prmd9HMEobmAQMzKikGQu0YJGexaX9dckmrQi7G7aaXLthJjIPUtDG5DTGZMDeJ3sPhNVu1rrorZoRNxlzMyOEFrjU4lrrFkqN2BpKGV8K6lqGDl/Xsp6YH4pOkWGI2X2lObTmJqAr19wAACAASURBVOp2p6ZMzDf0nigL3YIZB803q4FmAAED39aqFQV1WEdx3RsQg9dt9b50bypoo+vFuunpZA9zSjvZwtqKjRa7d8m20jhDbVoDDsl9kjsor2VBGnNTTVNX16GAeXxA0kxUpigbrRaM97AmENBXHTGt3hafCQEYmaIxjWz+PwEk5miqN6cu6mSoCrBsWITM2cp0au7q/RTpGzI4DbhqgTCpC0HWo8ZZicFmZNSONhPcUyahB0GjvUw240EzVJvdvGelUkGmddiMYA7K2GNZqLxYzWF1PNLeG90bul55HymzoiOIB/vYupJKfsypGpdxyJWRatW4tWuazQupVxiDRGeOY7MEYjk2zdFqbZSzwSf6s7wuMcJScMsyXlVIvrPPKhRmJ88Pf0DqLxHZl4ka1cZzkyVMzV2Jo150nJR+aeG73/kufv/3/hN++Vd+EV/56k/CG2Azm5XyAQBqDeX294gxpDs4lxTg0smyg3vHutDWT9HxH2lu/aMCq/6hF1tYm+laJwcbvG0CZIM1N5W1UbWIqCDvkuwYm9yOA7/1W/9eBOXPnjuN3/nd30R/Mi7sAHKudGMKB0rmvJt1Ciny761rloIJdrRr/6AQinJdWWJcqMZ+WEYajVUwkWcGNQ1UXdmAogtkkwEZWVTHM00YDhg32nTSAMmD18+ROzmcNegL7cMknQRQVldX0WrUZVZ5d2db6PSVUlG6HWSLxOMxOcTpvMSgbG1MdcSM4AMPJq8It/PPRKv3skXs7u4I0MNgRYF4spfu3mO3u4LBoWG5VxOTw0ItLRbK2N7exfbWNg4fPYJkT0qKiWqtiVy+JO4UmWJBxlJ4wwnNrKysyftyrlsAJjKrxMq4jf6BHmHQNAQIcApzq1LVcUoGegrpk47aatdRLhVkpCLo8+HhC+dx5vQpARJ7e1NycwkgiqNSpyVgDWfCbaLi8fjltVlkBIJhZHI5bG5uYmV5CYuLSyr+73bh2Wc/KQUEk/ljx44gHovI+vP46EKoM/K8eSouqGtLBIjrqp/VbrEzRqF6A26IKC0TTe2McS3Iem4fzO5LwOMB6vWIZoDtnPF58WcYmC1N2TpAMrFURhETU+320TGIB6SAq8ZSnJ0Mm3iwQCDIyURUAGUWpgRTDLVbRRv1ULDCiIacJMF9H9wVUURqRWhRYgEpBbiMe6L5nGKDbUR79Tp0VEG66HzVfUDNiI+a5FKeJ00OjMipCOiaJMd249QtRrtE2rllR0oFRW2hJRpcRvDUdoP2WWfS/VNAzoJGtmtnDy5J9tnlpC27EU/l4chkRQoVcEy3IvdfjA5aFE22BQkTeB0/5D1t0D3KgNVcayw0ySywB56AWV528xQ4swkbr18EfJUruE8BZxEmIrgU4+VaNx12Fol+OqL6gBaos0adCicK+Ry2Vuaxs34Hreom0NiE37UHZ6eETqOIgNcFnyeMDiJUBUCh7MLiyh7cniCeePRJLCxuoOOLYreYw0BfEHvrt+BtpDExFEa+sIdspQ6HO46BYC8CjjaWFz9GIOHE8KETOHbiWSzMbGFl4Samp32oNnaQzpYwceSTmJ3bQv/AYZy78CQuX78KTwBYuH8T66tzcHW66Ev0obd/EJev3cQXPvuT8DjDeOuNH6JczMDraqFZy8PrdmKofwD3FxYxfuQUHn3qU1jfLeHSzTnMLW/gyKlT+Omv/rQkvK16Hd976btYXlrCp55/DsePH8fu7i4W5udkLOLcQycxP38bC3O38MTFc8hktsQBNuCPwuNwo7iXw81rVzEy1A+Hs4k7d2/gqacugmYCO1vbuDszg96+QWT2Cjg0NYVyrQhfOITB4UOYXcqg1vZjM53F9s42HI02YgEnPJ0CeiNd5HeWEAl4sL25Bac7gHiqH9FEH46cehi++Chef/MtLK6twukP4n/4+V/EwPAo9nZ38dLffBvztz/GodEhJN0dpBwOlLczaLrciB+axiPPPY9GvYtWtYVcJoPXXv0eHO0m1u7chdPnxhe+8mVxfUW5imaugNsff4w8WRyROJ68+AlMTUyhWClhbzeNpfvzKBSyyOVzkjC6fD5ky0WcOn9BnBNXt/ZwZ24JvcP9ePK5pzEwMoyRkTH84JU3MHv7LgZSSTzzxEURcr927QY2NzYRC4dw8dwpVNIbIngfD7Cz2kDL1cH7N67C4XPjyacuIBgNYTefx8rmJnbSuxgeGZM9tLubQSgahcNFx8MkyuU61ta3EY7EsbebR2Evj2apjPzWJiLsEJQLKKS3BYRMJHvQOzyKcquLJgu8WBxD01OYOnwY165cxtzduyhl9tATCiDq8cELt4zmg1owoRD6JkZRrhcx8/FVRNxdTA70iFPX4vIm3IE4skWeZ2QceTA2OoBSPiOjdmROJYZH4AgE8fGVawh5feIw6Qz4MHx4Co8/+zQuX76Cjz+6ibgvgEZmG5ndXfQMjeLQibNYWN9CvG9AGlKjw/1YvT8Lv5tnlB/zq9vY2cvRzBMDw2Po7R+WJtJ2OiPxaGx8HGOjo9IQ8/ncAsqrMLEKTtvYJuwZSZu0WNxvVIiQsDoosjiyhTL/TpgSD7i36c9rB9uOQtl8T3K4BgW1Kb7N3El1UoQBRBCnVhcmK1llwpU1rOEDJ2NlO9uCi3Gb4BbzABYubF7Y0SnGb8bUgzFvdXWTxoRhalgtKAtGSS5oZwNl/FzBG8uGVrDjoIFjzxHbBH2QIWJZMBak42sLy8Bo6zBhsmCEPWvJqLYGReq6pm5o0twRxgpnGtQciLmVAGpsyFC3xzjyCpBopROMSLctjnnv2ACVxqoZibNaMZYxIsYxwnygDqwmk9rc0pxX9EoJrBlzF5EPEda1snuYmxJwIyjAtSmMMDYmKzpKRSYFcSz5e6ca0TBHUQqE5hQ25yf7SHTT5L6oRq8FLISxInm3shP5/Fn0isGQMYrhtalGkJ67fHYRAvYy8qdjftI4lN+VAcMvCwTKWezzy2QB/+5B0NACS3xt1c7S16IchJUHESBUlizBG4KkqhtrASIBDc0YneRmVh9LxlE1Z+Rn2ZeP2HcLPQBn2BhWBp2uXQsO7uc4xnSIV6F7UqdJ7LiYBbOslqrIMhjGuDbchQOjzqHWEU50WwmyqqmAlePgdRBkFKavn7pndcmTyJy3LBauU5lqMWCPHXO04B6bjLwXIoQfDKpeWptsLGUPsoluQTgxLzLOf9ZZ3U7Q8LNKc9oYPBCIJdNecz0duSZaq5iqAqtch4wlVguNWnPUXmLeSyBV14nme8y7RQ3NmAZRS67BMVoyrkxDV4wzDMuQ8chqknE0wz4H1qiMU5Z1x5xPQW8FjFljCOD3AChsNWB5zbyP/LOTzsqiw6bPT0chzYhxoy41Dr9P2XTWJdo2bRX4ZC5rYyHfU0B1A3bq3zMmaK5qgS9pbnfVyIR7j/uNtRyf8UHc0bUsBhrU3jLgpsTytjZruT6CsncdClS6HPL3rP0tU47Xzvfn+SX3yUiUcL2JlAoJHWZP0dVSZVb4nOnoakIM97upBV78mxfxp3/0x/ilX/lF/NTXflKANMsU9LrYfNepL5uzq5bYAfKhzQvFG6yckAUG1Z1e2Xw/Arf+oWjRP7Lvz6/e6z7YybL/bzsSFkVWUeqDMTBhUAjNVQtpIrDf+O3/gG9+889x5Ngh/Nbv/DoGe1PwEIEwhbgU4ASrKB4r1FEeqtr14gFmuyhOhwol6qGmq5aMmg7HIYReqBpP0nEgo4Ii8YZqyOAkrniNhlrFim6Wdj2IXvNwF6aPiCy60CJzDEzCmjJmQUcmJoUyjMiZ83JFA4zbhfW1NfzwzTcxNTkhIvOcQ+YBkc9nNcC4dUaZ1xMOhGUG2x8MyLUzQFNvg5+VhXm5VNHgATdeevn7mJqekkSDAXpkZAR9fX14+513JWlOJJJyP/r6E6Ib5HX7pOu3srIq2iBj42O4v7SMZKofW9u7SGdy0nk+euwo9tK7qJZrIpy+sLCAVKoXsVgCO7t78toMrnRX7B8YxP37S2whIhSKIJFKybx9Np9Teq6oTAKxWFQ+38b6Gvp6enDx8ccxOjIknfDNrU1JshcX7yMUYPejic2NDUnKkskeXHziCWGVrW9uoetwYfH+EjY2NzE+NiqdW+1klNDT0yNddbLZeD/PnDktc9fTk+NwUym600EkHBZwi2tKu4Y+6Q4q3b8qLlOS0IttrNKLecDqOKLquUnnpqZaD5IISLZg3FJMx1KSD6O9JvRs42gkApAeag1oMmYPMB4UCtpqMihgKruM1uFJdDm8MgcvugeUUSSNWzQgyDhUFyibYPE1ROeBWizsrPMAEftkPTQlGTWsOFG3IxNLuoHWIl11DAjCiEi+uLY45LAX5pbkEEy+VAOE20gYUUwqpFup4ovcPxXj4igJCvehxACnMPxsUkQwU8TsxWVLQS+boNjQqKwy07GnXk9Xky+bAEriJHoCXnn+toiRhF4lK/dtlflzZDlYl0kdgSAt3nSUhClg6PkOJ/KFLJLJpCQxOj7Dg1+p3NINrZQEvLXOVJbdwPjHPcCkkO8pDEGj62U7m3IrmQT4fMgzue2SDRk0NH7qgQTRqpVw6/rb2Fy+gnZ1FV7HDtyOXXgJeju98HnD8AcTqDQcyObryOfrMkq4s7mLTzx2Tgqouyt55Gt+fPrTn8Hl916Gp7WG86fHpDjYylWQK9bRH4iiP+LDztYcvOEuvNE+nDj1LEp54PK7r6F/oItqYwuRZAyTUxewtVXG+mYJ0cQQ3KEQtjJbuL88g267hngoiNG+AWztpeEORuF2hLG6lEZ+r4xkLIrBvihq5T2kN9YQ9ofQrHdw7uKnUOu4ceXGHdThRcfrx5FTZ/C5L/wzSea4wjg69/JL35XuIN1je3v7JLZ+fOMaut0GNtbm4UQNk5P9aNTzuHDhPOLxJDr1FrLbe7j83gcYHupHqZxFencTo6MDoonT25OS93X7ooiEk8KoDcfCOHz0mHy+1394DW+9ex1DY1MolUt49Pwj6Il5sbc1h/64C9srs/B5nEjv7CGaHESkZxiDY9PYyVZRrLmF8XTtxk0sra7ihX/9s+jpSeHyB+/inVdfwVhvDLmtNUz0JZBioZYt4/Cp01iv1zH98KM4fOw82h0X7s3dx7f/5m/g6rTRHwzg/uwdDA32oD8Zxc4KnRcDCMRj2Ejv4uTx0zh77BSCbh+WVpbw9ls/RL1ekYRvK72NQCSMltOF+MAg/uXXfgZOnx9Ob0SASzpUbqe3MTE1hac++UlkMhm89cbr8HNcKpPBsxcvomdyGldu3xbHxyceOY+hZBTppXl0ijlUi3sIRbwoNorYyqYxdeoUwvEYVjY2kM5l0NOjLOIYhdabHSRSfUj19aFUruLOvXlks0Vsb3MMOY5mtYGj4+O4/u47qO/twN2oIcLGSZvaQm2k+ofgjScQ6x9EulTC+OHDEhv3trews7aGVqWKeCiE3c0dVKtNJHr70fb6cfaJx3HyodN4641XsHLnBh6aGkdPyI+dnR1cvjWD5Mg0tgsVZPIFBIMe9MTD2FlfRtjnQywUlfHHcCqFZCiCXHoP+WIJNbqpuh14/otfwt2ZOdz86BaS4QiGAgHM3b2Hrs+LJ57/NKoON27NzcPj82OoL4X08jw2FmYw1N8HVziJiUOHcX9lFXOLyxidmJZn0DcwKFGVMYRnxf5YjxlBIygQDkU0TzGjM3pmscGibHkbV21Hn3GKDSEBIEwzgfvJAl02PlvA3gJUlj3Fc1sZCCzKQqZZYpzlCAawo+90gKwPfmnR9cAZJEySisRGfrHATfWkhAXPc4fnkmW5CgvJ5HUWaFNWCwENFRQXJoEBcKQoZx4lwAJbPMqatiCfBfWU5cBiVseeLOvEMlLseBXPFB1709xS4jdBAZPzSbFmHLYlv7SsFTIgmEuaKQP+PxsnPMuFBUHdSjN+KaOMMiXAIpksDtXKUcBB8xbrrscCn7pb2kRSQMS6KfK9LeNKwYcG/F6KY6vwtIxrNlviKCagkRgmKTNcdLlcDsmp+Dni8bicjfxZ3lP+vOhStVoIh6PC3mZOyjNcWTJG8sBq2pqRNr6ngi0KhvD/hS8jrBefrAsBQwwoxXUuOfwDBag2GTW3sUCoBbN4XVyHsjYEkFAAdJ/Rgq40eS3Dia+hAvMKkvB6Dth+BH2N9lCzrq8pWls6KqmyCcrK576yzujKMtT7xC/+WXTTDEOdecaD4vMWMLBAmNWCs1MnlnlIPVllrFGeRNmW8twadaONqvvEFuN2f6iep34+NTTQ6QC7D7g3bcoq+8aMkOoEgq4pPhOCEAJcidP0wX7hA2Rets8kfEC/yeZt9jnaXFnY9wSqeF2GWSdECI+udcvOsmxEMYwQ8wtthFpgmTmvyEOYPf/g/rXTARbIkHyMEwLcZzLKrbI2rNlUWL0qOoas2wjshkPUMyQzU83BmEHyl9ablIuhzisBvwaaYgRlHAbrNR0R9ZMp6BaSggDaBK5knJAmUvo87Hgqnei5V6kdzF981i4SCjxqUmCZ/RY8t6w02xSWXN6McMrntKYEDzBmJQ+vKPNOrkX2f1MIAPzdAjd02FRd6oDURba04VnD77P5rRgTuHQckQwvxkaanwhBwbDfCG4FKDjPsXQj2N9sq+s6r130AEWaRe+HNFYMA5X1FcE1XatqYsEmOSc5WGuqEopLpnm6PH/qTXFS/os/+3P8/C/8G/zU174CFx3szXoVgy/zFO1nFeMvaxawP5qo4JbuCT07dV9ojs5fkbEzf2+d+L/3N/4jw3/+SV9ubuVu1x4aNlGyD1/mbWWBKIglulsmmOjCVqBJ0eQWfucbv4u//G9/jRNnjuF///X/Bf2pBJwEtozFNQMMwwOReq9HWVEM1WRvkbotM7lGrJ5IvFDDDejAYO1wKcVQXel0jItJF4t3AmaaxGi3kaN0EhAlaKt2gHQnDMVXghhLp2YH2UIZr732GqLxOJ599llJMhic5mdn5T0efvhhGQO5d/tj3Lt7ByeOHUV2b0+ArUQ8JkCKbCJKnHi94iIjgAiFYgkqGBtXznGShcVkZHs7LVpYdPN479JlnDhxTJJHHrDDQ0OIxeO4ceMm+vr6VayTc/ONCnKZLB55+FER3t3e3pKARHvu5bV15IsVbG1nMDA0gtmFOQTDQVTpYiNirl0BJyxzi7pew6Nj2s2l7bjTg1K5Ir/IqgqFI6jWq8bxr4syQafeHmGU1Wt1YSpI8BXxUJ+Mm1FjgKwz3pNQwI1EIiZjM9VyGdPThyTAvfHGm7g3OyfvQQ2uVCqJ8+fO6sx+pytjW0LnrlYFLGPQ5cgjwa4vf+kLSKaiIBzJmXpqsEhiSmYVOwEmyNFhU8X9GT+ZJKtIumX48EBmkGcwbtQ0SKsrqHVYsgmtOpaomKtTNDa0+20ttLXjp4mSTUgMPiadI+2wcZZetauUqch/EDFacYLUpITrWDpFLh76BIRULFL+39DDlfaoTClLt+XrS/fR7B++voxymlELq7elI5VkJApypnoZBmzW/U77eCbGqlMlB68RUKeTk+h/CEtMgWdN0FWInyCo/XvtQqrzpYI+BJOpEcJOsY4T8KDiPqlWVeeia2ymLcAkelem88oDX4uihqGas8vO560HlyZupgg04LUULG4mbwThaAihI88yvlgnQ8HS18m2oyV3UAAQmyxot9La0pPNoKC4HQu1CaAdieHP6TPTGCmdQekaa+LvEEcf6hJ4Ucqn8dHl17Ey/wFi/goC3ix87pwU+PlcCV2HH/5wL2pND1ptHxrVNqL+EDaWlnDqUC+qtQJqjh603WMoljqYvXMZiWgBZ0+OIxROwBtO4cq1G+j1BzCcCqKQW0bH1cJmpo7Hn/wSOg0P3n3zJSTjLfQN+jE03Idm04mdrSLqDQ9KtS480RiKzQaW1tcw0N+HeNiHeimLjtuJYr2JQq6O1eU9nDp+HoVMHkEfUC/voF2ropovI+hLYPzIQ6g2Hbg3fx/RVC9Onn8E6+k9fPmnvwoXGSVODwK+ELK7GVy5fFmYQxSPpxbbO2+9iVjUD7ejgb30Cgb6IhgeTKJaz2NsbAgDyUHsbWYwd28WiVgIi8v34As6xdlva3MTQ4MjyFXb6Dg5/kUHw1V0nR2cO38BcATw1tvX0en4MDY+iavXruDzn/sssulVJEIO1IubcLarcoY0Ww6Um07slloo1jvYzVXx1Rd+Hh6fD2+8+QOEImwCJDE3N4t7tz5Cq5jB5EACpfQmRvt7EOg4kPSHMXnoCDIUzw9F8fizn0egbwR/8Vf/Hd/5u5fw6JmH8LNf+wq+/+2/wsyVDzDdk0B/Io5stYJMs4F0uYKhwWEcnzoCXwe4evmSFM2MAWRxFQncJRLoGxvHQ49eFCDNTV1Ghwc+fwi1chk76xvoOh0YnZpExwW8/+bruPbaK6gsLuK5Cw8jNDmNqtuDgalRJAhIcAS5Ucfm/Axmb1/D0SNjCMf8WNlYRe/QmGhUUVeLZxsbHYw/iXgKTrcPqb5BzC0t4+r1G2h1CHxXZNR9Z3sPsXAUn376aXz8wftIL99HfySAiNeNve0NAW38oQiGxiZptYubM7MiSs9YS00ucLyNekwOF3KFEppdF3yxOE4/8ihSQ/1YW13GvetXEWhUcWZsDIlQCPOrq1jLlREdmkChDazvbMLRraPbKKJeyIODX6NDoxKjqBU50NuPYi4vWoHw+rC0vY3xI8cxPDGNSqOFxfn7GAgFsbezhfWdLQxOTuDcU09heXMH2WIZ2fQOom4nthfnKDqJcGoA/cMj6HJ0pt1BOJHE8TNn0HE65CxlXOPZyaKJDRDmNcJagQo0S4ErWjVaCBKI0BxBgSZbtFqAhsXTPtvIjEfbotsWHBbMsoWZnn1sduhYE2UjmLdoo8SIzpP5USnJdZKxfgD+cKxEmassekQPSq7NKQVNOBJSN2yeLSb3khFxI5hvr9syDvhzwkQRB20dk+Pf8Xc2BLWRw9xPNZMsy4VngbAqjDSFXDeLbLdpfvLsMUWjxGYyyuoEOrQBYt+Pr3EwInbgLmlZx5LiGedFvgbfh8wknoHWfU8F/5VNTMF3ZdWoa7B8PmmeqX6RNYMRLTHDcrMgnwB9BK0MUHDASCIrh+M5ylThvbNAHRmTzIHUbIXashSIh8g5SB4tDSN1vuRZKPpKZMCxGWQYFMy/+P1kcqh+2UFDkNdgC0qCLfugnxHW5s9YUEabcCoazedEUE7WhuQaOk1gGRcCDnDcSZAerTfsGcuzmcCrMLPtuL80mpTJw4aOHa+Se2ukG/hSfDYKgFoAgmtCHTots8MyCqVoN059dtxKgWEFYtWZWtcgGSqWmS7r0TD1uIesq6KMCXcVwGas5hqS/IZGS3RuNmOOtigX3TWTx+yvE1N52j1rbg86hlEnz8gwJrU201qIo7SSd8lkCJmEahJAIIOgB2+JNCfluSljjH9QlhrZ7zTV4jVrU1ZzXpXLkGkOYX9p3sw3qZQruo5M0zMQCsr+4heBSzv+J/fNMAGZF4mMhRnrFHFxU79ZRp/kY2Zsk+tGAVk2gKnzF5C9Sk3jB9cc34MEADo0UuCc49YaJzVvtow9YY7tO6hSR9EwTw3YzfqN95bPTYEZXUO2buCkjgW2+CzFQIEAqNHSsuBju6MyPlw7TCBFj0rqAI0FBDX5OuFwRO4XSQsEIVln8V7pPlBmrM1PbSzn/bDvTQKJ7jNlfxE4VfdZOsG79PmTVSn3+wFXQaPzy7XD0Wh+sQbkBIuu06aQQkjuILilRlyMTcoals9NtqlhUpGhxhzbMh61Ya4jkxIXufY8XqkFxMELquPm9QdQaTZQr9bx4t++iD/5oz/Gr/7qr+Anf/pfwrvvlsgajv8d6CNKHWL2s2V82qaHeo2pZqKNn1av/0fMrX/SsJZ+uP8vuGUBIt2ESoW2nS/dnMr8UNBJO4lyyNea+MY3/gP+z//yX3Hq3An8+m/8r+hPJuDotuA1iYWMvskIDxMTN1yOLqp1FruqQ6U4loJdlnZJxonOHnNzHFAwJcg1GiiXigIkyQgh1IFCkhBT+Io7iUtBECYUOrqmttUMOovLa7g3M4fFxUXpwI2Oj0twYeCgqxuTuaOHj2BgoA83rl1GmIKxqaS4gAgDxdEVkIubnOAHP590zkjddrqQKxYE3OKoGxHr8fEJ+fc7d+4KIEgdno9u3cLhw9PScdjZ3kYykZDgxgMkFo3JvUkkElhcWsC9O3fx1BNPYWJ8XPQS6LJTbzWQKxTh9ASxtr6D7fQeiuWS6H0V8nkJLkePHpUEkXooZE9RmyEWT6BUqQhST0bE0uKyOC8SKOJhkC/mZcyS1yIsIwM28t8oQsm1QGdGzZu60kmhzleMDlAedQsioyuzl0azRpAqqmL2S0sivksRQWqpdKjB5NSxFh44ZNDx18joqFC6ObZBgfsf+/zz6O0JI87XZ5JiaNwiCiqBWMcpWi11OhEavCTqmhbYREW6GEKXNSLrRoyc762AjrL9+Pw4gmo7KnyGEkwlSB/YzCq4wTXHxJG24CwYlM4vyW1LKc62W1uusOBryPPxBVQ4nwUrASkmJpKUGuFDjiGI0CcTXYqyStJgRToVUBHGU1edF3ntAloReBQhRS0OhO5NMK9JYMhq21FjS5NKtZKnuxKFTnlA1QXwsS47/HdlV6kTI5+3FGD7BZm65AjwZObsrSYGD0gaLjAhEXFJM//PpJx/tuPFkjzwoHQAVaFR67OzBzaZUAKiGY0D7fLT9pkaGlqMsEApl8pyOPO1ZYzRdM55vdJBFYtpHVXgUUnTBTncnU7paNlR2gcZeNzrmjxrZ8oyIthB1iSfoKB+j7V95hqgg5TLya46xVK7qJSyWJr/CPN3PkAq6oCjnUa7tYlWI4vdvQ1hdLQQgsvXi0rFAzSdqBUKCLkdCLkLcDnr3W2bkwAAIABJREFU6Hr6UG8PYG09j2IpDZ83j5MnpjA1dRxnzl3EtevXkV5ewXCvD5vr95Ap5FFqhfHpz/4U1lfWcfmdlzE1GsHYeAr9/UksLyxg5vYCnO6gMJSifYNo+cKikxVL9GBrfQGphEuYs4VaE/cX1hCNDIgQ+9UPr8PRrWK4P4KxwQHcu3EP5UIHpapDXPj4TAqVMoKJBCaOncDnvvwvsJHOIRrvQzQcRyQUxaX3L+GDDy4hLKNJTnhdDjz3zBOoV3N47+1XUchuYnigB9V6Bs1WCZ947Bncv7eIAKn+3QaWVu6h3ixidGxYTDj83jBCPSPIlakf2IuFhUUUKwU8/czTyOfLcHUDiARjIkz75g9eFbZYKbeDvkQApewGXN0GBgeHsbqxh9XtHJ549nMotyBg3clTD+H6jZvCkHjs4hNY3djE62+8gW67jlJ2GycmhzHSF0eRLJom4O3Q5dWP3oFhFOptHDn7KIZOn8XN+ft4771LSHmD+Of/4seweOMavvMnf4jhgA8XH3kES+k03r59G5GhEQyNjWH29h1UczmM9vQgGY9jc2cHw2OjcPF8OnUKR06fRTjVg0q9gYA5O8jmaJRK8BH8ZhxksYo2VmbvYPnaZdx69RWcGBxC1uPDkUd4XceIMMHh9sp43sz1a6jmd3Hk8Chu3rqCTG4PJ4+dkvHR+fk5uW/jo2NYWV7DyvIGZdDQMziG2aUVDI2OoVSpYm5hEV4/nQHdyGdzOHvsKOqFHPztFqp7O3BRxH57HV5nVxo5PX0D8AaDMo65sraOWr0qwbVVqyESDKMFFxrUBgxH8egzz2BoYgJvvfMWCnu7GIhG0SkUMRiNIRGPY2FrC7kG0PbHsJUvwOHuYqQ/hvnb11DN7qFRrmJkeBxRjweFvR2Ng90uenr65KxOZwsC5vWOjosm1+z9RUxPjKPdqGBxaRab2xt46lPPo39kAitbabz99tuYGh5Bu1LE0uwMwqE4WmSFeDyYOnocsd4+lOp17OYycvYlE0mcOn0SPamUrmUzotWssxBWBowVkrdsHo6W8Cwm0GWBLG02KIvGMmc0v9GTzzKU9JzSwsZ2/nk2WFFkBX70POC+JVhmi3IWTzyD9wE4B7UqgxL7lO3ikLipZ5zq7XAEnAVfq3mgFcWYr8DIQdHMgtQ2R6yroZzYZrzJxlv+HfVh+LmZZz0IRPHv7Bj8vrC3X8cX988PYTsdsAssgGLvj7BODIPM3jf+Gz+fff0HGSdW54zBn8x42xS2LBM/gYYHzlPeV+azwtSQs1wNWPj9BAR4vlpAke9rn6cUsWY8jnkJTZZs48zqXIrTmpi+cJRYjWE4CSD5acAv60DzC2XnMLcnQEaWMkeh3TLuYwS8W3TPVO0hNUlTsxv7uXhtZEsrQGjEx40ovL3f/Huy9kRfx8g38GxW93HmCJpz8F6woLf5Ed+Qf6d5gIJcyuBSMEskBQxoxTXDayBj0GpVcQTKNsPoxM0iWkfxdI3Z5yiO26KnpAAoJwKkjqE+mQGiLHjK9+f9Yu7KXEb+3+MWVgyvx+qH2WvVxp0yGPWalemoe5KabqoXZ581v8/mlhY83GcyPiDnIHuV4Bqb1DLqyFxMtUC5IPbdxSU/4f7wiuOtNBudDokxBMv5fdZciTWP6ibxdVTigl8Ea3lvrKu5MNDY8GspK5KfRXSXufY5aieyHbq/6MLOPJD3nOtbmoPch1aYnjIivHYZo1QAnetbNa+03rTPy7KD+J5W/9TjIsue+r0NtDgBZJys+e8cv+XnJEuR0zzM9ZjTy96S56aaZqKrbMwt5L08Hhnx514j0BQJUQrFJUwsBWbJOtMcU7Rx3U7JUTnux/rIxmIZ1X3Aibbe4F5l5qfMQOt+q2tO44MwipjnkvzRVYkNYckZTUKruaW1h7KlLBOUz4XEAjqGWrargFvGXIKkkX0dbal7FGizBlNsTtlzgaU9Y7ew3KShwn2v5wXjBu9ng7FQdIMPzOQs09C+vzSwbaw1RZC4zzIOPEDf7IJmBsyfNXbVSQCgoPxL38Mf/+Ef4YV/9TP42gtfRSBiNbsgUx6SxYhr/QF7V1zezXvas0+ZsQcsYYnpDwCFPxpLNKXxP9Xf8uszhLT3WU/2oJczTdhNdtHowiCgcTAHz59T94xWs4P/+Ht/gD/8w/+M8ekh/Nqv/8+YHB2Gn9o3Apdqt6pBFkubM9NE+il2RwRduwaqBaSuiuKKYSyj1VmOrhwuQ/NWkWsyeHhK8sBU2j6FobmxdBOLoJ10CpVCzaKagFKxWMbK8gqKxZJoS7HLyPfa3N7EXjYjhwHni4vFAuLRmGhzbGysoV4uYnpyUua6CeAQ+FJzST2oxI5WxuLYWfLKtlpeXUGqrxfpzB6WV1ZFnPjo0eO4efOWbOhKtYaVtTUMDg1icHBADg8GZ1JBLV2Vv6e30/Ie7JKUi2UkEzH09fVgfHJUxh43t9NodZncBLGyson7i7QmT8j3k1lz6NC0MA3mFxaQyxfQ09snwZTjI3yeHGHgtWcyWXGEJBDFxIeJkXbNSKstyFiiJHxVanaFUSlT8DUoY1h0XCRoRpCP+jv9fT24ePFRVEtFtBo1XP7w0v5IGR9o/+CQHBIEOQkC7GVy2N3LCaNHOkcEa1xuAbfICvvi555DbyqAvp4UAl4PmDyygyJz+y4yXah9QdpwTcEpSSI1kVDQRw9fm6zZ7je7Q6rdpWuO3yu6XEK3VtaRHMDWtdOsM0kYzR5hwsLPLgkTgTXiLQL0kKlodU7YwdZigmCT8M0M/ZvgVrVa1lEGYScaNqCIpukYnjhJscMltu0K+IqOnRgkKPvKAmjaQddCg3oe8n5i7KIi8mITbxxu1IabIpIqlCoCq5K0WXtuTfr4ObiPbUFEYEzugRk9lG6MYUbygOPPs9NFFp3cP9MFpLimfJ42O5tB6SYKLbqtTkHsrnINWQBNk9ga3HwuFFM13WyK3YtVMT8HRUK9XjFA0Osj2KRuqTJqE6D+AbW/tAghY84WWEwECE5rsqGsNdXf0EPaFoICcBnuv/1eq0Voi0Z7P2StSTLBe8YuaVeYBPV6CR5nF1c/eAf3Pr6BYnYNXvce/J480EkjFvfAH4pir+BAieBWx49mpYKY34NufRftZhWtjg/+UL+wTjnO0unWZL329w4ikexDOBTD5soqxoaCmJm5gnS2gtTgGVx88nMy/nbz8vcwmHSjvzeBbquJ7PYmQr6QOKUGojEcOnMBU6cex5sf3kGz44YTZZSKS8hkd2ScmElJIJiEyxlBucguXQVeVw2jQ/3Y3cxibWEPpXwTT158AqGAD5cuvy+S+gS2ogPDuHRjBp/45OcwPnEErUYX165dw+zsPGZnZhDwe/G5zzyPWCSA2zcuY+bOdTRKOcTCPlx49AwW7t/F+PAoFmfnMTo8IjbvrU4Dt+/dRrInKdqFTDbHjpxDxxVDp+vBXi6H9c0VnDt3Brvb29he3cZwTy/QrmJ1eQ5Bf1hie6uWg6tTR9jvRSrZg9X1NPLVNk5deBy+SBzHjp+QvfvB+5dQbXTgC8Zw7dZdeEMRTExPIpWIoi8VxthQH/z+MLwuHxqFAu7euIlGsYpwMIaW24+Tzz+Lmc1NfOfb38FoIIonn3wUzewOrnz/uzg7OS6x+KP7K7i1sY0Tjz6B/tERvPPOW+jUq+gPhbG+ugpfKITegQGcffgCJg8fhj8aFmBvK50WEeNWt4VoLCKsr9GRMdFTpN7TxtoK3nnlu5iOhzH37tuYSCWQc3hkxC40OQ5PIo7dXAFL8wtw0RTCBWxvraDtqOPoscNwtdrY2dyU83FibEyA+821bVRrHaTzFWznK5hdWsVPff1nuAEFBNxO72JtY0PygDPHj8LRaCAVCiC3sYE716/CkU8j0G1icnxc+BwUFRLGMzMOR1eK1/ROWtwWWx4ffPEEzl98EgMT41hYWsaNq9fQqTXw8JmzCAU5ru6APxKGIxRE2x3Ee5dvIp7qRTm3C3+3gkYxjWQ4gI2NLayv7eDQ0CDCHgdK9Qq2dnfk2U+MjGNzZRPReAqZag11jxv5ZhM/+cLP4ua1y1ibu4VCegsnThzH8TMX0HT68P61G3jo/AWUi3m8/J2/xXhvr5wJ12/fQWJwCEMT0/BHoujpHxSdtPX1dYlxZEeeOHZY1i2LKR3doW4jG3ta0EgBIlIMNO8ga8AWqQfuunoePDCCYZx3beGlBaqOeDHO8pe4yhknL4IMHP8jsCYsX2HdKgjFGG5/XrSbDFOD/0YGOkEsGojw75mPyZijS41LeAaqW5uCR3ZSYL+bLowrNmA4rqWvbQE2fmaeb/YsIuNHtacMUGfAKuovCrvWAlQ8IY27rmWaSQPONCnseWRzN/tvNs+3/y7i7DKyqKCYnB3mLLOMLv69NpaUqcXnw+8RTSO5tya/Nc6I8jrmnJWGkwAMyo6xoBrPMBbv9vyxo/C6BmiQ4jFs9zac0AYWv59nO1/bTg0Iw1tfVbSIRJpBxkppBFQWswDNi5RpLQBvpyWggORCPLdY3JpGoOQpFGd/wNjJ6gkxv+b5ybxamkTRiAALvE+UIeFZrcwt5V8o25yNPzM2xgkFIxGhelI865mXGNforgI4XJd8Te4RdVRWxzULRlkWnYD5D+wH/hy/T1mRB/q+XG/UeeR72wL9wfPc5i3abFNjB76vZa9Z0Io/Y+UV7J7l5+Dzt/tS3t/tNSPJmv8x3yDAKOwe82XXqd0z/Hm+PhvVLbrjGuFvy/JXZg7BSR115H0TOQZObRC4MlpqOjpmdOaoFysArAJv/KVgbECcUtXMRxmklMEQpqBolhqhc5GDUTkNa8gjAKJpqIpUBPX1DHOQbCLmUKpZZQx8xFisKw3LqmF7WUBZGfQKdu6DJd2uaA6zmUzjIcvEUUdBAqqq4SVrl+9jjAksk44NYgvSPsj4I1jLNcvaz44p8jnRmZJ6YsLu9RFU0gYowUNeG9ccf5fYI8xOjdV2TdC7yrJGy+Wi1Ix2MkDYm8agjfmuw5Au9uOVaUQIoGqar5bxxfeV5y2Ongq48hlJjVipCJDIZoM0AcjENhNNFjS1QvBCDDGsPJpOkL0lYKyIzHtkvSm5RF2+RXDeQXBJ95/Ng22zV+8tY5/fyLxwv3elScVnZJsXorUtMZN73iMTNjXu60YTL/3ti/jm//VNfPnLP45/88s/LxNIjAU8B6jPq1NSJt5qaJNrtiQEjek6ZWblk/abGmKKp18/ckv8p4pqmc+VW7vXVeRY56f3Owpm0YjOjRWacwjnw4zfmHEqUe2hmFwbv/d7f4D/4w/+BNNHR/Gb//7XRLSWDBvah+rIEQXF2TWieF5dgCo6DTHRE/RWLKPZCSSjQzVwuHF13t4Br9T9KgYvQV0Cq0xtqZA5kwOzoLnJpKNCN6EABfvayBdKSO/uYWZmThhHvT19stmIxGdzObEcJZCgQd4jwaGQywr7icyuh8+dFeDBwU6b3yeuVby+YDAknQ4t6FuiPcJUgu916+4dGV3JFvLIFQoYHhlFPJESgffhoRFk8nmsbaxjRAR/h4VKy8/Dg4FdSuoDaTDtoK+nH1ub2zLGc/jQJKanJuD2EHRpY2l1TYDCQCiOldVN1KotjI6OCJPt5s0bHNLEQ+fPiYud/VWu1hCL0zreJQdZNpORe8jkle9J7atoLCrAAl0cs5kdrK6tIBaLIxqJi04DH0O13sReNi+fuWUo8QQiisU8elJxxMMBnD1zCjc+uopUKgV21LpGn4LAlcvJhM0jc9fpvSzC4RjK1bqAgbl8EameHglSPYkgHj57CEP9/UjEwuhJxAXI5LNiEqo2sy7pUBIcksRmX1hQ76mMQPCgMOtfgp6MCapDEV31RMhdBOvVml0OAop5+nU8zs6n8yU0oecBwAOVhx873x10nPozBDfIHBQmn8zJc7yRwo+Qbi2LCNF16FITjoKYpP42RLxcO2UchdT9w9cSJiOV2mQsQqngTKwJblG80o47yOc0HXhVzVJtB+4HrlMyuCRpEwdHHZdU9xl1UZSxAiYJtDymWQPdZvg5WvpzQlHn2MwDYwR2zl5GPKkjQdMISZpUzHa/mHE6RddFxHfhkDFX3lOyoISx2WmLXp09CPkZpXAzTk9i9V2vSJJtu7ECCFIIV+y1u2KuQKcaFlXUGRLWoBEe1oSSoDbp1F3pvhHcstevS0MTVb6+1fewgD//1SZbMjIjY6pWE0dZFAJoGl0zia9kpbtVc4CxYnF2Bcvza1iauwWfexfRQAm9sSZioS6K5SJ2i3TnC8j651poVHNUroKzQ52UJoJhHyo1jjG6MDJyCOvrWyJSPtg/hBNHzmBrawfRcAt37l4C3FG4A4dw6sxFLMx8hPt33kR/FEhEY6gVKgh73Dg8MSmfd3ljHWPHH8InPv81/N1rV9E/Mg2Xp4ylpUu4c/OKxP9Ubx+e/8yPw+kK487dBaTTq1hfm0G1VIAbfoQ9vdhZ2sZnn3sWjnYdlz58G/HeFJ7/0o9jdiONty7fws/9wr/F+NQxvPXW+xIP6ZJ6/dpVvPzyd+FydBD2u1HJ7yIVC8HVbaJdq+DYiaNotGsI+oFKIS1J7PETZxCK9uLNt94Rl0dfADh8ZAzVdgjj0xdw4tR53F9dxu27NzA2NoAfvvYKouzecl/V8mi3qnD7krIGAp4uHASCZdyujWKpjmhqALGeAezk8hgfHYSrURJNpja8yJSaWN8r49Cpcxg9fBgdB1AqZTA81IsTJx5Gqn8E3VYdazdv4O57l+GsdVAkzX9yGOlWHdcvXcVXnvoUChzxy+9i8/5dPHruNNKFIlZzVbhTQ/j8T3wV5UYD77z7Qxw/PIUbly5hdnZGhNaf/+xncfvePWRyWQTDIRHH5yhYf3+vsH8HB4cQT/YgGI3B5aVmjBebS0v4iz/+I/R5gPzSHOJeF/a6Dpw4/zCmHn0E+WYN77z/HtEIAX1qmT1Eo35MHJ5Aq9vE8vwsKsUCwsGggM07m2lUijUcOnoGJ88/jp1iA9/81rcRTfXgiaeegj8UhMPL2F7HO++8I4XZ+MAAQgSwc1mszM0hWi1gJOzDQG8KZTZJ8nntyAd96B0eRL5UEvfeSDwJRyiC6MAAIr19WNnakrhbSGexy/UeSaDj8SNXbyIxNIC2q4tnnvs8Fu+v487N26Lz1Rd2olnYwSPnzqJca+Avv/13CKCDY5OjOP/kY+i4HXj/rbeRDIbRLtbgcniwWykj026iGfDj67/8P+Fbf/ZncJcySDo7OHX4CEbGD8EVTmFpN4djFy5gcXUV3/pv/xWDPgempqbw6lvviNFDKN6DcKoXh46ewOT0IQwODArAdufODSQTIQGDmUtYAxLGMZ5JjCO2KJexrX3A3bA2zFlGrVFbpDLWMs7bAsgWXIyPPNsfBPJlZM6654rNukALEkvJVlB2kDoXWxCIMZvNA/6ZWl+MraIxY8ArNhFYgMhYi5tMLS2EdORRx90sU415pzgxPjD2xu+xhSLPLzuKQ1abAg/G2t3oc/H7rfbNPuOXIKApNPWc1Puh54k6pWkDVcd+bBPDMkmkiPe4jQi0AmMs8GwzR4paYTwrY5rjO9JYMUxeyVWFgaWsH54ZZOjIzxuWHIFFaeQYgXqeuxbkYsFvvyzYwkcjzAuO3QszQZlVzC2YNzOPsU7IQk3dH1tT7VBxEiY7Vs7Chuh4Mu5Tx1WARXHZVFdRAZLIjmZOzZzD5UaUbsP1igE6jVapNLw0F+EUBu8B80kBeER0X3V3FXxSBjrBGDbjeD5Lfk/9nQ4EXN3XMTXPXcAN4+5mWXzavHMiGAiibJhf9pwmU1sBRElOjJPoAbPIriWy7bQIptZYQYAXghyWnWdrIZvv2D9Tb4nv9eDaIcuR38efP6hdWigVijKGxffgutSaRuUfuK8tC0dMf4xQPK/dgiYWUJXxUNN07TaaolcpeqR05uNzlEajslSs+DwnBDjiLbmKTBCQxd7QUVUZk9Piye5Dyzjy+0JyX1gj8fPY+0WdWuaL/AzKYGroiKZxrbcxhVfBzyPryRAndM+rpAxjmjLIXKhXjKQFx3JbKojOZ6vNVAVe7D2yrEC61jM+RaIR2Qdcr1yrdoTQTgKIHi9ZSGLspECcMkSN+Lp0eHUCwX4mBWq7wia072/1pqlNTDkU1i9sCLM+1Ka/PnupER4A4lgX0zyL64bsKk6y2JFAMri4n7QxrZIhvFaCUdwPso7MOLpoidXVtZv3w9andm3o57Ij2MpUZcOY18cxY9HUtRqG+47qOm4pzWzJ14UDKMAkY5GUNEJwMQYKHIcXaQ46yLIO4YTSgb6djDgboXZxozf6s4FIUMBNjjFy7dh1IA6KTo5HszHAd3Ki43KIozKZW3/wn34fP/31r+JX/8dfhofMU9WQ1wY7He0fYGBpU4HGdvX9+M69oozKA2d7AYj39b+dP9Lc+ieObSG7clcF5cWJTVlIMhEvugE6mijnp1Z2ZjRHkS8pbkXbiglQF7/zW7+H//In38Sx09P4d7/zv6G/l3R7rzhjcUPwMJMFx+NOum88lBWUYBBkwBf9AqGcq7aPJggEk7xoVIvCmpLA3+2iWlEgiCi1pTLXGJTcvH4dFSNyT+Asnd7DpUsfYm19E6dOncLO9o4cshQfLsn4XVy7gV1Fvu1YVCFfkE2cy+UwPNSHjdUVXDh/Xsa+wgG/FP0MhEIvJSggouNkDfmwsb2NpeVlZPMFjI6PySzz4MgwVlbXpDMyOTmFerOJ+cX7OHfuIUnwdtNpBFl0S3fNi1CQtHG1pPU4PXIwLC4vob+/T7StcvmMHnAddWFqw40cOxvtLsKhsLwebaMZECcmJ4U5RBCKNvG8HtJzCdBsbW1JMsBxQ+liVKsyNkdQgUUTRyaJ2OdzOYQjUWXcdNjFaogwIJ8tgyhfn8+Yz51BOpfLCpvm9OmTyOcy8lx4GCdicfl3ji0S2efMdaFUFlDCHwgJ+JJO72J3b090sdQkoIqTxyYRj4UxNTGC40emEQxqJ0Ss00XP6UAskwk42Vs8UG23V8bKJHKr6KHM+nMUTBwRNVFkYcvDUlwR5ftVG4s7QTsl2mXm85HOtLif6PqWP5PNCDUwsEwweX+jcKgpp+qKEOzVw0BZiFy0BH/JxJFOnaFdq3uf0bjraLFhD2TdOzzctLshnToVFzCOiwq4WAFb2dKGrs4OlLhDWpFcsp+8tM6uy72QmGDcd2xyIWwzo79gu1Lct0yURaPBgOUsmpgMCKhlElUtHJgEeGWvSxev3ZZDWOyLPSwCKDSplHIxjeATon4FxS7FJEIFzXjNLBpk7IRJY7MJJnQEX8tl0qcdQje3yZktbnhf+No6IqFC8XxfMQkwNvB8CwJy2snVMRCraWDHFaWrbV28OBYka1+p59JtJugoDDky75TSz/hSqzaxvLiG9PYequUChgYjGB+OoV7axs7WisSEaquDnfS2jOGWcitYWbyJCEU4O+pm5nK3sLG5joGBEfh8KTQbHZQqOYRDAZw4fgZzdxcR8BKg20OspwdLmxUkk6OI+b1IL99AxF0VF8GN1S3kN7Zw8ugRYUzeWlhEZPQwnv+Jn8N6uiygQjTSxL27P8Stjz6SMUK4vThy8iE0mi5sb+8hEYsIo0yLVB/ikT589O4HGKAeoaODTDoNfyiMRz/5Sfzw6nXMb+3iaz/7y3B5EnjzjQ/Qbjbwqec/BX/Qjx+8+ToKuTSG+pMYSEXhdwH352bh6kLiYnp7A0ePjiLgd4ie38TUUQyNHMLS6jpefuUljI/34pFHT6PbDeHe/DaivSMYHJnC3Mw9hPwu7KU3EYsGkE2vo7i3gYmxEQR7psA9sb60gHJmV/Sy0Krj1kc3MDExiVKxjGgsgb7eGBrlLALBCLyBJDZ2i8g3u0AoiiKBTK8fJ8+cxZkzDyER75GEbfX+fazMzqK2m8HG/IKwczzJCOouB27duIWvfO6fobG7jaV7d+RcTPT1o+ryoh1JYOjIKQRjCczNzYjQPB0cX3rxRTmreM7QcZeGHwJCc0wm6BNG76ef/xRGJw9ja30b65sbAqIHo1H09PajVWvize++hLmrHwIEDwM+5Nod9IyM4ejjj2AlvSbjSEPJFKqZDLr1Gianx7CyuYpMIYNmrQGv04Hi7h5quTycBKhbbWm8TB46htTgKO5vbOPDj26gTCA+EMLkydMIp/rAooRCv36nCyGPGzN3bgsDt9/vQW13G85mTRiK9UIWXheZrBUEwmHs5nKyz4+ePg1nsgfeeBSrm+tSYE6OjKNQqAiTbjWdRaEFpAtljE1PYXCkHxOTR5BJ57CxvApXtYRgp4a71z7EyaOH0XV48fIrb8DRpfZQFc9//rN47p9/CZv37+OHr7yGToN6Qw5skc1Nl6h2Fy/8yr/FX/35n2E4EgCKWRweGULAF0QDHuQ7wNmLT2Ezm8Nbb/4A/WGfyAp8//UfYCeTR7JvEMFoHG2HE4PDIzh+4oQAkOhSW24DkxOTAh7YUSnLCBDxZMOqEb1FYehaB141uWA800Re45VtQjwIbrHoZUBirFVGhhGClibQgTOs2Laz6GNR0mCjyAJDWjBYDSMLIjFXsCN0FpixBSNjqk6iqEi81SW0gJItqHm+CQPXAEPWkIXxlOeTZTDxbOb3KbDE4oX6rfpZbOGkrwnJiWyRxc/L+CuMEWPOYs8DzWMPXlNAPAMViBMcDU5M4SbsKDKPGevMSJsAg0ZL1jJItNBVxzqeSZYtpHpYytwWNoI1R2EcMfmFAGJkTRuWmWXJSeORAJE4LLeE9bF/bovWkk4L8Hy1Ol7CeDP3XkYXRaxd9aX4GqL5ZipZPk8CotZARsZLOZ4oo1OqGyVaRsIEJzij7A0+YP6cNfQhM1t1Lvk5Dft9Px/Riop5rDSyxHSGeQ6lCNTFj1/MjbQWMSPTWbrrAAAgAElEQVR9HQUBmSMLUGNYLTy3yV7m2ynox5xLZQpk9NCKpBvWnrpNKrjJ1+O64K9KuaBeQsYFsSITDZrjaZmvX3wurDGYG4tWmZRClLPQZiKZ6qrzo8xtqyXLvEwaKGSQGwCBr88Yp2D1gTmRjHAZQErYKCJ8fqC7xIZruVxSlzsvwUkKjOsIlhWp52UFQqF9zS2uY8nDxHBI943sS5PfCQDUJajUQItxTxwkmSNb7TXWfgp0EPi044QEtxgjbLOPvwu4xhhkpgckjxXHQDKIVDNPmoEyBsrGIpvKXmWk7oMvBIsO9q/kjUanTNw4pXFrmW4K8gt70ejiEuyTKQqTTworiw7Wfr8ATawrZTpDGE3KeuSEjuyflmqtiVGZrBvmu6ovxWeYL+Tk7BH2lNGd1b1gdMfMlAjXDnN2mtY8yH7j/pIawjA9RcpGl5GsDdafFiTTVaexTnXfVL+ONQLjisQEH++fR9YEX0NE4xs0S/IJvs01a1l/XPfSADaMTAGg9wksyvq0jGEZt5ZRdJUCETdHaQ7QRMBgoy6jJ2aaCFofaW0i01pet5wjfOg6IaL6xwSztY/C84qf240ua4FGG69+7zX89m9+Ay+88HX83C/8HHxBn5xPZKi6pEssEUovQK5dY4Vlywmese/AqTpxqrxn2MhmbDQ+eU4DzN/j6+/9jX+P1/rRt/z/dAcKa3MHkdu8p2Vl2MOFa0g2o0spyjwMhZXCg4YzurTvrnfwjd/4Xfzff/r/4MiJKfz27/87DPT3iN4WOgzQSmuXZUYQi/POUNcQy3og6MJlK/bB3EBMDMolYbLEomGgUxNhc+kIUIRaRFi5SRR9pxYIDz5SSf1BBgF1W7k3M4uPrt9EMpkSLadYNIqlxUUBh1LJmBTN4nJR1ODAG0Lni8xeFoVCURgifK2A34VUIoYEBQv9AfhI25QRRp8EhXZXtSA4O54tFjAzO49YIoGBwSH4g3z9IkLhMBYW70uRLqysZlO0RTjCxwMovbMj2jPBEBFv1T/iGOHgwAByZJv19gk7aXsnjWqNs9k+YVhRbmp1fQtduk+22xgaHkapWMTC3LyAM9FwBI899riM/+xlC9jc2kFP/4CwY6ifMjg4KEg/gTDeX74mx9/IeOH4BEEojm+l02m5V7RuZkddHXEY4DgW0JGRT4IFkXAA8XgCS8urKJYrGBsfkcSEWECjxk6hG8VsDqlkUsYqKVLMe0QtLgITBLcYeCmgX61URGdGXAc7FHV04vxDJ/Hw+TPCDGPAZJeJIOb01LSsIR5uBBssfVfZiaolIiLxcqh1xBFQ3BS5TqmPIoea2lczGWanwroT1niIGxFXS8MlfZeFsQJcDLI6Nuf2aYIlQuzGBYXXKUDbA+MR1oJctR4aCHEcVXQxlK69DzjzOgxIJHbbHTMuwkJEAjuTFQXAxLZBLKJVR0HHC6i5QdaXJsRWyJSJle1u28SAYcAyBSyNWbpFtOTlh+WoozhUqgW7jvtpERQJsVukzodkmu0XMeImqgee1drQA1u1FKQr6eKoRE3upWodUFieMYLjxPp+OjJ44D6lhY5zv2PK66AZBAFb202yRYKaE0R1NMeMPfKayZa0nf1g0K9UcUmCnRq/pKuvox6abzPJ01EZxjUZkZb1ZIShqZXDeyyjosbf0YxNSyFlHHa0k6Viw/FoEG2yWQFs7aRlPDgZ92F96Trmb/0A+b0ZjA4PwuePYXsrJ8AWP1dPcgCp1IgwM8u1LDa2NzA4MIr1xS0MJnsxONgDV8CBdLGC1eUMJgZGkVubQTLUlJi6ub4NZ7WFE4cOY30rjQynGnrHMHLiEZw99whu3fgQflcO5dIyrl25guNHH8LVj2fQcfmwvZPB0SPH4aNzFMeHOfpVo+5PEEu3b8HTbsDrgHTjhken4IvF8MGdG0hXynj44vMYGjqBjdU87n78Ec4/fB7PfeZTmJm7h2tX3xedrSOToyJSn99TUEW8dhtVBAN0/6zKvnT5AgiEExLLfvj263jooWN47tkn0K51cOnqXWyX2zj/yNNYvb+KR86exfUbl5AYSKDRqqBVLeHw1CH4UqPIZkv46PJlHJ+eQCLowY1Lb+PezSsY7k3i8PgEfG43VtaWkcmlQT1ffygFbyiBcseBjj+Ekw8/hukTpxEMJ5FKDsioEZmY6a0dzNy+g75oXMCzjcUFDPb1Ym19DblSGS+88DOobqxi6d4McsUqLjz5SSASx+tXrqPU7WIvn0OrUsL4QC/u37uNRE8SyVgCC7Pzor3CkUOCguvbmzK6nUrE8bnPfgb5cgNvv38FO9sbwrSYPHQIx0+dwuj4BIJeD1799l9je3YWYZdD2EQUpXclA/DHAnjiycfRqdextbyGdr0mTMJ6t4FMPoPz5x6F1+HE3I2byKysIO52IeXzgCUdm0zEHkLxJHJkAabTWMrmcOTRJ/Clr/4rFEp1OX/3tnZkJIpuk5lcHqePH8PxyUm8+fJ3EHcDQ7EQ8tubKGfzkqSzOOgd6MPA+DgyLi+2cntotWtwkDXt8mBgaAKxoTFk4UJsaByZTFGKynK9LM6cdC7eXF1DXziIx04dx+svvYhCJoeengE5MweH+/Dy9/8Ok1OT+PoLL2BsfAL3lxYlH6AJC88/xi7uy09+9ot49ZVX4W7X0a0U8djZk/C5nWLo4o/Gceyhh1FuA7fvzeKx8+eEpfmtv/4bLCwu4eSps8K4yxWLiCeTWF5ZFlfiE8cPIxmLCJuF4JY9MyQYmEaBAgFtVBi3jJ6oTREt08SeK4w5dizKsiD4+//L3nsGybpl1YErfVVllsvy3lxT1/t+95luuvu97oZuYAANVgygUCjmz0gCaaSIQTCDUw89AiHQgGaAmQiQEGg0AjS4Fk3b5/rZ633d8t5lVppKbybW2udUXWn+vH8MRN+OjvferazML893vrP3XnvttchyYS5AUFTahzyz3Ig4WYeeMeDZMZ5l4ouF/5LhxNEnFZUSlGfMNICMr6OsArWfrMDz7BljT3sAzLM0eKiyQPOjV8o/ndGKLYGxOQRmwYAJ/uHnCPQTI8QxrF2hxnOauQQbJSz8DOSriFEiMxo3TiQgjGCH077hGqhQd3HexzaOyeo6ZMBjTBzmmqbvSlYDpTacDqUbjSTAJBe8mglg8xpkmEMwh801jukx/pBtJS0ZG3NiDPOAmjFNLGbwZxz/LFfIdCIj3MXX5pF+k/LXAMRmYl5LdqsHEP2oDkXlTQaAgBTHUCMqHHltZKH4wvowrrtrsOKdeQUnIkwGRNqeKtQpGWDmLQ7vUjFrrs2Wd3mA0DtB6vs4pjVzf+Z8BF4Yvykl4h0P1Whyo23cY2WCsxJyt9FFjj4K9BMO8IzRggMZxCpzDXuJYh+O9DWMea4muu1fL0+RyeSUIxGcNrYM80QD8tg0FXgbpRSGmTuwmSimvNNjlS6RmHI2rqbctW6ui7bP64hRL7dibBOChRyzKzttKO4lOvUx59b6iS1j45i8Lo38EZxz8grcg9zTfJ653wSQcH3ZgHci47Y8JmXBM4DXwRFE/qmDusCcLoiIUeO13AykJhjBtTGphibzHMeC9BplzNd4f/n8P8sw4nPkgQfWCPx3z7Bi7iO9WWmxuRFeR6bwZxqvje/pnwvlfrGwwFuyfwiS+LFU/g6/EzWquPfoyMdpCsqb8PX8Y+OoQcTkJEqwhLkuHcrt/j171pgOXFBAlhfI53ckK9HGYes2ZunAf7/PvSO7AfJkLZuml7njmi4tzxH/WfynmsQONNfZ1qxpeoF/rOFrUxWSGhEqWUc2n7NzwRk5ePCPpA3uH9Y3ATXCaeZk2m+Wx7Op7+R0vLuhtPz4O94Mw85Vf+4w/nnnUK0bwW0B8GxasNli7831McaU1RVyeXfauTq36HqosXUjQbS1JZy2bkC5A+nvX/niV/G5f/o5fNff+C78vR/7u2hJmCkDG01kbkl+qGk1gMcqFMscA9fHRc/UsvtuszqaVnHgVvLY1Q+MWX3gF/oP/8Y///JXILf2tGkMEdvI3AR+IzybJPHACEVMpFs0VNcdIzDRYHCtBvCv/uWv49/+1r/DyMQgPvtLP4vhwT4d/BQI9u6FFpiI5pKyap0SeyjJ3rLuEB8azjezndPkw0l2ha6Lo2ImtCm6cYnjW6TtV6XbwiT0uWsfQndXB7Z3t3D37j2BHmQaEWBKpzNy05o5eVKgGZPxWCwkgXI+aOpaOO0sOZ8Q6Kg3sLa+JuDnzOnjiLe1KpmrUyegXFESxw690P5mALt7KWzv7uKgVMDo+BjiiQ7ZhBPwIhDUFo/j1u3bKpI5Nvh0bgE7eymcOX1aAS+7v6+1leZVR8dhd4nuiQzQ1DMgzZksMXVb6lX09/WJHTa/uCrXJoqKsjvBLtvm+gY21tdluEFRemptFQolpPZNbJPvwdEIamnZCFYc8Tjnz9mt5AHidahsjno/kzFqbyQidtvAwKDE7FnYE5zg/eApWihk0d2dRCAYwf0HDxFvj6uTNzI8gD4nEL+xuq7ivrc3ia5kjwqJ7EERHJfkNSohqNXFsGOXlCBER1fCdIeqRZw7exKf+sQrApM+//nPa6Tw27/9O5Boo/WsHXZ+L8tZk0HEgUuydnaOKRJrpd4bRw5qtNo9cEmKo7S6TqKYYY4ef9jBErhiXWft5SphBloTRwWi8RkySrl1FqgFxuviGupwdgeuacUxGWLCcmR3ax0xC7r+n+ICsXvhxBnJVuPMG9lbEpYnaCKHQ2NdGuvLLJtpy/5sd08sKwdO+evyQZf/fSji6fW0XJLJZP9Z4EtFjRs/lg8SmW2Hxg3OmvqZwOeDkadp8/rIgKT4Ntl/ZI9o9DhgwrZ85i0RIsBV1viOaWK5brbT7iDDjxo9viATy9PpWvAamRR6pprGcRiEvYuTTAjYGTa2HgMxC04m1t6W2TsUWawk2E9A1NilPOX4nQUc8uxyOiye3eU7ewS1NIJDJqwKvxLaYmExEwmo0V2O3eitjQXMP34TgeoyyrlFJNoCiMUS2NutYGNzD/39gySSI5XOIhCso7e/E5tbWygXAmiJJDDcP4K+vj7sUcy/axBPn2yili8iVNxAMl5ENFLH9uYukm09OH/qtBify6kc8pEudI2dwSe/+dNYnn+IzZXbiCdKYl4O9E/izfceIdzSQ/gPJ05MY3N9DtvrywiHWpHJVNCsRVHOpDDS14VSIStgvSvZh3TpAKlyDs2WCNLZCq4//82olKL42muv42//nb+DU2fO4Obtm3j9a1/Ck/u30Bpsoi0cFEOWMefYxCRaIyGk05soF7OIxMJihA2NTmAvvY/FpXm89NI1XLwwg6cP53DjzmMMHj+D42cuonRQwumZk3j1jVcxfmISqf19bK5u4NrlDyHY2ond3TRWFxdx/colPLzzHm69/TUkExF87IVrCNbL2N3cxM2bNzA0NqzzdXV9G41gK9p7x3D2yksYO3EB6UwBLXGaRLQIYCeDYmtzC7ffu4Ge9g689KFruHvjPeztbKogK9dq+K++8ztR2N7Erbe+jkggiI9+7GWk8we4+XgWr9+4ib3cgcxDqoUS2luiaGFB12winUpjbGwcyZ4ePH76BOubGxgcGsSx6SmN9s0ur+DEuQuYnJ7WOXD73h2srK1ifHwMH3nxRRQzWXzxT/4Um8srmBgd0z5v7YvhpU9+GInuhDrUcw8fI7O3h77+ftQDNdy6cwtjo5OoUoPkoIQ4u/AsknI5HOztoUbNtrZ2jZkmOjuRLRfxZHUFW/k8XnjlZVy4fAXtnUlEOfYSacWjhVXcfvhExeKlM6fQGQtjZ3ke9ew+cjtbqNK6vllHIZNCrVpCz2A/9gIxjM2cwPjEEJbnnmDh4RPt/0hnD6rxTvRNncDMqfPo6x/E2uYmPv/5PxeTc3x4GNcvX8JwsgO333sXX/vyV3D8+IwAxcGhXiwvz6txMzU9je/5vu9VfqLzvF7H/YcPFPdS6QzGj53GwvwCdtdWEG5UcOH0SUyMjagB1tHdi1hnEmWyUOiW2BJDNpPD0soqNrd2NLrfR7OGRh2XrlzBk9lZ3L13F1cuXcC1yxfUyCJg4cegVIw6loomiMQggHICFkg8C32H2o/beYCIr2eT0IMjjMk6lySObboovmBUUei0uKRfesieMO0rD94L2HEghR/H9iPn5qJ1VEAYIGAuc4whPL+ZQ/nr8XFZjU2nr+SBLJ7vGolrmDzEs+AYjQl8XurHCsXklY7Q0TiMWPgabQwZCOW6+XItVrOVuYoxHFRouSaQH3djUWbNFyugWByrwJKXvOUJvmlkBjBuVMCDXRRCd4xo3yiycbGmSXPwPaUtZt1Uz2TwDSPdm2c0H6VbxUKW7Co23axNbHmFY6QoRxAzIoxcPoc26kiGOK5YcmNxLcpTzeXcwClJDrCZ5wpna4gZK4LXwFzUmOrm3OkFyZUburFF73hnuqcEvmztyMphPLZm3JEulmKkAw8tryEbiACOaWTmcizaTfLB60NJr8vFZzHpHfOd95n3RuAAi3dKODj5CQOEGjKe4uvV2HT5Hyc6vEYSMzbePk6FeJF55vSM554NpLqIhbkCv8kQENxiDsztx5xPIBKNbChN0TDGD78bgUhq38pois1wAbkmLeHHuzheJ6YkJz/4rIopHtG91f6hnpLyPUe3ckCMDDmlXxxS3sj9zDWUcQP3W6CpvSAGmp4DB7i4PUEQUQQBGiCpgjcAgQ1KNuq57gK49Gy7HNS5u3JNJH/RbAoA4h/+nidFEBAia9hPL/gRUG8c5N3h9YyJUWbf1RhzZp7Ez/BgK/8pgIIMM50RYU3AeO21IxDXNOO4foGgTQhId8qJ0vN7tHJc01q9TjbDWJa8h/wOHoDXujpDNH42nwmCr17ihBuVoBWvW7m63GGd4RSfTT7vNWq+moYynw9/D8n281NKMjmj2ZMAcnNUl5C9anObPrJ1tNqAdYSAPp3dBLMPjMXF2tAB7xoldy6a9gzaBBLPYY1Jh5hrshlRF5DK/Uh5IQnv6zwwV3kPBh/eG9ZWyv/5TLC+8WPzvulgTE6x9Thx4xi2ku/wTFWnk8WYJ41fPqdNnmVNvP/O+/i5n/ksvvVbvxU/9g/+PlriLWIV8kBnvi7duMBRLPJxw+87A3Edq9UxzPxrfOOG69xz/NoHxqw+8Av/8iGdb1yBX4HC5kKTB5QE9xwF2Betz3bsuIGNuWXJgnFarciWO0s9hF/+xX+Jf/tbv4fTF0/hs7/4M+ilWyJLIDmaGcMhl82p6OfoGenLmrt3OgMKEkwI2PGRmyJJX6S9WvciyN69S2BEJ200kN5L4f79+/jSF7+Is2fO4srly7h/7y4ymTSmjx3TAdnd2ycEf29vD/Nzc5gcH9N4HQ8/jjsSCOLDxcDGzhWDAnV6VlfXxQjhQz41NYmWVtMKENBG0bwoaf7sRjJpgXSibt+5i9X1VUwdnxLLiqwlukatb27i5MyMxOu3t7etC3twAHWIQiEMDw5JAJgADpN9sUuoC9TSJldD0plpac/C/dSZc2JN8fvoIU0mJdq7uLyGju4eFbyl0gGmp6Z0r9bX1nCQzWFgYACp1L4STl7PzKnTAgnm5uZ1PdQHIajIJGx9fU2H3TK7y93dbrtwrrmCeHtCekkLi0tiZ0VjLRqvsC5OTSDHwGCfWGrr61tYXVuXFgwL4Z3tTfQlk9ITo36GxDnbomKjMQBxlDN3QPCqgf39rIkZhsI2HhGmVhOBLgqJstNTlmPX2Oio1jSd3sd3f/f3ahw2GrFup++KUIeL+0vW0q4jw5/l8sbWY3LpuzCmN2UUVib7DDa8H4VS2SVSNmrH50RaXbGWw6TX6NxW2PIQtsDIjoYDmgRcHdHtmVh5wI2LTLCSrEAlKRwZdE49pmdglHcmRHwL/h3vA1MhPxbK2EnWiMBh1zH1nV92ZmsV61yYa4tZmTNAKsHUSLAxo9iJ84m2ad6Z7lXA0fzd038I1PkOo8ZDnVPLYSHjXK9kLe20V3zywHXxTC8CmhytkG6Z624S3GKC9Sz4zuRXwstOe8Yn/gYE2ux9LEKnxJpGepkIyX0mQAe/hIKtuWJal5fPG59nJUPODZN226Jhc9yLnS52BCWKS10b20tMLLkmTPwU+JvWmfXJry9M/X1QAhSiA1GLihBSvlmovvX216XnNDo0YNozQY5MVHD71ltYWbyBUG0dqGwgHiohFgxjYysnIKpUraNQbGBqagZnzs6gcLCLbHYP+6k8MhnqawTR3zeCaiCKeHIc/X3TmLv3AJHKOqaGmohFKpifX0S9FMKJyWMIR1pRCrbh1uIO8o0WTE+fxHBfJzbX72BgMKpn+uncOu7c30I6H8bp8xcQbw8jl1lCoFFAZi+PrbUDNCutqBaymB7vR5m6YM0amhzRbQtjO7eNs1fOI7VfQLx1ABsbBwi0duL7f/CH0D8wrOTrT/6f/4j333wN5WwK7bGwBN7bZAMfQzTEe1FEdxe7eVWxijq6ktLBYnFCcKu/L4lGqYavvv4Weien0DkwiJmTZ/T8PJmfxdmrV1Ao1fHm6+/jhec+IsbtjRu31DXf2lhD+SCFmelhoLyPjpYmDqg1OPdEo9Znzp5FsVLD+k4KxXoYtWA7YokBDIwcx7lLH0JHshurqytYWFrQOHdnRxdGB0dQyObQ192JKTo6Li+LjZTK5vDc9esoZjP48p9Q+6mG5y6cx/bWBu48fIQH80t47pte1sjd+sYOjo+Po7VREbjF/c+mwl4mg3yxoPETaTVKX6SOTCGPSEcCly5fRbKnXw2j1179KjLpPVy4cE6jk6+++iZuvPs+zk0Mo7c9jt7pPpy+dhbR9ij2dnexurCIqZFxOdpu7+zgzt07SO2l9J16k33oineiUSyjksliefYp9rZ2kN5LIxyK4blr1zA02I9MPofHc0/wdGEOI2NjOH/xMuK9gzh+5Toi/SNYSx9gZWUZ+VQaLcEA9rc2BGw1igWgeIDJwV7U8yl0toTELri1kUKjLYbnnr+ClflZbCwsIpPKINzRhWK0BWv7Bbz8yc/gU9/ybXjrnZt49/33cer0aQGEM8em0BoNY3lhDm+/9Rampo4jEI5haeEpDnJpxTbqqXz605/B+QsXBS4ISFIhagzw3VROMe7dr7+Jod5u9HZ34sUXnlejaj+XR7QtjqZ0F5sIBwLqvjM/yucLeO/9mwIbt3d2JRHw+PETGbxcPH8WF86eMYdkjUrZ2SyWAxtprtvMwopFLseWeT6KteTACA8WWQyxWKOmjZyxQmLbq7PuRKPNZMPYB2JbOIFiz4byXXi+r3+NL8ptrI5Ae9QkIZyOkJ3Rdt3GNLOGl4o6p0Xlz2xfZBhzyrSZ/nPQysb2j8A6e09vaMRr8uCWRVOCFUdjTBqLc6LS3vXb4iA/z41FkdnAgrxko5NcA30Hx4zza+zjp0BHNW4cSOiYAmpIcSyMbsOOYcfXEtzyzPFnAUOCT8wxyRrnHwIj9bIBbFxXX6QxzvH9mDP6gi1M0Iv7QUYpFeWjbPx5AITrwN9hTCU4xCU50sNxLucCc0yYnQxlL3nAHIh/jElt+Y1ff12n07hlwUtAxcc977zmwY1wxPS7PCPGN3U8EGKuydaw4nXI0dg5Netz6lYc+5xEDfIYJSBMO6iQy6vI5Rpyf/N9mcPQHbZMhi+dPjnuR1H/FssDpLlUb2i9xM5zILJ/bsJRA3SYv+l6g5aD8Of8e+pzmu6p6ZbxZ9QT9DIVfN4ZXwQUueaYvp9GuMw9nXtSbvFubcUGj1nuxYaXxvIEPkYk5WJaWqZr54Ee3lue/WTRCEAWm8rrJ5nYuYEsQeXp1Ubt0M3Ua4GxFiJzyxzQDUTk9+N3KBUMUPIjXrwWOeVp1JnfwTTTuA5+nx4CCS7ffPZs4rPkzzKeB/4cMP01y4vV1K1WlTf6Z9rrk/n3kjaycmIao1CDyjPEDIQxl3oDuHWfJDBfleYVdUlJKjhisXIKJ2ZyFAJZy7pHNllg0iP+mvj9+X5cV9aEXHvLEY0Ewv/7XNaPcPO9PCjHM5hxxANzBl6xprCpB+ahfoSvUeN+M1CZz44x9ew7eydzawob+CTjCp4XTn9QDQ49TzU1sLWPnbwG7y3vE/cyc3TPRJS7o0zZnOZuwJ1tMq+iVpg54nqAW0xL6k/qmbPGu12zc8TUeOaRBAs19DQiTWA56pimbtyXTXkvlcJR+yqAfK6At157C5/77OfwmU9/Bj/63/99SeIIiSS4pX+xXNy71vuGy7Oojm/6aITxWYdGx1Tj33VPX/nAmNUHfuE3oKX//6xAfn1OzC2fEPkH1TatbSQeyqIswja8DNwUbU03SwysZhC//Au/in/9f/4bnDx7Av/zP/85DA8NGMLrwC2epOY+Z+4yTJIIGHgkn8LJ5nRIsIFIfgVhJyLPhL3e4Fx6VGNqfDjXV1dx69ZNbG1uoqO94/DA7e/rFZuiO5m04pXACB0Hd3exvrqC3p6k6w6E5WjTnkjohtCNKZVOqzjd2NgwXL9ex+DAIJL8nWADiXibGExch2qZHSN2BwiKlSSsThH08YkxidNTNHtpZUVjhwTyaJHb2dWJdDqtRHZvd09IezabwfDQkAA3iZpHIzYm2N4uza7Zp/MYG58AE5uVtTXRNzs6uwQosQghQMWFe/xkDnkGd9FO6xrlIyIvm3EnXin2UDSGh48eob29Q8wrss0Y4MjY4h9S1Xd2tg9BLrLIyAChvhZ1ughara1vYC/F79Elxk17B3W4KBJoSQLHZ3ivuPYcsWKXoq8viUg4gEgwiEw6g7aWNt0LaqSxiDgolXFQKAn4JNDBkVB2nUhHJQDUxZHQZCc4ah9v5T44cOMFBjBubGzib/7NH8TE2CACTRMrZ3DQCIJLznxA5rX5bqKZKZiuAYEFBVgJNBrw5EfHqjXTs+h9NnUAACAASURBVPKOPVwrowwbU8cEfMNgcueFZk2HyKjQljA0TOPCdYGk2+AKAjuQTXfLurJWqJhVuiVbfL2SAnW8zfJbYowSgHTsMQYsKYQd0XEtAeHYnGYoD0Eg087iWIY5jrLL5JM6zwZgUsF76t2B7HtbJ9GEPA0E9AmBByR9V5ZsN8+CVBnikkZRxR0AKQ0SdhUjMVfgkaFl2h42MmrFHBfFW4Eb+G7r5BNhvr90Z8Rao6AnR1Ho7NlmOnot7HxbsJWVdM3pSrArzm4YWaHNOhJ8ppwAKoVA/UhGOMrklcmvWRt75pY6Sk6bzJ+b3Lca23GFqnezkZMVR2TKZaytreKNN15DNFzHselRPSOt8XYk2rtpNoeFp7exuXQb2b15JGNVtIaD2Nvn2HMOu2myL9vRmRjA5NgQcplVbKw9VQFQrkVRKhLM68OV5z+KR0t7KBZCONjdQ37zLl68MoDOjhB2dlLI5xsYSPYhGmlDthLEG3eeohyIoyPehYmRPoQCGXT3BEBx0IWlbSA8iN6B0wi3tuH1N7+IgYEw+pKtSG2kkdooI1CLo1ygmUQb8gdppPZ3MTo5gWqggpWtBXz4Yy8iFk1ge+MAy6sZDEydQXtXLy5duY7BwWEszs3jT//g97E6/wQtwTpGBvowNT6Kvb0MMvt5nJqZQCzawPs33sJ+Zg/tnV04ffostrY2MXPiGGKREHo7OwT67BUK2NrPSQ9qYnIaS6srGDs+LafDL3zhdbxw/eN48PARvvKVVzE8PILp6Slc/9AlrC0+xp//8b/DUHcMsWYZud0txMIBdHd1IxLrRP/ocYwfP49oVz/CrQnEu3oQamlDuK0DlWIVi/OzauiwOVEqVJDe28Psgwdi+Zw4Ni3A5PHTORw7fgJPnzzGn/7+/43LJ6dxeeY4NpYW8GT2KTZSGfQMj6MejmncPMizoZjDxXPncP7iJbQl2vFkYR5vv/cuRkdHtScLmRzymQy2tzcwPD6Mzq4+ZDJ55LNZZFNb2NlY1h7rHxpFqKUTDx7PoTNQwEBXHOPnpnH5+UvYz6fw4M5dVPNFJFoSFK5Ut5rPjwrz1gQ6kn0IR1sxPjaJGCUBtraRz+Qw+/gpVlfWkYzHMTM+ivHpKYRbo9jZ30OAI4z9/Wjr7kX3yAQiXX0oB7hPi2LGlQ4KWJqbx/3bdzA9Noq2EFDPptBaL6C3laMkIXz57lPsFAsYHhvA3vYaRrq7sba0jM6+fkxfvIx7C6voGhjBlWsvId7ZI+BibWMDqXQK46Mj6El2I8KznZo0bQkBo08e3MOje3cxODSEqakpkCXNsy7W2qoiSoAHix6ytcmcKpbw+T/7U0yNj2FqYhxTUxNKtKXdKLkGM9Qw5iljC8d86phbXERHRzcWFxelcTk8Miq22OjICEaHB9VEkk6g3GGtOJHLmWMPGYRjTCc/mudZOSyIfNNGzQs3wsYCiCC7Gj1ubIjxSsWSGzfjWWRjQFZEG2vW2he+wcnP8SxYNmQkhu2AHC9WzOuzQogxhDGC5xxLFotDvmnqwSK+VoU+DzpXEPqf+ZFtfie+B1/HeyLGkjtrveYXi3RrNpiOkGcwiePiClDpFjWaKmSloaN4zfzSDFbo1mWzOkeFq0CTQ6c+Wws5cLu9wPjnNRqZb6qId2P/kutwo4z8XMZHsTMkzM/ClPkspRiM9cGmk2lE2Yg9i15fiDI+e0BEccg5JZJd6QtaNXh0f8sqwMUsE3Pc4hLXRHqrir2mqWs6Tp7d7jWYfHFt+kXmmMc82UAi5kktGv8yF2lep7S1tG68Tvunga4WZ/0aeiODQ9a6i+kyn+E4nQNgCWA+O4bG9+C6mD4mRf2drZXYVAbkEQDkOhk4QlMaY+SQpWdMGmjigvkwv5eNsNkzLTCIDSqNCvJ7mmaYMdKcS6ljYRHo4fPvG31+/EpjucoVDdiQthSBxghZSTYVY8LFNhrF/7YJFTYsBelZs04yK3y+zL1R+aIDt/zzxQY811CasTQi4mc40MSAJBsx1bppLNRAZv6O9p40pUz8nBMLEjU3OyaBRL4e5L3ns0IgSOYSHAl1bCp7Dr3uFfeWNQL9tXr3acUM9+wzt/ZngQfl+b01hlsqCdziZwvE13s5GRE3buiBHbpkGwBnem2sf7yjqpqNzjWW5y/lWviceQYpzwOuO+U/mLtpHFHMe29gYfdIeoQOCLEzzfJpy4Gr5jTa0uJqZOgc4MFg9cKRWyLzaua/h2CLy3/9CKHqEae9FQ1zZNVGlu0+2n3xo3Qe6OR/kx2oPzLDMoBM8aJel0ae32cGuIX1/PhzzwPbNgFl+9uPm3KUk+QN1SpuQktjpq6BoTjBc43MYQdu2T4wMFxnGTVhnUYkmzGsWwViO80tjkiK/SpCiQnrSxubOnjFMl7/yhv4Xz77OXzLp78FP/YPfhSd3R3W6JBxlp3DxrAxJS3/3HHNjBVn9YDVGo4d654yX3/wtd/Q3HpmUf46/uv+8uOmDkEXAH0BroNWRak9aBLZDNjMufi/orgy7+UDRTHlOn7j1/4P/M5v/S56BpP47C/8HGZOHFfXvoWMCGddLTHDJinnkonWBiWwIT1Qdi+qZecWRwoxk4mKNJA4c3xwYAgyadVka5GFNTw8pEBAJtDg4KAeGOpyPX74SEHv+MkTWF5eVvHe05NUJ6dwkNf/mTjywPCOILy/0lqqVgWUXLhwQeMZ+VxeRbFExes1gWF64INMUhpI72flakY3RhZnBNVqjSpWVteUxJBVkN7P4MSJkyhXK+qYtCfa5U5IjZTHjx/K1p6AF7sJHBHk+rAzxd/j+0xNHZNVapwgXoiAmokLriwvK/F4+PiJ2FuhWBzyv2OHn538aBT9vX3IZ7I4duyY1oRuVJlsVs6FS0srEqj1s/XUAWOCxHVubTNhewa5np5exFraBGoRxNpL7UvQkKNw3Cv8OyZVBOW2t7eEUJJ2z7l461YB8bYWdLRT96MmJlk2ncPZs2fQFm/Re2XyFLDOo6U1obXlOhFktG5aTe4oBLjI2uJBmc9RW4naTFXs7uzp3z/+sY/i+ecuSySY68IElvR8JgoWHM0Fj4GL9HUmStQKc3CtZtN994j0fwZCgRhyFTIBUuuC2GlgbByzq1YA5Fy4XKTsBX6cje9BOjCvh4KkKp5ITz9MLi0gWmfEWSwr2bGAYcHRPlNFk5Jne/aMeWXJu/rXHAsVY8a6FkquJXRq7CwJFGtOnutKMVRzjbLiwznpuMPOMzp9MOZf+6LIJ4lH13fkGOiv21yXTCuA6ypmk+tcsmBW4iMxVXue6CzF+8hkh6w+Bk0WBBa4nItorEX30IAx7xzpROdbzbrZxhAY1G392D3jtfixRC80y+8vMXk6LzIBlB5DCAfsDvPz6JYlgc+wAGtzb6WovSV2THZ5vzie7JN4MzAwYFQFkUtWuL4eWPMF263338Ld915DZn8NwWAJrYko4u1dGJ+ewZUrz6G9sx1f+uP/gFxqDaFaDrlMGgcloFytiyUyODCBRKwTa4tPUMyuIBIsIMrPCUaxu5dHor0HgxMnsJ4mGzGBZqGIQGEZJ8ai6O9JYHltEx3dg6gdcBy2BYVaCO8/WsTg2Cmkd9PoaImgPdFEtK2KyRNTmF/axvFTz6Pa7MC7N+9gL7OJvr4WXDx7HIuPFvD03jL6u0ZQyKfpN4nd9BbqqIEcgZ6BbjRQwsde/jBKhSpSuyU8frKJgcnTWN9O45Pf/O24eu0FhAMh/PEf/gEe3HoXUY5bdndIKD0Q4ohpDN0dLXh47z1kMlsolnM4ceIEnnvuOmZnZ9GX7EEmnUJnPILR0SHcffIEj+aWceHyCzh2fAZfe+NVFMp5XHv+BSwt7+DMmQ9heW0Ls3NL+Mg3fRzj4xNKKv/oD34XG0uPcP3CcZT3t7C1PI+Bni4cm5zC0NhpJPqPI9Q5aEloWwT72T22fgSaNRDD22+8IS2pnd003n3vBpbmF1EuFLSfjh+bxvMvvohEZ4fYV++89Tbe+MqXcGpiBJ/88It4+9WvYnObY49htHYm0T0whGAkip7eJHL7Oxq9JzDC0b+V9XW88fWvKxaW8gWcPTmDy2fOIRKooiVMNnEducwBHt27gyd330cMZUxPjiB9UEKuGkagpR2h6j664hGcf+4CYq0hzD55gCiCWF9cRWaPhgcjGhlv7+zE9PETOHv5GuIDw6gHIsgWS5idm1ecIvDX09OvEc/3X38dgUIeL330m3D26mUgHEColUktPdyjYqoEom1AqEU24dSfIQhYLFTxO7/zu2rIXL14Hl/6kz9ER7OE6Z4EetoTeOfhCnomxjFzfgZf/MKfoTMSwvzDh2JtXPvYx7GVL6EWiiHR3Y/OvmFcuHAR7R2duHnrpoBkAhJXr15VU4eAhoCkgwK219Z0Vg4OD+nM0HnpWBw88+3880LA0OgUNUTIsu3q6tS5QGdbsofYJDK2koFAHP3hWUGgjTGCzaA7d+6gu7sHXZ1dSKX3BKzRJIaudV6Txhd9HsRRHuaYKr4Z6VkR/B6eGcO4yd9hE4o/N8aTjcUb44k5FBtPViQaA8eKfB8zPJjlGbMGBlWVk3g9HDFSHPjm2WYqbsR8oZaigQiHIBaZzo714j/LOvoUST8C0njOV6rGXDFAyc5/xg4W1X4MyTO9PDPIAAPHTGZMdCxjxjSvdURGg4ENjsnmhLpNz8ZyhGc/048fWVPQWDSM7V5qQOxtajZKy8f0I23cjy7InAJoNadgJwotAFIFuDWHGLuZ/5LFbjkY90lJDpStba0a9zKwzsazuHfCsZiaL14jkywugYFyeStIs5Vgj0llmBuggVoGvjCm2r6xBjVzK44S8ud+dJ/fl59HJi3XhNfBmEvAJ06mussP+B68TzZmaI5/z4JXHsgxNoqBXXx2+F58T5pjcBohR2c/urpRWLxaVz7pgVveO9P7NBF9G8uy9dPrHVhjgvMmweALYM+yVtyvGFAsDSztWwrJU3/OXCKb1ER1z5EHWZjPHRTy+rYajyOw5mQi0pmMGsVsQvPZ4NrzWgg88D0lTeFkKHyuZBpRJnnAhi/fk99TQJhcLG2szDSebESN+Yfez7Hd+FnMnawpz/vqcA6x1m20UsLiBPJqNpHDGoe/Z0L/VvwbOEaQU9x/V+dZDsjvz2kIAkC8XoI9Ypzr98yR2rOTfG7G/+Z99aCsP0v89IvdF7tYG1XmtdoZYqPPRzkwayHPGOJ+4WfwfbgXlDtRD1Wj42bi5PNUAvO++cy6g2cRz2EbCTTtKf0+9ZzzdKKO6LzmZ0l2hBMkzzBNPWjpGVyKA00Twuf1CKSTU6LVxKY/daSrSpCVmlj8w7839qs1EfhHI6xO2Z+kDy+AbUw5d/5J1sTGH7n+AqWo9cmc2I2T82eWz9tooxrMThalXDYhd5/fe2D16Nw0oJ+xinIzPEfIDLNmgu0F1koeC6DeLOupYvFA5wcnn7g3PNDEveFH+jWG6cyxOHlDsJdLxXqK986awmGNkFeCzKkjeOf1d/BTP/lT+OZPfQp/70f/Ljq62m1NuXd1zJn/u79P/F7+2fDx0INbfP69IZWPF1x3rkHHxMUPTMj6wC/86wgS/VX9TmRu+UTpiAlhDBIFaYeOio3AuWwGWmr7kGAiKm0VQSZ/5Tp+/V/9Jn79f/11nDo/g5//Fz+P4cEBda+b3GAUZGyQhcIH0+brTdeA7oQH5npYIehQQyup9EEGZdKJiTyTvhXApoSUN7C1taFDaXCg35IBgixexyhkAWthbl6NEoIr/B0+VIOD/QZk1avIZTJC3/mgdXRSNDKI1N4eEol2o8oGAkqA2ZVWcug0ILzOj7FIgtLAWlvf1OjBxMS0kgQeChvUUbl1WwKyLKD5WiYmPCSUpBwcCAR66fnnBOhxfTfW19DX16vP5fsyyeHIYHtXNyYmJlGQ0GgV2XxRABeT5r2dHSS7uwSgrW9uS7OKyRPZTTx06H5IMIVdq77eXgF8EvNdXMDVq9ewtLIGHn7sIDPZ6O/vU6AoFPMC2xgs+J0z2Rx2dlNIJDrF0uKYBYUaKXavABA08Ib0VIILpGzzADvIH6igL5UKGBnql4D/7va2rIw7O1gM9aBUtvvAZSI7jBbj7KoTdOEYq/RpSiXk8lkMDQ86B7y6dNM4ZqaxRTn50CnuNL7pI9eRaA074Vh2zen8R4DWZtkV4KWnwq52UyBYs2Gab2JEeZFFzZuzg8lARs0wJn8MmFYUeCF2333hf8eiFI0kVdiSGF9UiMbvEyvnwmJda0vELMDZTD8/k3tIlrtMwlyycghuyS3GrlPwMIGtQwchipMSMC4qgbD3s04kizYPThnTydhNfB9PxebeVCPpUN/hKHHyAVqOSmK5ee0OA5l8kFaX1OtgqFtuoJZ+zlGdfF7PmSVZxkaQ9pW+w9FoB3/ORJz3TIKjSioIwlghwoAjy3nvxOho8Txf+HlWaFkXiSC8yyGOLOYVJPlc0maZxhcmIk8DjGqpjLYWE5Dn2AnPGzKvuGd8gqNuKbvaLVGdE94ZyjrcTIKtOaDiztnLeF1Bz7TYW3uAxbtfQD67jEJxG5VGUc9wINKB8cnTOHbstMbDFmYfYjeVxl66jO7uCXR09aGntx/nz5xFsF7D7MP30ChsIdqsCByaX19AkSyM1naUmLxS6LxnDEGO0Vb30N1aFmOmUg+if3RUmlDU39o/qODJ0hZOnLqCtcVVRNDA5OQASvUMRqcm8XhuFb0Dk3j97VsYGJ7AXnYf2WwKU2NjaBQrQLmJQLWJ7c01tMaDqAdryBVy0g8MiMkUxJWr5xEKxPDeOw8xPX0JEzPn8IUvvYrv/YEfwcT0SRzki3jrzdfwzpuvySH3xPFJvPzyR1Gq1DG/uIb91Ba21xfQbBRQKmUxMNCHBN2rmCSxuKBgaSGFUzPT2NzexWtv3sC3f8cPoKd3EH/8x7+PQKiET3zqFbzz3l0MjJzA6nYeQ6NTSPYMoi3egd3tLfzRf/z3mB7pQXdrE2O97ejrjCPZ2YF4ZxLtyXGEu0ZRq4exk95DPBHBnXvvYXh4EBNTJ/Dg4VMxzE6fOof3b9xCZ3evjDxevH4d9+/e1cg398F3ffd3S+vo66+/iS9+/s9w+fw5fPTDL6KYz2NuYQGVWgMzZ8+if7Af4VgErXGO4diImTrwbIDEWlRUMa5ur61j4dET5GhG0BLEiYlhRCKtqJbrWJ+fwxtf+jO0Bko4dWIKW6kUlrbSmDh5TsYNdKLs7iIDawOFbAaJFhocNNHe0QVyYFe2NtCSiCPZP4C2rl5EOrrQ0t2L8eMzCIajcgBeW9tgHxWRSAty2SwC9QrikQiGkp3obosiWKWmXgixRCtCbXFEOpKIxNtRqtCAgmc4i/gYbt57jBu37+LK5UtolA5w67UvIhlq4OTICJbX9/HKt38Hot0J/O7v/hskYxGsPXmEvd1tHDt3FicvX8XqdhrJoTHsF0pIJi3mDQwOSqeSjo09vX3StOQ+EchRqUlDkw0KAgqMDcwn+Ifn4uEzzHG7kHXTpRMlhsCRILGKTIFgBEJa1DRhDOTve7YUwRmeDxxXbImxWAmp0RSKhiT4rqTfMY7sfDNgxxcqLOp4Dlqh+p+zc31x8+xZzgPM9LCs6PLMDjFTHINWRYtGrY114kEwz9p69n1V5HsxducO5gEhnYvqqluTkHHQs2x9IeLzZJ6dOpfdiLgfveO1q9ERCqCo5oZ7jZPN4JnKD/Dnuwed/L3yTCEfk1mwemavvj9jvot5h9+TRZW7T77g89/dv6+NOh3pLXHNCAgq93HsKAMF6gIV+DO54MnRzRpM1DLimmv8TUwK5mk2nmRr781mLLfwTCnmrr5BIqaDY23415huo43K8fO8ZIdYJtT8cWNWZNIZ2GTXrnVxwIhToDoELrkOng3igQPtIT4Dzu3QQAq7R88aANh7W37h101aYwIrrVFp99AY7nz//VzWGSjZCCbjvVhyAvaMwSOGOydFeE8lum2AqJjjAs9Me4p5jgyvCJw06CxHNpAxXdiE52vNJY/SEeZ4WBHb3ZjoHiTVCJ6TbPDNOZkCuYYc81IBnS4xUz6mkUpzb5ZeEVnez4yqGshIEM9qH/9sMX/QNIgAHwNu+D62x2xszoOUBC8JpmgEMWzraXtTGZVjZ5kDIHXB/HPt94h/puw5MzaXQFcZQ5mMhgGZlocy57Lf5fga8xxrCnhzCP+dBPT4ETanm2UkCT86aMAz/+9ZpsyLeX0cx6Y5ls+DPaDPNfDjiP7Z9uCRlwCRQ71rmPqRRHMUpeO2mUoI3FQeZuBdxTHKvGaZ2JsynzAA24NIvFbGimfPRGPmcgrCmsLmLugZRAaCGoPJgH4Wt35dWH8ai9SctHk++sa7dPcO9zVLloZMwyTC7tmLDY6ps3FqRh0EmwW0Ow1FTTa4Z9wAajNW827g1sywNeAe0v1o2jNBSZCKDAPYpOd4sD1Paqq4Br7OEhk8UP6AZ5yT5gh7sJHf1WoTi1VNnXVWLxmgzrOG+tQS9xebL6hctR6l5FEQb3ztTfzC534Bn3j5FfzDf/Rj6OiiCdTRWKImVwJ2j/y98qwxSb4cxh8j43gWnkDBZ1hdHZMXPjBm9YFf+FcVCPrreN2ZlSdNf6BYF8Doiza/bAHCinBz6yBirP/pUK87kVO6Jdbw67/2m/iNX/sNnL10Fp/9xX+Kvt4kohFu2IYc8khlFGpKS2J2itjpKhexv59GX0+3xswCDQpeHyjZ4sPDriiTs9knc5idndco3MT4KM6eOaWxJdGlq3UBKrlsXt3CXCaHzc0tDI+OKNFY29jE8tISrl27pm4rQYNquYSd7S11v/tpv14sqEu1vbGpzzx16pQFJwmaW0crSO0l13ni3DnBqvdv3NQY3eXLV1GqVLAwv4T+wSHs7O2paGZnLicKqyWuTMrYraIO1oP79zE1MYLpqXF9FsdqyJDiH7IQUmla3R9Tl55dc3bpOT9eKtUQisRkUc+HvrOjXVph6WwWqWxeDkzp9I7AJibMDJwMUNQn4yHP0Qyy2UzQfhG7e2kBaqdOndSBnMnsSyOLv88OEUHGkZFRgWpkqJHBxCKBh1dXd1Lz+xxj5Pv29vYosD988gTxtoSADCWKzTqGh/vR1ZXA/t6urn1sZFzd5XRmD4ODQyhXa9I5a2/vEt2c68t1N4ZYUzo13Icc71QnuV4TAEeTAt4/srpOnjiJT778ESS7Etp3HGvleCvBCd8tUQEh5yIycJq6Tgu6JrhpnSr7p54JkCnDhM3+TsWGZtRZkJnYqtGiyQyigKq9P2nW/tnySQODmX9v3yn23W0e0OzA+DELP6cvu2FqmTkhYBu3MIURrq3ZnJv4r+9QcV+YKYAFJhU5dQqNEvAyy2/+rgU/cxuyTpsBSPwZQRs/FsL3pSaaEg3HeGTXib/LUo8JnLRAHK2cACoDORMnP3ZMsJaf57urxoZwCawTOvVFmy9eGMissDPKvAfnPADNBNmskbn21Otyjo4C351+AoXhnein2FOuYOWbMvngODETOxPzZ/eUwKh1aPld+ffc0/yZ/DTcyALfi+eP6XB5QMsSfgrXqiPlwFIPLHLP8j6QnZbJZLG5fBPppVextfEA1VoKpUoO0XgCwVgShRJHIIBELIFEaysyhSrWtg4wPX0RJ0+eQV9Pr8bd5h89wdMH7yJcpzZREJVCEblqRkU9z5+N9A7q0VbUG1H0dHaitZ5DdzyE1F4O3X2jSBcyGO7vxfDAoPSd3nj3JgYHpjH/eA7lXAEvv/IRVIMVdPX34Z0bt3T2rG3t4lu/43uwvL6H1157Gy3RVrF9ethNrpawRYH5FqAeqCJCV6PD7moVXZ1x9PePIZOuYWLyPBaWVxFp68D3/+DfQqKjR2v26OEDvP/u1zH7+B6Gh/rxPd/3PejqoVNsGOmdbTx+QI2sfaRTm4gnYnJ85Zk8MTaJa1eu4tGjW9jcWMLI4BC+9tq7+KEf/u8wODiKr375zxDEPmZmpnHr3iNEOoZQaCQQjCTw1VffRDTSorO4MxHFf/u3vh/h2gEym8sa22tLJoHufqClAwi0ol5p4t2330Es0MTTBzdxfHIUCNTw+MkTTM9cAiKdmFtcxkc//kl89Wuv4ZOvfEJ7iWzUhYVFdCY56h5CamsHK8uLOHX6lMTbOarIZsmt23fs2YoAly6dF2OVLovUkyObikmuH43g2Dn1KJrFEprlCg72t5BoCaJcqGBvYxtvfPmLSK8vopTZRk9XQnF7dz+PsxeuIp/PKvbmOAIYMVOQcLQF0dY4gvE4Vna3sJvL4NSF8zh26hQQimFpYwsH1TpOnj6PRKIDlXIdi/PUEitLHHr20SwGk93Sypq98Raa+S2EKjnEQjbikejuQzTRixpiKIVqiLRx7CWK566/hNHjZ/BwYQnNUAinThzHl/74D5FenMP0wACyuTJe+vS34PbCU+znMhjt6sLN176C7dUlBFsi+PArn0IwnsBBpYGH8/MYHR1RIXzh/AUMj02gu29IiTWfiwaFfjUWFFQ+I0DEdd15Tos54cbSPLsAoC5hWXo2ZNDw33lu8p/qllvVbdpW0VYDOsTqKOpslPYfx6VLfH8m5yzAzQBEI1LhsGKamF6FopgYfH910Rl/DpsIR6PYh8DGM652PCc9+GXOeHbmqAimOQu1vHzRIiDeAATPBuJa+OKVf+cLWAPILI/zelqesUHATtpIKuxjKlwIoPuY4NldvuDlOcz3Nm0wK8J97PFOcvwcn0MwXrMh5n/fgxC+0cQz1sdMFTFB+z5eE8yP4+m7iIFjQGOpXNJaeJDOj3x5wEA6rAJEjsT+PeDD15hGFUE/0zfzgJiYHY69zW2h4rVJUMK+M8FRrjG/l/9MX4ApnjJOqYl0pElmzBcT3Fb88iN0DgBVEUoGtGflORFuA+2cXcNPuAAAIABJREFUvpMTgGZj+oipLUhV1+cLWr8X+CIWxBprkwHLkdEQARRfYBpzmQWlXbPlW0dsQJ+LeJYJ18kDHTXmHRrtM7CFZ7n2qPaGseI8uCUGBxt8eu5MMkH6Ym6kl6/lPWNDtSVmTplspAt8qRmLXaOLnCJxDnpsMvDZF1gZNg0oAVka5SPAaoCMCv4g84kW7RneS4n8C6RwI65COc1USCw9AffmNMgzheviR+kO146jwjTN8Y1NMbos//XjwWziszYjW5TrJuHzSOhIV0zyMXxuW3RdkpJoa3EjhbbXnx0RNaCFuaMZN8kFjzITbk01mVOnPpVna3L9bNTaj/t6hoyNedp3s5zU8mPp8zkQwo/F+v3F9+Z31N6PRJCIm5ugB2M9qM98+FnNMbtVzNPIiPL7zKpzNRwjrC1tysbGJcmg40iwZ97a9XFdS8WCe+6Z19nfe0CTtQ8/m9MsHrA6yh2NlcvngjmgP+P4T+nZyjW0gWLZyAYGrFaMxekYr95wSiCc9tvRZ/P1mhpR/U2tYBotGaOTZ4DpPFuTQ7myf1aipufFNeZoqk0u1N3UiGllWY3vWVNkEFqdQJYpnxM+4wSQuebc66qH/BSCzLe49nxfNvpNuJ9g19EZdqStq0FBF1t4TwSaOYVE5cd1fs86mvyckIa38N5b7+Hnfuaf4uWXX8Y/+sf/UOCWflFuiWY04jXEfH3l95Tfa/4cppurb9Z7cNg3Ltonzn9gzOoDv/CvI0j0V/U7Edzyh4IlLEZfZALjtYAsuFow4eajHTOTQeMm05aziUatgV/9lV/Db//mb+PMpbP4mZ//aVnXi/DF0Ss0xbBSksgxNaLk0SiKpQM0GzWUSwVEGdDLRRQOcrh14z3sp/d1sPCAJ5NpfHQM3d1d2N9POXeTMuK0t25wFLEgZg2Bt42NbVFM6ZLIQ3gvlRLF9vjx4yqAGYQIeJTLRc0DDwwOS/dqd2dHo4L9vb04ceK4xtnIGGKAZOIWbmnTg/rgwQMHCMREc+W4ISmlHE9cWVnF2PikLLv5O2Q8URCewZQjd0yEqFPFonn+6VNcuXwBQ4N9elgJCFAknmDO8tKyLKMvXrqM/oFBAXSr6+tySqzXA3JhZNeXhzPXj9+rWKlgdz+D0fFx6ZzxYCfzydhtRYyMjKiw4r1lMn7y5EnMzs5hc2tXAZBOWu20Iq/XsZ9JS8iP60+WFxOPSKwVifYuLC+v6Nqoj2RkHCbrRWmHsKPBwySXK0jUkPeGaxgNBzA01ItQsIH2RBvSqX0Em0F0dHeBGh4c0eBaHhwUkUpl9Hl+LESBulQ0+2JALJBkby+yuZx1NTSrTTHQJoYGB/Btn/kkRgb7BEq2REIIS2NCqZsCnDp7h4BRVQw3UpdNe8tpErgRjkO9BnZpnE6DgVLGMuL72by+JUBMFvjeZKmwWNHcOjteXkBTOiOm1SXnJiUkxt7ywfzZBJP3wgobuvLZWpufgz2PHlg7HOtwXSId+o4pJcFel0gS1GJglNClRPpNXNRGJMmaMttrCxpHjj+6TqdzYE6pFmh4Vqi4cuMIpsMV0j33xYKSWieSbCOS7NgagMjPsM61vZc/d3iN1u2yrpJeJyt422ukkkv/z1bjcESRf+XdV1SIPTuWYS18Y2c5AWNClxIU5r1Ql4/6CTxHeGa50WsaXIQ4ziBVMx17GlHQJrACmIkwmhZIdZ6Sgca98IygqgouAfolFa2PHj/G6uID1A5WcJCjoylHDWJohiLY3adzKO2PQ+iguH9QVjGoNgJ4/vlvwuT0FHKZLO7feoCVuVWkt5fRnWgg1MipwC5U6AZbtfGNCNA1OIRSNYCOtgRyW0uol/MIhtrR3jOIQv0Ae5tr6O3pQWd3N54uLKNeC6GerwPVJq4+dw1dg33YSm9haXVJ96sr2YuZs9ewuplFa3wQt28/Qr1cQX9XB1I7q4iLiV/B7OIsxqemUK00sLG2hrZWFhZNDAyNo1CkTXQP2uLt+NSnvw2DoxNo7+5Flt/r3h2xv27feE8x4Yd/5EfEYqoTpK2UUczu49G9m5ifeygm2O7utlxhpyamda7t7e/hq1/5C6wsPkUs2o7nP/wpXLl8DW++9gV0xavo7orj5oNZtCWnsJ1vIpurYHNzF+FwDO3xVnzy4y9htL8DtYM9LD66I+Cqb3gYoa5+gGy4Krv9Qdy/cRup9RWk1hcx0teOx49uy8XxoJnAyLHLQDCGa9dflB7ixYsXbayntQ0HhSL2s1k5yT68fQ9JjjzOHMfmzjZOnz2HsfEprK+uY2trC9s7m3INzuczOHP6FIYHhqU/wQSazy+ZNEywB3t7Ra7WOVUtyEGToiN7y6v44p/+CQLVEnbWV1Ap5tGgUG2tivNnLyBUr2BrbRW5UllNjiz1DktV1KMxBONtSPQlMTI9jrHJcTUXqvWmxmI5JsqCmcYqZKy++cY7GBk/huGxSdy+cx9f+PP/hGYuhZN9nRhNBNFSzyPYKCm5nVvZxGa6iN6hKQRjLJyDGOofRu/AMBK9A2hJ9qLQBC5euIiFRw/w6p/9KY4NDqir3OxIIDLQj3gyibUnT7D+8B7W55/goJjFmUuXMHFiBlupNGbnFlQUMDaSrXVs5gxGpo4j0dUjEJFiwo0aZRB4lpoMA48S6g5SV9NqVMYLnuchVFlMUgtUukkhidpytMjcckn4rCHA516NOye94EAHnmXSBuJonUAV0zJVMc/GYcMaAzbeZYwQGrXoXOGJ45zWpJEiVplnWZh2j4FPbgxaLHlzP1PzwQHsKuqdthQZrYdNTW8O1HQFsxtR92CEZzGo4SEmt7d8t1hiOkU1Mc2ZTxF0PXQKdt1/xSuv8+MaECwcGTsYVyRc7FgdWkwyI9z38gW0inMaSvj45wApggiMw1xXX2TbyL7FGBVzrqBjMW1Fu2tSBU3PSQCOtM5sXMhyYVtPD1x4Bgy/h39vfi8Zoqi4O9Lb0Wd6lzXnyss7SVaDNY2ZFUPAhwFUNdsHMlnyjEEaNtmYn4F2jmnhARo3eskb7Rs/vJVkb5lEgml0cg/44tm+k7sGgRlOf8tpNfF723czZoVE4Z3ZilIKORU6NrQAXNOo4r3xwCe3rFhIYlKZzpKigW8qwZjVnqFI1k42nxdwS8MfKz6NaWj3/igPkSum1svGJvmH60/QwGuM8XtLpL5KoIVuy5QU8ew301/icy5mmAOiWcPweeP3aIsf5SfM3ex5tDxP7tEaU1YhZPFeQGkArZTg4P4hm5P6XsxRHClAYvgO5LL8zsA2rjFBVsYFnh1iCDkXSwKbAmFoClAuK5YTRCC4p/vi9JI8KC2du6jlirw+v585ecA1aHWjiVxXY5cRBPFyHU5424HnHOfi6/g5jDNsdJNEoHFEpyHlgQSfrz5bA3umk9iFLp/kdITPmyy34yi3aZWpSUh9JtdMUOPZPbueuaX/dgkWl90YjKaD5/etmJNOx4zf+2jEnNpbpgfnn13meLzfmtzgnqkaIOUBTd5rmzJIHI4Tam0FVJrRB/8QrD0E5BzAyBxZEzrlovI2xQeOVjOmukbzs2shBpYYY56Bp0POAceOUehqctOUoxspQamm6mZdS9Mcddl6MFIKm7GWA/tclfvCBOCtdpM2nGMeenUqscSMYnV4rb7u0Nqp9DeIigQX7ms7R6wW886OOv9kgHXEPlaDQ2sh7vOhnAoJB5UAZw4DuHfrPn7ix38S168/hx//if/hENySHqWbiGHN6OOCwoVjHfvY4H8mFtrhsKfTnnTMvG+AW88+sX8N/z27OuvHfN38tj2IfixRCK9QcLP4FXOLOkuyRDZkn4cxwa5/8Yu/jN/77d/D5euX8RM/808w0NeLYLCJaMjm5HlAK6EpVVQm2gFPN0Rq5BA4q2JzYx033n1XLCYWA0y2hSCLgllBam9HBXB7h3OtoANEoehmkAPI7Gewl85KKFZWseWy2F7c7BMTE/puBISok0CRWSZFnd1dGmmj0Ov05IQe9t5kEp0dFKm318tVLxTG7Py8ACIG5+HhYZw9e1aJKDWfyMTgA0s2U6FSVvHC8UuCbL7DRmCI78fkuaM9geGRQXS0U2OoqGKVlq58/e7unpgnFEGmnsny6qoYS+sbW0AgjHiiExNjExrHIIrO7lY6m5NrVryjA4N9/QrE+/sZdY0JEFGTjN0I3ks6ek1MjKOzs1v3dXd3V68nuMX1lfhgs4EzZ07rZw8ePkC8owtT0ycwN78gVllLS1wBhhph6+urGB8b1ffgLPv42JQ+c319XQLytWoRUxPDaG+PId7WKh0z0mAp2stuAR2k0umsRO7RDCKTy+ng48FIcJLBmWtOcX2KHp6YmdE4aaFY0Hc6OMiBOSqZYx/7yAvo7W7HyPAQ2sjmCTIpKehzCZix+ONIjzp5BC5ExbaxAYFbTMIcZZwBScKf0sawroeJazpBS5eQsMizGBE0aq8eD+t48vd915ogCgOqD4gMzHKgdO6EDOT8OQsRH+ita2mBT8kYxwpcMGSd4zWzLNmxWXQmQGJ9sOvoknFz0jFXSia91LqIRcgsOAJlWtusoLIOmrlG+s/n7/EvDpNLl7iqgNKIg50JGklxOh++u25aUybay/UT3dyNoPjA75NYn5BzZMC7KyrRpTaMBN85828gk+yLVaibNbFpHoScA5bv0lrHXQy4irHU+HqeRRFaEbOr5zRnJDAqkdGaNAVYzElrwmYmJdbpxf15BSriND5EvR0mNDaqRLCb62AAm6kLWsFJxiswvzCPN954Q8lBKrWFseFuVAtpnD97Ghub23jtjXfx/Asvob09jmDzANFwFYuLd1CgC+GxU/quZDdVi03kUiUUsykM9Mcw0NuGJjtq7Na1tMuCPJ3bR1t3D/IFCqnGUcxsyR2uvXMILe29aEu2YGnuMdrjLXJNKtdqWFvZQrI1ie2VXVy4eg3D09OoBAqoNg6ws7WNRKILB6UQNnbKGBg5jWo9iuXFJQQbVWT3NjHQw+KljPXtdcQ7OrFPwJr6JhFulDo6yICKdGFi8hw+9vGXcXzmtJzrIi1tusf379zG8vwcnjx6gINsBp/51m/FyVOnUAsA2VQKcw8fYu7xfZw+NY1QuCG9o/1USuf8tSsfQqgtgZt3buDt174kIGNs8hS6unuwuvAAL3/kgkbx3rn5GF3DZ7G8ncPOXgYDvYOYmpxCd2ccw/2deOtrf45GKY3Mzhpe+ehL6pLHEt3oHJzE3cfLeOu9W3JmbRb2EaxmUMxuoaUlJJHor99axIXnPoWhkUlcvHodb379XZy/cEEMEI1OsvPaDODe/Qf4g//r3+PkyeOooYqDcgH/zQ//sACCQq6I9959XzGNxX4mu4/O9gR6u5LShGMBdfrMWZw9f05FAtm2BGFDba1oVEqoc9yPMTC1j9vvvS/zkbWVFeT200hvbaI12MSpyUmgsI/VpXl0Doxgi0YfPX0ItXdjfOY0ou0JbOxuouCaUC3REGZOnlTckNZNrYa+ZJ80MV9/612cPn8Vk8dPIV9r4D/84R/gvS/9BU4k2zEz0I1krClGXOYgi7du3kWuAkycOGPsnkoFL11/EUPDI6iFIxibOY16axuqPIcOCnj1P30BsWoF8UAdq/ksTn3TR1BEEIv3H6K4sYql+zcRDjUwOD6K/uFhZPMFbG/tYnVlScyGEF2O2zrQiLVqlPLi5Ss4NjWORGtMDKtmgOOAR6wVNpoIcnsdEcuDDLRXc4hsVznSGhOHQLZMSWocdWJnOyJXL89i4DnK84bnGTvksRjZF9aAkuuVyLWWZykvIpPUiRhzNJF/1JFXcu9GnZ9J6A3wOnoPgTe6NrJlnRuuB5pcQcjv5Bm7jI/GiHBgD4t/F6usMWOABlng3r3RF/xcCxXOHFPR2GXd9rnGHQ2EsDhqAIgHjQ476Y4xIzadG1mKtZBJfDS+5ONupWy6QR6wY8yhHqovqBgzTWfHGjSMpzK6YdHsRMYZL/j3/DuyUsScqNc1kqrGq2Oa+DWlLIAV+haXPTDG9RbzjPE9Yqwxz6ZQgexYPzWyz/MH2hNkGDHual9oxMvYQhzP4np7bS01BVm8sjHm9TmdfmYkEBaoyk5MmCxL6U+RAWFsEu2VsGk5yVktElHM9SCY6asFwDVmvBQDo2ajdLxuFvS8h2z6mTbSkR4Y426LdHOsscYmMoO/AbbmpiehboKNBE4kWH4EhnmmkrGhHEhMMJaMNucUaq7Qpi1kIAjvpQGV/H2yLS32mraVz5kMrLGRMAPICFiUBS5IrJ45nrsv3rBBmlMEi+r8vmaoRFc35oUeMPF5EwEBsSBphuXYNgz+fH7ZGKIGFs9D7nkynKi1RNCMTW6uNxtyXkfO2Ddk/JAd3pAJCBMHMYzk6BlArNWAEE6l8IV+HRkDCNyQYcbczvJYk11gLuPzJg9q8udcJ69Pe8RutMYg15WNaGWv0sAiGMqc1IgDnuHGsVYzVLB7/1+CWx6MfHaUkKxUnTNi7Bt45dfVAF0blZZAuqQjbNyMa+5ZyZ6BqjyR95HA3jNgvtd0tfPVGv2HTD8+y2L9VySjQiat7S3TJFaj0ru9ygDIaRS6593vOf9dKd3Cz2eD1X8Pni/cczovBNoYiKI8l00LB67w/NG4bc1YUZqG0LlE7T02Pc0p18tzSEvPuT8yL6XEj7StguZ6qBgUMmddMx9oyh1cYKN/RkM22SGGnM4xA1UN4GXDXE5UBoBF3flVMV1ggn4cyXSB5XDPMy7S/M2MrfhcskYwYMu+uwGPGteVcYXdU/5cMY4jys6R1KZWzB21QV3OQAgP7j7Cj//jH8e5C+fw0z/70+hMdhj7KxCS5Ib2ugTlLd75f9oz77AK9+/M201eyV7rYw7/+xvglt3av7Z/jLllwu62T+zAs4YJUXpDy/kgEQQJBez/cgKjNpVzuiOj65f+2S/hd//17+H6h6/jp3/+p9Dfm9SBRRYRi0V2wMpMBClcWa3p0C6Xcoi3cbSwioX5p7h944ZACKLl1MvqSfZYR44uJYV9lIocxWsaLVjzv6Z7xZGMaLRVoNDG5g56B4ZQLFV03XyYyJYYHhpWAOLBRE0QjkP2Dw6iNR7Hw4cPBcqcOXUKHe3t0tvh9+dBxMOSuhjL6xuIxGJyDiQVkyN1fGBz2QMsLS0pgWHnKRJtQbyzHeubWypiCMYklNQUMTc3h2SyW2va39+PRKJNrLHV5RU9fAODA2JLkalFUK6tjSMzNjJGRoPYUgiK6aREFA0BOkx2StUKFleMVUUNEToVMlHIZHISue/t69OhyMNhe3NdOjV9fQMolau6LgalqekpBTUmp3zPZLILe3spjTFG29pQKFN4kF17Hm5AV1e3rnd9bVVrQvCGAbKjPYmd7R1pm/X1dKrj3dnegngbkw+KujZ1f8mX6umjoxcZZhz1LOn6D/IlB14VsbG5qWumTtPOzp4SOmqoMFAx0G5srGt0ktfN62XREmzU8MorH8dAD9eaYyImDK/uFjt0zgErGLDkwHScWJzYSImfg+d+Ne0FH3TMblhgWJgUYxtJpE6YxuvlutNQUOMfFTmyhDYghADvET2cCT/f78i5ythMBijZ3vWjR/KnscKGCYfr3kskVmwuYxRYskJdHkvs/RiLFRR2rSzSeJ0Eevh9fWKqbq06eQxEZGRxHMX0YgTm+REJJYTmnMR1U+HinMHYieYz6XVefJfbxGKt4ymg3AmtSxdETqh27b6TeNQ9MxFmslM8k9SOKQOaJIQp95iwRgZ5JvC9Ky4J8/pcvH5bfyY1xk71ujO8X9YJZqJBdphWU8wtEzm1MQzNW7l9q2BJ0VYWDSqiSiZ0GyWwR2CL12MJh4Ix76ljTTDJomPq3PxTdHR3oFjIILWzjGCtgGuXzuPBg0d4/8ZdDA4PYm9nGcMDbehNhrCy+ki/FwrGNfYjm/MKzRkozkuNtqrA3EioFdub26iXGsikMtIzGJyYRHtHHwr5AtaXZxEI8xu2omdwHLH2AFLbBKFrGJ8Yxt5+Gguzy2gUg4jHuvHRV74ZBwRRG2lkcmsIgU2DBja3DpArhRGK9SEc68Ly0qpYkhQyb5RSiEYbiLe3ioma28+hqQ54VcL8sfYuXH3hFVx/8ZNqYERb4giGY3yAdJ8ye7t49ctfxsrCPNZXVvD89et4/sMvIlc4wN0bt5DdS2G0vxejI314MvsAd+/d0hgt9/K5cxcwefYKHjy+j/XlR4o9zWCLmCUvfOgszhwfUPx59a0HaOk+hnduPcDQ0Cg64gn9P4QKgvUC5p/cQlu4imY1p1HnYi6DjkQn2pKTeP/eMr702ts4OTOFbGoB6d15hAMVXH/heWzvZnHz3iomj1/Fd/7X34dGMIYv/MWX8OJLL+n9mSCzU1lvBHDn7j380e//IU6dPolqo4Tp4xO4ePECVpdW8d4772NvZx/9fQPo6E5qP1CQneYgfJ/pySk5JrbEW0lall22LLIdpYB7rprPo5TL49GDBxgZGcfC4grmn86hNRhAen0VL1y6gM2Fh9hcW8bJCxdRj7aggDCGjp1EMxJTwpvZTyOX3kOlkMPexppGvHlGCrBnfIxEMDI6gWIdGDt+Cn2jE3j8dB5f+PwXsDI7i2itirG+JLoTMUTDTWxurWF9fQOdXT1yXsyVS9IVOz41rfg5fuIEhk8cp20vK02EmgHM3X+I7nAE+cWneLi8iGPPv4j5jW0E6cY7P4tgYR9726sYGhmSUD9NWMZGJ7Cf2sHS0gK299JihF1+8WPoHBzC/PKSpBCOTY2ht3cAkWhcIIhYQE6jkOPJ1APVGUdGjWzXDQDgWaRuNRm6HAmVOC7NJWzuQkl0wMAZAt40Q+E5xeLDnMtYoFOUlyNqHC2hWYKZm/hCgGP6KujEOCBQwLPFxuk8WMTX+pEMvtaaLt54J2IgiBuDEQgl4WEzHyEYdRQXjKnPM/pw5E56MoxdzmxEI3ZksZpOkQpRJ0KusWs36qfY6FgXzPl4dqsQ9OYr7mcGhjhHScfY4H+bq54xnxg78/mcCnMVrFpbAyENQHQC9gQX2d2Snouxg22U3Yp2saXFKrD4rTFSV9iKOey+I1/jRwM9G8C0iAwsslF608Piz40lYoUW44cfpVNh67SnGCcom8B4a0CjCadLi8kxPMRSE2hghSvBFs8o0fW7+8pirTXWKmMiuZBJmDmIbP4Ay8urKhQHB4aUozIeMS/yzBr+zK7f8nvpQLL0JgAhsMKXOa4JU3fsEDfGyRfwmSDrUw2+cBiFYkmfGW+jw3XBFdpsgNWUKzNX5ed74M/YSvZ3vuC09bc9bfpVBlxx/bzTm0S7zS5HAB6b0b4B6UEy+2/b2yZbwDSBwDEZ1Gbs4l0xpf8ttg5lUMy5mPkkgTlqqnKN+Dx4wIsAtjkN2qgbQQrL07hPbTSOeYWaX063i7kt9z5fz9EvMUD5jDo3VY7VsXYRmCGRcNY1MWPekh1Hox3uRwIzZDi6ncZcx5p4PH84est7YFMAlM9g7sFcmu7v/D4ERDygwbOLv8eRNTk+HjpNewDdNJa4X7mf5TR+OFVg8VWjtsxxa2QvGSDlAXQDL2gMRsDSXPiYJ9rzaExIpW+OLUo3vXKlLJCGzzzvswemea2eeerPRP2uyx+tvenGyR3QzPflWap8T4yisDkxErCRBpmTrnDNTu0dAe58Fg1k8bmnWKXuepWnOgCUBmZsfPIc5rXzOeV1qJHpGHP6fmzEUUsuFjUjJePgauTPjyLr3kiT2c5jc9e0M85c1Y2hy+eU+0o5asCAYH6WfSbPIu5BA6IFkJOly1yc9XuI0w5lNbqsUeIa9KwnBKAZQ5RALH+PzxwlVXT+ue9PAF1ZsdYrgCr3e4gMMDN64MuO9PUYR1wTwDEbeV5zT2pcUICjTaKYIZmRGJocWxRz6x5+8p/8jzhz7ix+6mf/J9PcoiA+mck8AaSZrCdUa+prJs+IPWTmSQ7nCNzyhAR7XQCJ8XMfeNrwA7/QH6Hf+Odf/gpkVh7qObRkzVuWGm3arJUdXZVbiYcADyhYAacw5Cx069U6fuWf/wr+t1/933HthQ/hF37ln6G/pxto0G7ZdI942HL0jwGAQugUZuzr7hSLanFpAbNPHmN6aurQFYJi6ET0eWjTAatSzMiWlqCSn+0mEr1F/Y+DolyRUqk0irTRjRJ17kKxQEtcYyYxURsYGFBRuJ9OIZXaw7kLF8Ww2t3dQaBO8eQJgWssHtnd0Zw9mng6N4f97D7Onz9vSR1gqLbWLoDZ2acCk3g93d1J6V/xhz19veABTvYU2UkMKpNT08hmckgme5DL7mNjbVmssoGhASwuLQnAIaOJWliDgyPo7RvE/MICwipbDHDkAU7GVFdXhyyeeXCXKjXML64g2tKG1H4eU8emdWDSWZLJB4PG6NiIRi8JAqjT1KhjY31DYrsEWujGeObsWY1IUuPq+NSUCved7W0srq9KTJ7d67GxMQuQkQi2t3cE4PHE4T95wPK6tzc2ZEnfEgsg0KCuUR3Jrg7s7mxjaHBInZyOrk50dnfiyexTdHX3qlu9s5dCsVhBf/+QmGd0S2GCEGsza3YmIRL+bTaR7OoSC4yv6aHeF8W9o+wul/HJT3wcY8OD6CT7BU10ddJ5iGMnDApG11c+7LriAlic1axPwtgpVmIQsZE5aXSwk9ZkYstiqBX7+1kbIWHwcCKklhxByZMCgoQ/SZVnYng0YhCNtWnd/z9JH5NNjvS6QiCzvy9zAFLCaQDApJJgH59BBWNvG635+KBc2DxDyie3Nj5inTTuayV07PyKdcYAdyTy6zuiCrjOUEF6DBpzcaCOEzX1QBHPC4HX1FBwltteGFXFTb2hwt4SMaNhHwJnFBau8IzICywVS6DFXBFNLLamYtFo8jZCSEc1jaSWinKPUhJDYVJ1TJ0zoisQ+dliKTjg0JJocD2aAAAgAElEQVQvGw+wrqcFTDnE+k62dLMI9NlZqCDO9ZZeB7v4BHPZNTNGg+mVsaNnHSiy91i4kr3HBEcW1ezUsvgU+4BJbQ0Pbr+L1bkbGOoNIowDzC/NoVIPIVfkiENNroZhFLGVyqNQqiFYLyHcPMDIUK+SynK5AYSj2NrcEgvm2LGTeDq3hFAgikiQTMkOPPfcCyiWarhz5772bSyeQKXOUQ0Kz27JrbG1pY6R4R6B6g8eLKJciqJv4Bi++wf+NlL5MjZX7iCz/UjAULFcB8JtiLX1Yp9mUsE4qnWyKNqU8Mw9voteajvVqzjY30Mtn8VBJo3BgV6MHTuOSqgVLd0D+NRn/gYSnUlUqg0ke/sQam1DaT+n8To6Dj6+fxdL808wNNCD7/6BH0Df2CTyeymUcwdIra1hc2UJO1trmH06i45kN4q1Gs5euopwRxeeLi+iUS1icmwMD+7eAWoFnDk5jAvnp1CuBXDn0SaSQ2fx+rvv4Tu+6zsRJ1W/XMHu+ioSsRDu334bK0sP0NEewMsvP4+nD+/j+NgJ9AyfxKtvPcSNe48xMTmC7fVZ7O+tYXCwB/3DY5hf2UUs3oeevjF0dvchvZ9HPN6K/v4eDA4mMTMzg0CIAHsU77x9AzfffQejo4MIRYI4deYkHty/h7feeEMjlhfPX8Tk5LRAv+xBXoxlFhwSgJUOXkQILOMwz2X+t9fVYxJIcHb+ySNsb23j8tUPoVJr4s033xGL7sZb7+ATH34JT95+DYHiAX7ox34MC+tr2KO2S2sb5paXcZDLSZ+yXi7pHG1Qq3JzA9vr66iXSoixIxsgY7YPIxMTmDl9Bgsrq7j75CnGqAs3MIz9XN5YKs0mHj+4q+s5f/o0nr/+nPTJVlZXMT4xifPnL4p1lejqRFtHK7IHGXR1d6FebaCUr6BZaaJRyMmsZSuTFYt65sQJPLp1A1fPzuDt176CrngrRgb6sbGzgwCBsqEezN67hbXlFXT2j+DShz+BqbOXcP/JLJaXZ1Gv5tGsNtGTHNDY68jEuBo3LMyz2ZzOy2RnF8JNEz1GJCgA7P9l7z2DJL2uK8GTmZWVpqqysrw3XdXV3qDRDYAEaAASpAjRSjTSmFBs7GhDsSZ2QyOFdkYkZ7hDzUqcHa1GZqQZSRyFzEiUKFGUSEokQcGwATTQQFs02pbv8jazKr3dOOe+V9WaiInV/NBuBIMVAXR3VVbmZ953373nnnPuHrunTr/Pkoptghfe34T5kWR2TobuFNF7kiEWFGRClEsV5vOK68bkMim/mYEbW8OzbszY2YpX61BTxhU1FoXbJzyYLuaDJj7a/kbgQawX7iF73lpm1i1XybqxJbSmnGcLP5vfYyz27F02K/mWspcg20kTvLi7WsecYBpZugSj2MSUZ+EDcjSxih2biMflAQ01PeSvaOwBn3eyyBerSAWe69TXjRmnPYoAnYpgkzkRDBAjgY0GNy3ZF8YqgpTsGuOK39fENcdW8WwKAWJs4DgZoN+Dlfc5UMTLkGxQil0TzxrwDC/uHXwd7S247/tJb2KwSY5qjCtKO7leBJCEQyiWybhyXlvaJKyRIr8r5hS0D2g0T6qmlhYN97lz7x42N1MaZNDW1oneHg7HiHpFlCaK2/kaCMj7LkWE7BOYo3NNebsF5hAETfeB0j3AgSbQTqDPQpgMjD0WFK+X9kh67BYFvHPYhJc9iVXn5FMeHDfWc5mbqrG/HVihot15WmmNkQGiPbOGQi6jiZD+PkpyF7PcUI2tEnMsM/U3X7GQQC2ue2OUCIowCaiTqRH44trlOpfHppqdJtkkyKShRnz+HAjF3NuKatoScCiNqTF4jGRLy+A7GkUtEEQsEhdwwBidK9KfjTLZBjH47ty+rfva19eLtvZWqVjIimnkUCixU6yAZ84qf1Tml26AEq+PBw35GgPSTUHAn/Ga0EvRmnMWM7wUzmJJyfmPmTedch95ptoz6P/zbEvfnBSw65qFvJIeOOPr5F/nQHPv2yxmXbmiZjWvvxnxG8mJeTH/znqE11EsMk3dNGCFx8WckMfG54f/iSClc28QsCTwTTYbJQFAPG++B8+7MWJ5IT3Y6LvqpZpcc3wdz0m/J0/ego6N+RGn2fP3PIMsLj+w/UEeO5kdY0kz9jobCvNnNEsKu2dlDb0iAO5BUpmwO8Ytj0Hn46SCvNe+MWFsNGdXIoN314SnRDkSRrFWVG0RFNvMsX0do5XrmCAZ71GItRAb7bzWrhGt2EcFBfNh50PG49ZU+2BYg058Q4XXy+6H5bIklmg9uAmINgnT/H1Zd/F8PCjIdUJ7GQ+2aTq9/I4JvnEqPGM7Pa0NNK3Ugijki7hz6zb++c/+rFRRn/kXn0ZnV6eBuQLELE8XscaBklwLfJ7FnHOSa2t0+C838ZPxzQG1fG1i9Pvg1v//CNTf4xHkVu7JUF4LxKG0nubowS2XVWjzEQWZyYM1WEAjSAZuFsm/9G9+Gb/3O7+P02cfwmc+/1kVX4EK/Ww44juL6alpvPrqqzh1/BjhMfR2d2NzbQ1LC/f14FA2RxkQWVlM1LmpS0tc49jWDIqFNFqajC0lOq4kWRVtEkxuVlfXkEqnZdQ7MDysLjCBp9R2WpJDdlv6+/vEWCLIRilRa3sHFhYXNYabSSwZPkycjAYfFSBFRH91bQ2Dw0MClERTdqACrwe9ora3UzJb5zWkOTq9UrhJEHVu4udtbmB5ZRXxpmbE4y2STLS0tKK5iZP6DECJxqM6FjJJEAhh/v4Surt65eE1NzevZDUS5nSlbfR0d6CtrRUFmmBz4w4zGc/h+o1bMvVtjCfQ2d0tuQ6DGQML70F/Xx8yuzvy4uJ0xpPHTwgs4XUrs1EQpOSxWeexk05LzscR9jSLb21PyvuKsszx8THb3AMBY5ixWGYXjJ2LcCOSiTbkchnkMmmUixkdb6WY18REFkyc3EhQktTreHOTwDlO5soVy2K8ZbOkJTcp6PH+KfGSPwUL64KkRo2hkDahaLhRslECiSurq+joahfD78TxIzh75jRa4lHEScF33U/fPRVbRx5T3mPCgqBPxo2+bZR7352Qxp/dDklDyIIyo0oNU+bGLHqy6wZpEohjW3GjlRySSRI9rky2USjys9lhsu6RnkU3ItxkhUb3N0oz5SpG6aVni42oN8aTPlOVitGqeRzepNcSHiucfKLiu+bqjBKIEbhlCbqXbOj1mpLix0Nbl47/yQdMUoh9uaF5QVg3nqw2xREnP/AAlWcW+ELF6NwWf2S2zA5QxE94sedQXbdCQSOB2Q1kkSm5i+uk6r3q1jniveMmG24wCrJPkrk2+Qz449fERyZ7HMW8N72HGz6N48lYIPjHwi4osIyFK+MFY4fkBI6GrqJVRVpVcZEJg4oaspScqSmZiiwWLFlhMmReA4q3lSry25tYnruK1YVrSG/PIZvPoKW9B5k8GW4htDRF0FArIdE1hlqgEZM3X8VgdyOaojXsZnewtrGLpkQ3ZmeXMTFxVAXzwuoWzj78CHa2NtEcjaAt0Yzbt2+ivaMb2XwVh46fRVOiC1/96p+hmF9AoiWISGMZ7e1xZHZzuHLlDir1BDp7DuPc25/GgYkTmLn9InbWr2OJTElx0SNojLahb/AQHn703ZiZX8fzL74ioHx7fRk9ba1IxqPYWVvE0tQdtDXFcPjwBMaPncKN6ftYTufwkU/8Q2xs7qIxFsO5Rx8T2NkQiSNQqePSKxdw+63rmLpzA5VCBh/++Mdx9l1Par3mN7fw5utv4OaVy4iEgjh1+hQqgQBu3JuU51LfgXG8fuWyZGnnTp9Gd2sLUNjG6uItHD85hvXtDM5fuI3ugaPYTKfxqR/5pGTi5UxWoNqBoUFcePlF3L51BeFwGW1tTHijePJd70Gydxzf/PbLAvPy+R0sz98RAEmPwvmVLcQS3RgdP47rb91BKp3Fw2cfRWsijqXFWYyPD+PAgVH09o+gUovi1Vcv4/obr6N/oBs72V0US3kl6G979BEMDwyqKcEmwPMvvIiRAwcwMjZigJZL6FVQc/3zWaNkisWXCoOQDT/ZXMdffu2r6OruxHuefj+CoShS6Qxmp+bw+oWLKOdzyC7N4eFjh/GeH/4kEA6hXK8ilcng0uVLmJmaRJbyesaFQh69fT0a+nLv5k0U07sCtxrpmUT5biSKbD4rr8yRw4fx5Ac/JAlgNdSIC69fxqs0329sREd7Eu9771Nil3AvYbOrLdmOWLwJVZAVzPK4imLF2BBkOBTznBpLE3hjAp1/6TwWl5bw3qeewsULL+NtZx/CX/zJl7CzvorejiSqXIOFAk4dO4hovYQrF19DudaARM8Ijpx5FOGmZhRKWdy9dx1zkzNoS3Yg1tKC3sFBHD/9EEZGD7gYZuBCvcy9okHHR3YcQXcWDCpapL6wwsxAfNsfmJtI3i/PJSsOyOzSAArH7iRAxXhOBg5jrZdY8XeMZbEv47P8jLHFJDDGHCKQb0C5Z8Ta6+qS2PH1lE3Jl4dT18j01b5iewlBAzJJ/bASX1A9uGf442AMNnB/3/eR0iuyyfiloleeYa5odgNYfHddTRYBTLaP8LNMevfABMqAmzK8x2A2w2Mvn2K8ll8SmUGUPrpBIw/6OHJf0Pu7vd3HfF4XsT3cHmaSGDsWFqK8TsxjuR94zyJNO3NAGdei9js31dCz5ih9U2H1wMQ0zw6wwntf9r/HMtBEZVoGGGvcpgmWJWlmw8EO0zyhNEaauQazTloGsIh2NQHzD+Y8uUJRTTYWp2SEcp11dXWooWeT+SgZpRSRRv82DIqFNplC/LNWNlDDSxRZxPq8iKCK8hJeK4K2ygsILpJpazIjMaWCATEd5RutqZH0qLWGGOWfygHK5vOpIp5/d7YJ8qZ0ChLlV07KxNclEq36fDaq5akUtqaTsahMXuotHIwRZBJeFvm8f95UnOAGf0x1gAHGjjFCEKVcFPucMUzsKjXqCnpmBewSeOC6pcdRmA1BM7jn3m6yNgIVMcVdNrJ5A5kH50oV1Ct1McnZnCUri99nY5jsanow8dpsbq6hXGZMqWB8dBjt3K/cPeK5UsKue++AFPMMqzgAnffO+bI+sLYJrLCe8uvcg7cehFVzl01EAUTGLjSgyjzefM7o2Yr8nmdTESyyBotJFblGzHPOhmvYerDppAbk83fDBm6I3WXx0ee6mjjqgGz+vvfI4700tYkxJa3Rasw0A6sNcNJkR/rYuvtldhXcC+ntHFED1DN6TDlBICai91PDmnHIeckJbHaNT18LCBD2XnisecUMNDWAWVb42GYsS1t3BrZ5gJL30WoHY2VyofkYyPvE10me58B9SeEdyCufW7GXgqiwoVIpKA5xkI8NxzAVheI+n3XP9KT9CBsbTrZurFabFsovgeWunlHTtsZz4vNue43l66wl+KcNReB18Ew0Hz/5PBjQa3kt/7NrZxJWNiDEmuO6ctJEXeMA1x8BS7JKOZyjhNdfv4gvfOEXcOTYUXz6058W8Gt5ttUebN4zfvnajHuXefTxRRaL7IvvuU/a8Q0pPsO8Zk1DR//OhKy/8wv/HrGa77/1f+MVSN+/Wfcb7h5SrGTMkT49jZRLhcWZdiEnY6SfcpAINSVCMfziF34Jf/h7X8LY4YP4wr/7BfR0JhEPB7C9uYad9Daef+45nDh+XFMx0qlNlPJ5dVTbkknJyRiMKRls5pQZJhxkl+Stc8iAQL8WBjHzhQiLQUOpCRkeqe0d3LlzV2wqytaU6DNJKdckneOGw/chuEUGDKdO8EFdWVsVWj8+Pi6PMPqSaGqam2y4Ji+tNFK7u+jt65cpPAtcAiXsUjAwbG9ta8Mia4kbKQNmpIE+B2F09XRJhriysoLUTlpTBjmOmCbKyWQ7+vt6kM/tCHyz7lFZBvT0d6Ih7vj4BDo7ujVqndMnacaey2fQ3pawKY40xmdnpFpHvlDGnbuTiMZbUK2H5O/AhJZSx4WFBXVTCZAxqdje3kJ7Wxs62juxurqOrVRajK/N1A76+vt1/Tk9kkbN8kOr1XWPCEQxSHAjZGCTzIHdUvqMcLQ5jbcDARnGa1pJsSDT3uOHJ1AsZNHb3YGmeBTZ3R0BCLwuseY4Oju7kaMcIRzFVjqNbK4kJheD9o0bNxUAG7gBBICNzU35ndHAsyZpnUlkyFRbWl1RV5LG1a2JJrzzHY+jt4sTHIOSrlnH0DZGbeSOQm6m72ZQ6uUH5jViGw47rzxXFRFkPzmggokkAyvp4CoyGIIdqMNj94mF74pzWqeZ0VtCYFNIbCMWPZgyNk3ascmEvGe8vxxdrP1DcgJSe/3kJgN15JciTwJ2wCkTrOl3eY/8pBmes2jLroOnaTqNEYG+BvbsG516kEuAETf/Ql6gs9+o5YcA6/aLgU2pjKZFUo7BYsrkmD7pfLATyOvoN+5MdnevgLNzN328rrXr6hqV2aYQ8pz4gTr2vcmLAeSzub3upDw/YMWokmJNs6LXmNHVBRaqsDMDackImWQ7r4kYp0Tq2TZ/LiYelC54bzueC58jnbubjiPJqzZZu7dKDZwEQNR851vop2ryehF8Zxwh6Lu7OY/5yWtIbS3KCyWdLWDwwIQ87gIslumBkRzClatvIlDdQLK5hPnZt7BIg/AKZSncyBvw7ne9Dzdv3sHQ+FE8/vjbsHZ/Cpsr09jdWsTi/UnJHSJN7Xj4kXdj+MQjeOXZZ/HK+a9jcKADoWABW5urYl1ub9PwfgWlWjPOPfY+vO8DH8Ha8mVsLL+GSfpztbbI12g3W8XE0bNItA9hdmEb95e2EG9OYHt9BeX8DhrKReRT6wiVCzh3+qSSutFDx7CUyiLPofLhJkzNLuITn/qUScTJAA00oJwvYmNlFS+/8DxuXH0DpfwO3v3003jn+z+AWDQuZldxdxfF7C5qZfqgVBFqjOKNa28inSvg7GNvx/zifXz3uy+gr7MD//gf/QOs3rmG29dfwpkzE5i7v4q7Mxto7xzVvvLEE2+XHIUx6fyLL0maPnVvErOz02iMBMU4O3H6OEYOjiPe3o+vfe1ZvOvdT+E73/w6Npen0dXWpGEiu/k6OnpGkezqx9ve8W7Mzi9iZmYOTU1RlAq7ODg+Ivbs4WMPIRCI4pWX38Bf/tmfYmioH3cn7+CZD34A733Pk5JeFHI5ASssAr7xzb/GD3/iE5LQE9zyQyJ8oc/kkXH9/vy8BoewiOC6vvHmVTz77DfxoQ9/CAcPHZGvWTDAARxF3HnrFq68/jqaIiH84AeeRkt7l+Ly3OICpqancfXqVRUPfT09shigH2NbTyeSiQS21jYQCzZgZ2ML96ensbW6qv2c4BMl9qVqGa0dSRw4eATd/cM4/+pFrG5v44kn343xwxOIxOJIJNvQ092nfTBYrSGf2UZjOCjG4/T8ffzNC9/F6PhBDA0No7enx4pmZ6I/N39fAwTOPHQahcwulhfm8ew3vobtjRW0NTWhb7Afazu76GprwbmTR7A4OyPZ7PZOHn3DY+gYHEIsEUemkMHSwjy6OzoxMnYAdyenxT47fOy4ivNIhEzkipgHjQ2NBj46FhGvryYqi51F5pyxIfjss+HGfVGTu2TgawNErFFibE8yrsVEpsTKMZ+MOWFggpdb7XuZuOKnui8D4uts+Irv4Ht/RkpHjJ2gYsmZqLO44H6w5xMj821K1yxx9PIbxjb+fc8nxZkCGzPHgCnud9w7JMMXa51gjU0+NODCCscH80o2HhieyXSx/dT2Or6Xpr9x0p+b1EVrCmPLFMRQ015CIMV5kTGui5lQ5V7XbI0LgoK+SaTixnnheDBI3X/zgHmw4UJgg68Vs0Um8tZwNFmWeRHtNbsc69saO/TBpPzUpmVyX9xjGqtA5s/NJN43j7Uv8rpxzRecn5VrAnG9cD6BB+SUmws3Mw9HymIznK7oQBLK2ip1DvDJYH5hCcFQo2wxuLa4PzP3ZEOW+w83OzH9xBAx3y3J/AjQOL9KyTfZRHTMHoEJGhHsutm1OjK7KeW6ZCaZULCu5qLAMd13b+BPZrA1rphn+IaWims3tZjXUCw4MdKLzlvVPIy4DvgMaNiNy7t4DhzwJCDVFdFiiIiFZjmR5MWu0cX76nMrDaYR+81L4wLyw1IRTwaPZJDmQUbwlHsV8zX+W8xIMteZEzRY/uKli1zPtmaN+cW1WCpWsL61jYXVdbQ0UZ3QJvsNxgRanLAZHmuMoLmpReDI9taq6gA2uvt6OtHV3oomStYoq1SuavuA8iYN3nnQd8/yTD5TD4Lhko07M3cPNngmko8vHjCyn5tUd+85cLmSLykF4DqGogFkJgP17Hd+tgAcfaaBCvx8izdxG6LkBlApXrJh6EBqNn6JA7H+8z5xAnIEYBqTi88iZd36O3MAgn0Cla2pSpWPB7d87qYBUm5qqoE5+3GV//b5qXzmatao9dNquS5s6qH3czUJngfJNEiCbEBKpAnauffnk0KwlEC8nrWK5eC2ZrhWSgI0/TRONUNqlGNbjWoegr6RbPmkZyIx9hHcooqBOS2fK9mVyO6D50riSU05AmMEA89uxkgXnlXFdco1ZHm4my7OJkiZtRFtNuzemvybwDsbCQSP/CAO81Q0ANBYvdZQc03ev6X4cgwqPqvOD1e6JzHerLlssYByadYMVdy8+Rb+1c99HsePH8NP/dRPobu7y0mp/TAotfP3bFZMBu8GV8hmxjN/uT7t+37tan1r8nwVHRNn/s6Y1d/5hf+N+Mv3X/73eAV2Fm4J3OJC9Zsv//Tg1l5gMw2ivUavNU0x3WQIrATrYfzHX/sifv8//SHa+7vwf/3qFzA23I96Mauk/rnvfFvg1amTJzUJa+n+HA6Oj6G1hWOvrbAMyEfH0GdKg5gscrOUv4LkFnmBT4nWpLokNBL3HZLNjS3MzM6q4yo6brGM3WwG8VhczCQz1Sso8ec5TE5OqtPOzW30wIhAsZamJsxMT0nGR/kiNxQGZTKZ1jc2kXf65I72diSTrUq02R2iJxXZWR0dXUpYRGum2SengMQi5nuhyRJ1vHnjLTGcDk0cVUeBcWFmdspos1FODGJyyOkuPN6ivmcTaSgDKKCjs00dB3r7rKwsidHG63Bw4jDm5u4LYBoYHMaimxjZ19enB5uyTIJZvDacHEmT00MTh5RkbW6lJIGMNbXg5p176iJ71g9DEz0v2pKtKrrZmWO3msGZ58WNfH19XZJQdunYfSfQwy4Dfc0ITnKDbku0oFouiEXV1ZFEtLEBkUiD/Fw0IYq+JaGwpiBu72SwtUWpX1zeJIuLK5Y8xeiJENJknfaOdiSaE8hnsrpv/DmT4VBjA1bXVzFI75XmGB46fQIDfT2S1MRjpOlT178/acePrbbCw7yueL18l4vgJe+DmHzON8D7PBmcJEMM8zVRx8CmDFlXYZ+tQ3DEvBzM247goE2vMs8MSxqMhkxJOX/Gjgu/VEgooecknyYH+rC7a90VJmFK4jXJxD6XQCE7lTwfrnv/5bv7PvnjO8jk0rGuTOJi78tCzY/ttq68T1zqApb4ZZOE7BitI2YTp3jfrDtqP2MS4uUwnm5u0sSa2HsPyhd9wmUm7CaN8Qkx34+gFYFtdVjd57LjaoAhaeZMktnhN689kx8acOmTMxVcSsSMtWDTvaCJrpSZECBj909AmSZQsftkMgW+Lzdl68ibXEkyRYKVUr7U9Wx4ajep9/w9yQbcZs6fSQbOZIRDDbgpl7LIZ9JoJAWeSXiQz2EMlQKNQ8PYLVTx/PkXkYjXEG0oYGbyBu4vzGNs/CiaWrrQ1zeC5qZWpHYyOHj0FFoSZCJt4M71lzF96w2ktjjMYkfAQkuyGz39IwITl+bvIhgooSlGjyF6ILYgEGjClWszaO8aR6ypBwcPnxbDq1yYwfz8FMINnDCYwW62hL7BI6gGE0h2j6GzbwIXL12BcNBSFvfv3QIKuxju7sDIQD/u3L2HU+ceRd/oBLLVAL781W9gdGwCn/rRH9EUHcaR5uaEsRUqdbz+yst45bvPYWt9GU889RTe+4MfUjHMqbFkK9XYJS4VFQMJ7N9fXhP789SpMzJZv37tMjZWlvDR978Xb158AUNdjRgb7cLV6zeQzgaQ2a1ipDeBU6ePolQrY4Xy64UlIBBWIyKfK+n54vTc0YkJ9IwdxPkLl7C2to2jhw5h5t5baGsKIr2xinQ6g2K1EeFYO/pGDmL04CHcuTeN2bl5yc87O1ox2NeJwcEBjIwS4EnguefO48XvfEf76cDwAP77f/LfCQjLZXaxtbYuBsabN26gb2AQD73tsQfAeGeVKQlKVYyA+ZkZMXIPHzkiXw3uWX/+53+Krs42PPPMBxAjABDg81nG1sY23rx6TVZdjz3+qDyhODHx9q3b8l/kc0ApNn292NTgc9CcaEHnUJ+GfhRzRcQoOaLxfSqN9cUlTN66iaW5WSzen0e9wu47vR9rqNGnMxJDic9UohkHT55Ee28/xVWSUrVE4pKuri/PoVzKSLrMa5PKlRBojGmcfVtHq5Ls7u5+DA4O657wmaXki42k1y+8In+tYi6D7q52MYzvTN6T+fRwXw9aomQ83kJ6axuZXAGjh48g0duD1u5uJJNNKBUyJn8IN6pwau/sFrMDZMK43EdehcpN6AtjYIiKMrdnkI3BOC8wijGRcjlJdBx7y0mgFMPClGXUte/75pB9f5+t6psRXiropeSN4ajisi+AZEDtDL33cziLx9ofnFSEYJD31GKTQCC8i816L8dYYSD0Xe49ppGXkouVbPuagTQEWsmiMZasZCbumojt49izjI97Zs8uZvspi3q9mDbGbOM14XtzP1cRX7Nx8ypM2YTRUBUzyye45QtsY4rYRF2+llJw7kW+CDMGHfdxk5Xy9QQE+FmU93Ev4xpj3mbvYU1e7V1cu8pNjUWzLx+yybqe2aSYvm9eJdHnRqgAACAASURBVGCL+Rr3ey9L5Ocxp2Oep3yxXFaea8Uxm7i2V6mhErGhO7xPbHjyv43NlNQBlGRSrkYmxNXrb8ljNtHajpAA7JAsHWRZ0MDiOyQrBzZIOZmcPq98drjHEfzilN79ScHceDn10xrcZeYuJdvrtKcWsroWfFYEd2jQDQvqRvOIUrPBzPe9bM0367z0z9cb8vKVo5ABRJ6FZewVk1KR5W42CWXZZfAzuB6471quYQ1VrltNFYxEJBPmc8F82opdy6/89fY1gdaGk0oRePGsIWN9eH8yeg6XBHIwZ6/V+DzbBMOmliYDM6tVTWxnE53gmUDsegD5itmXMK/l+2+nUlrftILg1Fw9M0UqW9Io5NPWAO7qwMhgPxrVkDXmD68n4wvXAY9B8kjmbg7E888j15+PIYw7vGZiMDnghddLk0nFSHS+Yw4Apv8vnymfR3mA1QNAfB/GIB93eByswzxwZrml5WTmS2tNvv04wMFX5nnF8yDIwnvOdcNn0kAqqguMocVnWcfonj9+jmwvHIPMjsNANLJUNUGybh61HmAmsOPjs10XAyW9xNszt3R/1ayPK7ayrjHVhU0d9etIuIwbFKWJ4G4yqNZ9paRGKms+7QFsyOY4Kd5yZX4ZaEuwL6pnjNeG98P8FisCxWwCuslCrfFgSom9RjVVAJLpcRL8vsctwS4NiKgaYKzzFTPSzoEkEKlLilzLbihA0K4p1xPXpNWktHUxvy9j6pUkH6V3JGMESScEwrwPsWeg0b5DzXfH2FUez7xb+4lNHBajjPHb1R18vk35QNmugc+3b93Cz/7sPxcR5qd/+qfkKS1A0eXRtqdYjWWglTHX/BA8Y72a15YmCDs5ut/TVEvV69+XJe6tyu/Rv6Tmb9b3NgeHymvjcYmOzEs1na2mxae6V5sFjUDZEeRqpslkCL/zm7+P3/vil9B/YAA/94ufQ39PO+qFDNZXFvClP/wDPHz2DKkluPHmdUwcHMXw4AByWa9BBzI71DEbbb0o2r91J7h4uzq7ZM63tbUlryE+BAyOmWxOSdDdu/cUeB966IxeMz0zp4doZHRUDw6N5om09w8MKuDfu3dPDw0T98NHDll3EcDlS5cxNTkJgkJkB9G4nMFnZX0dd6fYgW+ScTm72Ayovmjl5sVAvbKyKrlFUAAJuxAVeQgx0ExPT+P23bsyLz556owC6RInPdEbxo1G5Tl19fQ6SrCj4nJDCIeQ2tlAX1+3kpVUagvXr1/X5EUi7adOndJ7NDW3YGsrhba2LhXSuUJe3TX6e/G+Lt5fUCA7NDEhBtvKKunQdaxtbGFjOy3j3WR7pwICfawIAFLq0tHBcyBKb8aFlCzyq62tTcCS2HFM7tk5i8cxNDqi67m8uIz5uTlNn1xfW0ZrPIqzD5+UyTw7VTLwpLQ0n8cuDTA57aYeUBeyrb0LzS1JrKys6b3bOmy4ADtfPL5ES0JGnLwPoo5T+lEjyygr2WRrawsOjA7jzEOnQDYOmW6aGOJMeK3Ta+bmxkhyenLXRbVN2nUsNQbaNPL8Pd9x9KPiRS/WRBZ22ozWzfc12aBR6E0+aIky15Ql7jTmNENie1+j5NPzhfRgmwzlk5CCMY72pjnZcbAY9AmEbcQ2GcgXMr6bx6TdU573CiNnSukp50q23MZKUI/fZ6IgarwMX81HxthipBFbt88nVX4z3ttInPG078p6rxKfWHlZjaTGLpmRFMTRmvlz/i4nl/KLye3epu/GLiuBp5Gsm8wlpoSkGE7+Iq8NegeYh56/HjwXL1Phe0sioS4aCxzrRPnuG5MPTn41Pwm3IbvjVfFKY21nnMyk1wyXTVqiUfMPdDwt6bMpNhzIwa2efnrQqG2a3oaQo/eGJCpBVEtMgJKSGN+duoW15Xm0NsU06Y2LvrOzD5FYk9Z/OGJdsHCsRddjZ2sNX/nS76G4s4Z4hM/KNro6W9DZ1Yap6SndTxY85XIOlRILMC8ziuL1S7cRjXVh/NAZHDtxFosLd7G5PoXN9QVEI/a8LK9s4NCRszh97imkC1G88eYM3rhyA0+84yyyqTVce+0lJKMhtMUiYsARzDj28CNoae/GynYa96bn8PGPfxycWLu5vYVHHn3EhmjUQ6hRXjk7i69/9c8wdfcWnv7AD+B9H/qwfEzIzCV4q85oMY9KsaJpq5euXEMk2oxTp06riJubu4cbVy8hXMmjsZLC42fG0YBdTM1MIV8KYSdVxIG+Vhw+PI7FtTXcnZ1DsqsXmXwZ9xdWEGmMYmJ8XPKeUKwZzT2j+KtvPY+3PfY2bK2tINZYx0BXAo0NAcTiCVy7MY3XL99BZ/8ItrMFdPX0aZDHpTcuorM9iWRzDH293TJg7+rux7e+/Td46fkXFas+9vGP4uTJ4ygVc5qcm8tkJL2bnpnFx37444i2NJtRrGOwSKrg2I2UYl26dElyb/ohLi2v4ZULr2JlZQEf/tAzGBoeQgP9zHKMIUFcuvi62I7nztg+tLC4gJdefhFbGxuS/jOut7exoRHVPsnmDYektLS1GfBatelFkkuFIwgQJMhmcPP6FXzr619HIZtGX3srBnr6sL2ZVuMl3tGKaGcb7i0s4sOf/FG0d/ZheyONqxdexsytN5HPplCtmG9eU3MSyY5eJLv70DM8iFiSn53AnXtzksCfPnkKE+MTKtAZzy+8fF7MrtOnT6C5pRlzM9N44YXnBQC0xGN44pFzuPryS5i/e1Ms2Ob2DrT0DaPYEMGB8T4szN3B6OgohodG0NnRiVCoEZF4i2T6VTRozbHpU6+U9KwbG8DMyn3sNQCeDDoz+CWP1/xHXPKuXMr2GPM+tKLcJCT71hAejPEACl/P97Z/E7yxeCJwjXHYDUphbPXMXD9x0e9XLKjF4HXgi2eHGSOIx2OT6fw+wPfn73rwZ4+BW7VmhvkxOcmHZCcsqshI2++UP1gcs0BirsIi0Mdfz7yQmbszWue5ebmUj9UcfSE2Ea874yaZ0ixkyc/VZDmbkKs9hwWjB9ScZMnvTR5QIcvC70P+3rFE8lNwVZi7/Zo5qJhATuZECSnzXf6e9gz6FDnmhVpCbm/2Bb5YMPSTYhPHyeL5PTawBA7RbD7H6Ykm++P5kRXs34cgWLCRNgNVbG6nkN7ZFeja0dkpqwtO5iaDdu7+IkoVTlZkjCCYVpR3K9+/s7NTA5J2d9IC4uiJyAZQsjWhwpWAztjYkJp/zJPoH0lQOMj8m/J8yvN8jiVfNJPzeTsB+VmxmetAB5NAuVzHMQblz+UGKhDo42t9wW4MuAbFIf7JYypyonq9rtzeg4Xew06emk72ZffPJjvzy3IVetJS+lvR829NQ6sXeNz8O2sA5mBqrHP4DtmZtaoGthA4s+fDpMFk0lABweY8AclAgBPvqjL1Z7NR8kwEHHCV13lwb1KDukLmTEY5MXMIgkf8XMZPKg+YWxNsqFULAvazmZQsW45OHESEe4qGpNhUCc/goYWH5aUGJPnmJZ9xXi8qS3g9WCdlsnkDilyTkK9hPeJjjAAjSvLIRpcdxAOef46t6dUHls9WlH9TzcLzYN7P6+nzN8+a8TJCTRl37H5j75nhvDGPLfaJfeR87yy/Mon3nuTNeU8R/FGt6vIp721lDV0r0DV4TAMpzOrD/m55nc/BfJz0QDTrHL6OeXQ8zmtnskU7BsvXrfntzd2BasmOhY17nqsUcQFjbBnwa01eKp3M4J8ND3smvLTPbquxXwk8s37wXoD8LNqveIWDj11WM1S0JuVVVTMATg34QEhgOFmaHvwUUO/um66B0EdjkHEJcT94kLlrjWrHpKpbnSI5pBo03PcssdWER3pTumYMnw+5cLt+v2K85NueOBOUr56GXeleOeDLTxFnJuN8xu7cvoP/43P/EocPTeAnf/In0dXVaUCpG3Zla9ek3GyGGDnHYq+/T5QtCppww7C8FJ33Xo2PhjCavy9L/B5FtdxpZZbu1W1RmIeDT0g07eYBAzYZIhJkUaZmI0CZdGjBBcKolIL4jV/5bfzub/8RhiaG8a//73+JwZ4OlLIpvPHqyygXcwKFaHh8481rGnm/urIsuVlXV7e6VUWaH5aJdBt1nV06PjwMPAo4kUaj+7tJZ+yQcNPklMKbN29pQzt48KASyHv3prSRDQ4OSuanJKMxIk8rGi/z4YpzKmCkQUGNhriU6i0vLqG5pUUPDKcZEsziQ8vgkdrlOGd2A2n6SPDCHijTdlt0k6SMrII6lDzYBC+jb1IauLi0jIlDRxBvSmBnd1cG8pRmxWJN6O7uQb5Q1ARDmt0z6LL4HD84jtT2NppaGxU8GaTm78/hrRtvoburWx/dmmjF0aNHsbS0JIPR3u5+bbrsEDP54PdYqC0uLmpsMQ052bGbnbuPcCSOWj0oxtT84jJC1NHXjMLOzYqAQltb0gEGFTGyKJvh73sDWd4HbqYDg0NYWFpCPcgAQglkFfmsAZWkHBdzuzhxdAK93W0oFbPIZXYQjzVJ7kgGXDMlL1tpmcqzs88OeqlUxTZlkzEzk9zY2gInSfEcyGhhqGbCQ2bB1vaW9OHsnrQ0NwmQe/SRszh0cFxJC4thdv29sSB/z6QL+/IFn0zZs2BJrxIQSRC9gaYl2zT49F1gFR9+Mp4be2weKkaNJ3AgEMx1HJVchW0ijKYYasytddOZaLETYyOULXms1bm5OJPNXU6XbFCQ9jIZUYOZZLIIc10NL0Hhc8fNhsesSUeum8HnntJWPuuWWFrwFytT8g0rrKxDsu/LZ8CNp0y7aVpioHlpoyVjnsLt44tPMLzZvX5OSQSnMLmiRECg6155pplM291kQtGKnRxwr0MlpqRNxuFxWkFjRYiXZQooK1gnX4WRm7pDaaBPpsTkCwXlT0egnWtMU7DK9DjYn8zimVoqpLgvi11H9qFp/7nJ2qQoN2pZEzENwFRy5yaLUQparZcQqIZQr1AqY5PvKrWi5FlkeQYQRjQcRxUcGpGx0dz092qIIshpM+qOkejEiVtlRKI0zWVCEhGA8Wu/8iso5XbQ0xlHoJrGYG8zog0lVIq72NhYRUFm+2HnNxZQDAoGI1hdTyOR6MHIgaPI5HjNS9jaWkK9kkEoUNSAiIXFJQTDSTz6+DPo6D+CyfvbuHlvFumdNBrqJWwuzmK0twOrZPMwgW5qRe/wGKItbdjaIfMro6l1rW0tePeTT2oiIIuDQCCMcCCEbCqN3/vib+PalTfwjne9Ex/7xCfQQDkTu/c0DVbnvya/uWKuhMuXryOXL+Lo4aPo7e/GyvIsvvEXf4p6Po0nHz2OeDCNUJ3d8zTm5ldBcuSR0XEkk0nkKlXcmppF7+ABxUQygSmzO3l8ArdvXZN8MhjrRnNLm8yDl5fuo7uzBbnMFg4dnkBbZy+mZ9ewvJpB/4Ej6BkclcSNa+I//8HvI7ubVkee/lTDw6Po6R3Ei+fP49JrF9HV2YFP/ujHJZunZH+DrK1yRdMUh0dH8cjjj9uEWhbUBALUYzJwno2ecqGIl196Sd1OPq+vXbykOPzYI2dx8swpmzSqdUkmbgYXXnkVJ44cQWMoiDev3cDkvUmU6iUM9Q9oSAevR0NjgwZ+dHZ3yT9OzC/GBIQko9OEbbIUJN+oIESzZ9oPfOdZTN29jXw6jVgwjMNjB3F/dhb3lxeQ7O1EnZOIwzG0d/Ti6OHjWLh1DTO3riKbz6mIrJcr6O/t15CYLE2zu7rQPzGBvrExlChlrQcwNjaGoYEh6+5LQr8t8GRoeFAxiPvn8899R2uht7sHzzz9XixP3sbf/MWXNUk3X61h7NQjWNopYHVtFpXituwQJsYO4vChQxgdn5DEq1iuIVusoIoQYs3NiGgohMV55vIsko09bvuBmbxzIqH5rtjeQg9NmwrFgsIP9bDv2xQoxX9XxHkGLPeOB4EZk3lT+mV+Lr6YF9PWMbfEZpJMxD7PS5j4WR74YuzxRZMAI8Ui82JhTOR/XkKjppHz8eHvszDje/mC2e8BXJPMVZhz0NScuQtZ5XxdPE52ByVH9NGMWtxVjWQyJzG4NOiF069N5vSg7yNjL/dOHTeCalCVHTOE+2SEXkdub5PpuDs+5qZ+/9kDnZzPos/qTSZetmFJD8gN6StHxhBlyiruWXTzelL+6wytPcOF1843hD3jgp/HmCrmmAOEtOe6gpZFl/ZoNi+cCTsZERqSwp/xuOj/yXXGphT3fQIhksiaYqC5pVUqhstXr4qNyLhE1haHc4hBhJBiOUErYzoVzDuPHmHVCjrakmqsEEzmnkVwg5YhvT1daImRWcjJ5gFU+Xon0+PzJvaOk896hjpzZN/Y8iBvqUTLAjaYWLdaQa182fmYcW1x3QjEcLHE5wCWV5sMz+cKem7c4By/l/K687rymPh3Mxx3XptswnNITJisL0644/HYzEU9O86MnAAuPUx5nJrKDLM94Dqkebem/1WqWtMGjhnjnq+VHEx+n7SRsOfT3pcMFSBbKGJ9c0MNb+Z7ZNaS+Sp2ngYOlbV3ZbIptkDF8N1Nb+PIwTH5ZNLCg/sbj5j3Ts0MseiNgWTPpPlb+TUupo2TizHEKKd0smX9rss9ZDquxiufO5v8ynv3IMDiY5EBuT7GOZ86ykndtG7mqfIlI0jugDjm2To25YXce+xe6f7IVNwz+ywWcE1SLisprMtP+cx5dYXP18hMMnDExyYDU00GuT+N2wzyDdTya+LBv3v7ER/j7JklM898x4jUUJ7MYs4z0uQM9wDbX8esuG/+dVQ3mGTOJo8H6mx8Wh5MgIjrwzPxDHhyFiWyRDGZrK8VdB2lkqKMO7/XaJYXbEOD7BmYEPAemUk8nydjaHoAMaD92qSZxkx0DfiGBqmCGLNJHOB9F0uLpvIOD5CntSTvJlXmcduETVN22TWy5g5rFv6bzFLLyb0hvmaOm6+iFrFNbdf+o1hvgBf3KwL4qt3v3sW//vznMToyjJ/5mZ9Bby9VVAZu2b1yNiiSpHpPZNuzDMAz1paIpg5ts38b81QsMdbMI983lP+eRrcIbvnulWdwWUDixK99g1SCW0EW2hqvyYfOFhG7k+xyBusR/Oov/gZ+69d/F4dPT+Dnf+lzaEvEsLk0j4W5GcnQuPgoK7x65Qo+/KEfxP35WczOzmF4eBgtBL5ylOXsqnMkbbHrTMpTwiG7DNRMBqTRDQSQTqVlMEgGEtlWHR0duD9/Xybn/L3Dhw/tFfNMDujLZUa2q+ju6RY6vLq6ouBB6d6BA2MYPXBAMhd1atgpALC+saEHkL9rnlw2CchM7JzkKOzpwubDJPNp+RCw65PF/fv3tdGSPUbJy8LSsjpLDMD0MOjvG0Q6vaOHna8nAp9INKO7pwu5fBbRFur1U5IA0Kvq0qUrGBgYFMPs3t176toXink8dOo0erv7ZEK/tb2Dzq4etLd3YmZmVhKsQ4cOqSDnBk6/NEpV7k3OiEbN3iGZUz5JpiSR50hAjIkFfU42N9bR3dUlsJLMLtFg2X1rCGvqIyePbKa2kEwk1S1bXFjRdTw4dgAbq8vYXFvEwfFh9ND4PZcTaMbuIj2+CuUSFpdWBJRl8+wq1hCNNyFN8+ImThasY2VjXQlFnJLNUAOaYzElZQzwa+urMuYnqEjGwerqsgq+97/vvW66nU2bYYfH2HqWmBqF1QI2/22Ak1Fe1SVTQHXgExNkN4lKxsKui65A7yQT/DmDKTsovG58P25clHNax8g2g7wbCMBJogSquOHIgNFJE2yDYRJBEEOeosjn8gLoeI98IWKjuenjUtImwTVE0NYDO0yi2CHz7CYl4ez4cLpNraKOFT9X1Hduk5TkUQtfqepe8PWUpHpgzCeefH8eh8zgnXk+NzZ1d525vO8S8j1895rvrfVXppSidQ/c8tfe6PeNeg69zIVr10wzDUzywLd/X989dDiz3t/APgPteO0lr3QgoHXWzJzYNkabgMgxxzwHFssyp9e4YxrwstAxEI4FiDxjHHvGWF+cSmMJAEFL72PD7pIlAfq//ec9WAImuwnWG4Aaf4dIGeMqpb0EvugRQbNVjnUmeGlFYLFYUdcuCI4LN6Cdsbihkd1Q4mMBZLNFsU6+8tWvSRaTTDRi8tYb6Ek2IFhKobed97yO2zNzaO/sAOXWLHAY98iIyGQK6O8fwcraNmZmFvCRj34EmXwKW2vzSG8vaxIu6evlagQrm0XkqjEEoh3IFGro7R1ENrWF3NYqmkJVLMzMoLdvQKBWrky5Rh2JtnYVXNn0Ov7xj/1DnHvsnNYdu+PlIpsRMazPL+BP//hLeO3CKzj3yMP48f/hxxFPJkHnn7C7n2QXsJJgIryxvo3z5y+I1fmep59EqKGCb339K+hsiaAvGUaovI6GQAqrqwuYnVtCS0svTh5+FNF4KxrjzZiZX8LFy9flWxNtJNOzhJ7OJty88ZqAxkq1RUMgKGth3M6XdhFvjkh2kqOXYnMXTj70dhw6dlZDAdQUCgbw7W99C7PT02htbuaCw/jYuKZD3rx1E999/nmMjAzjYz/0UXlvLS0uoJDNakT4xUuX8KEPfxRtPT0IkDXKuOTkWXwGuBb5bDNGvPLSSxoY8uqFV9HW3oF3P/kUuvu6kUltYjtF2XkTYvFm3LjxFu7evYszp0/iratXsbq0gp6eXvQNDqCjjcBdRBK9UCQsg+sy93kasFLKVrBpfUoaxQSF9lkycLlPUpnw2ssvIZveRV9XD776J19GoFzFzuYGopEQJg6NK45TQpovVHH40FF0NJYRb6hgamYe6Z0sOlrb0NXWJgiNZczN+QVM0eOrswfJvgGcOfOwGjl9ff0qZlXUsbDy3kaSXhRw8cIFtHV2YqB/CAk+q5kt3HjtvKZeVgMhtA+NY/DoSXz3xWfRGCqhv4cDbtZxeOIgjh09jqbWNgSjTajTh4RsHYIfhZxyIxkqs3hzCbnuyQNSHyuiVc6rMKY0iVJaeiGpW+8aBmQ7WWPDACdfaHnWFs/NN9CskLXJUHx/YyewaLHigr8jL8JIZA/wkXGzkxIxXvFnXs7lY6MA94oVxH7/2wPl/OAct8eJ2emYy2b0bEWDgDHGdxqWO5YCpePeg8xMq60xxDgpQ2XnfyK/OAdIkLktST7Xv7PK8AM5FLcZ8QjmOsNqFjwEuXkNCdpKtiTfoyab5O08v7R/PjAt0dhz5p+jPVQAlgGABKOYC7DxJWN0XbOCSdGF5+6zIfaaPs7vkr//oISeVhrMbxjz/d6pnIEGyPJPMrkl8zZm22qMMgcrVzStk8qEsqT7MSTakrrPZKjyXMne2k7vYGNzy0CyGvftMIolMmPsGTXbAAPB2eDiOmNekOfEweYm5T1kRWcznABNSw16GnFCaLMakE1xTtuNCOQyOS6nRZMlYlPpPLvJVrobKqDCnuyuMvJ5YwxyXXnQV4MTNJXODKbVJCwaE4/Xk/ukB8iYj9A/iPus3089IODXnZed8d+eoa17qnVlsi6CUmZNYhYTvE5WCFs+xQl5uxnn2xkKqn4gMDgosJxG+XlsbW/r+nPQkeSgDqgmuEopvUAB92x4PypObw9HbQIp4wABX+a60Ubq9qFGPtmMqd0Uwo1BTYXfWFtFRzKBsdFhxAh6UKrKwOo6ipICukmNzL3YHDeQwOoQz4zk+dWqFj/4c6824L/NP84mVVr+ZOqQ/Xuwb1PjGVReluinDHpQzf/pf1d7kvNSk3dxhOCqPe/88v5Txji1BiozcTIIbcKhWUrIKNyxIz0wzHPk8+NrQ2Pt2HNrwKcdt8Ux81/ygOd/CXAxt+T39qcwWr7v15kGPdEb0Q204DUjsESPNMYg5nmsJdgYZ8a2u7ujmpgglxoJoSAiIYt7/j9/Dfz0bTWFnJTU15Fcq35NM+F/kJ3nr4NdcwOIbLgVc2NKxC3H5KA3Hm9ce1Rlz6/NpoOa4orgrZ4/P1SDLGMCvE51wmvBe8J8kzeCccwDSL7BoVxcAxesPuKfPuaKIeV8cSuqi2pqIth9oNUQ2WeU9TuZqix9ypi8dw//8rOfxfjYmOSJHDQnZh5Vj05N46XnxmI2co7HMWzKvAHYBu25aYki7JiPGv9MjHzfUH7vofxe/Mvu4l2BW/x6EP3XtAqZLzoqJRcmAyiLLxc0NFGFBRVNLIMx/Idf/W38x1/7bRx96CB+7t9+Bol4IzJbG2xPSO6wtLSsDXt+/r6mZq2uLGF7awtHjx4WS4KgWZAdK3YEHIrOz6eJIFc3O1F8EK17aMbib15/U8BKd0+PPKT4YBLEIV2bEwvlzdTaIv8BBn57UAJiCZHVFacpea2G+4sL+pzx8YPa+JiUkC7OZM7TdjmWnLTP9bV1gSPclLiBMgByYg2PiT5J3PhIHSa4Uq9WbJx6uSTj/B56JZQr2NxOK3FhQSoJmibSqEJVErS9valASd+oaIwbcYXDydDa3opMJo8rl69hdW1DEwY7OjoFOhHQYadxcKAfo8OjKoBXVzfQ0dWDcENEHiykQtN3bGtzCy3NzULaU7wnC8tiBuxk8yqMGHgY/BnM2WUikEXzS0o61tdWMTQ0qLHFTLLYkRINt2wTLxWA5c9kpocMLpRrMunkHp3eYoHJaZmdGHLeApSSMPlaW1+TrJKFGM+PBvPZXEH/9Q8Nicl1b2ZGhYIYVbkCEs1N6OpoVyCmdDUep1kjBEQShCUD7ZFzD6OT0kqCWpKgGehh82csDHp033dflbA5SjuDKSd5GCqhH+x1LOS5xA2CrTrHrIjEojofC/Dsatu6VlHDNZ3JKykniEBvEB6GJQWcxlUVy9A6HNbFZgJGHwnJYcWuqomtYNR6o+Wq2+6mX3GX01Q/x8gssPPjO2IqKiyp4TPsO3iUlBq7o47dnYwKMq+R94wvT0P2IJH9aXGCx2yUb5qv70/c8dfTA3E+oeKxmy+HAYyeas+yUNJMZ37sKc6+8+LBKX7fv5cl2kwiGwAAIABJREFUORarDOSqyCuORY43T7bky02ydF5kmvhYNjYbO5j06uIzRJ8RDm+wa+QNfS1p4r9N4mlNAJqK8piMUWYdOl1HI94rPpiRra0xsbdlGcCFZDJIsl9J1dI6YqeQjumcg6fkhv4NDZIyqNtPOTijoRTcNdQJZqrgCqEuqVMQAXWUSW0vY255GW9cuoTFxWn0dbViYrgX0XoZt69dFlC/Wy6JDdnW1o4jRw5jZGQIm1tr8tLb3c1iaWkdiZZ2fPCjHwECVczN3MbtG5ewk9pUQ6G9fRC3p5dx4+59FKoNGB0/bB565QJ2VhdQL+4gv7src/FISzu2shXkivSPI0O2jp2NZfzYj/0jHDw8rgKOzQqOQdtJ7WLqziT++utfx9z0FAYHevC//dP/FR0EeigPcVJWytHoIcguXigYxoULr+HCy6/i8JEJnD5zFFOTNxEo5/HwsTFkN2ewtTGNqWmbKnv02KPobBvVEI7OoWFsrW3ia1/7BlLbWxjs60K5kEKwvotEPIDhwSFsrudx9+4sgoynW2kE2KGMNiCWSGBjewcPP/IEnnrqGdSDMeQKnPhXVlzkdb525SoqxbLMmscOHFBn96WXz0sydOjQBE6dPommppjiK9dfanMbN27ewkc+9sPo7O+3xE4Tiej3Zt1z/8VuJ5lb586e0773yLlHkOzpRnZ7C4v3Z7RHDo6MKKa+9tpFxb/mWBS33roh/57hkVEM9PYp0e/u6tT0yqBj7lbECiQAE0RjLaTknmCEWNvsRKuoYsed4E8R05OTmph4jIMDFhbx5pUrCFYquHHpIkY5QCW7i0Uy/ho42r6GQ8NtGO7txN070yiXahoWQMZcoiWOobFR5OohrKRzGD50HEtbW1hcWVbBS1bck+95Soxd7sPe54X7Ao2FKe1saIxqP+fjFgnUsLM0j2tvXBSbe3Uni1okjvGxUQz0dyJQq+h6UJIlpkVTMyJNCQTCMYEHkEGwFUy+OcA4xbilBoQzAzbAw5J8eRlKvtcgNqUmQ3kTd9tg/lae5RuMZJN4z8I9Nq3elcHIEnfFQyfNY7PBAzj8XBbAzEGsADcfKT8t1oMQYiKJ9cIhJ1YA+yKB7+vZMIyhnh2jxoH3gXTM3H12jU3o1exgeVsasMD33C+QzcPOfB6N0WwxzsAeFbqSu5u/kDdk54eKLabfsSlrAhP0/fAeK0RTu9xjwb3Vs4n8/qB9yjGhfRHG9yGQwZxXE401tMiM4K13SfYS94aIgXBuErDtJyzAa3vnymvhfZD8OiHw69k0HtQkgK97r/dis8MKdMY8Mik2NrbEtqecraW1FTts+kaj6B8YkDyRTHI+f8y/+F5cW2JNVOoCn8jYJxhPEJ5AIRs03nyBwzJ4HXltmeMR7Ao3xJSvsL1ZKucQDtXR0ZZAY2MQPV0dYukzV9LEacpuOUHSMeHZiOb5aZooQR+uTYGHJRXbAh6cgbU1tOxaspFBjyL+AofVWOPKClU+N8qlKAsUA8jupTHFLOp5UMWAHe8x55gkBDjo41Yx5rw1B02yZnJg81tTDBX40KDrLi83NmSXlyW/ZiNajb081SPmlcbagk1b/qd/J5MCx/g59DJTU1MyTrLJgyi59ZShEqNmygE2X/hFWTXPi8Om2BTmlO8M/x4ABvt7NcGXUmjKE8nq03RvyVqt+c9zz+YyqlN4nMyB/RrzQKEkuy6X1TOtPcSahD62sK7ZAwf2QGhv5m/PsI9rAmMdQ9RyTLNTMMaVNVjFgKu66XZeGubiBj+T98ODXLyP+9JHsucanIeWeRru5V+c+EqWoQz8TT7p1wj/5Hv4mGnMT2NGeW8/xRQHfPHvXiJqoL5539p7WkNC+52Tp3rvRA3SYs7rhk3w/jJfZL5njCc2+W3YmPJxNiKq1vD0XzxOY6pV9+sQ5Y9Vmxiq62/TMH2TW9ffMV2tWU65O2OU5a+87lTKsLjJF3J6Dx47iSKlgk2kpVSWXrh8KM0wnu/p2q0CTi2OGUhbAz3YvBm/2H3uHPW8cqpoIIACB2lwr1Ot59l4tkUJaPS+Xc5eSE0EeT26a85f5imTeashWVX5Xn/205/G6PAwPvuZTzufbPP3tgYJtwwHXtmQWkO+1ED2ckRfo5n80q8V/b6zBUmOHnORZO/W/Ff/8nd+4f/7W33/Ff9fXQHP3PKfxwWpjp5PElwCzY2UI8IDZNJrMVG767IIotiBRvzOb/4ufvPXv4hDJ0bwmc//U3QkmlGkQXIgiI31Ddy5M4mV1Q2srq7hyJEjWFtbRb1WxOBgP6JMKkpFJf4EnCS9YXHf0GiyKZrcST7TKIYVgRq+DwtkjnEdHh4Sw4THyYKM3WV6XMXiERW5DC7nzp0VQ4WbvTpCjuJP5giTf/7HhGB1jT5UJW3olCVlds3jiRp7Jnrra2u6Rl0dHQro7OpkcjksLi7rGKPxuGR0pBgTBGIneGNtTawm+kbRQ2VpeVXTQgiCMPA0qdDjxlWT38nmxhoy2TS6utsRCrErXUQtSIZXDEtLq3jr1j0kEh1iMjGQ87pwmhslAPyPXTaCXtFYCxoabKpNZregrhHPgdemt6dbflbLq+vyu4o2tYixkNUoY2N2kTlmJq3s7prWmptLf3+vZEwc5a7EJxDA0vIyxicmdE/oeyaT/HgcTS0JA3iqNeykUwLFOIJ+N53G4UPjaGmOYaC/R5vB8tKiWFqUw1CeSPkhRzezG0mfnabWduzkcshR2leooCPZhkRTXNKmycl7SqiGBgeUeHHqI6V83JAOHBjFkcMTkooG5TNiSZIPkob0O2q9My234lFpgSX9TpaojU5yWQdq0Rsi3iyjRSZMLLxYuNrmvS+NMA8zDlBoAAcgENBsckMNPGVbSTVpwM6/hYfAZF6FjKSiMYEaXNNMkvbo+c4AnkwRDhUw6a4lDbx/qa1tmyTqJ7YULckhndonNiqQnHcKx10LsHFDFLgexORyExDpB8Drw3XHcxKY4VhSknm4hMcnPX5z4Zp6kHXAnUngj0t8eLzWKbJuy95ULzeB0idZvrB7EJj3nXh1yXgd4aa6OOPOvcLNgfMC7MTQoaSAE3mMXkWZifd+sCmtJi9RsiIPlqgVZxoLb4wAJp22uZokgrWwmFzkXLnOlO8qmh8Jf2aeB3v4qi21vS8+w/odgpfs54calQSwS0i2nUY+6x43yKOK4HjdA2Fco5ruVhbrZnF5EYUihy80IhpqwNzklKYRHj1yGDPz0wKfi4WyGgZDQwPyLorGGjE9PYVwOIpaNYj+wRE0Rpm0FjAzdRvXrlxGT1cPHn/iKcwvreMrf/lNLK5uoK2zC13tTShlNrB5fwqtsZDAmkI1gFIwhuaOfkTjCTz22NsQDgXw6kvn8d6nn8SJ0yeQ7EiK1UAwfvLuJL7y5T/HzN1J+Sn19XXgf/pffgIdBNAFqjiDByaKSjh5/Zgg1fDNv3oWd27fxCNvO2MsuHIFT73jMaTX5nD96nm8euE8Tpx+GGMHT+LypRtaxz/wzPuxm0nj0utv4NqVS5KFNNSLCFRzODDSg2OHDyEebsLmVhbbO0Wcf+USqo1RyRnnl5fRNziC4yceQldnHxYWV7C6vql7R//BkydOYntjCyuLK9ja2ERHe5ti03PPfwdnHzolP0rKzxkjNtZXxVzO7uSwsLyMj/7QJ9BInxaus0aCnMY2ERAi49oA3nj1Ve2L73jHO5whtgF+nHZLmQvBn0PHTuCFF17Ac889j3e+4wlcvXRJrIy3Pf5OxJubMdDdi83NDRnjcjALAa4ALQLIyvTMpLJJfs0S1lg7ZB9rwpJ8OBxDIZ1BS5w+cEExct+6cgUvP/ttHOjsxO4GgdM1MAIlOtrREK7gyPgBZDd3MHnzDnI7GZTqFSASQvfAIA4dPYnl1U2US3UMjh9Ae3cX7s1MysPj/T/4DPqHBm3Kqq/ebRKFdeHdVC+xdflcajLppgB9TmS8cOkSPvmpT2kyGZ/7QLCG3dSWkmTKhyjtrdRZoBK8J0PIPFa4xzEmMGcwloDFacZu312XfIWMHe2pjB/sUIcEtjHGqZhUvLFGCeORbx5wH+Ga9L6JPj4KaKns+3P5/YLFtH89f1ej1xvCarb5gsXYU1aMMRYy/+GBE8xhMcP34vcJcPKc6Kuj2PaAP5IMnMmckpeRxWhN5XLdccUrxyITWESzbcfiMJkfG5cG9HuZET/bmjkWAP1gFV8A07vUT5z0rGeBYraBiw1v159T7qx5oX1P+5uBwH6/MPbvPvNKBfmehyULdPpxkYnomxHG4mYTyJ8L4ypzTl8ocxKzjtUV/L6J471+xB1w3lP+d7gG2Nzk0BxeH4JXGlqUz6OrqxfFMn10zOSa50cQivdleGRY9zQUDmmiqXlVxSS/XVtbly8ogRY2J03+SmYE44Y1nkxyFlSOyHNns5kDk/JZK1J5LhxcxD+jUQNbaO9AQIxDJyhZJCeM4DPXEb3IwpIQlgTgK08ga0zWPmzyGEjKdcVr5HMS3h827HjjtN4IaGiKsQ2MsefB2Fb84nHzi6At17YHs7xszv/b1ofzkeJgF7GciwLwbOqzTXdm7mX31TFjihUNVeL+R0ZqXtJLoL2jS0ChHXdERuPBsHl4lYrmv8l1QcY9rzOHNfEZsXwiIA+snBjgxqDhs8n/mOMTFJOvXZb7SdqGBjA/okyVNh75HIaHBpBojuvfZBI2cfqpnlc/gY9s+7yangSZ/OfyeljeYnJN/tsPlvCsTJ+befarZ3j6XI3X20vPDFh0AHOtLisYyhjVyNuzwzBW+548kwMTHmDvq0nppIR8nY93rBPEtFS+SWsFk/7x31wLbKx7EI7PLuMIVQT8nn8Pf9/Fzn9AmrjvlWU5nN83/TXg/fEsWfMQtLXFZqENDbEmMI+JMZ/rnPUEywUOVZJ9TsXM7M2rjSw9W8ti0suahRMfTUaufN0Bhb5J6v3paA4vmTulwK4hIMDTgXJsgus8XZ3CvJkxgvGYDUFroJiqyj67QeCWz5H39qi6NRMEhlkWaoBarYxylR5wtO4guMV7YrJpi9V2//l8a3Irn3s/eVxDtfi8W9zUOXjbD/rdunjdIIavsZrJujJA1H4XDayFgTu3buLf/PwX0N3ZgX/xmc+gr69XtQrPifmy1rOT1jLX81Md7TqaDFV/hzeU35fW69gcU/r7zK39WuN78m/Z5ck95pZPAhSsXDHNk1axGKIi3LxeJIcR988QXi3TQAhf/I0v4td/5TfQM9SKf/WFf4bhvl5UKHEplrC0uILNzTRSOzlJCDvaOzE/P4fWRBQDA91iHxDYouyRVF11RcIR+VyQZcXimZsBH5jLly9jcmoK/f0DeOyxxxTk2GXlz1jAs/Nyf2EBt2/fxtjYKHq6u1Djg8sAFG6UYaw8IiQ1YnchoAl8TC7UoanQMDuMjs525cu5bAbJtjZkCnlNaWPSl2xtlQSEycHt23cEOlHyQZCKUYDTmigv4fRHdoJJuyCgR7bO1nZKY4IZwHjcNJykvwiBIx4/aeKU2WVzadTqJUSiTDrLiDQxyclgc2tHps0NIY4QD9rkHPkm1JFMJjTZkOc5MDAk2WFjhIDclrpTlMbRX4zmouxO83Wra+tYXl3DytqG2BQMkjxHSgy4obYmmtWtS7GrmM2pm0SAxRh0FRw9ekQB+K2bNyWvPPPQGSV6qXRaXau29natFb4nN29FsGoNK0tLGBroQyQSRDwW0RQxJlNkHkhKVqlqamK+WEIikUSQgTEYxvL6BspVAj1x9Hf3yvS0UipIUtUYbcBuKi2fCXY55SlRLgpkPDRxUEBqhAFanQWD/W1zNp8kH5AVuJX8MFG2LjMBHz4jvLfhSFTgFoM2k4iagD+TzXnd/T7rxwpCe5ZC6rpyzamj77wKfGUm3ToTI7dJ8LO9/0g+Z4CsPIYom4hFrcAik0sGkTb5h9Pw+H4+eRNewuN27C0mACoCJIswPwzz0TAJFbvY/Fx2XViwscizxMM2OX5l9iSKpoG3Ase6NZLu7W2Iljx6YMnLXrxcUuCQL4xc980nINw46R/AtcX38EmU7wQ/2I3nZ3vgS0m009hrgotkN9bpVCyjJt8lV5S28hnY3U3bsAB5aNUFIOQLWT3vlBKwQ85nnsURGZ/yo3N+Wywa2dG2Ys+KbCbABC+so2Q/87HUb8JkZwXFyCI9gNQ7FrvmPxIKkL1k45L5FtyozTuBrMgGVF2BqGmOZDKosxZCgN4qagwYEC3PhyqHIeTNU4MeItWqZBfPv/Ci4syxQ2Po6uxGMNiI1PYOZmamkM3toFq10ezN8RYMDIzIsPj6WzckXaE34vbGhqTH737yvdjeyeG5F8/j6ps3EI1HMNjdhGp2A2v3JxFBGR1t7Rgic6u1F9WGJmRyZXzwgx9EWyKBL//xlwXafORjHwJb1pR58KQrpRq++9x5fO0rfyHwobevHR//0Y9gZJy+igQR/JSsmiYnCszQWOwaUus72M3l8PrrL+l44pE4Hj5+HMXMFl58/q9x89YN/NAn/gGGRg7hr77xDSwszOCTn/woEi1RzE7fxYXz30U+k0GdRVshh45kK55+z9vR292K7VQemUIQb1y9h1wtjPXdLGrBBjz8yGPYXN9EvVKXBJZykWRHOx5+5JwYu7upXVy/8ibuz86B67JcLeKtt67jxPEjOHf2YYyNHVBxRDkswcBbN+5ouMiTT78fQbJ7JWWjfGefsaVEr6EBz37rW4qZ9C3Ts1UH1pYWsb29IaCZBTGbFhffuKw40dfbi6k7t/D+9z2NE6fP4LU3LuHxRx/DlWtXJJEcPTCma0kPH/nfucllQSbLBHgqLBJtcp1NVjZZFBsSU5OzGO7rR2MA2C0V0dLejt1UCjcvvo7wbg6l9DZWlhcxvbqIM0+8HdlqEcVMBtFCGdjNqXi4v7mBAk1zmxMY6B3AeP8wNpdWMDU3he6BXhw+cRxjRw6he7BPMkelyyyGGNAEZltHl0wbY0Qb4y1QrWs6GcGr1E4Kf/PCcxg5MI7TDz1MrEws6XIho3MTWE/5UIAFBgtKK/7lquLk5yr6HMjDNcvmgI+D3suPjHMuT/OAdmvUjSs3MN98r3xs9QwKX0z6OGcFocUHD6B5QICsrL/FdCULi548lCntTa8ydoNdm5pyOe15Kt4sdvsi2LOarFi1CZAm+aK3C9/XCnuCB74A9k0gH+sIuvD3/T6kuOe8yjzIwzTSGATGHOO94r+9RJLMcRaOLKLty2wgPMNNhuHOUN79VOfL9ycIQoaLfK/c2HpGYUn/3PUWKOIkTcxnvJE0z18MFGeY7It47tn8fAFp3pusTiDKpveq+eRkRt6kn9dLvo0O5CG4wWdRE6oJANeB1M4OGqNRMRn5zHEPJ3OLjb0MTeTrdYyOjEqJUKlXsZvdVZ7k5WXMRRoaIsqJUqkdfRabvTx3AkImPTJvKAJzJj0KCTQjeMZ9mKx+xmFKCcnmYy7AvJJ+rjwvviftRTqSUXRSIok6Yo0NaCSTpERPSuZKDZKGCigIh5T/+X6N/NDcAAPLjQIaaiQ2Xo3NGFtjfM0+Izu0N6DBSlYyzb0H6L7axK9XXntZM3Ddk6lVLApcSrZyIIutBT4rxu4m02pH9y6dzmrfZNOSU8O5cxdLFbGf2fQhqMWhTPrdRvOFI6jE666ayEn/0ultASBk2ZONxli7vZWSZM2DWbRmYSynpy9tPWSJsrW5l7+IZRoJY2N9DR3JJAb6e1HVhLoSWhMtaAwTSKV81LOSjAnHLEH+xGTMsY7SfbUmp2cU8rp4kNOz8Qn8ebnW3rXjepDVhMUFDy7JEJxxVd6yVicZ69PYQF7Wx7rKP2Me2PQ5mgdbPCvP53P8bALZBAEJau1bYNj5cK34wUYVTuMN2VrxBGbP5PO/5597H0c9U5Tn7aXDPlbxWEh4sLhqoIuBf2HFPMZJDRbQNEljZxFUUgOScnjlrhYfmUdyDyMYRtDJg2fKgyX9LZmHmosTim2O5UQgjMoNG9jAQG8NZj6LYpEpB7R6RTLqUgVxeZSaxyMZY6YasOvPZ5JgoPaUCgEve+75jHIPM39T86wzYwvb98xjyxhyfg3YtVabVWvLjof7mg2w8uuC+4n30JXWQHRfAzZJUBCr09URBNikWkIAxZrJqKcnp/Dzn/88BgcG8LnPflb2QcIZCDm4pj3PS96fTo7Ic+LnaNCdHbGzTmKj+78YcuJiT3Lk+8wtd7G+N//IrUzXFRSU/5nV4oOjM21h26ZCbr8KL/oeuMKCRZeSinoAv/Xrv4V//+/+PfpHk/iFX/w0ujmhr1hEJsUphzu4NzmLyalZtCTaJP+7ePFVjI8NIBIOymgx2dKCaNjQZD50nGJCrS4/38YgF8QUWltf14NJJhQ3CD5MRP/JRqLkzryniipImcTNzc+IocCkZ2tzUw9ZMtmqTZ9gFDcxjrVX4hIMCexhokPWVrwpZhtKYwRzi4tG8W8wk0t2LzY3NrG9nUJCJrxtMlNlsODI38xuWobppHofGBkSe4hJTSqdwdrmloAtggKcEsYAFY3EBJZRzri7s41avYxCMYNAgCPQ27G8tiQjeibbl6/cRLKtBy0tSXXe2HGn+WSipUlFLCdmsdPMSYjVKllb9BOI4Paduzh4cBzZzC7OnHkI9+8v6nzZ9SMzhIwIeQOQdRWjfKBBPixLS4uSOUo+V62iLcnR2WZMSnCLf+c1X1pekdwxmWxXN2ZhaVEsLE6VIbNLJpMED0NhXbtka7PkRqVCXlPE2C18883rCqJtbR0qYGWK2pRAqVZFrlzH8toGVte30Nfbr8XZ1U5z+oKAMTLKSOsm+NDe3qZOBK/NwEC/pD8T42Mq6Mk6kyTR+TsIvHFGnHvdKk26sq4sz43Jn++6M5jTa0ZadyZlQSZ1nCrEjY/debIGLCngsVhnsapklb/DoM6NT8U4PVgiJgM1vypKPPcLCrI5uFYJjJYK7JAykWaxRl+3ZufBRGo05W8BPTOUv4jy76eeqiNOvXlV94AgJTcM+rrJJ0V+L7YR5zR5xYNJxtbyVHcBR5JRkF3mDNrZUY0ZTVnHrimhRrv2X+r4ONmJTzLUmWPHyRkyy3PggRHXLAK4SbIDrGTYmQ/r+04S7BMlndsDXg/8uya9OIo1EyZeR3t2CTabaSwLXrHUUFc3kF1UPvv0vmCw42c1xWNiymlybLWG0w+dVqfUCtKyKNq+k2Q1NlmuLMisQ+bXEJMCddXUEHBx085eZvDBEH/ZDLtDwQiYYcuvi7c1JKjREpBAGKUqi0JrBEjOHWSEriPQEEQtWBcLVr5uoSjAJN15UvEiZgieoI6pmWmEGwI4ODyAeJzPMwFrJq4lPR/z8zOYm5tFW7JdU21Hxw5iem4WW5vrmJuZUhd5J7Vj0ujObly6ehW37t1GIZfBcFcMDx0Zwd3rl9Eaa8TjTzyOsSOnsZLK4ZVLN1CuBvD4409ItjY7fR/VegX/4//8E+js65YkgcMkSG5bX1nHl/7gP2NteRkHDw3hsXecwZlzjwlo47VVB5Hro0yDe3GJNE0sGIyiVirh5u0buHb9Onp7+nH21EOca48//fIfag/5Jz/+E4jEEvizL/8xioVdPPPMe9DcHMLczD3cuXlT/ksbK+uIN8bEXHjs0RPo7Yvi/MuvY2p2HU2tfWjtHMTyRgqPPf5OnD33iIqY9HYat25cRzzeiL7BPnT39qC7h3Epp5/91Te+pWcktbONhcV5/MDT7xLARUk3B4IQBVlbXsPlS1dx+sxZPP0Dzwjc4qnx3phUytaiGkvBIP7oj/5Ixc4nf+STeg52t7cxz2mYNOgNBnFvchK37txFLRDCytqaPBTf856ncPbMQ5J+//Ef/wnOHD+By5cu4r3veRIDw0MoshgNhhGJOllauYogp6ip0cucgSAwFyn/rItp9u1vP6vJxoeHR3Dxpe+iY2gIR8+eE/tve3EZ01euIlQo4M03r2JyYQbHHz2LU+98F1ZWlnH9uecQL5YxMjSItUwWk+tbiHV0YWhgGCfGJzAx2I+Lr76M1994HYVKCW9/8l147zPvRzTRjEDYijibpue8hhBEpKkJ+UzWsYFCaGxgg4Lm5nnk8xmx5Jpb25Fs6wDqFRRLeTQSlatz0IVJgrlvkjXGC8wJnIwf9NIheCBzf4EAJllnjGaeQuaBTZiygoKAhbr5LJYpYVQhbxI2Nn34pyXnfs8wYMgXYjw37slsIsqvJGKv3wfXTGbCwmoPTHISQi/NYywmWOGLVv7bwDWbXsaCgQUhv2dmzCaj9pIwkx9y2E9Ae5UkSE5iplgqBhWPvyK2hcVeayQIVPMm8K55qAZW2dhJZEPx/blHssjkzyRVcv5XYsY6b1O+xk+B9OCWMb7MMNiYYU5c4KSW2gflucXmhZcfmbcTcxhJaslKlqwworjPBqufqMdrK3YgGe1uX+Vxc0Kuycr3mQqeIcMCl8dt+6JJqniczLfIlOd1J6uda4wgkOTL9EDV+HqCkJRDVkA5Gz0eR4aHxJ5iCZreTZv/VbGo3Jn5OPNlgtg8TDKDyKinf000ZqwYO/4gqBbgOuL1FdNcObcB8lwbPG6xMZ0lAwtoYymFsLq6iPZEI9oSLZINjw4NoSUekY+ghiw54JPXhvwR8+Qls5mT5SiZZIPOmBTexFoSa+1f+w0qz+wzmZt5zXmQhHmOBxE96OKnXsv7rWr7tprHHGYgGZetK65H+pcxd+NwKk5HNLmpeanRDoMAIyfDs1lNwIvnToYMC3Ll6U0RZ1dSUh7Fa8/7T4CAfpWEFtik5rPDz+Dzzp/xHpjvmAG5zN20/lCXBQCBKVqXcBdjk7RM6Vwup8avDUdqQGd7Gwo5ApvLuqZkAPP7fHZpS8LPEaOb9841U0VEkHG5yYB9LiXw3sloPfDI++YN5bmO/Ze/9vwdixdkxxVOfq+8AAAgAElEQVSsWSZ5pDWBVQtqb7IhXDw/xggPIjEW2DRCk5L6vJO5lzUf7RNJcvAAN4cnKPY4Jms2u7sHInkpof89rml+pvejZez1Awk8a0zMVnfelq9armRsKZrd01jdhibwi0ClH+TE54Q1IRUisu2hl518gxuVM+nYFceMycXn04ga5rsmtlmVjHy7x3zmdE01NbOo9/GMUwG1FUphbTK5bz4ojpfZZODvmXpA4Kbk3LTwMZjKqw08y7hSon8u93IOXipKvmzPEZvRlkMy/7RYZVJ131hRXeGYh3wtm5o6Tzb9I6YQ4N7H8+CQLVMk2Hv5ZoVLHAROe8BL6izFuwakckXVFrNTU/i5z30Ox48exT/7mf8d3SSniJRvJjJqfpuvxwOgjJ/oaExd78Fp+ZFNq32QJc1fbB3+Prj1vYlqubPKLk3XReVTZ8uCoNgCmjTgPF7YpWThxKDMEkLeJhzpyUKL3bgKgrUAvvgf/hN++d/+Mo4eG8Tn/8+fFli1m9oR5XlxaQ2vX76Gza2UGDV88HfTWxgb6RfjhjoePuzcAOklpPHLMu02aSIBDhaYly5fwdj4QXR0dunBZvBgsvnWWzckyxtlAtDcpAeKAY6SCIJULBwYBGikOzc3h2PHjlh3IxaTh0FrskNjc1M7GQFpfDjYaSFARh8UMiE4mp0gA+Uf3BzJLGNwbCVTqjEsXzHK8Qje5QsMknVkdgk60cA8KLCFkxBXVjY00aazowvb6RRm5ugR1oZka5sSOAaj2dkpNLfEEW+KiinR29eNt25dRSTejN6eYayv7aJQrKOlpVVTHhtCnHZDQ3ILHE2JhACmcCiC7a00mpsS6kAxWTx85BDeeON1HDkygbWNNFKpnM6TAS/Z3qZknLIR0mBF/wc0/tfo3A3yCSAbjUlKjnr/SFibMn2zCKpQ4pTJFeUrwGSrtTWpiRe89gzwBL3YrTKQhd5OcU3KjEYa0NvTKVoqkwMGSDK2aDKsaVBckMEY1jfT2NiyTmd7exKxWEQJAH1yWltaBHJx3PX/w96bBkd+XVeeNxOJzASQiX0vAIVaUTuriqRIiluRIimJ2m314umZ6Jl2TEdMx4xnYibcPR5Lst3djhk7usfqbssOeelueQvLZluyJFobqYXUwp3F2jdUoapQ2PdMZCaARGLid+57KMZ86NBXK1wRFKnCkv/lvfvuPffccygySAadNo7IfFYinXv2DFt7e17ABOERt0Z1AjR2vukW90FXReMNJNh0lQFbBYDCunJtiXjgqOsLEFcquTBsBu0RT9a8y5x0UccgoOqABxoVYYxNLjiu2xLH/3iP6lSEooBnyd6jgyUqcgCglAjKvRQcY10Flwr/0NmK+9udzTj0KCh8tAZQkp+XC1cQ3+XwUUETGGEcuHxN1xVGB3xc4K42AK5C7lLImBT1rncL0RGQ62rSv9cZAPVK2lXs8TwB49Tl9CLI6eZ0cl0smWvVCA3sC70P18Hi2VBoeGHo/581LC08oCBR3E1i2owaM7rMPlWilkgoWZpfWBBoyd+N3x53vT60xmQDTkLl3ThAB4BLWHoHDo1YZ3eHNeW8040WBg4H6bqMNJ/UBeU4pkAO9x1Fn+s0fsHYpo9Yy4BA2hTuIOT/hrXlayuyaZVkMI5IYiSmIfE3gmc+hqniPjBHKsWK9urGJolhQkyL9dK6Xb8yqjFr3BiXluets7tdYMSOwWFL1jdaMpW1q9euK/IjsA0Iw34lRo2PT9r4nUkb6O9XUry8tCQW7dDOQdu7b48+m1GZN994xVKleds70Gt3boxZS1NODKbeoZ02Pr9oy+V1S2dzlq7P2kD/oO3cOWxvvfm63Xv/cXvovQ+qSAPAN0vZ1MSU/c1Xv2Jn337TDh3ebcfvPWIPPvyItMUA4zk3xBtif+LUBDonUrFr2bCGv/SlL1umPmunHn/cLp4/b1/9yl+LnXT8+AmdHefOnVEcufe+EzZ6/aq9+uMfqhFx+NBBgVyvv/q6rZXL1tLSaMeOH7Hzly7bamnDjh45YcMDe2xxblGjkNmmBsu3twp4gU3KGGNTDj1C9g3dWnRxqnZnctpujI3bd7//sr729OMnrLerVUxgNBIplq5eGbUzZ87ZJ372k7Z/5JDAEJI7dAEo9jLZRo1JLy+tyEzkm9/4ut13/wl76umndF5M3L4pd0Y0CRdmMXF5x3YM7bR8e4fVkkk7cPSIWGFK2osle5lrWVi2tkTSuruaLdORswuTt+3eR99nvYO7dC6JzZ10MKdareh6iGGl5aItTs1aYn3DXn35O5ZJ1Wx9acGakvX2wJPvt+Ydu2yhuCZAaPz6NevIZe1bz3/FistLSp4/8vM/b0MH99voO2/bN/7yizYyNGQdze124dKobdZnLdXcYhv19XbixD3WtLluk2M37OaNm9bS2moPPP6IDR85aInGjG0pP4G9lZJ8AoRInhV7OzJVYu7i98DI0roadmjWbGys6e+cUeljHa5vtqXYLZZMZKur4QZr1vWtnOXjDF/1TGrBvUtufH5+sK/l6kczTiLWFMleEMT4GgErMXgrAJkAZu6YS8wARHOxbnR3vPiKLBj+TWMJjRUVfQHwj+wrZ5dwDf5vaSaFhsJadV0jLBSVFHbu7OVGHNwT/Yx3M2YpnNwcxBNJci13SvSzg9jPuUXMikYmEeSJ54zc+8IZ4c50nDM+WuWAoJ83nNHO5HbmvYpgjagQ36oCENT8CecWRD0aaFHMOjLPXIzadZa4d3IeZ08wLso4HQ5snoOqiRPuQ82KyNAL/xbrWewJgI9KGGMHbPfn5qx2Hx12xhuSBRWtI7RNK+s0kdatXPGm1FbKtWUZKcR0gGvwposJyCAf7pThB8yhtEAZd6UDLKURhmuyi/qztvhMGhww9HE5hVFP2wRQjXjO+1teXpKJCOuqgZFVGBnpjK3iWh4lEGCukGeHEUnOtDpMUGDLV9esNc/I3KY1Iy3R12vZdL2aQQJ7qmvO4ICBncnIgZjzLY7wUxAL3CC2CbFn33D+OfilkTNyhRqNKIpt1ixn7F1HYoGfYX3wzAVghffnYuLssQa7fWfCSmWmIBoFZM0t0jzekkwIrukbjNqVWXdpmYBgkhVHZPk3Lq7kXyz3dMbHrDRehp5SXUrTFkwlsL5g3tLQ5N6QPEDTlokJ1qlGfCU54cA2NQagtfw51KxsUqN3TcY+/jzQJeZr5LQtLS02Nzcl3cL25hbLAni1temZ4rjLmiNewFx3YMJdUwG8PA4GFos0YhGcd5YU4+S8jzi5EEENB8oZtKApCovV5UqIYYCSfB9rk+/j3nzfB4096dOFmlJAkI9h07yKALxyL+RmGKFcd/01sabCGKQcQ5ULuui4AHmNEnujUPlRmGKIroZx5NDjXUb3prwpmHBEzcCo28X+FSiWafAzNoBGkUmbFYC9qf3Ec+AZusOpA3lptCMxDUP/ri5p+XyTQHsHVByMiZ/N9WvNhjV+F/Tbsq0qjCcX/td4bnASdSda4ryL7/uIs+8dz8GdzXU37gR3TH2/uyQCQHLBUWvYGxbu2s2eCp7Hyr2YOOAeWcvkjpx5PP/tRrL6rR4TnaXle1SNngASRmZWRnWFO056TMcYiVNaEVyfp9oD3crQtLty8aL96qc/Y3t377Zf+9V/KbKKJ3XkwKwnl8bR4RP2emwWS+vLlcvC6KMDGbr2kE87AGuW/zu3xJ9qbMtWJ26g1OKUrEghDCNOOmyEGHsHDiomHR8KLwUX9WagydPu37Lf/50/sD/4nd+3nbva7f/85f9Jekjoi1RW121lZdUuj960waGdsgLGKREGysGRPdLCQPiSASUCINfBYRKpxYUCLJOEzc7NWqlSkUtSX/+Azc3N2+TUlLqwIM3Hjh7UpmRsDv2llcVlsbsIvnRJSGYuX7qkjhbCjzhCoQm1oQ2acUbV3IJ0W0gUGEtkg5Mg8P0NmXqNaM3MzunaANlIFJzFRTdlysZv37ZkXcYwf6lPE1yrdv/9x6ypKWvlVdyFtmx6etba2juts7NbTDTm/D3I0DlrFEiElTmF6Y2xUc1Cd/V0WnWzJOfDXK7Dbt2csdHR29bYmNNh09neahsbZdu9a1jsokQ9tOdegSel1bIVV1Y1gsnz6O3rlUsXwsUNTS1Wqbi+GQkTQN2t27c9cOrQQMOrUYkXB//C3IJE4Ns0/thsC/NzCvQAdzyT4V3DSjAmpwD6Fre7KLuCAyXPigOa+xb4uLhgnR0tYpy1t+RtYX7GVpYW7Pjx42KT8S6acs0COK9dv2H1DTmbnFqwxeWimHLDe3bJjRJAi8RytVDUwZLPu8h9T0+3ghxgGh1OkodHH3nADh3aZ8kkBzQHa1qMQY1QrMFaSVs62B7zHARukSBsOBMpiZMe2g2yyK3X8+femcH3EQdnEelrFR8bhKWnLn4oKEjMtwsr7L91uK9t03X53EihJ4GQMxWJC93xbfdG786pm1HDZSYtvS8AH9YAAT0mHoUVGIReoKrjjKMWjotlWFZ+f/wmCjQ+L3YbnTru9u0SggyACocZ9yMqdtXZaa7L4EUhYJsEKDVmEoVF6ej5eCcnbSxypMMSxjb9eTsFOQr885libQWdKyU8EneNHSCP0fx/0auDaDC/B20wxmXZp56s1OT0OTcza2NjYwKjB4YG1eldLazqIB0YGJTeBfpwHKK8RzpiJKfqbK6XLZdvsj37dosRSPeNcadsusHq0TjRyLZrz5Cc6pfAaAiAXdQjiAVSTBLf3SXVPUfRzHAo8963k081IjxxdeAMZoP6VIrNCJdzzTDC0pk6Wy0u2+TNmzY+dkMuh0sL0zYxedsymTrr7OqwvQeOWUv7DlspbNpz/+WrNjM9b3v37LH+vn7r7u2SJtONGzf0b/6ONbeyvGznzp215cKKPfTQAzIG6entthe//S37wTe/Jm2l9nyLrSwuiVFW39Rk+44csXxHp126NGqPPfakPfboY7rOs2dO2+j1K/axj37E2jo6rVpNSLR9o7JuL33nRfvqXz9nQ0O9tn9k2D74sY9ZPTbYci/lUbsLDueQrzu3YYctNDE+bn/6J38mlidi+T98+Qdi36hrnEza/v17xR5FRL2tvc3OnDtr3/7WN+3hh99rp06dspdf+r5958UXLd/UZEePHrM9u/dbXSYt9huJFs3OdCIhF0SYrqlsypKZlCWtXiwhQAKwSmISo+uwMubmlu30mfNysaQr+fRjxy3fSGHgo/IcpxcuXJSj789+8u9bX/8OxQ2xDnINGuGnaCHFvHZl1L7wn78gA5L/8Z/+vN1z8h6buDVmi3Mz0sXhe1/90SsqmA8fPWYDu3bZ8N69lmpsskJgI94evWGv/OCHlpxasJGebkta2a7N3LS977nPjjzyhGXz7Q7O8IxRl1dOTQd+TRIFZ988bdVi2fL1KXvlpRdtbuqm9bW32v7h3VZOZKx7zyHbzORsuVi06ck71tpQb2/+8GVLVNcV/w899Ig9/bFPWGKral997jlbX1myg8O7rTC/aNPzC9a/f79dnrhjUwuL1p5O297BQduEIVtXZ507+uzko+8VuLXOu69tWWN9Rg0KHpEYpNsiwW5+4YLSXhTwR/9WPHORbQpBGMtyaJNYPA5k3qUmMScOy3CnDqCan/Emhc6PAILx3xQNxHDAgQg+qBgj1oVOPDEwFnpx1DACIlwWv1dnTnB6UhwmBqGbFcYIuZfITtAYHcw0RvFgim4zCVwbLMbXGHujNlUZtm11w4WpccXjzBLz1UFz2BrqmAdGFedpBN+5fuk5pjgLK9uMWTEUEu4sxrqOrPfYEBLHMnTguQfuia950caZ5kUy8VIg3Pq69Fj5OaQBtjUiNyg4vYHFGUADSk65ofBzAMtFnPkjADMwEfQ8thgDgnnkjF6K7/iseI7otAIux2I3Gp9w1kXXaTGisxkfZQ2i3z5B6YwLGqLLKwWxqABYcIJGBoKpARqRnT0dasZx8K0sF8Rwam9tExOUxgr5FYY4nDUubbGonIa1x+/gHQC+NDQ0uXskQ2PSDnNNMrn74fon8Mcbv4wXM/nAKFR5FT3GvBqRM3M+GdGUc6MGAGLyAXJTNxiqE4BDCwcgfWOtJHZoS77Jco0NYhMxbsfXm3JZjYwjb7G5sRZGuIIZQDjX/B3cZergHMkzi+LgAEjUB8TH6MosLSQMAzZ9TJu9BvBL7lPdCCrTyYQmBtA2K6yyXjB62rBUukGj/cQ03GAlWL8FuEUe52OuvPONdc8zBC6wt8WIgpFv2+O+nLilIrm1xw65K9enNBkC2AHrBwkNRkgly1FxAD0CW9tmN9JZqkr6APMfH/X2/A3tRGIO+4EG//ISmo2tIg8s4wpfQj6haHv37LbBgQE141m/RDc+T3U9bndp11/TeGwVEL4mIy++0QHsKObve513wL7xJqhPKej+1cR0EIa/1zUSI8L4Ml/z72PyxoEa3o/0VnH2CwL/ytnqaZKj7ebO2QKiATwDqyvuadYz71YGTMRvcvqQu7LfqJlYm9Qirt/lYBCHQBx1jo1CHwO8qzHIu42NaHdBp95l5NO1BxGPR0/OY5gz8vW8iMUh9mgNApIrISfPBJx19iPPKTYvopEC75Ln4Tkg9e+6ZeoAp13TMTa5/Tn6WJ+YcVvcN3mo6z9vN6QDiC4QLgCDxB5yJDH4NXZZ0jXF84Z4Hdm20iFUdHSndNawiAtorIox7s1qYq43QRzcApjVWDM1p8ysfN14vVOzzRBLN6quQceESmwU8Is5o3SOktvKRXXdLpw9Z//mN37DRvbtt09/6jOSEQKHcCF8Z5dFd2YeiKQ5dIT7exS8BVNBKKCDYF63RK1HZ8617Lrn3dSv/yrQ8xN/4083XPS36+5gbmkD0WWL9sohgGuZBGoyiVQcmXGVHHnEyJ6eDlw2lbF/92//vf3uZz9ne/b12f/16X9mfd3dtl6u2Fp53d4+fd5m5hZt34GDCnoz01M67Lo6WxXwKHjprjPqR7Di0OIwYIwO0InOOJvuwKGDAm0IPjdu3BRlG+YAoH5/X48x8w4QtQjoUq1pbpc/BGDGkvj+fHNOG0AFciajxGW1jEZU0Qz2TdndPgjMBBq54VU3xJ5ig7zxxlvSkers6hYjAhcbNJ4m7tzR7y+WypZvhVGEM17FjhwZUeCjGITthWA6G5yuDYdPY7ZJIAj0Z/Sw0tmMFVeLdmPsujSRMtl6u3nzhu3c2acO3LVrgE8NduvWlJgiAAs4u9FJI4lozOVtaNdeP6gtIbHzyYkpFb59fTuk0QVj5ezZc9be0W3FQlnMMYImXUCCo0bhGhp0uMEMc6YVopkpyzUyQlkvNw0sxKemp+zwkcP+M3Sx1emryH0NUOv27dsKgrwD3ml/f78CO6y6ZbH06iUIT3K0sjhvUxPj0saCtbVSXLVMxl07CsWyZXN5K6yuy92RpBDa+doaHbHgBlStyTGR61heWdS8NmDo5CQg6JpYgl1dbfbBDz5lO/q73fWSLloApgC36I6yJ2I3KhZB0a66DnALfTjpS9D1Setg5ZAmQRbFGH0Kzd4DHiFG7GLg/N4IPomuvUW3mO6l2+i6k9bmdkIBQCImkLrgXojJiYfRlGCzG2f5Acc4uAurPLOsDkjenxKTIOQbu/j8W7R4OnlBe0zjMqIIB42obZ0oumQ+hsm6pYPnFt3eKQac4HfxDrYLiDCq4V2zIA4KgFepqNMphpcKryAkGwEcKPlKEqL7jGu28AcqMmsoahgA5MUunRJVNLO4TvRPpGibsNHroyoOGFfmGQJs4KK2tLCg+0Brj4KVcUQYTADORDc0uJYWF7d12WAwAcrv379fB/3yyrIAONg2e3YNW3MubxnuK4zGMJaqWX/lJd5ti0pJLmcYeLFBb4H7E8gVwFRRxaUn4O6K6mwHRoj/hYsv848bDiRd9yy4ZqorG4TrC4VFm7h9zS6de8PWV+ds12CXVUorNj8/Yy3NjUqMN2opa24dtM1E3mgkVyrE6Dm7cuWqNOCOnzxp973nPTa8e49NTk3brdvjilmsOQBCrvPQoRE7fvweKywv2XN/9qd2/fIVyzU0WGV11Xp6esRq2oIxERgL//Dv/5wdOHDIStLZm7Sz77xtI/v32YHDhzUqh0MkEM7Fc2ftT/7oP1lTQ52NHNhjH/n4xy3d1KRYDdIiByAAVJiAIEPSZgBo3rS52Vn7wz/4Q50DcrPc3LTJO3c0Sk3hOLxz0I4eHtHP4UqG4Pobb75hR48eFbiFnuLbb79l+/fts2OHj1kTxhFbmwJSlgrLNoM+oCVssK/f+nt79Nms940N13pye3Vf0zJKACSpJuxHr7xmz/2XL2vNve+RE5ZrdMHnaF5w/fqYDQ3ttPvuv18dS1zTxBYNBXM6jWkIY2brGgX88pf/yh544H57/NSjWuOV1RVLpxJqLr355lv20EMP24FDh6wFExQ68GixbGwq+bx64aK9+dpr1rmRtMTyoi3Oj1vrQKc99XP/wNLdg7ae8OQVZpyP4NDdXWfBWrJm9up3X7ZqsWR11apdPnvaFhembXhwh753rrRhhx981HYePGKNzS124dwZm58ct5nbY7Y4NSnQsLC+Yfc/csqOnDypc/iVl1+y9GbVdnV3a5+19vbbIi5wlrSJm9dtvVi0hx54QCBrNWnW0ttlSc5aOvXsEcaoKPzTdWKERkFfByx8FE7C6CEGKaGHcSADBy9M+F6MRzxewtJwMVuB7ipcKG4ctPe96h1oxWLtW2cgwAL30ULc4TxeyXEvCBc7u8DPBY0U6Ro8h9T1It4buvwCZoIwL2CMioQAXsXvEUCm9bchprMXn4BUzmIjRtJ04HOiI52Ed12EUmsVcIdzLN6bYowKWR8bInZxbfy92KJiCfs/EYjT9TAkDHM1sIA9jgfDIkCyMAbvzDM3UokAUiyeBdbByIU1QWMkOIXKnU9FlcsWcN7H80SgWNBXhKkQGwLxGbnph48hevHoYz7EgFg4c00UomKo8cx0P44SKBXmHEdYGlHtMAIWx6zE1iUehdhPTohbN/uYJmq5sqGxaqQVOFP0++t9tIjzkniOZEOusSkUyVUx32H/02ABxOL9oQNF/ggbi/fBv9Fu5Q8yGbFg5VygACUvQ9+VnIRzFEAB5ipMGJhVXDMSF6wTGsfkf6xZ8joMknYO79S6lwsbAH9hWQ1q8kE0usro6zKmmk5LwD2VrNngQLdyUmJFY7ZeEwaI0GtENQhO05SDpcs+5UiL+mpxL0VhefaC3Of8ZPNxQ2IqmW1gf/DQATcBwxQvk7giVoLYdcqqm1vS/cGgiq+zPsUkZyx0DWad/z4kF2Q4JcmWhIxUxHgXEBKcnQU+b9oiAJPywDppGfoaTwjY4usw4ch/eXdqgkofy6VXAChYfzSIiHXtbe3aL0iMRICZPI9zlp8TQLHhIA6GHeTf87MzNnHntjVl03Zg/z65pYudKfMZGmLOCmcvUVex7sXCpTGD7ENwd/R97Wwg8nfOFtaYA+J3NbRgDcFYj3somibFuOWgt8fXTUbXAcnCvuUzkXGJY9isNVhvPiq86VIyNAbCeKE0bcPoJnsFkI91zffHvJDPpw4Q2EYTKeusOdaTmEthvDuC83I4DABjjLMCfGGOScfM130UYPfxQ9j+3nAF3BKhA/ZulLaAXasmNO+H2EQe7cx617NyfTTl78FMJDafPZZURBqJUxa8LzU0gti6jEgCqxQATCqsjERWKrrfKBviIL4/c733pJ9NAJs+junPzcXhffrCR1J9nFKNB0DajE+sQGghjmkiQmyuijXAcAvEKc4FGW0EvWJqBK4TcFjnHwCe2MqYzkCQYQ+6tp3OD+krspbqrVKraR9dvICg/P9jB/aP2Kc+9Wnr7u7RfbCXXbcSFUtx1rYJOXH0ketXdNDkDWvFjcx0Nmw7qjujuHnnsZ8Ys/qJv/FvF/zz0321xYnRu+CWEpWAcLr4lv8jICvMvNOthvavc949DEQz3tyy3/6t/2C/89nPWd+ONvuVf/kLcjtYRgy+smFvnz6ngmPHzmFtWEZjUkk6jil1mMqroPZ0DKs2OzMlBLujs9NmZubkNITDYFd3j+3es1sHNZvs1q3bKlAPHByxrq4OMZGmpiYkqs6YGocHBTHFFxubICO3PDk5uDYSG7m8hlUqej+bSjrQHKJrzmHT09ujRIBRBYL6/Py8hD7ZLu1t7pYI4wkAhS40nRWAjwNHDooVkc3yT9qacU1ZLevnAZYY6SRQb6xVLWWe0LS1d1hHR5eAsyvXrtjc/JwdPXbEunu6xOC6OXZNznS1LRLxpE1NzUs0HoYUo3nlUtG6uzsVtJrbexT49uzapVE5iqW9u/dpFHJpqWhXro7KWYfRRZ4leliirQZhcDQbCMYIHBMMSYhgiWXTnhyT1AzhUrW5addGr9nw7mEJ1JM88LlQqRHedgCvYqOjo3pO/Dl58qSCKAcZ+ldcN92ObH2dtTbn1G9GjN8tyOlAYVldtHS60ZKZeiuU1m30xm0bGBrS/DsdBv5pamzS6BidDgXWdUaJmuU+NHbzltWqNblFZjN11tvbYU8+8ah1dbQInAXgYnxVybkcpTasWFwVgOUi7glbLRRcP4nOLB3lUJgo6Q7FQGQKRJ0Rd9MiqfBE322/kw5woSNAVzUIoBL46WxwQPgIh9PweX5oEigJlFsWiWFN45SxSwNVXoeGQDLGtLzTrGCv73fnRBXQAYDj6w1088J18Y5l5U6nJowoqtulpDytRJwEj32lbn2Lv1vXaYmdbU+Q3j3C4p1uF7fkvtyl1JNJigaAOP5orEAW8D6aqzGgYEkvGn/QCOGa+P3eBXMWXSzypPGA4wz6N+m0vfrqK+qiqpO8hVvnsjVmMzY7PaN9kWvOS2ODJASAjjEvDmQ6rYzmkqxwKBNTYHh29fRIbwbgqpqB/C0AACAASURBVKurW2YVdLIYd0Vkl1hGPFxfK1ldOrvdRVTSgB5WEMBUZzbgUzA54rrxEda7+i3vZnA5mOWjCo5vue4S9+uFlRfX+mLSC2FMBC6cO20ri+OW2Jiz+q0lq0+s2ti1ixoJ3rN72HINdP8TVpftsI1azuozbZbJNtvVqzds7Oa4Tc3NWXVryz768X9gDz3yhN24edtm5xYF7sNGuHzlik1PoadXb/v37RFw9MZrb9rF8xdtfmZGz/uRh99rC0uLEgJXAlRfb8fvOSFgqrBalHbT22+9IZbssx/6kKUbGq1eSdSW3bh61f70j79gldUle9/7HrPHn3zSEpmsN17o4kKlr7raVix62GOAD7zjP/zDP7S1UtkefeQRm7gzYZcuXrD3P/OUXb58WZ32tXJBuoowm1548QU7ePiI7R8ZsbFbt+35579m+Vze/vt//I81jk1DZqGwZCulgrW2tyuJy9ZnbL20Zum6tDXlW2hz+h6qeRIZR2x55xWNeSXsu9972b797e8osT8ysssOHxrx97VaEsuDNfbehx9SjAPE1US2jBIonBzUQyCWwu1HP/qRffGLfy6Xy917dsrRrLO92TbKq3b6nXfEODt6zz0CtWAqE6MBcM+dPmutTc2WxKTljdetdT1hk5fOWVO2ZvtOHLaRRx6xuu5Bq6aC/tNaWQwNk6j9pq/zlYJ97c/+0hrQ8rGkzc9M2fLKgkClREOTvffJZ2znkeNWTWVsbnnFNtbKNnvnlpUWZu31H7xsRw+MmNWl7cbUtB26737be/iwBPff/OFL9ujJE7abfCGTt2o2b1vprC0tzdgL3/y69XR22qMPP2IN0ttK2YbVXKfQEtZQV68CcSvpBTAFSYxnzq6CieWgErGDkSGaRowQ6X2hA1UF6KDjjVYU7GfX+cPwgLjLfhawLmMDLwpI0qPQtEAZgduhHy5QsyoGnkYlA/jlcS8wRIKIMkUJjTmNZQVB8+1YTjEQNIvIM/j7CCxxfYD05DmwoynQ+G9iSIwvd8daAgs5PB9ik4ArMRIwLHG9sKgXyIohR1ExiF6l9F3cQTaef+rUi93lTBdVa9JlC4wP/Z0DY3of0rkEkPYCJ7KaY8bNM41mIjpBAoPXWXdekKmIk1yCsxAiM01Nx3TKisUop+CaN8rlgiZbZJDIeU6jkCmdMRFkjEw6zig/A12bBvaAswD8vuK9xOLQGQ6syC2tLelyasQI9i5gx5oVSzRTCz5uxFqqkYt5zsUzRJsPlpa//4TGB3lerF3iZTzzcLumyQS4x5kP8AUo4dqvUazfJFxPfkAeEnWJyFXJPQRyodvEmD8M8U1nCO/bP2L55mbJeFy+ck25E0UjearG3wRAuHYp68WbB4zOwk6q2tbmmnW2NcqxHBmLoR29mn7QWKMcVmE3kv+zrgBZeM6+ZSLbxQGMhBhl5GAyy0DTFD07QJh1Giy4PKd1XiTlgliVe6Ty+cCgdAaN/NYchE34yKvG+FlDG2vbGkHsW5nZhHE7NZbM5VJYB9lsk77O2cpzYgyY50ZNI/Zewqyjo135sJvRuMA/74i1APjHuxB4lGvWM10uFlz/K83PJzR9wu9lfZO/RBduga4I9a+7UysjcDQbODdpPtTWK9bd0S7pgPY2HHlhZDkrNbKuyLsUyySdehdc16hdyGl5hmLpBI1cxlLFvFGT1t0/2QORkaT1HhwxY2NYcYfcUqPaW6rVWJfkVMQWfobnh8xG3EfsyYjuKw8Ke0wMJ7HRXGqAfyKjluvgOiPAE9mfYlqF+OhNAwesaV7HJmxkc0n7b8vzeDVcpfHmOZYMOYJwvMadNR3pciPsHeW09UjC+L1plE9hn2v1ZxhHk9m3WoXh2XncchkRGrI8E9ch9PpU9UgdGojB9RCGI2Y0AjjjWGEYhw8xMgLz/nt9/NqnMtzNUeZCysWdiRXzSE0BANqh+0pcg6koUNTjdczTAReZAtJEidxHHTx19p+7n3r8d2auyAHvQoccHvamr48QpwQm18TMqtmlCxft05/6lO3fu88+85nPWHdPj/I8Mbd8qEMQt7Zl+ONNFje5iyw89pXGzMkF9P0u6O9x2yw/eOQnxqx+4m/86YaL/nbdHeBWqJgCVdOLLqdC+vxxBLcI8mxAjQ+G7hWHMgdUtbJhv/vvf8c+91u/bYM7O+1//+f/RE5YUNznZxfswvnL1tzaYa0dndoEBIG80HYXdqxHzBwXh7V1e+ed02JOcJgykgEIU17bsDyuLY2NAnNI/gk0HCCyQl5dsYnJcevo6BAtF8HzmJgCkqAZxaFLwAOV5hCV4COCjYwsbZmcApmP55CcmJiUKPyu3buUKEozobIilhL3DsClsRiJhGPf3GXTk5NiDeF6VZ9NWGtr3vr6ekT3p/tChwcx0flFrMjZnlXrbO224krZZmfn5KglGnEioU5OW3urCn2YZhxmd8Zv2pEjR6TbcuXyqLV39Fhba5fG99RhTDMy4Zoc+dYeHaYIqJOsj90YUyB75ulnbWlx1d5557ytr9esv3/AJiZx1VpUEUUSDz2eQAHIFgERny2vFzCBVgOjoI2NrmNFZ4rlMjA45NRu6MVlt26GsUGgk8BnSOIBzgAvSAgAyfhdJD17dw9bS75RYt43Rq8pqAIgFIolJYUNDc3WkM/Z7PyKXb85LmFQrLEJwosL8zY4MGjFwqp+ryiyHBB1Sevt22GjozekrYQwNDFwrVK0++8/bu99wF2ySNRyTY3bB2sUVxe1NzCmYCm4npR39HW4JNHSIpmks+fdNQIqSZ60CTQK590PdWJgDgTnPgK/3AKjMHC0WjbXeOFQcNDMtc7YihxUiMpzIVHsls9kfTJaoi5WEyLz3gXhM+jM0jnkegVoIZAZ7LIzqTovWEPXHHDNHVoQV14Po44ZZx2xP9dhPTjlW9R3sQNw6vTOm3fv/XDkEOT3eFECkwlBZy98tv9eIzXZbWt5dWLD8+D7XMfB6cQACbHYicVepBrr8oJenYoi3OYuXhKAtmf3Lu1BNBMYN9zAQWm1KHMJrqkEJZzueaJOz5f3BqjL/bH3iRfSlGtptonpaSuX1ySiDjOHPcLYRVtLzro6WgXONmRJ4ElKAEZ9/IFknnDqCQsuhn69eq5BSyKCn+qqSn/EO1C6t6Ar5YWdg4UaEWctht8lTTUlKFWrbrL/SEwydu3iOZuZuGKFuSu2Vhiz4uItS1Qr1tfTJ3ZtYpOxjTUrb6ZsfGrR1jeT1tzaLVHd9arZtbFxW69u2ePv+7jt3nfCxm7dsaGdu62jq1ssVeLKmXfesdNvv6n9/J7732PtnT32xutv2eSdcbs5dt0efOB++8AHnpEGHsxCsRwzGRVd6B5yy+hbnTt7xh5//JT17ugTsEzhs7y0bF/90l/Z5fPv2PufecIefeKUpTAcCQkSo3GAAYC03rkD1EhZXbbBFqam7Lm/fE6jke+5/34xa3nqx44cll4Yovl1iS277777bPfeffYnf/JnYjjlmlvslVdfFcgJG+3YsXvUpOjuarVLly7a0vKiiwtn0ZrZYZ3t3UE/ImOFAmAJGh51GmEGuFPSjq4exWU6ay+99AP75je+rTWGbs3OoQGJvANOTE1OyrDg/vfcpzFvEkc6o77f4tmLkH69QLuvfOWr9uqrP7bHTz2m0XgEd/ftGrLiipud/MOf+28s39ai5FFU4FrCquU1e/WlH1pfZ4+ltmr22quvWHsybXPXL9vugQ4b2D9sAw89bNbeZ7WE69CwZkrlor3yg+9bS3OT3XvvfbZZKtvzf/znNj8+IcYU+nNca9fgkN37xFPWu3uvTcwu2sWxm8op0A2au3Pb+tqa7WvP/YU1plL25Ic+bHcWFqy9r9sOHD1g5dKKvfPmG5ZPZ+3ekw9YIp2zzboGK6xtWLm4bDeuXxMj/Mjhw9bR2SFQC2c2sT5gIwAqEQMCiKUiCeZrkF6g+IjxW11u7TeXRKAjL7CezjlsSLm5eg7Ez3O+MwIDoOA6hT4uBLAcYxoC3OxzQMToeuvsLH+PbtvubC3iGDlPBNt8bLJOwCxage5g5861KkiC41a8/ghaRfHgGAdVpAU7dgFS7wLNtUfCiLnWJLGp7i64FYs5Z7TEQsSZWs4EudvMiY0Sj8MO1EVAnrC2WioKSBVjzGd2thnNcewzWGFs/1wE42IB6Ovei7MIesQzhmcnpgYshMBAUYwU+8OdLXlvDsy51ph0nMTucfCAz2HkTA0UGj9rLmAtZzYKIY3N3R1dcrdKGKN+/unnAxuGn8MlemJq0sd16lLWzBlCnrRaDsZIG7aIo+HGpjv/yczER4Z8pIoc289gzlAMhsiFkVyAKcZIJmwq2GCcc+S8EuKncA6C+q7R46w64hGfIyOFNfJtZ9HThEKGQgyhhqyKfs5XaeMoT2Edw9ZYE8uec55rAgju7e/VGcZz4Ws8N9aqtJsq62LJp+pwKYbxj05rxppzWUvXJxTvGG3E7AJ9LthyYo8op2BsziVJ4lkHyEdOxXUor6AhB8ALe4d9UijqrMo0NtnaOqOH6/oaTuLcd3T4YyyRPanxcMTtg7OcmmqFwjZA4uOXntO4lihryAFo8h8mO+R+irEBLpJrrrcE0MFzZFybs8LrBu6FEdBAx4wMmcDW0QgpzJpsg6Y1ALx452IzQSoI0zSYIpFD8t66O7ukhammEPsiQ0zftNr6mq0szFtDfZ01ZbPW09VpLa3Nfl+ZtFjE3EdkR4I9bwPWxKvgsqgmisahYR4jGO/7R0BYmKoRe4kROZquYrn5euEPAJ/HGEaw3aRCQFTCQSgf5XbzCAebnSkmgCIw9p3dDwCJTrCDyK736s1TmOnRWMJjnjcOpe8aRqn5e3Jid21VtqBUi2slZvB5sSkbwS3+XnEaLdw6zHruGhVJxJwmRoLGhoPhcY16HPZ6gD0qvS3pkqHTSm3r2nhicQVGp/Y3+WEYcUfTNwJBnFd+X3xkBCC9FuEYlyRAyH9CgXKXXRfyZn8e3ojgffFZXgNsBPzQIRuBeMQbNTVojFOboi9MLs7ZAZjq0xNZtD6pS+p9BDved/wZvuasXtdh9AaBYwp6VqHOUJzijBV7mrWS0B4mtsLc+le/9qs2vHOn/cqv/Kr19PVtm2+poanerbs0R5aaayD7eRvzagGXwVCLv+OP1w3eZGn5O+aWnslP7Z8CzK2QAGizSKzNR4Kk2RAKKXXosMeWk1fUmsDNwef6GT35vc993n7vtz9vOwbb7Z/9wj9SgGUsZW52zq5euW4dPf3W0oq7R1pMGT6hUilp9LCpIWcd7V12+u3TNj8/K8BscGjI9u0bkd5SddNFkwlw586eU5A4eOCAdEOuj45aR0ebgjcuPXRKapvr6oTxfVCkuX46VdBwAWcIEGxy8la6UyDCGVxlNP9r9s7Zs1YsFG3HwID0JOhSN+SYwU7ahYuXrMiIHKNvSyvW1d2tZIMREDSdOjpara+vwxqyadn5tmGbnEja0uKy3bp9S9fcv6PXEnU1a8o228T4jObH0QBDH4ARuv6BHT4WmEnZ4cOHpG3D2OMjDz9iY7duiVWUz7dbS2un9HFgJKTTdKKLCgbVzZSSHnQaenu7NLZz7uwF27t7xFKpRrt+/bbszUmOoBgDOMWO5dTUlAIFI4Qk1jw7gJKR/ftFMecw52dIyIgZaHih09U/MOCz49kGa8k126VLl5QQMBIGaMA/sbsTu2KaoghdvJ0DO2zPriFpbi3Pz6t7UcL9Q0EcYKVm9Zmcup6Xrl63lrY2rRESiWvXrllHR6dE3UkmofkDRMKC2L1nn83PL6rb0NPdLXfO2dkpa2vL2c9+4lnr7+v2eXkza2tpdnBMAIsDC+pWEfwF7NB9dY2LmGz7AVHbLkC5hlh0eMLtdvG4EqJ5wfPhAODQpyMEVd/1t9zlUEk2zzmMd3pH2pM+aWVwyGQaBPRKowBdDCVjfq04buL8IzAFQIlOoUa2SCA9ieQzdDgjhA97EVp90PWhWwYd3ME4wLImP9wCNdoLDO/Q8zu8A+eJDQeHdwa9k6VuXxiXiy5YXAO/A6YUhw1rENp//MM+Z71FzRX2rx9i7yokZFfsTLRYBHGfXA/vD+dUEjLAZYwgKiUAlTqbm56WLgjMQk5SmDZI0gLuArJLpL4M2Dyr8dk9e3bLCVJuYJmM3bozboyEtbZ1avQMHUAYPc1NWSsWlmzPbkCFJdu/d4/ACoplL4IijbyseMPhHAUu0RvQsw6OVmK4kfwF6/j4jEVLD+6dEvgMzAoJbdJp1Og2NGxYA97NTibqrVJcssXpMRu7/GMrLV23teKk9XW2W7Y+a6VCwZKbZVurVm18etYmsCnPNtrIoWO2WUvZ4nLFFlc2rLN7yJq7hi2Zbbddu/eIMVpD6yqMBZHov/nmm3bt6hXb0b/Djtxz0l584UUrFFfsjddeEYD9K5/+ZbG7WB/9/X3WlM9LiLSu3hkKS3Pz9sZrr1tzS7Mdv/e4ihieEcn+i9/6tkTIH37wXvvIJz6OMqolSbxZE6x1TpO4viWA67ogN8du2kvfe0n20ieOH7dDBw/Y5UsX7YknTmkN3Bm/JQbwex9+WF3073z3e1ZeW1cMIb67i9OG9e/os8OHD2uM+tqly+qOXz5/TvF91/BOOwWbrL7ebt6+ba+88bo98fgprR+07hj1ieKtrGGSyB/88Mf2/PNf19g242903lmfjITxeZls2p599gO2f2S/zClYD+pc01glSavy3DK2OD9vX/ryl+3111+3xx5/1MrlVTnbrpeLlq7bsg988Fk7cd+9YiisweDcSmisYPb2hL30rRetv7PLbl+/YYsLc9aWabD5m1fs+MhO27l/j/WfuNcSfcNWTdAx37TNyoqdfvsVe/HFF+zee++144eP2uT1W/byN1+wprq0pWpJ6x8cstbODtt59IR17B6x+eWCvX3mvBXX1uzwoSMCmdcQsm7M2Evf/LrdHL1if++f/A/Wv3vIkknA+LLVpXz0urJm1tLWa5vJrFkqKwFu9Dthu7p+oI96AEKoyErVC7jOZRstkaq3lUJBsdIT++DahIW7RjMoUL3by7MFdKQ45Y9cN2lKsIaSFIqN2sOK6dtCzT6GyEUwzu3aJXEU0W3WaQbw+xXrKWyIk9sGIz6yEoGb2DABaOBHiec6M8RIcDbPu4EsxYsQA2OzILIAuAdnUvjPRGYXf+duZRs6O2JhBkueeMLIvlipFLVBX0WOeUbTzDvtPpLlhVsE55wJf1c8nd/vz8vHWmDE8UcGJWEcm++HwUIRSz4Uryf+bjVJgv6W33uQCBaA5u37CBCKQSaWM+MxXpSjkVPHVEFwH+bs0VhQzVlBDl75mtD7YVRV44wxXjs7xXVnKbyCYUf4GfK51WJJ5zFf8zPQG1oA4rl8XqZHMCU5UwA8tX4ra3LmXlqiiZqR9AJnLPkjTnvkinp3XGMoHtvb23VWRqdjfAhv3x5XnogZhz9rfy/kj94k0QvTDbA++fzl5RV9H8+BtdLa1iKmuNzuNMXvzBE3S6oXSJRJZ9VE4/dxb+SEgG08Gs537n96dtZBCoPNRz2Q0oSBqwVRTMIG5Pkyyrxh2XSddba1iC1G7obrLmAy+1QgCe8CaCqMd/IcnM3oekIYCSGqj5NhLZGy5cKqJVJpS6QyVkEXNUycsBK8Oea6ocRgZ6q47Ekca1M+EkbHPCfxNUQslZ5UzcdxqVVYi4UCo1benHFmEw2YJUNhQGxWgAeYITkfzaLpTC3Bs2NfAw42t7SpycPeZpwUKRE+c3ZmRr+zJc/0Cc6VuJDCJHIJFX5frqHR5hfmpT8cpVOI302ZtLXmGtloto6upG3Zjv5evQuZRyRdYJ+Yxt6LzU7yU+qauqQDUjLAILakXBvV44nnfAIM6nxvROZrBBioB3hePHMf0fYcOrL45cAOq0d6arD1PW7wj49u+4isTCRCw461DEPVmxDe3KV5x5SFckiNTTrwTrwgF/AY431qyBfuzOj3QY7r7DA354kyF2qkplMueM7ovYAsB+wVk5EW0eg1zGVML9wR3EET/zzFWgGIcVw9qfetkcYwEqd8XQ7gHntiDHUihsfY6LToX7+r28c9ChjUZ7iOl58vPuEQwbbIdlSeLv0511vj/wOKMVLM/d1l46EN6o0aiBA8ShkBBGMsrtFBOTecUEMg1Bca/9Ph4DlsdO7k2jX+CCHGMJdYd9armMcpbyYHplVs8CSSgFsJu3btin36l39Zzatf+qVfEsFFO5LPVKN40xJhTDZKtehcCo0KHpriX1gExA+d68Hcyc0FatY6/HeaW9tF10/jfwBuiaYX5sTdKjmS8EJHMzBXUCpFqBVrbPQ64mwrG6JcLNoXfv8/2u997vdseHef/eIv/VPLUnxQoFHAVljo9Rr70yhVDfBkyVaKK+ou5xrzVl3HOpcAmLbBwQGBO+Q0gDCg17CqGBUkeSBhYiRofm5OmlD79u+VmDH6Om7NjJMg9vYOSPDfdEYYgwTkQucFoGZuYU5uKSkED3GEIUHNZOTqODE5FQ7GjMCfwUGYVWV7+/Rp69sxKDCFDUdRPDs9rYJcjoidHVaX2FAhdPMmRfa6tTa3iVEjEb9MWqMbxdKK9fcNWaoOh5qSknEKYo1J1lzXp7e/T8nE6dOnrSXfqkL73PmzNjy8y0plWHPoJjXZ3NyC5XLQntd0tre19ai4WpyfFcAFqNjR2mHZbM5KJRKxOjt9+pyKekYHoVHDVCNZ4Vo4YOkcA27xPVxPe1uLRk05hKBDFwpFzbpDGwXcWg/UVe6T9TEzPaPDY2iIwsVF0QmU3Cc0exI6dWCTCekGwHrp6WizxkxammmcIxrRCxblq5UNm18o2uZWwu5MzSrJ6e3rs6Zck4C/trYOddkJgHXppJJm6aXQsVyvWndnjzQRNqs46pHIlezYsQP28IMPCGBqzjFuQleaUT0fayJQchDEA9Ep1sGhKiT16jQDeskhCZfBqqXDmIUORyjslTUxzdz9x8EjUWZxH4L9hT5asGzmszhEKJxgebkuFc5eFR0YFN3QeKN2RuxGcAgTuEkoKBZkE/wuvRZYIbzLgR0D204sjOpx7rtYPa4l3n0ioeCwlAZHEPqly0i3WSAZHciQPHNtiGkL+BOLDaYXWnzuXKikIoyiAOjRnZZGWuymkGwETQgVGKHI0P1TiNFpNe86R9aBWBUBWHMxeh9/4VmTAE1OTlhXV6c0sOZnZxXfNGq6smT5JtcHW1leVFK8XCipqGNETgWQOolukwywQOeYbvlKsSDwO5Ntss0a4piMK6PtgKbZmq2XVy2ZYIRpRWMYD9x3Ug6NGnuFtp5JO2ipQosCfUsAjcbYgA/U+fQOG/epOEmnEkFbwCtpILIenYHA+R1BS5IN9oNALopaIDsxuxiRLNvWesEWp67Y9cuv2+zEqPV3dao4W5iZsb7OvM0uzNlKuWTpXKN19/YJSL42esdWijVLN3RbR+egPXjqKesZHFKxw75gHbrVNeuOMeOSRoMRO2Y9M64Ic+P8hbM2dn3U/t4nPi7wmjVA7Kb7n9aYHEK8WYFz169ctes3rtuBwwesq7tDiTiJ5YVzF+z5v/oL29HTbh//5M9aR1+P2ERy6WEcM+wdl8XxUSWlNFsmF8y//Iu/sHtPnhTA9fLLL9mTp07J9p24w8j2yMGDaqJ84xvfUDKFmyIxRcYky4vqIgLUsVf6OrttYXLKrl+5YrWNdTtw6IAN7dllc8tLVt5Ys6Fdw7ajf8CdzyhmtBcp9D1pZpTz+a89b6+99ro988wztmPHgE1NTgiIwymWPfC+p560J598Qgm3WJUCKmByZtVJd8A7JfbG7/7u79jUzIydPHlCZyfxgBF2xoA+8TM/4ywjTCG0P6vWkG2yqetj9sMXvmtpROkvX/QYDctgYdJOjgxbS3ubtezaa5XmDttsbLBcS6PN3b5qL734vLSthob3yn13baVsm8V1q65WrLBctJGjx+zkg++1zca8jc0X7O2337GV5RXFnGNHjlprc942Mf+ortmFt16zM2+9Yo984GHbtb/PttYXbL00q71SSzbaeqLF0rk+yzS2+xgRhfcaBYqLQGv/aLSNEZWK5WhOsYPYA1sJKwQ9RNfxiQCMj164dkoQSweApghWQeNVkQsfoy+IXpA3A+K4C7GbMTbFNYA2zgeNqbvorww0pOPEeeCFDuc+IAgNChe/dgDIdXAYb4wFmYMUcdyP9/XuokWaJaGoiZpFEUDzkRYH0BwQ8M/n5yVuHLRH47hj1B8L20Q6MdyzPj+Mk7C/5CCguOOj787EQGjdmzQCQmANvYsxoLGx0CEHjOR6nA3jLATyMvaGdCMp9kLH3d+xx16dHcGlMY6dOJvMNVOiQ2wEFX2UxgXopa8i8WRv/kQgjOIpssAEmCAkL8dKP1uiU+J2caTWP6YQAGBBo6tWkybW0pKz+FxYGYMJX2Pol0prh9F5scpcWoH8kqbo4vKKgI6WljblpbwP9E79Gp2hhrMgjCYKcwAvnQfrsKaytrjs7r+sI6QxIouZ4pT8lJyBZy/3O8WMjLTCGNXU+GfKzWtg8/ActY418uPXLnAtFOha37hvNzUKHENcm33H+98eAYUBw+9cQycXAM3lFzhnuX6AE9xim/Poo5atXPTx5GZkJxJbMnjpaMtLZ4o1pQa7nCudxcjoZHTa85QhYdnGJpudX7J1RtJxXcPpsaHJjLMAkDuIeKtpyciXdOM2vTAOLB+BnJEJyZrSs3Jnds42cjOBl8IIvV6hWbq1VWeN2UaxmNxd01nyfBbgAaOAXDvPiNiBYQnnPQA8ep/tnV0yFYBdv76JztSqNTTmdJ0wiwG1OM+QUAGUZW3mmnNqMpLz+WgZUhVlK+JAqbHpoqWSW9aKsQnuvGtluS4KYEwmJD8A25Y97uYrDrhEowzX4Ja6mwAAIABJREFUQQsN0CB5wDNz/UifIvBYBvv8rlNhjFWaHCi7s7KDW57DeAz0ccDISqWRH3+fAzgOPkSAXODUttssQv5V7XV3T/XmD8+Idcn7A7jlPcAc/P8DZkiTEO9pLHNNyl2CNISfAT5dEHXeFLOI4ymuN5g61QPC83z8zBAwFlhuXDeMN65dmq9B4yxqlDmI5nGDf8QWDVMcMQ75uZLSmSW2k0ZD1WIJILyDbPxOnjPPP4L7cYIq1hkO2nP9ngdwRsvURuPjDup4PPThvmiOIXYj+0hnG41lQH6Ywn7dgF+8N54vYCl7ydmz0skIo5m+F5xt5sxY9jFrn4Y58UdjudkG1fbKb0NDV+w0mrHJlL391pv2G7/+67Z//z77F//8X1hnd7czzgNzORra+XSZozLKjcMZGps23sR30613M4o9ttf+jrn10whovfueVu5c3fJupMm1MFL5VHhqQ7qIm5KLVEIFSEoW7DCpnGZIO7lSdObW53/7d23HYJf9b//Hz1tbc962NnFBpEjF4YekE2TaLWivXLpkhfKqgmd5dU2uCHSivLuRUfeLoDYxMS23xTuTkzp0/TBsk+AzQsS9Pd0qZEkQpmemdSgI4EqCNDsjBEBpCl2YLJo8sF+8O5FtSEtkUxot3DLMh2CZXJeiq4JddMraWtssn2uQFtSdyQnbvXuvrW1UJbzJuNTK0pIo1hTCdIBLRQAcOmNe/MoGvrJuvX39ut/l4pJc16A4b9WSKpy5XwqUC+fPKzD07+gXY4Di5Ow7Z2x6el4HbENT1vbu22e4SKbTzVYq1aywsmpNOQTb56ytDV2xeuvu7NShR+cvlfSRwlIJe+iK3XP8PqtWt8RamJ2Zda0lcxBwSYV+yoW9k0klYoAiYAjdne0KFnIoyeUEjJFMU2TNLiyI8ZDPtwSnIu8gs3ag1fM7AAkBMDkECbgcOmiiTU7csXxTg2XrktbV3iYtrnQdumJT1t7ZLpALh8TKGsKPm3b52g2NiVEge2coZV2d3TY/t2iTjOaUV214eFifQ4dzdm7edu3crfFRulzJJGtwTUL8P/Pxj0nIOpNOilkC84XEOtKERZ2VwId3D6XR8C67Yx8tc7cnDh/YA4CvoupKYsvdB329NQYLb0+k2TsEW4nEUyiEzhJBXsmjcmt36OI56nBjtCJNsuR28uqqMFMvmrQ7Q3LN0mlAxD0AVYBR6ohH9y02fbAR5ufEANtwLQcviKraN7HrpJFKMaXcijnMJm/rvJCYitm3gdtLWo5KLBZAM37O9QzqNLrE53hB4+wLQBKJU9anHVgL1vAxKeAZsQZ4BvEAj7rqxKzojsXagsXX2pJ3jS6o+xxmm4zGrqpb7ElGRSB3HQ6MW3QtU3KyAsiDScY9kKygZUfxOTc3q2IFE4NWQNS6tKzFebeyooeRhIMeXdP1itwJO1qd8UmXdGhwUEkqowL7R/ZJC1D0aBzeosZBeO6qr7dd3gJDQV0uj8+uI+FACYW9xJiDdot3/rCS95EXH6+tWj0MycqSFefG7drlc7a6vKSv5RszlqiWbBEnJwqQ9nYbn5wQ4F4qE6+brJbI2/ETD9vBew5ZqboqzQm6mLiUyl1IOib19ubbZ+VKxXjyW2+8YW+dfkuGDg8/8pBdvnjRNtcrVttYs76eXjFXDx87YtmmRvgVYodUy1UrLK3Y62+8Zq0dLXbs+FEv/jdqdvP6TXvuz/7Ycmmzj/7Mx214/17Fa6epO4CgBJgklE4jxQYaenScN6r2R1/4YwH4J46fsNdee82efupJrTtAzemZORUWGGD8zfN/Y7t37bKZmSkB7B94/1O2USnbtauXBBjVp7as3lK2jBh0ed0aMo2Wzectk2+03fv22sihgwLVB4Z22vzikjr2MEwB/Cm6+Bz2wpe//GWNRT777LN29Og92pO3b92y69euinX41PveZ0ePHlaR2oBpRtDGYcyUs5RYzvs9c+aMffazn7UjR4/YPcePaRQGzTM03wBVEWOVDl0QIGe0Z356VkwrmFuLM3O6z/c+9JDNTNyyHc0ZG8hlNQJ1fX7JKu0d9vAHnrJU3Yb96DtftcZk1ZaKq2b1TVbZSNrxY/dZaWHVLp+/bOsbNXvmo5+w9v4d9rUXvmtvnLmgpldLU6P1dHTYz37iZ6y7o9PqaZLV1uz65TP2nW9/1fYeabW9I62WqpWtPgFw12zVZLs1th8wy/RaKt1shZWiM1OzTdLRiXFJo1GMFSGWm0i6cykNqvq0ra45o4pnSFHnjdxQoIRuO+sGrRUVAIA3iOwDNtfQiHGRf4prYomzfMK+1T7z7yV3IGYxYhvBcR/R8657ZGFtM6gQFA7Op1wT56wzzBwkuwsUebzUmFBgN7DGcYCFpUZciUCRuuQAUPwO6aa4fITiYhx7VifeWWBiB3JGSUMoK3MFAH+Nz0CZC6wXdcprxFd34PXzw8c9JOcQmBf8f+KkBIQl8NyoWEqsitfKNfK5ESSUJg4NGDSUQhNEZxBgRtCGYv+rMAn8CD+L3H2UM5dGBtfE54mZtoW+lP838Yn7iTqyFHIyvAkNz1iAcz/8Pq7Nx5r8egBrYFBqxI3CctMBybVyRcxejhXyJY3BaeweRkZSMVHfzzX6aSuwHXBrpbAq5hZFHqwTpgK4fsZdkeqIrFaYnAjKMxLPH84YngH3dX3shvLgffv2ucEFGlNB9oE1isSF3rmcP9HEdVYIe4jvg9GP4DzXNzUzpXuiGUcO0t7Rvt1A8ibWlnIonjOxhbgPaIKGJT/HmUq+ARjJmQkgwKEPiNfS3Kp3t1oqaN8xhYAOGuck7uJMdrCvNCq+BdC0ZZ2d7WrmkpehO+WSI0WBrawTZDNwEkc6RI5smI6keEcpjSVuwZqnESZzBvQvfUxJMpVqBvnYrDORHNRQER5MssQsCg2mqMzCtRdWHZB0UKli3Z3d27kVICS/nJoDhjLsqPo0DsUFjdWnUs4yJU5Jl09r3a8bQ5vZ+QUV701NzXLp5r3D4kNPNgLbNJ7Z0zTZyLFo6Pqosjs70sRz2YWiRj5xWFfOUl7TJAu1yL69u6y9rdmy5Jhci3JMtGm5f9cwIu8QEB+0XSOgQV7mDFHPvwBAxMonBtFkBNyimQBwEliU/pw3dMYSd6KzbMxBVXOERjH7nPUngIupgjr0Z71282bCusgUfsa7ezZxVbqrga2lvR60ACNAz4S6y5N4/BdQI0asg7bekPWRZOJE1GsFgHHwPzQYYdmKTersXdJfcrgI7kRmr7NMHWhhL6+sLOl72OcRhJZ2XxgNj5qKnFfUh+xXTUEEXSjp2amxEo1qqBNgzPvkQtRF9BLERz09v/efcT1cmrau2eXjmf4cVFdoTM/F5WOTQnEw6MwJJGdMW9q2sNBgU7dug1vK4WnAytApI8asa1o5EAewJ/dOgXc+Ysm9cp0I68f3QuN8c8ubS6/++Ef2b37zN21k3177zKc/I21TsYYDCOpalvz/iFH4v12Pzet+1oHALsl2BL3wwHb2ezdr6j/4E0tp/cTf+NMOGP1tur/lO5e3VBhgeR+SIEdfXeNBs+Vh9lce0zWCg1M3XYfHOzkwtH7/c5+3f/dvP2s7hnrtlz/1P6tTQLEHGswID26EsIZBcKcmJvSzjXl0dBC1XLfe3n7pHbC50KTiMIUhgVYBqPb0HF3dtEbH6DBevXJZzlxDQwPSdgIIIcGis+HuGR4s2RgE2IbGrOWbm2Rjjlj0zOy0M5CKBdGcJWjHLdWllIDwmQODOzVnjDD5Bi5UpZJdvHxZmwugArAEcAhADVFlrgtG0z1H7rHuHjRUlgViuVhk1nL5Vrtx86YOCmjhE5PTOhQIzHv37ZW4IgckB7PEz7NZG78z7gV5WcPR0tMprfM9CTswctwuXLhhq0XcCVutslaUWxWWwvv27tV9N+eaJYqczzXb+fOXNf5JotrZ1aPnfv7sBSWELAIly+ok15wenExKCJq/x82wv6/X2ttaNW7DH7pOBOqW1laxo7h3KMckPYBqvMMLFy5oNJHfAfhAUkEyqgMBF5Fsg8ZyqpWyDcLIWK+IJQZgcHPshn4PB93k1IwVSms2M7dk2aacNeZzSvSd8ZK0nUPDmjG/cOmy/p4kqa2j3W7dvC3diYGBQTE3JsZv2uLirHV3d+h69u3ZY+9/+n1ar+uVVWvI0AVC5yFQYGNQlQ6LC2RGkUwAHzlXabyuov+W+2dwneGAlE6VHylOcw66V3yN7h6HgYuCuzW16McbDr5yeHn33Gm3AMocgFE/xMc4/HsFJpGkBGFjnrNckVhfQcMj7msOssi0kp4X+gRBq0yHQ9SGCsL2HJJ0W9DT0AiYxsHorjp4okN1C9o7TkQp7XP+nk4yn8N1QCXnWsVy4L2rCHCdBYnEQpVeuyuAzCGo7jyMQDRLyqsCc7h2aaqF7/XDPGkzU9NibnLAAqzzcxpPUaJGMueFKf+MT9yxzu4uuVcBuLMP9IYwu1gtydEU1hYZHwAszxInIwSCGQ/LNuZscaUg0JJn4W5AVU/+xWbCHh1Au2xNDY1yMFKCUduUEcOunUPeOadgSrhTLc+Fot27y57ABba9F7hy6PEEj2cswE/iwYxtu85ZLBKlL6FxGqeUw9BLkEwg8Cxg0XUjbKtq68UVuzE2ZhPTs9bT12+vv/mGtbWwd9vNkhnbM3LUhob3G3bOyRSsDgSEAQw3bKOyajQBEol6m1tatVdef9tu3Z6wVUCjqQl78OGH7NDRw9IuOvPWGzZ27arGkO+97167/6H3WJNGiBHRzVhivWa1jZq9+ebrNnb7uj126lFpKtU2EzZ5Z8ae+9MvWGKjaB/75Cds557dloxC6+qeuqZGNERA58ppOAkrlyr2xS/+heVyeXvkkcfsxz/+kZ069bhYCjeuX7fvf/9lid0SbxlZ5ByEkYW7187BPisszWuUuTWfttLKjF04e8EWZpetf2CXbSXSVtncsr0jIxrPXl0uSDMw29xsq9WqjRw4aLv27nOrbO0L9CYr9o1vfN3OnHnHnn76aTt24oTWz53xcRu7cd1Ov/22ffD9H7CRkRGdkaw/7X1vkkoLRIXGZtW+8J//yF57/XV79NFH7ODBg1rTw8NDzhqQq5AXd/p8WIxz8/bCt75t73v0lP3ghe/ZzdFRxfIPfvCDNnHziu1qz1t30mx+asbeunbD0sNDdujBe6xYmLLSzA1LrxVs7M60NXQM2FI5YZ/85H9nVy+O2rWrY7Zn/wHbeeCwvfjjV+z62C3LpOrt5OGD1oNW3dgNNaU4O3L5BmvvbbWZO6P2o+9/wxpzs3ZgpENjoelsi6Ub+iydG7Zaqs82k61WX+9nIiNOvHNiu4QSFYdgk3uMEJsziHnDbBWJRx1/N1lgf7k2YhDBDaARTAuScWcAkvAzahHG7wCSk7inObBDrkM8dx0RDRcL2OCs1KhNFG+Xhi4j4WEkL4zCRRDKx8ydTSUdvlBoxeZFZA5xRvInjm7I/RGWLWM/AfLxM4CiyIXLGVXS2HgY15GeTRj7iSwmfqeYFTRLgl4ikgqR+bmdwwYzEQpMmaJoJMXv991AF58vcx458PmoqMSGdTL7aLqDWqHoAKihEcRIZ9jH20w2jU86YM370nsLIJfOHYprRt/FlOHnvQjm+9F/4qzgbFGBrrPGR2YUX1VY3dWz9MLR2basHRgPcTTL53NcuJz3uBZyWc5+PodzGaAIh0+xgwBHa5syDAJEQ5NU7LDallyfZ+cWVBTqd1X83SMW7vdI0YweLKP1STWMOjva9DXGp3mHXNvk5KQVyyUBTr29vUFoGg1R1zUiB+Z7iWUUf9w9RTiF6fLiip6X8srGBrEpmA6QzELFRxFjkR61zWJhTj7HZ3B9aA2Sk+HSzUgr7xHwjXOLxqYX4h6vWFM0nSnGF5cW9C6IN2gKrpXC+C6gYzplC3NzOiPr6xnzpPHYJMZYYxampo/Mck4yHsgZ2NHZbR1dPXL8rtYSliGHVT7ijTBvYAetK9mc+p57t4NddJFjrwBa8jWBoxTfnAE8J2nFrksH2HN1X0ti2wSg2GUttrTuaJhLagMQXgY/cMuILxhp4c5M7YSZFU2HTVtcdjdKgEFyJKY/KNLJn5qbc9rbcwLAvBajGeaNzKSkBQB3yDl4XtQagGw4taM3hRZyYWVJUh+d7S02uKPPurvb/brEqGJMUHPYel/cT2Q5OlDjcdNZMQ60RDCV9+8OgG6awrN18XRcuuP+w02baRLGC10fL4JnasxubGi9+nSCA/sCyILTI6CYGhAArUGrCtKRQNNiMayx3DbjlnXLfXAmKNYykhhG0gWEEcNDHFLMetd4N/tRrEU547qeXmzy+oSD55G8hwg66kDW+HO9mJWK5wLbTAD4lWuXpYF54MAB7Ts1v1WjpoMJhoPXnM/UyDRJ2HOuf7al+ChQLWguqlkuTSxnYHnu6+8k4FYhLke3cc/D2T8O4t9tMjvrnzjr30v8Vo4RcmTF1Hc52MpkYH3TdURhAUsvzxusxGIax+TAzhALI6xGw9qNVXwcmCaO3zN7bBuQglGagS1ZsysXLtq//le/ZocPHrJf/MVfVKzxqRbXLgYIhmWmcXGBXg5qbhthucLv9ppV7hSYc9sgVaJmzQN/Jyi/fc7/NP7H8sQVcU01Qx0KqrtjiZ5M+yJKWLW2bqlkWuCWJN2UaUA+YMywZv/p9/7Afus3/19r62i2X/rU/yKRZSiylVLZmV6pjC0srkiDa2VpWYyrbK5BixWafmNDziolhAXdMhrKLd0znE9YzDNzaHHVW1dHp01N3pHeSV9vjyfNCNXOzyg4sGkRgJZ1qUQ2azY+flsBpaevS/d6bfSqPqenr1sFBKOAhVJJuiT5llaJ/qKLwFy/EHLc6dL1NjM1ZZNT07Zz1y4VSxxEFNQcLnQt0dnK51tt59BeW18vWXF10San7kgkeO/evRKDvzF2S9RnEhT0d6QZkUzYwYP7XWA8mRDYQ9CEBs3oJTo3Azt2K1lYWJq1y9euWF//TmTF7cL567ayXLYdWADXcRCXNHZH5x7aer4xry4hicfYjdsSrod1BXiwtFCw8duT6sI25poUkLt6e9QhYtSFrg7JI4cOoqA7BwcF6KExUEIroLFRY4Zi422ZxjlZK+3tLep0wZ4aHx8XYwugi1FEHCNhfHENC0vL0htAF2l5cV6aAYTOoYF+aRVQ7HEoEDyh4lMIw9wiEM4uLoiuDXCCqD7rp6uzx+5MTAm0WFlZFpOMZ0hAZYz0nmNHNZZYKq2owwX7jXX/oWc/YC35Bjt/9m176MH7rK2lVQW5aNOBng3g6mKWTuUX0MVsORbE1Q2Nc9JdogRCR0f2uQA4uAIFzQcJ3wYQxR1pvEsSmgw+HoMbY3AjETuHZ8t1COCAuQPoWCewiaBPx5cDhIMXxgoLnBE1T078AIctRXJIchH1DTQCsk7iwVhYWsANiUUTug3BT8JH40KnR+xDxhH8UIUbEMdfVOiEBIjEprTm8/aRniywMLh8RXCL98aJLFp9oKrLDZSESkmDP1/WDGulrt4BHj5Lwr90hqqbSgh5/xJdJXEB7CABdkKdklZ+hnvhmcHunJmbsxMnT2jMcmWZ7nNJ42Kk5OzNudl5mRUwRkinivsA2JaDEBokiYTNzcMSnFHixbjY/n37BVIAus3OTbur6youno0ae1Vhn2sUsA9YfuzIEevrabd0ndPFoxaMd5r9vYm9F8BACRyHsVhuTOOYCQcXBbAFVgaPrqax8ZoUthkJkStlKmu1yoaSwsYmusskHDVLbLpBxvTMvJhsAI6d7W0yvDB0OvJNckvMpJvM1mtibm2Wlmx5fka25IzXZJo7bCvVYAuLRfvGt75rP/re91Wg7Ng5aI898bidPHHC5qYm7aUXX5Qr4sjBA/ahj37Yegd3aGTONpNWV8OFNykW59e+8RXbvWfYHjv1uNUns1ZYKdsXv/AfbWHquj370Q/b4RP3uBC/TzT4CPG72MRrlZKPCVDAr23Yl778Fa2rRx55VIypU6dOaQ1RLL7w7W/biXtOCGxCqNbQ8mhI29rqkhWX5qy3q9UOjeyzdKJmt69dtDPvnLV0Q956BnfbGgVGc97aOjostbVpeQpEioGGFuvde8A6+/q9e59hxF7DVGJpPP83z9uVK5ft6WeespP33S+WEIUpDN3XXn3VPvyhD9nRo0cVN6T3wz4UwJWUI9jKwoKdv3DB/vqrX5V76WOPPapRyvaODmttb/UxXpzPWK+BXUfBBNv5K1/6a3vysVN29dxFO//OGT2/p5952ubvXLfhtry1bWzY6IVLNltet8yuQVvaKli+qWbtdWWrzIxbcW3LevYcs5Vqgx04fJ+9+MLLVixU7D3vfdRGTt5vP37njE2M37bc1qbdd/iAbRZXbGFqwvJNTdbcmrfmjmar1W3Y6OhZGx09Yy3Zku0a7rV816DVtwzYnblNK6zBoMhZd++ANZNHZJKK2VnE5VEJZS9Ep0FYr5bUecoeJqbl880qeKSV2UCB6oBGLNz4b4Bn1woEsPGRT3eOIh/ykRRvAjhjS8Wf9HcAl10vi/epeBYY7nJW09gPuRNgmwvm+vyEu/9FrUb2uUar6ZQHZkFkpsZRIK4z6qqwfmjCaVQ/aCx5kevjLjI0YQwOnang+heZVbGI8+69F0YxvlD/RxYEWk8UVRqlJyYnzJpyeV0fuRCHPAWNs6SiJox/PsCVaxxRxDgjQNIV5FDvErTXyFlwGkNAG/A2sj3U7Q+jmHHMRCB9ECgWIy2M6+neQtzk3YvVGhwmIxgYHdR47hS3ihUaufHzwE1QktJ82mZmE1RUHFetoSknmQMKQGJgKsE6LCgXYYyd5yJmNxpcpYp0kCjaiD0YCsFqApgAACNtoGHKeU6TiFyWs4v3AHDIuUtDbnFxXqyzluacfg9AGuuJZ3jz5i3r7HE2Jue5GHJrOA+v6Yzke9U8RJgeVkUKowSTs99qcVVC0IxSkkcglo6uIUDhZtDmiSxoHy0K4CKGSNIdRdAcvagwJikWHoZKq8qxYPegBUqcpenCB8OYLJSKMkXiHQNmiBHGGV+tSbOWxkIdC622pfMRVndptSCGEWZHaJh2d3VKS5TnkkptWb6l2YqrZZ1/e/ftt+6ePuXtSD+wT8gnqIdhULlWlJuOINng46y+px3ogvFUVp7go2tNziTfxI0wr/gBk4qGuMYUAxAtxhusdJwLYemh4dnUEIwcqpK5QGOQfG5hDl2yjIC9ujrkCRoRNtKkiCXrFbcwyqIpDRAR5RzYYzx7DKZonrZ3dgiwo0nRxBh2LSmQEDCUnwPQ6+zpsHS23k2EKgDDoGJVKxWWbLNasc6OVpcqac5r/cgZULprXvpvj+SGvQLQRFyLwCfvVgyrMJIsJldwbuX3CYwSo1PFowMLMqygUdigfaXROeoqadjCsmQNO/tUUyNhDNzZXT7mrdE2gVfBzCmAUZJ8wOlWMQI9NAgYNEorLtUg8X6P9VwXe47zNubBUavV81IfqdV1heskPkhtEMF1WGMCvCFG+uQB1yMQDOA0MD9Zc6Oj1212ftpmZqZtYGCHah7iGzVVrH+isL3AGjS+Iot0c0MGV4y78ix4Ltsj76HuFrCj8wFN5OhW6Q2VyLKL54DHejcocOars1Bdryvmm4nthjPPSuAZeWbQhnQAvap4KE1eGtJhLzBSLMaXexXqrKN+SiSqqkW5P8bbN6oOprmjm39nZIhuBWfDsRuj9n//61+3gyMH7H/9hV+wrs7OQLxIueYW1ytzHDdQ4teJYhNNDFgJwcBBms7vcvH0MVhRBax18OhPTMj6ib/xpxEk+tt6TyuTVyQor2I9iPiJQhsXSkBMpWkj+n5aBYgWqMTAAWaw0q3a5z/3efsPn/2c7RzuF7iVa8gKECFwMuK1vLJqM7NzAkB6e3ocsWc+fAMmT05OIaQxBMj5xQUl+yQOV65cU8LQhlDt0IDEL2+Mjoqu3N/bYy3NLR6ocN8KgvIbVbqGfsjCkADkIohlsvVyK+QwxkkEGja6JgA0C7gAblRlcc/877nzF0TdJQDs2bNHNOqJ8Tu2slJU0UHSAFvq+vVRBY3urg7r6+9R0lNade2rm7fHFFTZhPwexivnFpbUMSGYcmgvLs4JmEKwfWmFUcupIL7q45t8EF35XGOrxv8uXr6gsZeurh124fw1m7gzJ0R95MCINTZygC5JMJ2CHSCwt7vXdu/araAHsMahg64Oh1J5dd2Ky6ui1tch4MzOTyb0HCenp627t0egh0bcgtsVug8SQC0UbP/+/RJJJ4kjoNPBQyCTjh5FCUEcMMsdKpwm6weMC3fSYa/QYdnaspWlRcs3ZWV13N3ZZp0829GrAi9JwBgvHN6zz27cvG2V6qatlMpK4hFuBXTBRZD1SVyDBQCLDP2feDD09HTJzWZ454BGSEnKbo9PKijed/I4srk2O33HPvrsM9bbjauns3LQY1N3neIoOCiJLSBqO8LE8gyW4xKAKkAoCRnJFKCcuzKZnjEHibr56mI4KBGFf9mGPNuoc+AaZg1iSfLMcGFR8hH+id1zdZFgfwU3UA5QnqtAphJaIN5tjxRgBwMQUd1QAqdxQHR5JPzutHSJwAaNgSj+T5EcRxwDjqXrIRHjHmSfTXGl4iawzEJiTILE81TSG8bupP9RRwHoII4LhzpGBoNJTlK1LSXlmEUILJO6hgvla9wH8KJS0X4mnlBUUajU8z4YJ0IkPzjl8PNjY2NaEzA9e/p6bWFh2bBTb2rKaWSEsNba1q5OGoYUJEjOkvERJAqQu/orjJMUbGp6VoBf/44B7UOeAQnbUsHdjNDgA4DkPjn8AeQZPZ6bmbb3P/W4nbxnv+udVf3ZOBC36dpxYhIo+kogGaaVPwfXBkJjhI6himOcbBlFIQFkZo+fStashLg9UWdZAAAgAElEQVRsMmHpVMbS9VmroA8D+yObkjZHUlR7nKEa9Q5cA8cL+Ww+axs8AxK4rYwlN5O2tbZg89Ojtr66YEx7NTY0WTbfZnVNHVa1Bjt/+aZ999vfE+Ogs6fTBgYH7IEHH7De7m47984Z+/rXn7fbt2/ZP/pvf87e8+ADtsFIbDJtqUTaqmsbOgde/M4LtrS8YB/84Adkac4eeO5P/9guvvO6Pf6+x+3RJx6zTX4OoVy1tGVP6feM3pu0jXyUgsTqr7/8Fb2jU48/Yd/5zncFBjE2c/XqFbt06bKYBKPXruo8aW/O2dz0hBUXZ21zrWS2UTZ6haXFBVtbXhAjqC7TaG09vbaytmqNbU02uHOHYYjRnmu2TF29Zdp32FZjm96fJ2AUwZ7Mzy0s2Be/+Od2Z/y2ffijH5Y7Y3Mur8bCzetj9u1vfcve854HdI3sPWlDidlXw85Fe/DixQv2wgsv2Mz8rH34Ix+xw0eO6jzTuGroaiqp0yPBCMbFpefnluzl7//ABnv7rTi3YG/98EeWz+Vs78g+a26ot3by2eUFuzU6aulcs221tNjpa2fsxLFd1p2pWrJcsPqmNismcraeabf5IkYCZ6TD+cwHnrW1LbObk5PW3py36dGrema1csn2DA7YwQP7LNuYsrmlCbszecOKxVlbq6xYR0ur7Ro5aKm2Prs6U7YfvnnFZmYL1t6Ss3uP77eRfYPW2emmLEnL2FaywWrpRtsE2OUet5KW2ITtWrO3Tr9t1UTVGnMNtmtgyGqMVAB8olUIoyiVtBRgSjZja5tbDtjglAdDToU5hTdi2V6kx3NLIAIs2yBMS3LvRa7D/HJODIx3FWKbdPrV5vB4Vs9Yh7tHOcvQgTaN9dSnpFdJfIkjhBRJ7OPIHIhFDBtTRVsYEXRWiRc2XI/G84LWlnPq/X8VtzWCmAlaKKxoZ7bJKl2sUB9LIr7RkIl5ixo0apjXabybs8aLfP95/q3fTxwP+l6uWeSOfzGmSdMssKi8Y7+hc0g28gE0dPdghJtd44xxOIDdqNfjDZ3AZFtf0/mqsdB3FYE8b54rf+fvws8y4rIbe1BwuQsvbCmedSxeeJbEUcAXin7OoKi5BSsLfR/YFHcmMPBJy+kVwIT7Zl8zZRABPuQUeI7T07PKSRpz3sgUuwyhdrQkA6vAXch8vy4tziseAYbwu2ARC9BEcHx23oZ3D2uklGtF1xRNu1aAHcA7RLcLRQG8jHy701xSzxpAjUKV7+N6YECS1yCHwdf4QyPGXZ79LCfvIj74SCl/1xhYNi6y3tySV/HNe+L6yANZCwVcx3FR3/TRVG/wIaDfbG3tbWKBsT6myfHJbyoU8+hKNQqoQZuLwp+G1diNG1YpV3RtjLlXq84GhwmEEURvb59G4TF2AtSGGaV6BiMJDqhoAgTrJBbDYuU4Y1IacoCSAqh8Lzvj08ft2Ff8DjUPpakFwOKun8TthcUF7R/AJSRIAML4/0hrUPyXV1dtbnZWDS1yGWoazKvUSJJGrBvFjN24qfvv66GGSAmgI1bwXJaWl3RPre1trGiZhiDDUc+zCyx/vr5eXbOu7k4Vc4CNpdVyEDWvamSxsLToDal8k+0c3KGGG89Jp0N0tAuae5HtKgZk0AEUeC9WqscnB96JbTDG0ItzBlbcc+iSRiBFIJdYNx4zxRQKWnwu9xH0RqWjibM2zQPAeG/+ccQrTuhnHGQkfsjFUQLnzqyiCUnuS56dbkAHK+bY0S0866O6Aej3OMBnoh/o0wI+PbGhPPP/Y++9gyS9z/vOb09P90xP6sk57M7mAOwikCAAJoEEKZKnRFGmg2T76u7+OrsuWWVbPl65bFN1V6VgOciSLds62j5ZtCRSIsVoEgJJECCARdrFLjaHyTn1zHTPTHdffb7P+y7g//ivWNoqFDbMTHe/7+/9/Z7n+3wDn8W1uhNYkV0C0sS+FuFr8X7DJiOAFXpa6oqr168ZvO/u6bINhiXRVu10+fkHSPUZb1C1ze+JIC5A0qNHj9xPJI3rFXWhk3/vB78hxY+EVe6HawTWv69NnDEw6iLMpOp9hB4NcH5tdc33lR6NHgupcR4gzT5b2IVET8B7Qnobw/zwId7BGB9Gs9mzJGHye1I7I3E4kgx55vn7t/29GNrjyYckl88EYBkgXYCFgGeX3rio3/i1X9fJEyf0v/5v/4sth1z/MkTA55gi3Z+RIQTWSPanuO/hlUoSY6kyfIp1mv6KW1RV1/iDPzRm9UN/4Z9XIOhH8X2vTb1JSXPfxI6mPUydmV6y+YShr2mLTtEBAIFb47JB1YMdexTRYP32b/6O/vlv/LaOn5zQ3/37f8umwUgSazxY+we6e3fKkyeYQ4W2Nk+e9iv7ZialdGlPNWs1Xbx0UZ2d3Zo8clRvvnlZE4cmtFvZ8WHXmMnoxvWrGu7v1+lTp+yHBfPg7r0pjYyN6tXXX5ay+5aJLC7B9mpy6iENMBMQe9DkGr3xWY6nTMim2tp05+4dlZN0GR5ypHxcB4pG6NGehhzAYmgxeLI4j7FnVhMTo+rs7NBuueQCbmVj0/++gunlflVtbUUXS3w2HlLAMX4WqVb7lR2NjI2Y2QT7Z2Fx3nTkxYV5HT1yWMeOHfFBjO/Mtas3fP3PP/QuLS+taW1tS3fvJKy0/gH19/d5OsTByOccHhzSwvyCP9/hyUkDLEPDXIvVkKrUMo6yBwS5OzOj0s6Ov6a1o91ySIoFJJVjo6PqLnZablTswlerXfPzswYFBvoHVK7sa3VlzcUX1+r2vbsubgYG+nX8+FHft82NjcRfCnPRonp7+3zoc3Ajn6IwsEeCJzN7OnvqpKr7e1pZXLDR/p2bd5RrbtX07Jw6urrJg3P0c9Z+YQ3a5SDHOH5wwJLR1ZUNs+y4j0xRkQn09XXZi4zDDUPt3T1M6ld80BwaHVJ/d1FdbU2qVyl2ytoobWn88BF96MNPa2tr3YVwRGe3OGGH9U1BSWFP0YMEpryDISlmqRyCe+ErYsldAt7gwWHqM8UVyYDE+gIGJQUXT5aLaySbLdqt7Ptp62hnrdYdAW3mQI4pPmAhUzee2/BScWJMTX493hvNCU2B/c8ODoJBt7HpKQ3rJDXpTSUgNlKmAXSiy9uG9hwKqXEo95+ixkBacgAGGMY0B/YDwGUk5vBz8X0I/6SgK/MM0ADhwcG5QwEc7L/wdbB8JEm+4vljfXJtMT1leu40RXwedra1YCZU0Uw9QGw+J5M8Gh97pyWNJDIDwC2u3Wgik719Z8rXuFjsdIR7nYkiRRFsl0zWe9Q6gRet7Sq0t2p0fMTsKT43herAwJAbhY3NTRfp+Ko4HWu/quWNzcRgNW9wCzAOBtfoyJCZitP37uqgXNKPf/h9OnHyWNDbzdqL9DJ68gBH8i5MEE1nYFMBNbHnIiXIIDeDQp9JEoai4UzN9y2FVDR3bgSZqu+W7Z1I8UujWrcskv+HhyKMWV6Xe0nRRoHM7r+xtK47Vy/r9Mkeqbqo+t66sg4jaVC2uVX5tgE1d42rUm/Xs8/+wMmHSGv4DxnMo+96zP//9re/pRee+64Nz//G3/zryne0mymbqWfN7t3bKunVC6/o0sWL+uAH36uJQ2P2+3vuz76tZ7/5TU0cHteHP/5hdfV2uUEA1CAVEmCb5yRXIIwhq5qnwRU3pH/8x39iZg6yxGef+TM99dRTnnx/5zvfdYGE8T3+GKdOHHdk/eLslBZm7ilDql6lrEqppM6WJlXWViw/wp9tYGRI9cYDLa7NqlQphVFwU5t6+kfU0jOqnuEJh1ywjrhHlUpIuZjQf+Urf6qFhUV98KkP2DiVs4fBCRLqZ771LbNsf/qnf8qhILbPyUH/P9D6yoam7t7VV7/6Fb117Yp+4qd+Uh/7iU/4PAX6odEBAGNNNuIXl6FZZ19t1P7OPhZkYs3vrG2qSpLhs99xE0YjTnhJprSpxv0NLc/NaHhoVEtr27q1eE+f+Nj7tb86o0YMutu7tViu6+7KrqaWN7W6XvK+ePrkSaccs+fjU/by9553EmNnS5seOfeAJidHVKuXtLo+reWVaWUbYnBTaB/S4bOP6dbypm7Mb6q9Z0hzs/fUsL+gydEmHZscUHexS9mGdq2tbWttt0ETJ9+l7VrO52xPZ596Onp16/odvfDi95XvyKizp129nT26/OIryu8eaKyzV33dnQa2esdHVOjt0eZB3WBcO8xKMySQ18YUO0Clqll/3LNUQuOBHiAHZuH58AxikzVwYH8qivXwd3EL5wl1TJXDGy+YUx5WwJjF0xCWFUluHsSR6Bf/7veRsCJSlgFrlddg7+Y9sN+ZkZqkT5lNkDz/B25Cg+DYZOZUsK7MEgXQQj6WSt6RwfhcCp4ZDDGuR8p8d8IXwNp2STW8jHKRFhcMDc63VAIY4LwBv2z46KSNBdc0ZaKlUspgWyEtjCYJZlAqIeEMANQIKefbiVc2keYsA4DjLLHsKBhi9jSyJyR4d7TRgDX8bK4ZgJFfm4GjWSIhIQrxJBgoNW3IdcLsP84rhi3ce3zlkEnfuXvXr28WGdcq8e+bn1sIiXqtpt6hfp+7PO9RQ5J4WPdgME2V42OZrXYQNQTSt/29cjR09brDKNY3Ni1/h93D9Txy5HAkHmcaVNrcNJiFP9Xi4qLvF8MAznwkWbMLC+HNho1IUtMDsLGOzPRlvSb2C5asNobkjvPbCXswMBpJGN/wdWlraTMIQJ1KnZn6rho8LIRHVApmWqa6V/ZZnV5Hr9MsXkx79yVtNMLLC8te6zTa3EP74CasyMuXr9j6g7PDrJvmJq93ah9Y1igJABC4n319/a6LAP+w/UiDsrj+sPvMXElYaU5Xa8QqI+RtFjMlPsOcjbB4WWfU6fYrtR0AHnkEX20ZbEMqCkgAQMJr7uyUXMdy7RgqECIDq5Rrv7KyGgEPubz9yfIA6GYbVbx/hyyPkIUmX1evfw/lm2zUDzBX7CyqXN7W6sqK1z2gptlXSEsPMHXf8fdSv/B5uY6srxiw1l03bK6tqDFT1+TEiLo629XU2ODnwuzUJKAjwhyCaernNjCt8B5kKEBtmYDjIVsMpt995hX7jVlxSViGn9Pk5ySJwen+CPACwM66snw4+XNzPg08CI8rgC2GbOZV2J8wzO4xkufco45mz+FeppLsxqZcAgohm2T4zZ6b7vMR5GAw2unegJGA9eHZtLuNpzHDcmpzPk8MC9hbGESmagADfEgF2TOcjFu2jzDn+9z8kmts1iz7Lmx25Lmsee4daw7VEZYuqQ8x663Y0aGBvj4DovZEc1IjTL94vgAxWTxmiyUqDurSSJ9OUswJqtje0U5px/UAqdyAwUhgSXWmfmVdwPYGhMVypss+sQw3qvE8EzKC/yxgIWEEyghpvIFGD9/DRiPCKBPJ+n5I3fmZBHtlGuLvDbY5lATAPev6FgZWumfU7RUrvf7qRf3yZ39ZDzxwVn/37/2iOrs77vsyUm1aKp6wo52gaJ+/CFey/DEJJ4lBCuskzoEYVMUapSb+C+bWjyKi9Y7PtDFzpW6PLTMG4gFlp7JBZgJuRYmUpk+FcaYPATdNFZvXgpz/zm/9e/3Lf/7b6uzt1Gf/n88YeUeyuLG6aqnQq6++5g188ugRP2ykJAJscfjhH4Dhr9lW+xW9/NLLmjh02KwcpCMg5wtLC2Z/DPX3mRHmcqdWM02aB/+tt65peW1VE4dGNTSKr1RW165d0/rmhs49eE5Ts9MunkbHx9z4A7bwOSk2+I9DYm1j3cytgYFBXws2KaZNc3MLpnVS7HLYFJqgwWcsU6R4PHp0Mikk61paXXGSi4vDXcCH0BenaUNs8jyAFAc93Z2mDNNEM0GDMo7PAEXGpUtveLJy6uSJMOgrlzUzM+vEw4Mqkam3KSHtCQb4A4DCZKGN6VU2p0sX33AqIRvc+973Pm/iN27e1KFDk2ZlQaNvEAbfBdOFKRZA5Cl62JCXlpe9KcHcQlYIqr+2umJp5OOPP250H+Dx8OHJiJVVxveU6QAMuHtTdw1u4Ilm7wQo40mkND443AuYVBS39nioRnw5DDjALSq+jrY2zUzdMxixvLCk7d2KGTE0tT39g/ZkKyXMMai5FARMVVra2rSxvqXVNaSJ7X7PmPuTZldsb9ehiUNaXVm31AC6Oe+jt6tD73nkIZXWFtWch/lT1k6lrO3Kns49/Iip3J7q2Ji2WVUYM9B2kQGy8ZtZZazYBv5cD+KkbdqZgC6c0gBuN2/d9n0YGBqxlAQfiZYC01g85wA3SPwh5QWJYIBgwRpLjBrNSEn8l5zsGDG+TOejiQg6LtcbyaTljol0kHfpREeDgqHZTw+HlLZrv7GEeh7FU9wbnvv0WQnwKxrBVGpoOZ018LEWKUi4RoBTfG94DeQTTxsOuyDcxGQwTPRd0OWQJcnrEF83DsXOLoDWZW1vbnmPKuTzunf7lotQJFkU3HjzAJZ2tIeBZ2wRMTWm+Of3Q4PDMeWrVZ2UB1DBQ8y6QZ6MgSXPqo3l9/Y0O8OUvln5Ql6HDk/cj2WHSWjWko2V8UvAPLXkw5vpWC2TVV9/nw9sigiAZ9YDfhy9XV0uDF5/9SWVtzd1+NCYnnzyMY0MDURaFMwGJk5JsRUs60iRItjDAJcNf6GNU0gnhqkMsxxXHRR0vi7imJEKhB9FGCkkFDn+haa1TJGHTINrXgoGIsyRXE6rS8s2uV2cX9bn/v2/1d/4+Y+qkN/UwfaKMrARq1Kho1v72Ta19kyqUBzT0squ/vTLX9XMzD09dP6c93T8C5HLLCzMaurubV259Loef/wxPf2Jj0dIQjZn7zOARFhMX/vqV3T+3IM6PDlhYPr1C6/oi3/4hwZ6/uov/GUdPX3Knx/5V7YRVgbrek+N+L7RpCVhFsgdvvbVrztZdaB/UM899309/eGntbmxpReef8HA/e3bt7S+vqrR0WHHqANoFfJZ7e9sq0oBzDO2ta7WPeSOTVpYXVZ7T6e6B3vU0VdUPd+oqmUmBfUOjKipvUddgFwFGirOVsDSkB9tb21blnjz5g198pOf9GCEZogGZurulF658Iouvn5JTzzxuJ760FPeOylwaaLWltcsXXz99Vc9EPmJn/4pG9mbwQaoDLhlcDuxDGhEMpdEqyunerXBfniL0zPampvXy9/6M2Wq+/7cq6V1PTg5oeW7V3WwtanhvhHt7mfUMj6oQw8c1sbUddVWVpXJFfT9S9d16facmot9Ghk9pLmZGT1y/pyOHz3qocflNy4qx3NXz+jQwJBGh/tU29vQ0to9bewuq6EgZUi0BbRu6VWlWtC12/NSQ4t6BhhcrGpsvFGDfVJe+2pWs3a3GjS3uK+N3ZxOnntCb00tq6V7UMdOPODqZGVpQd999msqdjSor7+o69dvqama0ZnhSXU0NCtfa/Be29jRpp5DE6q2tWkXo2q8c0jcSnxsouli4owPSkx90wk4Qxj2XXtChQWmm9Ewqg7/j9TlJ2RdgFUMGsIzyZP95OfH7+sGFwC4AGHMROB5TYyWo2kIMMAyn2RanRqtsz/xH8OG9O9iP66p4mYhgByDWokEj30H8Ntf77WJ/B5vMVgVIeHhzEllSGa7Jb41ZVg1mFqTJEuynBOQYYlgUh2SD56PYFHAvNp208vPSpvKtJlJAS4nGuYSHy1LZZKwDKdqB6UkWBrBvPDPS4DEAwNMIXExAAjTKtnaynvB1ne9lZhl816pSc1Ys7dMNEA8lyG3D+ZFNOrcN5g7DWoEpPAwKmum78LSouWaBtcYVjY3GwBaXVkNmR3pbe1tZp44SdE/j/ojJJ33gT6ThxiYBZBCsi3SPJplAC1qQsAtQLQF9mGsLNra/N5srr6y4noGlhWDQs5Zm42zDhsanMzIvWrOx3viXlOrOZ3TQTfUpwyi8h70ukF0SENIN81GSpIHeQ0SEGmKWXOwtfBdohZK0/C4p3yPB2UJKBjpmm8DLGbdOI8mJLdOWkykdSkTiHWZeiTBfLt9+7aTm7G5YL2wrgC0+EG+5w5myDnUwWAozyXvgfVfrxv8s9E7fp2+xcEYcQ0DsJ2Lz2qWYOIRF6oJfI/wBN5NDLUx8quY+c9gl/vBdbDqpB6Jinw+hlSsNYbU/FsE8ODDtOw1RI1hX0D2CLynDrAhCPCXZ5N1wnV1IMXeftKj4GcLOEu/sOF+JQUX0wRTQAn+jucEsASwI/ypIgHdnkj74bWJZQxhvPidDQz02lLF/p0wcfBEBfw0GyjSZS2uzjaYkBDMnFj7rKmUNZSm+PJn9jwDMjZeZ2QdgHHsmgFCOEwD4/Ny5X5YU/3Ajuy+X65rqwT3IBWs2k/QLCsGc67tAJRyHi7wnAHkErLAPmp7j/v2FjH4Tffe8AYLFizPDEoa+kjAIn7BUGQd8PpmfiFrrQGesGaYyUQt7KErw4/E449rx72hfsG2hs8OwYI1CRur2Nmuudk5D+/CM6/R15w6JpiUjWb6ATCNDA1r4vChCDZqaUmk4ZGojbIiXaswR+OMCjl6gFs5B7Ctr656aEF/R5+EtHcLfzzOh8SmgL6bWo+fh3c0TGKe9Za2FrHfwzjr6epWTxcBEdgcEJbF+UCNj48sZJiQtQb4GXJvvibyJQL0s/LFflvpGUktG4CngcMqz9qBLrz8mv7xP/onevihc/qlf/D31NOHkgIf4EiUxJIg6r7YO3luXPskgyNL198h2WQtmPmXpDr+hSzxRxzUSj9eaf563ZHSNqyLiFjvNuaoxsKxkRuHMxschrYNwcio19iEDyJq/qCm3/xnv63f/lf/VoOHJvSZf/h3BfLOlHlm6q42MVRvytt3CqDhxo2bNiGHVstCXFllMyBBr0EzM9Nm03Bo4VWAGXlpe0uvXXzVB39nR4cNmp26RnNVl002YQ2RWAdte6dc8gNWrux4CubkutjZ3GxQ5MJKmp2dc5Nx+PBhN6BMgra2tz0xh/HEwcWGzEGCXInUEvyYKG431olzLloiAF2aDR+wjnpsFWPhzZLZRPY3yIWBIJ+VaQrFKBO20tammRRd3d3q7Oo0xZnmvn+gz+BWT3eXmxu8ibq7O1XexcepWbdu3dXWNlOVvE6fOuO0Roqdgf5+g0t7B3VHyz/27ndpbnbWGykIOw0+bBMAK/pb/IYodgDwevp6tYuePkmf4zNzTQD4MDdGhshGNzg4oEOHJrwpf+Mb39DQ0LCOHIF5AuB2I5L/cnl/FujTkwAC7Zg+xkEb6SSRTNXViTdXUK6hxSIVZINlkjQ3M+3NElBteHjI3m34zFCAD42Mqq2zW1ev3VBTUxiAsmxbWtu9iW0Dimzt2NeAxpEJCIBZV1e7JxEc0Clt2cDTXlmDfT169NxZ9XW2qtCU1cb6qsoUUrtlvfHmZT14/iGdPfuAnxUkLpVdZBFhEg6QiwE57CCmHDk86g6q2lhf82cDvOQXZrNT07MuWE+dPqO+gWFPW2/cuG4DfRLPoikKkA5aNwckICnFFGbUbopC7O/CySknMPUOgtpvACSb8TrjZ+Gllk74WaOwmuz1RapcEtXMvQ6ZTRyUyTj7/jSOf7eHXeKNFYENUfjc961xo5hEJnPd3fDgJxN+CzE5i/QvItnD26HqqX08mhT/EZlOk8izB3iKvNOvn4dFRALRvptoCrDLF9/Qw4An5bKnqVxn3pPlDTtM7A9cgFK837t7z3uKQeS2dk8f701NqbWj6Ok7RQjSkoceedT+D/MLi75OycZhxhzMLSTV/AJsYL9gPXb3QJ1u8HSdCVm9ir8EEfP7Wlhc8jPBc4yBMB4dUQzJBQ9F11uXL+nRR87p4XOnPUltb2sy8IdnB5/XtxtJuBus8DWgybY/2UFIKUAJKaijHU4KSmQ39k0Iqrmb3YOqfQ9JxMOrpLXY5Ynz4vyUVhZndP6hB3BHMLjc0NysV55/wTITDNR/F3DrF35cxaZdNVa3lcUQdrusjp5+7TW0ay/brfa+Y6pm2vT1r31T3332Gf3Yj31Ao6OjWlhaMpuAe761vq7S5qpef+2CfvqTn9T5h867+Y+UpGZf2y9/6Utm3GLGyp4zPzOn//Qf/5ONcv/KX/srNnFvyAXjS4BHBvsOlIEGD0UesLyOrHVHX/7Sl3X61GkPJ6amZvSe97zHz5KHKKOjZomdP/+gr1Npc8Og6UGlrLamvLZWV7W2sqKWvbLGmghCaFC2pVGDh0ZUIjQhI40cOa7uoRG1dvYom29WPYtJPnLdSAgKEBIWYYMn+M8884xee+1V/e2//bfsfca6YL1O3Z3Wc999Trdv31Vvd6/e88R7bFqNzHVtbUN3bt7WSy++YN80GF///f/4P5hR2Jhnn2sya8uyBNYtD0gjZ/mBwUyALTUWLIM5QD4+N6cXvvZ1Td24poH+XnWN9Ov0xLDuXXpNDbtlDRQHlMm3aeCp9ynTktHu8rT2pu7p9t0ZXbk7r7tLmxqfPKHHHntcL3z3OT1w6qR2t7f05uU3Vd7c0qG+IZ05fkx9xTY1qqL5uWsGtzoGOlTobtNOvarL12/q1tSqyruNam4sqjkH+2NHY4eaNTjSoPbWuhoOGrS/JZXWa5pe3FZL56B2DnJq65vQxJl3qbnYQxqOrl+9oJtXXlJnIaPyzpa2ShV1tnart61Hpw6dUKZS19z0vFo7OzX5wFmpWNQuoI0N6QPcMfM08b+KJiIaMgNgNaRQFU+uOUNcE/GkOS0tBliWWCTFlZswy9/C+DxloqRgGd8L24KfC4s8PKDeZr+yjyHR4vVdO5jFhbH726bPKduW70vliWaVwU6AQcqwChaaX78W0syGBkvjnJCVDBuCIRLpqrEXA8SGfJK1l8bSG2BKJJkpSGVgwXK3YJPRx8fgI+Q53vPvN8Dh1cN7uO+1QqNIwIXB6JDR+f0nzSXNfgxRcpEyyzA28cyCMhCNVEiJLIsyIIm8JlQIwZZLAlXzvsgAACAASURBVDts/B3XmPcAS8LJYPaRDcAlHfDS8BrcMmMjzlwSTxkweoDWQqBNxWcVAAWsm0iVzro5ZgOHBW+zeId/YA4d6cXsxVzfGCrkXIvSKAPcwHRFAutrcV8WFUAbjWiw5A60yIASlkdbAJtmnTRkDAJxDm6Xy/4eD5wS6SzXB4YKrGiGQXw/7x0WURikx6A7lfJEgtye61zWDusecI06gPdr71bbEsRn5MzmGvL39ms1iBANPDUA14Z6b7dMgx33xHs+dhJJIqgTMBvz3vfCW2zLoBDnHYNb7gtfw3/d3b2+b9SoNM408SGVjaQ+GPwAGHwe9thgZoYdBDUm75VrXWjG/4wkTZhTCfMlYcVvrG34PXMGMuBubs64D5kYn/Bg2CzMNGioHsmVJEI25bHM6HZNbZCEentzS5sbJbPQuNJ47nrtONm12WseGw/WMgN2W4fg11YNnzY/Y9UAuwCvAjQBxAomohUpSYoqzxCKFlIyLSlNvAfx8+1og3XWoDxDoIOK2lqb1NcHgNGV2GpkDIjz3EetGMEXTmN2KmbKRg0SROqxFesgqUuSgWXULAmzxknrYfWSmo7b0gNKMdIyJJZ8DhJQC1E/Ec5jE3dSIBXMfgAdfqV79coyfVPFPVVqoxHBQxFy4T0q8f2LAWvOUkqeRUAz/HjNekqSp12f1aNGZT9nQBx2H4DABfe8nBdpDZyGaGCVc+/uXb8WfStnwJ27t72n4KcHmxAQmtAYal3qWupErhmDdD4DPSRlHDXTo4++y19jluF9L8Pa/T2YvtIqkCQdEVCYfaWyv++QIHpU9n+eGYgB0d9FOqItPJKeFKuKqNHxBoy/N3sZ5jqMzbZW3w+GCoBbrGcPRw4O1NvTq472Vq2sLNkHmz2MZ5deFOacQ3EM4PF/AOaEHMNz6mFRqA3oO3d2Knrl5Vf1K7/y6zr3YDC3evu6zbC0xDD5rOEsH/tynNmRvOnggeT85fX8B+5jPc6ydLjEuu6c+AtZ4o80zLW9cIudKCnUYloVzK0w1XxbmmgbN09IIzaXNcshUfEkYHe7rN/6F/9a/+a3P6exY0f0D3/5H9lM+eJrr2p9dVmL87N6+ukPqbOjXTMz+FZtanLyiLW8HEzXb1xVT0+XD6Hl5UVt72wb7OjvG/AhRmTx9t52InWMhpWHj8Ln9u07bkrHJsbU1z/g9ENHmO6X7V8wefSwyhWMPZftiTA6Om5AhE0Sfys8caAz84AB+iBvtFdRva6hoaEwTd/ctFcWxe2RI5OmrFJ4AtYtLy6po9hldPvevSl/zY4NXkkDOvD7AzwyyJZp8MHYN9Dn+O2drV0NDQz5GewfGFSJzXFqKg7T0qbOnjnlzX7TE6Fd09yhWfJQb2xs309jAuhjM4EqDTOoraNHaytrjoVnw2Ez6u/rdzrY0PCIG6z1zU01Njaro7Pb/ma9/f1hngmAUQtAhg2dQhiPooh3DcN+wKLJycO6dv26Df84iDl8OaS4X0gHYUqw0UOVpjnl+/CSYGNFbsD3UDwhv2TTwb+MYgsJIywpPrOL+2yjwTTAm+tXr2poZFh9A0NmnkGz5f+LS6v2SKIQQEIAQEmCZG/vgIvz5gIG82saHhqIKefyimnBHDZMXDc21lRsa9GZY5N64PQxx9UvLsyp0NaqXHNBN2/f0+zCoieD0IgxTu0sRpgAYOfI8LBBNKY2MOxITAPYohA1oJnEIXOfYa+srK37fnf3DGhjq2QTWa7Dk+993Ad0+ARQ0AfIhbSBQg3D9dTrwE1SEl9sGUFyIJnVQ1pJsnNxWFmiyGvjWYKMhvhr6/SjIUuLfSeVJoaeqedCaoBMAximvHFYRVoVxXs0Zf77puYoLhOTytRE3j5QaWKJWZ8xOQ9mF4dt0liZsUAhv28g9uLFSz60mMq1dxTMZGQtd7S2Rqpopayx4WH77+3t7RrE47OF3DiSWfFWonlDJkwTYTllhUnfthvVHP53tZpu3I6I9ROnTmtmds6R36nZKHIVQhZGRkcMUtFMTU1Nu7Bk7yHGu6nQ4mm7vy/XbKq9Zd2Jj5kBZYrcRG6ExIBiHJINyYIMCj78Y+/VodEB5bJMuxgoVP2fGzT4rxl+HtcSEDLx/KmbrpW46wS7C1/EoGgH6wGQ0QV/Jdh9N2/c0IWXL/h6fPCpp9SYrevF55/V89/5r/rJTzytY6eP2iB9bXlJa+ubeunFC6pm8rp05U19/COPanKoVSpvqZXCgrvZVNBOplW35ss6/sD7lWvu17ef+Y6ef+67OnPmtM3RudZrG2sO17h145oeOHvCqYQX37ykp576kP37WIuOY69n9F/+yx+48XnPe57QwOCg18Tnf+/3DEJ+6MMf0qPvfky51g7t71KwBZsNT8UMzLZcg4FBFg/A8B98/vM6fvyE5ucXdGTyqCaPHtPG2ppefuklrSwu+p584APv9x5NEMeFl17UzlZJxycnlc9k9f3vfU+VxXkNNVSVb6pp+PCgRo9OaI/Uu2yz2nuH1TkwbKl0QxMN7J4KTfjoxHQ528BzzLQ3IrW/8pWv6LnnntPf+Tv/h/oGYPHlHNCxV97XhZdf1Wuvvm6PQdYx+wWFLnvmjes3NH1vyoD68PCgPvlzn1LvYJ/6Bvq9VgHc2Qv2nSy6Z8+01raCGbrZTF6Nze0BvuHvtrWhS9/7ni7+4Lsqra/p7HvfrTNHJ3X9wg/UWKmqs7moQnufGo8d1lxpXdPTt6TlWc0vLKu1b0Q71QY9+u4nNdw/qIsvX9Dq4oKW2cuRGZfKas/m9cCZk2proUhe08bmtJpbquod6VFjS0FvXrujK9fvamV1V52dQzp2+ITGh/uUqS1rv3xP+eyOmTu727CyKtreqavW0KRaQ07bFWns6ANaLtU1dvyYGgo13b7ziiqlBTUeVFQt17S1ndFOBeCoqLHRSXW396hhnz2wRYePHVdTd7dqsGW9X0YNxK/wOQtpnfethLke/8oUvMkTfrMS0gbIBsRI5BO/k9S7ypTLdJIcDV6ALUnNZcwkps7sDWljalAtYcRatpYk/Xk6naR4pSym1L+LdfVOtmqwVKIJDc/F8A7yPpAkDAcAhwQzNXnOG4jnLKEJYdiEbIsUXIYrAFD8vHf67fCaNIXhcZfIywGsEkCLqxapau407oNNNK6RigizlqTKeK/2SaXpSlKweD/BCA5AzIb/SVMUepiIew85N2yCvM8gm/J7am+unZtp/i0SG0OWyV4ZIB4myfhOca3i/PJ9cVMMwy0S2/gznqI0lSurax4kFjCz99flDUzw2njpAC7x72mznzJyuJ/UCsFWw4x833UR/19eXrL5NGcq5whrh+u6vV12c8tQNNNQ816wtLhoq4yUEc8H2t7ZNcueoRv3lvfKm+N1OE9Z20ieUiYatR71QWOuYNDCzBv705BwHGe5z8lEysV9ZtBqT7mGBssIAVpS4Mr3qQHwp12bJQDmALv4e/Z13hs9BkNSQAfel4GzfMEstBSEwMojrRm4ltxL5GsMxHntGGLxWgFGG8QpAeJEGiXXCTYew7vocWuuAflsMIKoSakDg2US6YJtrc0eEgYQF7Ir/h1/SNhqvH/8MpXB3mFPrS2tlrbDlGPATX0EG8hSUwb+BiRorLEKgigQrLmlxWWvC5JtYc9Q88PsbW0JkDJkuIT3lO97//F5Wbu2g0hYunEdS8ECNOiz7z6DmoRrxwASvzbCBOzBSt1dhqkEMwivJuSbOb9XwjqKbQUrGtoAXBIfV3oOA9tmw2TMmrZ/bBKMEc9ZAB18Xu6TwWh76WUD3LR3aso0D0Y61yndb1N/PYab1Gu8gBl9Tr7EJ2rX15HhJt/DgB+5Y+qtx/MMqMyzkq4vj/fsNxUD1XdKCFljZvPn2ScCvKWeoxZLUxYBcag9qBPT8J4ApEMi6bCRREaZ7mtcf/or1g1+WQ5HUlVzc7P2iB4cGtDhw4e8R9y4fl1rq+t+7tnPLKvNNZrkgGXEtbeuek0//vgTGhoeTq5VKDeo+cu7kBIIV0B9wX6OVca+azWGq1hLsH9QI3MtYZkCGANuMYDl6/kMSHp5/kqEgtmDNxhuXBP6JoN9MH/zOUtsvS8CIiGjxzJmedn1MP/mvb1WVWmbVNY9DQ0MWkHD3gGwBzjG52VdEuASNS2hE5yZUq4ZkkJNl954U7/82f9bJ0+e0Gc+80sGiB1IwEAkkZCn7NwAt2APBnPd9zZJ14zT+m0WdGqsyFmhelWdh8//0FZaP/QX/kijRX/OPlxp7qadGWwoijcNjel9wJNiCDpgSJSQdBnsMiWQSHhMqUv2Htot7eg//O7v6bd+89+qf3xc/9Pf/p+1tbGu6Xt3HHePQfiRyUM+GAFuvCHXalpf39T66prNg5mct3cg96u62fd0r1rV3Tt3VIJZsL5sfy0mKGz0bHBQOQGiYFWcPHXa3ly81yXo2sV2P2gUTm3trbp8+U2bxnZ399nUnilaKxOLXmLvMWvfdCPByXbhwis+ADm83Vh4k8vZSBQw5/Kbl/yQPvbud2t2es7G1ONj45q6N63N7S01FfJmR/AZ+vsHvLlub20awEFCNTs77QJmbPSQWgvtBsCQYO2/I9mBAmB8bMxgGAVESNxiMs+hDT0epg6+LtCumXYABtEEMrUGDAGEMFX0IPy3gqafc+PEr9tTM7gqWHdNscEBTkIck0emTLweFFs2dthkHGqwszjM+Bz8n0KNDQztO+b+sPJgq3R1dfs+43XG/ymsuB5xqEC3hjHW7rXHz+HP/BwOKryUOAhu3brlSemhiQkdGh/V0vyMQVcOIozsm1tIyMI4fsMJiawJDEsp8pZX1jU+figxWKTJLWl8bFRra6s+uJpyHLyZ8Fwwo6lRfV3tGuzttP/W5saaac0d+OYgmdqvaW1jw1MjihQ2WNgUpkLjwQWdm8mpASRpuxSTPtYwn53iGWahD2b8Pmx6ydQNuvqi5uZmzHKZOMR1jUkHvwDsaIYBVj7wwQ8ksj28mcK83NM9ZHA10nrakiAFitYoKAwqGQiLzZ9DjWeGCSxridcy2GW2WUz4zOrClDah8vPvBxUKppb7BYElC5jo55mG4x0Svg5BnY9GLpUZ+r7TdLyj4YlJWsjlOJwsp3FKZFbT07N67bXXDETzfU56LEBpxjeC6HIYhSuanGB6mtfqypLTlfh3psKsDz438gVkbhSMd+/eVV/fgJsBCguKdsCDts4Ov+ade/fU3tlpgKq8h8l+NGRMwpm6w0Qk+IECCl8FQPpgxnW4qMsRODE779cutnbGVC/xASAIgu9D8swUmqKUwsJyBPu/bWl5aVbHjx7S6VNHNTbS77RZQCdAGiaGHjj4nuLRBiiJ9CeNXE4NNpMWPBPSHoxHU/NnJxBRdNojqKzLly/r0huvqrerTWdOHlGj9vTS889odWlG73vy3U6C5cG/ffeepmbm7L80v7ik44d6dXyiR7urizo8POyCZXt/X+t7WX3vtVt66uN/TaNjD+jWzXv64hf+wD8HOcm5hx/yfXzppZd0785Nve/JxzR5aFzP/+BFXXrzTf38L/x1+yQy6WWK/Udf+KKv1Sd/5udsGgzA+eU//RNdfOOiwzc+9em/Ytmu8zHN1MAbJ6vaQSX8yDC4Rjqwvas/+eIf+3zAgBn2JSzcV195RS+88DzRki6wPv2XPu2JI/eCNNhXX37FjMzHHnnUa/D2pUu69oPnlWuqKtdSV0t3q86cf1gdvcNq6hqUalnVmK7Woxis7eGVB6uOZzkYXJkG0rUO9IUvfMHyyE/93M/pscfOucFiP2ICjWzh8ptv6Y03LmppecVMRoYsPEs3r1/3swbwUWhu0olTJ3Ty7BlL72E82ycG5u4OZ1dRDU1ZNzwjI2PKqkkTR46rqbVFTVnpYGNV1156QTfeeFFrS3PqO3pYPS0FDfb1amJ4XNlqVguLW7qyvKzvXbyoRx4+r8O9Bb3y+us6/9h7NX7slA72atpaXdcbL72kpZlpdReLlitk61llDzLq6elUsZMk1lntlufV2dWo9rZm7ZYPdPHSbRWae7W0Gvv36dPHdfbEkHJaUu5gzZLGWrlFMwu72qhkVM3mVN2HUQS602RW2eJKSV39Heodgqm0qeWVGTUor72dvDY2GrSfb1GpnlW+o0cnj5/Sg8dPK1fL2Ai6gYCZjlbtC5PimPime5a9cexvEk0dTRdNGeWymSaWxWTsd8TeFv5T4c1Ece3GPEkE46wwwJI0hfzckOe8beJsplQi/wJsSQGLFHiKJg9QpCnCHRwdH2bX/lkkHiZ/NvPWDPuQwabniIGbEM5Him+V4UJyPiSDhwB8YNCG9IXGkQaJhiASxt42i2Y9pmwIp3ImCWSc404jrIVvGEAS79GSNU/ww7PQzX/C4EKGx69gVDAcCNmR2W1+jhisAYbF1xzUIsHPTDrL0+KZgKVDy0Qj3+gk2bSpDqZHMKLjur3d2PJ1nBvRCFIv8e/IhKkpHP7je1q1jYFTjqtV33tqrB2+Lxspe6T28szbo+3gwF466aA09QOzjBS5GswmMyfC+4szgcHe2Nio3yufl3XBvofFAgBFsavDdUwpkeaPDIcHJHUf99USK7wsYWPlm10HUTsCHDHApGbtx3i92OHwGic8+z7EeoBFAuAIqyUdeqUyyvCZy6vY1maAhGtJbbu+vuZ9HeCF143kxkiKJBiKmp21TX1JuFNqVk2tGc9ARpvrW4k8LJhe1ERcJwbfZpodVF2jBkMvwtA4+wIcZOAQQBwDrJmZuZBUFhhC5Txkpcagfua1sEtAOoi0kLUdny9jFrWBoCQhNaSfJfcB/OL+oipoymd8JrNOYQJzjjP8Zf3xtfgq2Uc0CYSAOV/aDOki75n6kSAQmF+7Bl9YO6Re7t23bwiQK0zLse/gtRgyc42xauFa8nl5PZ5D1hP3gc8Xe1GEBPHM2RDdz23N19QeqFtbTnME8LPPaWVXhaacxkj16+iwDD/vZHBAb0ALwONIwI59hs8XYDx7kYFb15jhw8rapU5vbsXypNnX1QEdBplDvmywzKz+5Gx0mh6JewFy8x+fjcGc95kGCMkVD9FheduXNPEmZN3T74XMkT4W/8OQY1qhkYQhpdcnvQ4pc4ln34mtidE8+18q+0uBFdZJ+JwmrLXEZ4w6mPtA8AHPBUboDP+5Hg1ZbE9ITIxejcE41xLTePxfOUvoCQ8dPqzeAYLMYE9KN2/c1A9+8JJaW9tdrzgoZB+pZ8X9EuCW91/85Vj72ZwlyN5v8PDNZDyIpyfhmeXf8XXk36hFw2sx9lJbUNTq7iXsg5Uwdllv9urcj58HazaVLTv0ISE6tLe1GiTl58SgG4CTPTxIDLwe77m7q6jz58/ZRxoLDAbwzJAiqb2kWkOkKV546RX9zr/5dzp75ox+6Zf+nrq6imZ/IUtkn7anZRLmYka803M5T2NIz+AmNfzPJWdZOkyKIXxI8dvGz/zQmNUP/YV/zvCfH+m3W5q7FWq9xCgvaHwRheq0rgYmQJEuUKsz9WeiBprLtO5AB/s72iNSu3Kgz/3uf9Y/+6e/pc7Bfv3kX/pZ684r5W21tTTr5LGj6uvtsqyovBuU5IWFBd27cy8xl87bOLi5QCO75oOfodzlK5ctD6Sxr2UpTgA/Nmz0TsN54ZVXfLBMHplUR2eHFpcWLfkCqELKBsvhwQfP+uD6/vPPm7nFhoGpOg9qU1ODZqbuhCSKxLPhUX92WBlRpCVJIECAjc1uunZ3dmyQTfoXhQLGgUzpeXBWllZVz9R0oAA68HPBcJ2iETnS4uK8H3yQ48nDpN60eiqHVw+NY3d3j6fwADo032j2aQ7TSTE+ViDvNMrTUzOWBFo/niVhsNcABqyH+YUVdXX3uIllI+rp6rEcydMVx2VjMt6kmYUlx63jFcGBhHyRDQ9Aiz9ToHCgMYWADs0hBrLPQQ+bCmNFik82eIoyvgcvs5VlCp4tH8ZM3CiwOBzY3HnvKZ03LR6YNqVMMctwbC7LNG9V8wvzpr4emzyk1eUFH+wUOhSWSH2Wlle1Y4lgs5kZ6NQrB1WtrKypvb3TRRq+W8vLmKvmbHiMhBO5W6Wybfrw/Pyc6tU9tTQ16ujEiE6fPKrV5UW1tncYgCDtrN7Q5OREf8ZSyQCXJzuSPYlIaeH6s7adKLnJps7EMszZufYclE7ubIICj08ZoE7erEKuG+xFjJ0nJycNqvA9mEx/97vfUW9/tz760afd1DqunWtEYV+v2/ScexJAI2l9+DX9tya/6fSUQslMgEQqEBO3ff+XShzTlDBr7JOpLaA2PzOdLELrD39H/i6i6APADDPhNP0rZWyljUaYzIdcB1kGhyTeRBzePG9bW9tmQMKO47MEnZ8DOeR5NnreLdtPzodvpewEIHtkkD/UgEH4jtdsAGZVrxkALcBXe8Xs7Hr/oVHs6u31vjI1O6v2ItM2aWl5TTmDnzm1d8DuQ1Zad3OA5IJnh8LbU7H2ohMYAZyRKVJUtLe0K2OKeDA1eEY4nAHXNs0ga4tY64ZGlUqY+me1srLoQrKruwjnTKdPHdfRY0cdqmDAALr/fllNzaRMwmQA+IJZEsEfBruSYtaTLCf+HIh4WTeKYTYSsdYkQO4f6LWXntNrL3xLHS2NOn5kXB2tWV1644JQDz708EOWbE7Nzuu7zz2vQkuPwzFaGvd1dLxP83dva6Sv16D35t6OttWkSraopuKEjp98XOurJX37W9+0SfK73/VuHT95Ut19fXr2z76tHzz/nN7/3sdt4J5pzOtPvvQl3b43pU9+6lM6e+4hZZua9ey3ntEzzzyrn//5X9DE2CFLE5759jf03He/a8n7z37yUzp05KiLokaYIXg75DKqk2iFeTLMGliAu7v64h99wYA9jQjJs1evXbf/IHtWqbTqPeHs2bNhzI1sr7Kn6alp/eD5Fzyh/eCHPqTutqKqu7vaKi1peW1a+eYGe+blmkjoYigD04ODIpJNuees8YipDkYi58zONmD11/TVr31df/Nv/g295z0POViBocPi/IKHIuEhgu/hil597XWziWEz01w99uijWltedUov4Pvj731SHQ75aLPvC2ti02B/o9q6i8FmySKjPtD03KJmFua0vjKvxsqWOjMH6mmta3V5VofPnlNbrlnF3n41txW1u7OvLQDNzV0trm3rJz7+MW2u3NbVG9d1/t2Pq5bJaX1tQxe+/4Lm7txRq/02aIAaNDg4rky2yYXp6FiP7t25qEatqzVf8f1ZXtxQRh3KN/ep1timgzrFb0bN2RW1ZNfVnpOK+X7Vqz26Pb2hzf19J1MuzZfU1t6p7v7+8Fir4H9zoELLrvbqm9raq2ovU1QuN6RCYUCjx88o29Wtlp4+5Rqb1NXSqhwAL/UMe4nDLGgwY9Kf+j9yHjnBiTVkk+UIebBkjV07YTsB6oSUMFjkEAiDXY3XWUyVnWBlGVz4LQULKwAUXi8kVAfhuZTUHDFESBr5pCC35MLoUwBanKEp0yP92pRVhfwjBb55FmBRRNMi740pMOV93+d5yztkmZiyw8jYMzic+vXxdYAt7FupfJLv8/52XzoY14tf5T28uUJuGRKXff/ZyboACon5vT+Tg0Tw+Ivr5RSyRCGQNuhmB9ksHg1BNCk0sGZp5CKFkkbYTAt8sjJvs8E4zwBsaAZ5NuPah6weAJD9n8aRfZZaKh2MAChx36ip+LoSCXZJei4MC1hbEYZS895P7ck1sjQ4YY85adpgXdQGnGXUI8HI49og9QmmFb9nD4ozOoA5Pt/87LyHNB2d7bbc4KwFDC92tJutyddyTlND8f444wqF1vDXStYNjNSwLMia5QTQZNk29ezW7v2BkD9/4t1pZlqhcF/uPzQ4qG5A8wQM5SxkAMFnggXMGcmzw3um7oMhz5/T681rckZz7flefjZNNCE89wdx3LvExoN7DAOF8zuuaQCUrCeAhJS5wvUNQCUj/Fzx3dwC2GgqRAOfD0CZPRJmfQDCNdticB8iOIE6KMAfBn8bWxuurajDqS26CTE62Nd+Zdv/zro1Iz/fbD9Nhgj0PLBwqfHZrwGOeBYJ3DK4Y/lw1fYU1HeAjAwvYb8wFOU5tqyxUrlv5k5PwHtgUEftzPpgGEpN3dvb63VN3wQ4yvOY1imstUIL8vgA/WD6pLUb/+aBLt7FMDrZI/AxbW5Ssb3NAFd7a4tyMCTxufKgMp4bBnspAzTuazVhmEVNwVoMMCprYoQT7hJmEdfMDNUmAAkYVbDZwmsQdrM9be24Ed5/AdCHpQPPCsA4rHR8Dr3XJaoBPheflWsT7Nh4bgIMD7l0KCHC0y/Y7G+n0xq04dlIQgWoGdjFuHesuSAU7IWELgG+7PUFgyuXde0+MztjgGhwMIIkAuAsGxS0vQ8+qnvUqHX7uL584YLGxsb0yCMPW3VSIRAgMcVnoHXhwqu6fXvKwSWoZCBe+IwwMNsS4L6HBDEo32NYgWl74gEZQ+NE/h2cVNdv9I+YyvMZWT+smdQ7DMsOS90PUFAt+7uo1WP4HWQTnwEGXmsOUoJYwdfTD9gnjTTaXM6kgdJ6yX5/9PO7ZZRXvU5NRplTaGFPDE9I1/5NePcV9PKLF/Trv/YbOnfunH7xF/93q7UYXKapiN7xE2a1uVkNeHFxVsfAKEJdknREfp+AkOmQh8/B79sn/gLc+tEHtxLzTFul0hTEOCViduqYpEbSQF2YxmH8S4FBEb2rSpm0v7InhZ/7f39fv/Hr/0pt3Z36wEc+pMMT406pgxlVP2CDanZ86J07t01n5FDj9fBzgpUB+LO2sWLWDjKxza11LeO9lc9peHjEySuYl0Mhx3iY+HES/TjQQb55AF5/4zVPNph0ceAsLS+6maGYQ0IG84oilOTAYGstqrxb0uListrbij4MW4lAT9KNQOTxjSJquLNn0A0HXgdoWjoKBAAAIABJREFUkEGcoYbDDKDRhg2FBGpgsFcrG7zuCfX19hm9vnXzpjcLQKD1tVU/3EwamJh1dHS7QJqemdVWiRjmqkEmmmf+D4MLfxxAPMz1+Qynz5yJSUxlz5N+Co4Tx0+4gPTEbJ1Nh5jmnI2Th4eGXAxRbLBB9/T2an1jTbswnXoHtLm+4cOAgoPrkyawALrgCQC9OfwTcgb07A+xt+emkIZ/ZRkvr5DGsHkwqeJ68F64zsjq0l+8PvIfNnamGm++ecneCWkCFAcUmyRFE5tk6ntGfPH66qIBO2SATCgpJkkmXF1dV66JNMtdDQwNuggFNBwYHNbyyqrjkRcX51zkIB+loOAgBpShIAGMqgIcNGY01Nel7iJMrIomJg77UNjZO9DM7KKKnd1a39zyNBXjRqZqnuTj3VKtmT0UEdVMpyvq7uz0gUvxZyZA4t9B0cxEo0GELsgpnmnhwCYOwwe5pAHG7V2z5HYqWzp58phGRwbV1gKFmokrJtoBTIX/SzRRrA0m7axjDmGKERfTyRQ9ivqYrMd0LNhl0Swx7YnmKaWTB1skF5HHTviJuHAfmZY1himxGZmODg6jZn4fU7JIqeL3kcAYhpQ0J/YUqNVURma6fxC+bZUDH7wUJhRmMZmOKaSrn2Siuby4qNW1FQ0N9DvFi4OWIow1RjGHfJkiyQlVzQU/E/adqtV07949F6QYwtO4XH7rLXX19Kqt2Glpbz5fMFAVRrtIOwGW8i5gmCDj2cXn6x8Y0NT0jIu5voFBhyqUNkr2ReDzcHjz+WkUkE3z2TcdCU5KUavTtzqKHVpaXtLq+qrZH/0DvZYtAyADyPG5F6fvKlOr6Mc+8KS6OvFACyYXiRXRwIbfT0hLw7jTAKP9gvBLrPoZZi82CFKt6sabr+re5Re0vrqg/UpJxXaSmgpmLXb1dKulvVM75T3NzC1ofn5NwwMjqh1sq9jSCAVQmYN9jY0Pq7mzWXcWVlRr7pGa+nTqzJPKZpv14gvP69Kli3r44UfsWTc0Nuaksc//x8/poQfPmL4/NH7Yfly/9a9/x9Hof/Xnf8F+dK+/cUnf/MZ/1dMfeVoPn3/YxdQbb7yiL33xj1Tbq+ijH/moHvvA+z0hriZ+cTwTfD4mk9w/qh6e9a/+8Z9YWgLNHzbuhVdf0bHjJwzY37h5RY8//h43YaST8RxSzO+V97S2uqqrV6/q6ORRjYwfMmOoXkcuxPCCa4p0lHXOwIem3CWsQS6eSXsL+tqHPJHlS6H79a//V337mWf1xOOP66d++uNqpIDG4BmfnHLFptRIBxjefPlPv+pG8YM/9kENDPRRvWl1aUVXr1yxJPbHP/YxnTxzyr6UM9Mzmp2eMqvw8OQRPfH+9zrFcXtjW88+8x1du3FbjYWspu9c1URPq86MDai9sKebNy/p/Ls+oIZak77/+mXNb5RUaGrT7hom8FsaGZrUR97/lDY3prWxs6XJE6fteYhf5LPf+JbXQoNZCXjsZaVCu84+9oQTmGqVkl77/rfUnt1RvrahXIYCu6zNnay295ultk41tWbU27qj3tYtNdW31ZwtqKf7pBYWGnRvZk23797UXnVXxc4hTRw5pky2rru3b6g1V1WxBb+WDW2US8q0D6rn0EMaGDurfL5DXYMj2sPV1kyeBr/HvEMs6qo3StvVPQ/qWptDyhPNNE1VnIV4A6beW9EMUqiHYXX4GIWfln2gmCgn4IGn+07fC/lMNFTBVk7BngC1GHCETCbKrpDJ8PwCVtvsPDFCBmg3wyvZP1NmQwqIpSyGdM+nnuJM4Kzxa8M8SMD21IQ7BYhSU2gkMiHJCVmOwRfYxwlAguwyBSFS8IV9MJUCvg1QALQHcGZ5ISwG2FX2vIoBauKA4YaVDsTX8R0+ZeEDG4baMSAJNg/vC2ZkNOjBkGFv5mud6piY34ekJs6MkG7VvQenzQ3PGZ87TKITcAlGgUFDGCiYV/NmI/WEYSr+mwj+Xeewnvx9wZiisZxbWPTegy8PZ4qbczN4QwZpBlMZy4swXk8Hyynw2NoWoCZgC/sB75vBJ36nyAkBS0o78XvqKthjMCos5U7YZ7yuA1qQytnDLJMkSe+bUcI5jx8WH43zl/OVphrfIfs3wUpDTgjDd2/PzwF/BnDrLBaVqdW9h1IrwLJHSsk+x/vmfjBUMoOCoWap5O/3OgNMyDYYDEAKZTZicoaCNPMZuI7UPTDmqHdZD+zfrAHqFRQc7e2tAZqYZRLyN69Fm0aH7IQ6h/5gdyc8YzGkpt6w16ZrkJoHkjTO/BkJaSoN5nzng5iFUq3Z5sRnfWKWD+AD+4uXoodhnXBdSYpF8jw8MmTWLADb/OKiDsoVp4NT39r4vbJvlQZrhNqC55IwIUKy2GtSAJznnuEwACXnEL+QZfJsUk9y3RkEmwlHiEpDhP3wOVm/vCcs9Hj2regoB4BIXQgYkg4N2U9437CWICqwT6JwaCVBEU+7avgqW9Xjh7YaP8O2MFyXYFilwHr0ANgkICMP2XAM92OPi6Ab/6t7O/xunZRdDWCC+8zPYC2yXqg1ed6pSQFk8OWilkuZabGdxM/jnvGMxUA5Bpupj6DBz8Sni69Pa9+0ZmXwbFZ7pWzmLP1NDCkQbsS+5z2Yfd1MtQDIYUWiHAC4Z5jDc8G9pV5BvsoeH3sb17Jmzy1YlLCxUa6QGs8PZc0yRN3eqZiBRRL81L1Ze/TyTMFWh6XK/aCOBZSOUIj9ZOgOY4l9JTy8Ys+sOxGS/ctpkDnIIevuragRGOzjIWuAuVIOySvv3Gd5hE4xHOMZSdm3DHFZSy2tfEbqyGDnYjHCNYjU1Kx9Qbc3d9TCc729bcapga9sRhPjoxoc6BM9HTJYy+2dgJjRxTfe1K/9yj/VQw89qM/8n79kLzg1xFDJ/t/GJiKZ2JYPZvGFPNMpjInvlsGsZFCSrpH0jOXfOg6d/aEJWT/0F/5Io0V/zj7c9vyt2HkS9pYpoz4fEnAr8R6IZDZaj5AtOvvioKzd8qYO9spO7fuPn/u8fu3XfpNKTo89+W79dx//mM3gOovtliNiJEwj/sqFC472tTdMQ11j46RFNVqaOL8wq2wjcqIt7e1XEjNTWaIG/ZtfoyPItpp9eKWHNz/r+Ree8wZ3/vxDBmg4CJAwUqwihQEoYsNEFgk4xAHw2usv69DEeIA3jc1aWd2wnA26dSqdg50Eu2Z04pALGYNFwyP2jnnzzTfdQLH4eaBpUmvVPXX2dBhQCrChURffeMMyPZgC165d9QSeTRvT4UKh3UUA5vlopmF2UGgwLTAAWK97ktLd2WXADx8FpJKYUUJ1vXPrjpvV/r4+xw7zcAMEHpk84gkHzJ9bN297Q2JC8PAjj/iwWF5Z0eb2jqmgbFwUg8ja8OPi/fD5KW7sMVJlMrmnPMk7iZH/xtq6mUZHJie1tYkpPJtNTCapVwHeKExgkAHQULikdn9MYgDJip0dunnrljdrUFSKiFS/nxo+cmAz8WvKNaqjtcmJjaxZwC2mhbU6E1FpeWXNIGVnT5fainhT1dXfP6TF5WUVWppNayZ1DZCPoozGY2dn635RXNuvqK+nqN5im8ZHiMWFZl8wlZeftbZRiphZNlZ8khYXzS5yMcFBj3FlEq2N8SnFFsw0pnykwSQUSRuJAppQLDtiOoOEI2LNAVUoAZBbcg2DKVc1GLhTKRkgxodtoK9bhTxrJ++CxI10IoMJSU0AURQf/B/mH2w3TyFtRG4aSZhCJkWmi15YmNXwtHsny4BDjkkph78nvi4qkxSr+1LamJKxN3gCan+Tt/1conHBYy8AVssaE8N2Mwj29j3Rgl7f0dHpQ3JleeW+BwzXk2eCw8wSjO3dBACs+L5iCotEkQIIfyeYAdwX2HxLiwteb6xVQM2V5SUzxmCARkR1Rlev3zAQgJzhzr0pM7byTS2JX0FWc/Nz6sV4u7PL7FPeO8/H+Pi4wVsmzFDw1zcALaMxpWkBsHDcc+IFZvbp+obvMyBpWysNR4ubJorh1fV1nXngbCIxaTaAAIBMgh8DhUfOn9H4WL+aczDkGvw5w7AWLdJ/ewAxJQbgDrA+WHY080zV1pZXlK2VtbN0R2uri5q+d1vr68vei2Fj2Wy5MaeR0QnvoXfuTKu9tV31akVjgwOq7pS1tbqijfVFnXzwiDgFbk0vq63nkI6cfsypgZcvXtLLL73oYcK5hx7x4IG9/U++8AWNDQ/q6LEjGjtyTC1t7bp245b+8Itf0vbOnj75sz9nIP6b3/yGPvbjP+5gDCQOd27d0B/83n/S7ua6nn76KT3xgfepgfWYsA0yFDY2tSYZEMChUYsz0/rql77idf6JT3xCN27ciiksYAUyvGFkJf1em6xZg4NIa1mbNTyAYHQ0WppcczIX+30AWRSB3APLvRI/NZAsWGQ0jsEG4s5GkAn7CM3Nteu39KUv/akbMVIyHzh7RsVimyfFrJer167q+99/XhcvXdLA0JB+5pM/q+MnjnO0qoLUaH3TrGcCUZAbtHa0aWp6ymASxSKALsVvsbdHR48eU0+xR1N3pjU7P697M7dU2pjVR554SKMdea0sXde9e9c1MnFaN67Oa6WS1ZlHn9CDp87q+iuv6JVXX1NHR6+G+oa1ubmo1a1NNba0OK12dnpGa/OLagTE3imbjdDT169qoUVbDTl1F7s00tujpTtXVd2YUaG2pUJTRrlCmyrZdl29u6JaS059/Xl1NCxpvKuulgZpa62uG7d3tblJw5fTxuqSxscGdOT0eTW1tRjknJ25oSMTPWrLs7br2s8WlO2a0E62S3tZ0nHzTnJEtu/0K4rhvV01NTWqqa1J1YaaELyphgSHRjgYrdQUPG/R9ERzyHNj5oWZB8TW4zQHkyjYOK6fnLi672bVQ4Ia/nohA+RraTpS8CptsiKlMGoqGoi0SaSggEmUyvbSZoxBEw1NPM+pn168fuqDZWYY4BjNvkHvhEXBACJt6hJjdr+efQ/5HAwzwOfCH8gMfXtZBbgEEFSF8eZ1HQa+Bi1gdSTeR+mEn72GQRLnORfBBuWJobhVk4n0JWVBcJW4rtwznhfOL0CL9HPzf8CVlK3Ge+EeBScVbyl8i8K4nnPUZwWeWQfRnDqcJZ+ASYkUMn2uqW1Sjx57r2FQz2e3hyRgE+bLdW1ubauEFC1hvQCyEdxBM54CYYvLK/dDBVIJXcoAdEASDJztkhlmnH8MSQ0SIT+GbQxIAlO6gcQ2ZHJ4kK7YyB3wobW9RStrYc9htsduJTG2DgCPxpNBmWXyMIYStn51Pzx5+BrqANbW9i4gW4BOfG4GPenAy2ABtgtIk8xeizUBqDY8MOjvoUHnvXGupkwj1kPI4viZGESTLhvyQ8sabXOQDXkoYSQAZp2dam/t8Ne5PqnVLFPmPQQTnDqGRM1otLd3AN5gUbe41rUElDRGmPC2ewjfKhQaeBgClqXPFb9PmV98H8AbjHeu98oabG1kogBnAYTyOdLBIbUsdc3E2LCZM9TmqBNSK4dgC7Fm8r6PnDEMrLFdoX5nb481GL6S3GfOiKjdsLNoDtZMwnzivfAe+Xdei2eK64EkMgJIYK5FWmFjLuw+GIgxVAUUs+SvIWpyWOs8o4BS3vISQJ3rAdBJnWuAkt02m1Vne5tNwkniDFYl4WEBvuc575Jajh/G+wx5aKgYUn89Oyo1BnPoYA+5PCqASO20xO+AoSegKIOdMM5nYMy9Arzw3pdcUz7DfV+naoCaTsCrhf9rvIfyf2Nx4p4GxigMpmTgm3rFpQwyXisd6gLycfaytwNemjmWDCnw+IuAB7zA2K/rVnvQmyBtxUMM4JcgI/oB9iZCegDuAcli4IAXXId9iBlCwcKjDkOWCBjGunUIWRkWWoc6u3q1ur6pr3/9m7p1+45JIFiW9Pf2ef2QGoiXlqXnsPQTBml4GlcslQRwigFym9MgYTwRqHPz5h3NTE8bHD0yCTGEswtfXgKKDkJp0JDxmmXvZE1F7R31PDV0KkNmPwsmZASuePBjyWlW1f0IqEBlApOXoAVCDCDHdLS0qL+vR/29PQ55Ku9je9Kq2zfv6LP/5LM6feqkPvOZf6D+/gC3YpgQyfGsX4P4VeSKMDMZ4MS/cR1CgGbOvNn7PqrSA8sgWk3Fww/80JjVD/2Ff87wnx/pt7u9cDNOsXDeCj10EtOayinCWB4gCkooU+2QxGTqeyqXN7ypIK/6D5/7ff3qr/4rtXe065Of+kkbyPPzWNg2JvRhV7JvCCkOgD0jY/3aKK26oQDYgoXR3dNpI74eFj2+QFkmLtDfD6Lhwhi3Ma/mptbQ3lerunzlTct6YEuRfBjTurymp2Z17foNe2ExfRoaGjDiTPQ5BRdpijC72AxWVjgYABgWLfcjfZHXZgICY4pHBmNjmlEYWpj7AlpwiMzPzVhOxGSd92rp0+6urly56uKYQxDzeR5emADeEDEQ7Oz2VAf5yakzZ3VvesZNMpI75FkcajSDmFeCeHOtl1eXNT4+EcyWbM4eYN2d3Xrr8hX19fS4UCvvbxsgo7FdXlr1IQ8DCT8sNjmSGXuTdMS9/ZqBMTNscjktL69aZtXW0eECCMNMCvaZuUUXez7QssjHSp44sQlxAGI6a680pql7B5aT9vT0eQOmyaYYcvFZCxNBNncmIvjF8PsmEjwwNdzfd9HEhI6DZ2pqytPqQq5RQ4N92lxfc3HMBg+IBGuCKcfduzNmbrV0tOro8eO6ceOOkyUBK7jPTO9IA8FYn2kTDTuHDwcL15jDfKC3qKW5aZ08NmnWleWYli8irdz2VJYDgnQ9/Cx4rxSlMPHC36fkqVho//m+ipveFGylcKJxphimyIECDrU3YrOb3eBT2GEQPjg0oq2tJE0JgOxgX6vLSxobHVJLc6OOTI7r8MSomxhSN7kePHueuifgFmseEIYJL4evi/zmJheGFG8pXTuaFxKuDmI6lBTFUTBxbSJ+PGU98bn4t1QWk05GonCEgYInAPKWoAqnXjY8E2+88YaOHJ1Uf3+vU/GYxC3OzWtuPnzgjh454meGGGNeL5Ieq37f7El4yhEiwGFGwW4Ja3OT0xJbWpq0UwIcxvQ/r82NzYRlGDJn9gaMLZl6woiyH5UatAtrdH1DfYNDZgAur2KAXbKnE/fcXiI10veQMnQaQGC6h5cC/+dreB6CaUaSEcBr0RNEkvYsNSFByRNHJHSAhM32WOJ55/sBOAkXYE8jKpxnlK2ZdEsaD0BdpLO9Pe1618NnVchn/EwERySaUNZcmL4yjGByGdHuLgLMBGiwRyIhEyTZ7pVLWp6+42sHi3Fnd1ujI0MuCHkmKArZ7x984AGDgf3sGXjU4YmyuaPpmze1ujytsYluFTpaNTW/pnxLv86992l1dPfrrcuX9cILL6i1vV3v/+BTOnL0hN/TN776Vc3PTOmRRx/W8QfOKt/cooNqg2bnV/Tvfvc/aAPmUKFFN25c01/+9Kf00Y98SHkzIEv66hf/QNN3buj973uP3v+hD6AdMLjF52xAOmsZPQVMRJXP3ZvS7/67f68nH39co6NjeubZ7/h6PnD+QY2Mjqm1CGAXrB26e84i7y8FTJaZiuZV5zrmstonDrzOcwKyFUUSqcHNzdFkuGj3JBWmTjQD9l/yRNHZLdpY39ba2qZ+/z9/3uxB9qD3PvmERoYHvZe89dZlLS4taHhkRMdPnNCpM2c85W1tB3Cu+POx1xxUoqlmb857Dyt5us31ZY1TdP7gwssGiB88c06bq5uWTkBoq1ZW9MiJUfXkMfBdV6W8pcvXZvXmxTkNHXlEx089qr62dr3yrW8ok5O6B4Y1efy0Wott2jnY10uvvaaFpVUPcI6OT2hhZkZzs/MGnrfLFZXq0q2FJSd5Dnb3Ka+Kegs1FTIY125pdaukQs+oEw8fevc5tTZta/H2i2rPbKmyvqPXL9xVpo7Z7YhuXbumfMOBOoqtynf2aXO7pJ3dFbW1ksqWdTLUQb1VyvdLrcNSoajOwQFVahXV9kEU6+rp6NTRI5MaGOpVtQ54ia9PyMkwc8brLwXfUwYU+2GY1QYrJZiqUeZa/u+AgLflbW7G3HZHg1eBRWA5YwwQ2MPCOwVD6vDMY81wP2HfpCwWMwfNlI/14z+zDxL0whjR3oKRFJaCXClrgr/n6/h5ba0wYiO5jGaRs9YM0goytgMDajRi7PlAOfYpcapnsH9TcMHeXEli4gESJRuQkxIc6JYZZPY2ic+QMnjMJjEAnMiEEh8dgGHOYTfCgMlmONIE181eoD7gF7J5s7YSyXU8R9F808yzUQIYBfBVMehHfeHvzsQ1fSfjIL2OPC9hRB8SIwCh1OOShtuSzD0GFzBdYPAVzV7l/M+3tJq9xWvChADWTusCBqTs38WuLv9877WcWzkar2DkMVTD4gO7idRvCwBo9t5UkuRL2nGEFngQYauLRTfT1MINjaQgbxnYYsjI9WOwEj+rMVhMifE9w0jLMxNjbq4R0rZg1YRvlVkZJKJhBF0K43gGQyl7kPebglusD4CElmaa0l5/PWcEwUDU5alMkPedDp0ZoqY1QvQQDNQSY3CCdzYicby3uy8BWIO1g6UEwBrPDWwr3jNgELUaJviWZSbJn8ihaKo3Yb9jE5AM5qh9sVHh2eE9BAsu6gGuxSZ1TUdRR44cUW9fl1PtQhq8r/a2dkvDAVzCtJ3EdNid++pobzEoyfCFv+f9pixM1rXPYJ4rUtxL234dQEHAAP7yzt17Dg1qaW0L2WIzA6xdK2C497xXhouoCQAX+Nlc32CW1s2mwr8okilrZssQThApkNS12yENzQRD3YyuzS3LHnleWNs8UwDxgMJmRTW3uHbe3SkJnyJS2g1yFUmWJrwra3YYB1gjw9PkbOPsCl/AYKT6mUqkhOZHNIcfV2NDAMHUWjFXjdRK1BH0hql3FzWek88tNQ4JIbJEahaDePhoNkQi6v2alYFE8tr8O/uSWVkJ42i/Gj6yPAf0IamEO/ZWWJshkWQj5uekgT9p0qoB/SSAgrp+D4uLlWX3UjzjhAxwvXh/IbvFhgIZ3q7tawD4Sayk3x0aHHH/5zVFImRLwbUh+5oHaGbmNtjHlVCwzdKOvvO977uHjUCDfg2PjLomhoCBAT1WKSnDMU3AZV8yS6+Q+txynjRofmFJl6/g93XXZxGkAgBMX+s8bF1qC9QZEULCfTFoVq1GOAQkDg/LQ3rotMemJrPRUEZRVwFWJ3OPAGodUhHqL3ADwC38uEnjzuHLhjJrZFgdvT3uWW/duK3P/uPP6ujRSf1fn/kl9fVjKB/DHLNuEzfG8HADAMUXPOk1DIh6IpWc1CEFTnGt9LwyYeTQX4BbP9Lg1tb8jToH531k0kh5mIp6nAHulUzy6vWQPtUxTiVCdp9DYsMIcSYDuPV5/eqv/pYBpE9/+mcM5kBNv3v3tospH8AZNtpNbzbQf+eX7mlpZdaAE+mGSPXGD41bNvDOFDd07AcHuy4WpqfmND+3rKGhUR84HMBIHc+fP+ONGAbY7Nycurt6TYWlISpt7RhEmJjArBPqa0WHD094w+Gz3r0zrTt3ptTS0qnSdsgfYTz5YRBx8iVtV7bFRtmcb1FXsdvTDnyVALSmp+/o2LEjmhgfsUfU/Pyy6cRhsAm4sO1Dmu+hcOAAAlVnmsEmBYvq0Xe9x4yR0vaON4T5ufmkgCjp+LGjGhrq83W8cuWKfy5FBdM8J9PtRwobvweoWllbMLOotQUflvBO6+ntt3cLJvy8JocnTeACkkxPaOqaPHzYmmySgBwkUKvZoB1kfXZuOZIaE182Cg82dphvtdq+FhbmbHQIUwmZI1PFMubcsOiKnZYFsYlRiFBMsXF2dnfZdJQDkIYt7/TMFRc1FHgcNmGmXVfVgEqDGRUwjCi0YNAtAkI25O2NRRrZdmVXZx94wAmK3MudckzcMPnH/4eURIpxNlJYZhzKa+urXhtnTh7TnRtvqa+7qENjYy5eSju7/gz5RkyKN5xwg/E4hQtTUAoTkhHZpJl8cRBSZNqwHDPN3R2DlOMTh8wOYOLAz+CatLcVtLq+ZtZeS3tRs/OLloAVWkn1a9L+XkjOKFY6iphRVtXYUFexAznbrk4cmdT4+Kjpz2zYfB2TQ4BgCpnwZHrb28XMBIo9GiRr50MCw6EB0GOQBMZBFXN6fGd8s82AsnwkmfyzhqOJCXPNKGCj8aGYgkVFIwVwReMQUhDp1VdfdfoQ4JajnnkWtkLiCkU/9TuJaV9MYi1ZLFe0vLbmw4xiGz8NfNZ4TT4vk0ym3BQVTMVpcQB/ASkAhklgpdnDRJavR04c3iBSc1PEMQM4bWEo21Twnjc7txAR3UnxUOztMjuGYgWZ6PDgoK5cvmKJLGuB6ejhycP20wiJZnh8YFCORxTXlwKGgxjZRXw2CuBdH8Y0WfbKzpFqU/H74z3zPbvbu9ra3jFbrthe0LsePq22QqM6kbFgoGyj3WCwUKTV3RBm/cyETU+ALfat8P2FWl42gLhf2TcIR/DGZmnT14j3fOvGDRfSPJNZmrkWnkMYBI0qthRVWtnSnavXNDdzTdksDLRmF2b5Qq/Gzr1bJx48bxDxG1/7hpNZH3v8SZ1/6FGzTd+8+IYuvPiCnnzicfWPjajQ2s6nUGNTu7705a/rW9/+MzcSSMaf+rH36+c+9dPC5gFfvS/94e/ryusv6+jRMf3Ez/yEWvAoA9Sp1fkJyiIBTJjHeLO9+P0X9K1vflOf/vSnTft/883LeuqjH9Hk0SNRfOHZ4BS2JMmOxh+wF1PspPELQINnGwZBi1SjiM2BQate34vBTwMeIBTIgKF4bASjxtR5e9BR1We1Byi1X7NM8I/+6AveO5hgwmYdGOg1G/bkqZM2X+U9IHE2kNwU8elM7rN8Tl6cVE6Yanj54fGVSKa4v0i+L711xVNiAJ5K5J0KAAAgAElEQVSNJQYWrXrXYw9odeGmupv2NNFNque69va3dfnKjO7e2VbX0DmpXlBT5UDzV15TtlnqHB5WrtilTFubjp05q42dXV1666qeeOJJHTo8qYPdXS3MzGpnN9gKi2sbWkdecQA7rk1rK/PKZ7Y10tes6sGWFpZW1Dt6VDv7OR0ZmdTeJuyvJR0b71JlbVdXXrml/s4Jrcwvqryzquamun1aCr0DamkrqFCoaa+6pkp9V6X9nOZWGrRWalO51qKeoQEDZoViiwq5gsrbuwZy8dA5dhKAa8BFfQbAtxoT79WN9dg7cyE55iwNuVMwuYIhAZCWGic3GKACQLecCVmNQQX2z8QMGeYSZtfJ/kFpFc98Nfz2zJxtNLjFf5yLltokyY1mTScsmJQdRnXmvTuRRAJk2cOGJsQJVuEtYwlVI95RAfTCjMSDjj0JtoCHf26kaQrYOthjy96PeL/pfm7PxXyzgT0a95B8x/WgiUyvC0NPy/ztLxMSffwDDYpxHiYeXsiQ2E/Yo918JWe8k+kS+ZJBRPsu5QxUGTxL7wXhGlyzRI4PC9teZpYiK2Q1SBn393x+mFGQNNzB6mm0Tw2gj6VACeuBOpeawjIb7s/evlmIDi+oZ11HAFC3EyaCVA2Gxe6OpYBYZBBuw8AFQAPfRmRnsIl5DWpUwAX2M0AZmmAACYaGmJwvzM87gMFDQVgSPN808o0BdNAIIu3BuBlZHiA/YAnX3OnWJYAP0nwrIceG5d7U7BqD++kEOcn1JGA4ygDOZAfaJF6FAA0+c83SCPkqNR8Dm0iLrBk8Yg1j6xB+gsGusQelBw/U9fjSxtDLEsrSVoCYCbuK2oJ7B3DloXVrgHkAFqmfD/U876Gnr88MqRSIokZlSMLn5N8NJnjdI/Uk9CCpbXI5D7cAWzdWNw0kOBkRuShMsIRNOzs37yEEdUJvT1F7+8EMNBBZgUketSfXIGwbwqAbcNbr2GbeBQN2AGaczTxDfD7WI/UfXq0oTmBMjY2OeS1P3ZsysxJAgbXLdd4tle4zfMxwS1hlqYSWdcOzzjXq6mj1z+P1YBqBUuM3ZeZYUp8xkAfwAgRhAG7ALfHcpHYD1HGSZwLS8qa5x9SyPOHYrAAjEKzS3dNlMNN+ePt7ylGjJHYUrtEBnxgIAZJ7TURYA7/28R8+IMkbc3ugLfbWAMD4TXi1wngPVhvPL0Nnzu9UQm1Am0Q9hxWFlytrlaRQM+v4PIk/oj3N3rE2mEFFIneAvAyU07qV+xxgRwCue+9gp/G1DKmQEBsoaUgZjnVtrK5qbXnR95qhNswrnvVgzIbVBs91GkbCngnQWi7v3ydZWGJcq6kPWWwlrgE1NjVgvqlVyjapsblFq+uh6JmZnU8CBSB7NGphadnrFLJF/+Cg9xieU/ZTrh+FpPdmmHOquZblZxN4xPmMVQ7PEIx1hrU8t3lq9lywkZ3+aUbqnodnbE54S/M84N+8PL/g1+fZ52vwyGXdGnDzUBZmJZ8jgkUCwERNwjCn5vrTecSEVyThFMWBXg0NjWhhdkG/+S//pY4fO6K///d/Uf0DPX6mAtNCExEyfiSMsJIjJiXxnWVAH8ZoMXwxWSfhTvvsTVQrkroOP/hDE7J+6C/8kUaL/px9uM25G3UjoglVz9PuRFudxiEDfYWXiLsGo9wZEhvKm9otb7iAqVYb9J//vy/oV371/2fvvYMtvc/7vuf0cnvvbXvD7mKxCywaAZCMapRYlYqleMZ25HFmnEnGViIzsRyPM5lMbEUuiRLZsmRrLJGSKFIUBXaQoESBAEiAqLt7t9ze27n3nnZPu+dkPt/nfZfyf9Sf1HA1FBaLu6e87+/9/Z7n+3zLr9nY1LT903/yy9bd02lf+cqXbHdvW6kIyPhu3LiuDWA/t2vHzZpt7y7bbm7LHr/5uB4GjEE51CkcmAboYS0VrVI9spExZH5Jm52ds2IBunvc1lY3VJQ89fRNGxnpt4XFB2L8cODfuTNrR0c1Gx0ZlySRTYGHeXl5UUbzo6OjKljyB3l5dN1/MK/Diok9aVo0zl1dfdbR3mP37t2zcq0gMOYgl9dESP5UlaIND/dbMhF1k+ha3RYXl63RojlKiIpKQXF39q7M4tUwNWAm4VMQld8WzCMObkzzD/AwIGURExbMG6s1AVLXHn1UhzAHNfcL0GpleVmNGXrm7t5uw+wTf5uhwUFNDM6dPW/ra1u2v3eo6eLFixdVVCB7gr2lIrTZsp3dXXmDAbDhCaSprEVkcg4jBmYYvmvxeFqAAgcYrCymWqdOntJBSFM9NjJiudyuGomx0RF9p42tTVvfWBfQSZGwubUlQFGeENG4pkH7YmLB8DuW3HJV7LWSdbFJmikkgA2zXq1alkSmWkWNNIcqskbMSI9bxOE2Zbq6vrVlE5OT8uKq1UiZatjq6qoXYKWCH9wBMMP64ppyDTva2uzM6RO2vbEqr7jBgV5JIfsG+iR1o1ja2txWClJ3T58zdQCG5AVSlfcRzxG7L2wQpXjmCypMAbc6Ozp1qHAIUYyx3pFuuEzQrC72VpstraxbOtNhO3sHWkMU6hSChA/wfjCTAPbSyGuScXv22afVTJdKeYG7PT2dVqvBlGy69p/UKlF1Pa2KQ43i9y+YnuheyqdLIIebEdNE8bMcfGoQAo8TZzy4xIDvHTIdKBxZKBxkHPYUuAC8TOzUGFaq9s4772j/kAyxXrVuJkeBzxtNJp/Dzbe90Gaqy4RUU2JMZWNxRSPTZLo/1309dyRgEqgA8xBKueSOavRTYqwBQvNzirgP3p8C0s1+AxkFAAZ/P52123fuWjKTFRhBkwAgSVPNnrSNxHGgz06fPGVvfOsNmf/zufic/QqY2BH9nCaKg5Vnkc/A5wLAc+aES2GQJQJ00Uh56pOzwADaKCwpfFn7fH/Wgqai9SNrz6asv7fTTs1MWHsWyW7EWo2qxVMxO1YTCtPVm1aeXTdq1Sbu/+7EbRWMreOIHSv6uaYCjxSfg9yhmA8jg0PWlkza7sa63b71th0dHXI3bWxozAYGhgXkrKwv2sL8basWcjYKYy6Zsv4zl+z0I9fs/vy8ra5v236+aGNj43bz5k1JNPAQ+epXv6qp+dTpEzY4Oib/wUgibYtLK/Y7v/t7YnqW8wW7fOmi/ezP/LTWZTKdtG987WV77U9ftr7eDvvQD71gk2enzRIArUwBM9as0ajTUBM2ULOXv/IVycKffvppu3/vnt248bhdvvaomyKzB4YjDEA/Tf0gusC68AaOCTj7FYV3VACYe1EK2eIuEmveIAmrpoaFpshlVZ5C7A2dp5sK5GpGrXJUt0/94R/ZZ//kszY1Pa6giOHhIRsfG7P2TmdJ6jPUa/r7oVSb78hwSc25mD0eJBCMfq2FBEK1HfLHijdXpIQ1zRbvz9rLX/2iPfXEI9bbblbcXrKZ0R6LNstiBC6vHtr2DtP2YTuqtmzu9i07XFmwnnRMZvFV2LfsbT19Nn3unPVNTdvjH3jespkOmfyW8we2s75ss9963TLZDhs8dd7mlzetjidZxOzuvfetowPWRtUWFhesdMTAodOStbi1ymUb7k/ajavnbHp82pYXNq1cbNje1qb1ZhOWidasUS4osbiNROVk3WLtUcv09dr0het2HB+ycqPdtvcrAsFrxxVbWVmwgf4+e/TyVV0rCn18P9xcOm5t6YxlobGZpwq6ca6bTXP9BSzKm8jTDyXxiyc92YzGMEg1ZEAgthFSHRmiB3JUFdewsBxECQEh/rvumYYCNFw0YO53yr12A3ofBvBZ2GPdt8vTTz2FMRXUSO5bxFkiv726N5gcKDC9WQOA9cTDR2hykb9LdkdIKF4/2Du4r46AOxnoO2gh4IfPKmNmzmuYUd4sihkRBRiLOcMKL6HAywiDbX1+mt7g7FJfraQxJ03xewAZB3FYE27a7IMMBkA8iw6KcD6KKcf1kacM+4Qumq6hfN7kxRLVtVAkPH44gH5BqqWkMtr+nLnB9Qe4Uusjz6ySzhMlsAWMAPZlLAl4nhUUkm7TXsE1gonPP/kftRXsKfYS1grDs6Mq8teUhibso3jDYv7OHpA/PNC9gw0N64gaT8xBsWxMQwYaXT4vEn2xIMRSS4hNRiePVw/3hfOEmgC2C8NbGP9icgbyNxpdwCauK3YaAC4MKD3pLuXASsUTJuXbFZhuM8RjCOPyorhbgsjXCCDWpVz8POsQrx6AYUKIWONKyVbi4LFVJM1ySSIDDj43jDfqUIED/QMup6yQ4EwAQUZ1J59taHhIz5rM3gVCOptPZvVi1TloCljHIJbX0fdrwoyjBsJ/Cdm4J7OjFuG69HQ5Izo0bmeP7+nrknWFLDVE/IgIFHJQ1sEbl+5FNeAk1ZKegvdxK458AOC5+TlrlZpP50Y6adub27KWoIbf38N/1td0uLcUxDDHU7DLQQ78OZWsjHF8UXUQ+5OGLgGjhucGpQvPFPUWg3etm5gJFOT8UIogPqNB4AC9GteIa5WBiSUfI/+uzmJ1CaizSjHHx1qCvaAuqwKGaCnAtFTSAT15E/p+6GeWM00dUI6436T6S9hd7BnubYdMVpYYgN/BnsDZDqDFMIef8WFrS8M2zjNYXhrQgX0b6eYpDdoICHDLBR+2KjADJpLYjC6vpn5nmM91USgAEkr212Dv4nO7hJcBmg8PikWSLxkS81oxqSNgQ8cjTSvl99UXUdMzHHA2E2ChA2nh+R1TIjo9Qsy+/ebbtrq+ZhcuXNQ1Zu+n15QaKQAD6YHos6J4e+q5q1gynRHh4cHcovy1sJFptAD03TsO9hd7TVdHp3pSwid4xum/cgd7Apfqxy6xZt+aW1gM6uymQF+Czfr7+6S8SURg1Xo6oqstCDwqyNoFuw0CkVhji/Pz6iWUuM7gQZ60PoyGcc89FWMSRQUDmAZhYj2y46EfKeYPVfcD0krxwj7VllWNyCD3X/zKr9iVRy7YL/6P/4MNAW5pXbk/YjikddYdknEGUT6s9z0Y+NnLWw2wAmmpPlPAiOb3PZPf99z6HoOr/nIft7C18BDc0gESFDE85fLWChaG/LGCl+bPiU9n2osJcaGYF0Pqjz/9BfvX//Lf2vDElP3v/8f/Zo3jI/vMn3zKRkeH9ODcvXtH+l7YWbnctm1vr1tXT8aqtSNJ5CgUQMo5FDgwSsW8fEjwy+HvDI6OWnfPgBUKJADWLZlAugd7rGz9/b02PjFsyVTMDnJ7kmHduT1r/X3QnT06VEkirZbNzc/JnK9/AF+ZspLaKNRefe01+Qe0d5AyU7E7s3dtP1e0WDTtsapWEdsnk2m3ZsOpp9VayW4+cc3SaTwuIra4sGyLS6tWhCZvEQFMOzs5mYdzGFLUbGysyVcMWVY+X7GOzj7r6+22Yj6vJhzmkmjhybh8w0DMT546rc/J5kUhBdsCQIbpPfeG9B3F2OPx1NlhCwsL1tkBdb3NjkoVJSvCboElRcE1KCp5JUi4Q/bk8jtQSBlQ4h+F7wAN0vGxJFI03plsu4CDvRyUcTe05wCgeYfBgqwGg0jRm5HmKVHjUIc6hwZ/B1NrJmMwlyQLizjFn6mCjMdbLQFtUG6ZLiHR4XDRpJxUqhoHdtb6+3tkCCqzRovawWFBUxiKD74fm2whD4UdiUH4v5qNjI5o58NQnzWRIZGPaWwhb+ViQQ0RzCikRtNTYwJbAQOQHWiCl8V0HxYj03un6gOY0Chg/Eojl+10cIvmmvfQMxP4FIimfJhXsYbfAQcx15uDsNmK2/bOvnX1Dqr546DOtkODb5c5Kg17bm9fXl/ygRHlGuZSh9hzV69etr5+gEsTk87lcW0WD6LdkTFwX5QsRaoS710C4PGpFr+4FyL80rgEJsYCvInTxndLpE5ntoQHoWQDSktDPuNafwpe5L54X+B79dabb1l/X58myVxrrmV3B2wJUhNZB1Ed4vKMO3ImGoAGzygFHiEIgILsERy6+cKh+4CRUJZKCbR041cvjCjuKD5Ym9wnigyAOgorCkNek8OOZgbWhMA5vmcsbqtrG9bR3SM5yubOXpC+iAFtn83NzVlfT7edO3vG7ty+bRcuXFATO7+4ZO2dXWoO69WGbMU51AEc+Xw8N75+Mg9p9KwB5CNqII6q1t7hCY80TFwL7j1TaP7M2QBcUxgGGOKmbbC/26bGhyydwKOFFCG2ZqQ1gJc0hA3JFJkkA8YgG3PQvGKpTErrE7AKfxpKAu4bEz7SZpfmFwUuNStH1qpVrF4p2Phwr+W29+zWu7dsaGTcLlx51Iq1is3P37P7779lsUrJJoYHLNE7ZCceuWql6rFtHxTtsHikPe3pp56yixcu6Dt89eWvqbg7e+GcTc5MWzSRkvF3K5m2rRWXuW2ubdi7b71tH37+g3bu/BlLZpN297337D/+5r+zrs6sfegHXrBrTz1qlnSzUQJPoi3ATQqfpNbCnVu37HOf+6yeleuPPWZPPP6EvLYEAgiccoAh9ExR9HcgoRFTqoURcuD1EDTAziyEleITUkk/VQy6T4hPiT0tk4cfaaP8jsQEidrywqp94vc/ae++855NzYzZf/MLf0vngxuPe9ENkKGwABiTYrXQ2HjhHZ7FNPDyfRJr1w15XSbmjEqPS2fPTVhhf9te/KPfs76OuF08OWa763M2Mdxj7WlkmBWbvbVjX3/ltp258Lj1DI3ZnTu3bXn2jmXKJbswPGLxZtMW84fWZF2R1jQ+Zjd/6Eft9JlHFPJyeLhn7735iq299aaN9A/Zucefsrn5VXvv/fs2eeK0HbXqNrc8Z8NTw2oA8N0cH520aqlq6/ML1iof2nh/n5r1I7DplLM2irtblm3VrFk61DMQjfIMRW1odNCy3b2W7Z+0ZO+YjZ+9at3D41Zmfy0UJb1FasSu9uTNm6pB2Gu4pyEjlb2bphVL0JBxAEDFHoYfDPsbshj2C/a4GEw5ZnxidDlQIq+sgK1A4a+mW16DxwKk5VDqJD4NFcKERLEomavLP0tzbL1myIQVEyz4H4vCJYgA3+4Dxvs6EEZalHtWuXTDmU1pBmSsCRr5Sk3Ph5s9B/5wQQIaLTbflbVDY8lnZy2LhRGa+GHYLZ8sQAYHDDyhzhOlPaGMz+cMYMmr5FPme60/Cz5wcDZKsE5jQfKjDMF9qk4NyveVF2XgB+nfy0Ewzqp42uXYqA5gbjgIzb4GEOjSTZhJ8hcCBKO0EbMSAM+vJeVOHW/QgKnE9wXQ4h7vHyLThg1VU9MW4N8amrI+BodGdD0ZYKytb6gGYmDIoJXzhn/y7PEaBAhp0JIgjIm0VDeIpx7jZ/ns20F4DuuIPZifA7CAmUMtRF3kTIk2AeaemPmd6w/IBYgKqE5jx1l8dFS1fN7lbHxfABg8+jAP7+72AR9NtgI5ZEcAy9xBuXAdAizJWyft0jvuN2xy1U0Zt6twGb4Ht3A98FXUM8DabnDtvFbg83DeYQ1QLJUU9CN2ByyPTFbSJu4hYJlAtKgPffk8DsA584rP5gb+7i1Xl1ebJ1IL3Izix9amhpl7KwZVoEvK4CFUh6mcVk3G9RWrB0Ax5Z5o1IIO/lB7+DCZ/1G30MxjR7GxsS67Es5mflHjsiuzPzFg5TtzPdhHqAUJocJ+hHoEwFfPhMJ9HJDD5Jt7wXXkGvMMTU1N6bVhsoVG/3xvwDPqQd6fAZDAGmSBsurwz8w6YcBGvcY+w/f2us9tNPiZ0dFhMQAZ7vq56fIujd0CZhe9BFYynEm8L3LI/u5OPdtKLW15cBLXR8ycAKzX8CxiUokAMrLHirVMSAOD7IaD2Dy/Wm8A5kDNYrD7PaNG4XswBKU/gsWuc03qkYiYpy3k3cF1fKg6AKxLJQX4sgdT84Z7hEIc5NXl+7eCO4LANMm3qepjCSlXxMLs6HQFc+vYHty/KyArlYhaNu3BWsjq+A5uruiea9RarFWuBeAv+xZqm1dffd1u3LhhgyPD2lOoCWUNElgieNgAyb8dFo15EqJM7uNx+VGtrGxqsHZQOLKjelPDWr7D+hpqAicawMLa2tjWWkK6vJ8/kNSb12PIj/WGWFxBwn17W0YqBK5vkh6rRqANw1EPtwnvx/bOjlj43V096uMYJvPMUnMz4FCwjtYDLEK3PFEIhcB4TzgFiAw9YrlW2L6wHgH92cuqQYL77ta2/fZv/ZbdeOyK/fIvf9T6+7s1YHRg1MkD7hrngwkaEh/yAWy54bxuZSvyENzi73BP9H8CuVrWN/V9WeJfDi36HvtpwC0V+AHSyWoR0hmAWyHq6WaiLTfpJEEHJL1RtkoZVtChlUtVgVu//mv/3qZPzthH//Ev2Z0779mt22/L1LC3t1uLHzNs6bSTeBUwvXHTvYWlJYEe7R3tNjs7q6aMYj8SadpAH0yfht2fX7S+vkGrHEGdPrbJiRldbdfkm7W1J7W5P7h/X2wEJGBKwEpnBHiQ3semjqk7MaM0Hg/m7stPC6NfwBYAIjZA2BZs8PjmKCUWY+K9TQFLFy9c1gFP+uHS4gOlI2IITDO2rwj2lB3kiwILtMHsH9rE+KSzktZW7Vvfes0uXjovwO7oCKrotgAkZwd5gg0HPYUw8oXR8XExkTh0kVMxCQThZ4oJrZvJDCwb6OgH+QMxndjU8VJNIcso1wQuAQTsKyIZAKzL2to63SBzalJoNxve9t6e/A448DnMZVIrs/y4vLMoUJhedHX3yE8LcAvfIQ7yyYkJHdzcA5h9a2urmioMDg8KHJC0rrNL4CVAmXyhEkFqngxKtwSwcaBQhFGk4DXD5IBJP7LAsZFhO9jfNWvBnmq3s2dOuyFoJKZUEa51oVTU1Is/c8kAhvB4E7QJLKTZB/hRahUHciBR3Frf8GIkk5JpZiLWsiduXre2LAwlwhNqMtvnaeEzAm6RiDPKhDGTtoqYWnndPxg8XEPuI4dA6J3AAcYz1tfbpzVZIlQgHpOEFA+GaCxt+SKTa6ZemOTvSbLL5+Tad3f1qYnh9xwQNGdQoHlezBo2Pj5mU9MTmpB+8/XX7Ny5MzY6MqTkGxoW/skvJk3enHkj7YmLxHMDPOcCn7t2FZuwAbhGSA05IlR0k3AjiaPLEOP41ige2PcSTZXw21Mx07I3vvWmClUmtTLfr7pfGRIrqO4CCFQccp2dvaW0m6anaHGtmHxubm+p8GEv4TsSj0yjNDUxofel+FNqXczjr/leYQon6w+/NSTGFGpMsWC1yKQ5mGDia0bhUShV5a3S3YeRf01piLAFO9qzSnrt6+mRN9XiwryNjY6rwFfggjwXIgL70+1tArd4BihYodFzmPOs8h0obpREGrAAKPww/uS7KwmHwokigxSbwAhY5pnxuJp0pvoAUsMDPTY+OmhdHWnr6QJ8rliMgo9kt6OSQHJJAZSaiekyTSKNrMtzkJSLpcShT4GRwisn5kAmbIvWsZVyO1Y52LGNxQdWK5ctt7UrX7LjaMJimbSNT45Zwo7t7rtv670L9aZ1Do5aPNtplUbE4tl2XW+GCk88eVOA8tdf+Yb241OnZ+zEqVOW6e4R08iL4LoCFRrVuv3Zy39q92fv2c2nnrBzF8/awW7O/v1v/BuxAp589gn7z37kw5bMpi0KeI6BaYvGwf1uKLrefftt+9KXvmxPPfmEPXHzCTV+zl1zJoKn7bjPhDw3giJVMkAxrzwlSd5DTCMfgmEBIy4s7AJjcZ57T+3yBCeeIeQRaqpSWZnrHuQK9ulPfca+/vWv2zPP3rT//Md+WA2XS2VdhuXG3QGzhcIf5g22SEpdc3Po0HMplK2Fcitn8Hux6dfh2CLNut1+7w2bfeeb9uiFk9bdFrPOLBKyLdvdXrZXvnLbdrcr9uiNF2zi1EX79jvv252337HIYd6ujE/aZHeXVUt5sWGKUbOdZNxOPf2MXXj8GTHu8Nl767Wv260/+5r1ZbJ24uQpK+Wr9sa33rVoKmMjJ2esf2bUxk5N2xtvv2XvvP2+DfYO2fDEqK0sLNj+0oqlak2bmTxh8WyHPdjYtEqzZcND/TY9PGj5vW27ff+WtScjNj3QbX3ZtHW2d9thrWmlaNqmr1y36UuXLMpeJ58/0kIbSuOdmpyU3JMGiQCO0NScGoAgGZoQsY0ErHjCayqNT893/EfENj02AfaSBQXG7g4mBmmxkjw1XH6G9EjNk7OwtI/GMYx26ZP7wrhUwhP7HATypeO+IYqkFxPAWR6hn0/om0QDT+oVw7Ox8XE9N3PzC8647u0Wiwj/Pho2QGs+M75srH4kx8ewIeSF9Rek6koLdFNuT3tEuusJihHjeUCCBOvM/WX4pxIBkbFU/b/pujUbPpmPxRywaDk7jmYyTOLV2YGUBxZVAOTpMwpg8QY4lHOH3kbavwhskPzcryvXRobHOtcwlPfmEgCDWolnlyGVgOKAidk0JCwMqPD6aklCyl4ATMzgj7AdfCCpw6hD8K7j3sFAYMDFz5HySsPIIA0AinOA/T4MZyGVjBtKnUWdRnI4QAf+i9hHwN6iEaWupK4WwAprUACc+6xJbnrM2eCDDsYQCm4J5JcMZvh3NczpjGpG/h1AAVYD5xXnJ9f8oSSRM0QJxkEwgVh5MTWkkgkG9QGvJW9UmZM7C4Y6LZQ1so45c/ls7KXyau1wc3jZNETc7J/XZt/lXsDIYl/G+J56gzXEsI5aEmADD1bWQvhLLMJmU14+3FO+C78Scfw9PSwFdgr3HCYVIBOvpb2v6aCe1tvxsby0uKbuL0yCH9KzI61tZKKsMQAs98hz+wt+8Xf4ToCRDGSopVmjff0OEnLd+Dt4fPJseuKqBz9EE7C6dy0RSwoMCA3kYTxxv1FrsAWwDmReH4C0vB51O9+J3wNksefD8PU6LCvgS+cWfltBUnKo7pD5fBDcABgtqFvMJ2dUspYUZkBAUxO2V7v3eEoWJSmTAb0H/3hP2LT2TMZ6OgOfJj3XhN5UUpUAACAASURBVH4c6jMq4CF4nnWvCdc4rskKgOeKvQ8GJOsUmxasSwDXVJ/B2Gp40ruDKzHrRJVxVNLrM8Q+dWJGiZJi1cIQAhxCjiqfLH92PHAjojAPvrvUIUmveTUEl0wtGGTJX5A0WfbkY3k3UoNJOrqyJpAG2xXANQDq3Z1N1c/U+zDnxaLTOoyp5mSzeTiACPZvSgn8g1955RtS7jxy+bKAHzHdmBIHA27Wqvze6rAOeyUj5yUBuJAp48FVoC+ot2xlY9vWtnYE/FEvcK2YY7DXs/Y5D0L2VpU0YIJzMlnL7ec1oOc93DM3pu8CyKmeTcosfKjxpxVfV88ptSq1JnsZDELCEsSKVT1peqb+E+9dgb2Fh+mjPFfI911+6ZY0nCeAW6hSYNMxdG5IploXK+zFT3/GHr9+2f7pP/1lGxzs0bXVsBZkCrBczHXXH1D30esBeAYW8u65CoahgJSIEQgQDk88sd6s9/vMre8xtOov+XGL24uhK+h3AC6pWdy/yRe5F/E0Wj61bFgscmzVo4Id14vafGCyfPaPX7Jf+3/+nZ05f8r+0T/5JZtfuGdvvPENK5YOZfQ+MjKsAwQ/oHyRw7Zmr736mjYWXp8DCg8jZGxs6jQcIMSYK0ID7u8fsrPnzgu0Ik2NB5tD4/bt2/qMiVTc5h7ct96ePkvGMzY8DEMnIvCKw4nGmo0dlhgbMe+7sbWqhvSRS1cFGLARY4oO2wVAjoeZZEYOvbX1VVtBMpZC3uR0bDXPaTdX/ea3vmlTk9N24/EnrViuiXEFGALizHshL7p3/668UK5fv2ajY8M292DJ8ocle+zaVaXjLC4s2NtvvyXAZnJiypZXV5Q0RtNLvbi/l9NmsEsqYGePNkxYaoAsXLNqvaoCo1xjYhaTh0g8ysECUyUv3xEK5f7BYR3ugDlMgeTpgkk61yBfcGpyJKKpBwWpF56YVbqZKky2js5u/TmbHxssAA+/mFAO9vcqjYMiYObkjAogQIvQwJHCFc+ww/yBmmlR0+VFhiwE/X3KlpaWbHBoSIfT6uqKQBKAJgw9NzdWtTlznwCaOJg5PCnm8sWiiiSo0LCG8MIQRf24KRo+hQDFDtcDKQbhABQ3fJcyUkMO1vaMHeR27OYTj2migVSIRoWCBvq9/KSYmGHCj7QQWu5R2Xq7YQkB3iZ1aK+srKrw9QmRe2QgTWRd8jqknCHv4yFUgmKtafOLq7azs28dnT2WacuogGCi3tnVI8CU+y0pjfwhorrugFvHx24MS/FNUw3YBtB15tQJHVqsH5oeGjHMRfnMmviRRMMkM6D9c+9pUsLPK0EyU8Ek5rOwiwCT3fSYmGGaC1iFMtKWrMUZK6yL7c0tFSwU7/19/XoGNKGqVdW44TcEUOQFZEWNxM7errM3KhWBnDQW+AYBfHO/kV+cOXdWoKFo/ZiLGt4nFUkfZXrbltW62FhfD96vpoQpiqmw+eQ7A87xHMMOo2jVlKxWt2K5amubWzYwMma7uQPRsgf7HdDSRKpcsovnz9m92Vl9Pj4LRQzrDpkvkmnAEfYomcYmPZraDWAzmt7zTFDcwyJS0Vep6t85oGkqAbjYF4slnseqjY5PCDRl7VG8S/Ljjs2WySSst7tTUtr+3i5LGfcPjzQaaJfR4UcHyLu9tW0Dg/1qoDQZTOCD5KbS7mfgskiSberVksVaNcttb1gzn7NXv/IlKx8eWCoCwNslECGebbORiXE7deqkba6s2OryohXKVdveL1iuWDVLZi3V3q0Ca2RszK5cvaJ9fmVtw9555y07e3ZaHlN4zsWSafmcMVDgeahXavJg+P2Pf9ySmbT9+E/9hKbQv/sfflsM2MefeMx+/Gd+wmLpwGuhGTC2xGQ5tr2dHbs3e1ey8p/8iR+X7INGiyJKTbWGrki9AjYUxW8w2WNNObvLJZweNe3yzlB6EfooBWpG3ycFPiFJ5UxCnujSY5pU7sNRqWqbG9v2R5/6Y8kl/+7f/dv26LXL+rvstWrcgkAKFdAyifZgAAq4kOEjP6HAUsDpOKF5qsN2MELlO6FhCIlcLasW9u3PXvqcHR/l7fqV89bb22G10rrdv/++1Q8atjK3bgNDM3bliRfsE3/8RZu9dc8aBwd2eXzcnjl/xiy3JcCz0Za1g46MnX7+OeuZOQNV1eowGu7ftW+8+CcWZ9pfq1pu79AOixUrN45teHraLt+8YVeffdY2d3bsnVuzdtyMWL6wb8XDfVuanbN0K24DXZzTLTui2bOmjU5P2ODosM5NpJVjAz127uSEjfT3WleGQI6KlRpR6x6fsp6ZKYt2t1sTBkEzrumzACF5rni6aLVS9romkMPgbZjNdngNAruy6ZHxYfqvm517sx2LEcWOB6ED/SFQw+trMBgk8XlMuUupQqCexl4MV7GnHLSWrWmQTh3KrJwh4z4n7Gkh+CVWX9RliWLZRiIaNL355re1/0xMTFqOmPe9XSVqwq6/ePGSpNacg2r85MuYtVQipsQzmkf+jAbR2YmwxzxUxGVHDq7STLgJPkwxbxTdq9HZVN44hs0ddaM3XOF5QOMqMC/wBgzZRPy7TPWjznSU2X4g69QdIGiDIVQAKCuBFCa1bDRc/ska16AEkETSOlPTxN5HA8b94uyX/JGzrMXgz30vAbji3FOD3Qrg3xQzB59WZHQ88wxQkO+4MTiyurRqAewd8G1in2KYRv3C4M59aKqqTTlv+WwAUrBeJEVrcZa6Vyr1KHu7hojUW2KWeGPO2cxZwr7Bd2NvgPnjrG1fk6wFsTUVtILUCaA+rvqRASSA5tLios4mPhf7VwhaSjaETF/7CH/udVHISHSmvVMOQ7aTWwdUNQjm7wNqcN85E/GJ5P34xbkH8EDTrCHVsb9upXwk31XOQ4KRAEGosSXb5p6EjI+qM7ddEohFQlJ+PqyVvdyewEr5tAYgHGt1YHBQ4BHrge/BfaSLcQDIwSPqfvZP1oLLhLnfZa0lhm8yE4/HdY9puPkOub2crDMYanBdO7u79N949pGQ8hncEDyhAY58iqowtglSqmuwwb0uHBa0bhkCAmwBighUCNhKgB0KACKNrtGwra0tXceBgQHtGdRTAFq9vV0C+EIQkvfmPallVX8n3RuW59JDAhLqodjbPGDAgXhPuHMAVWcVIIEGMzw/da0jt79IaR/iGlG79CK7hf0lQK/hw+6uTn1W9hb6KwB0ZGyr6ysBgNFhqUxGIAT3BZUL35tryucnHAH2GvueBwjVNaCEkRQmpZ8/d1rMpHSKgUzN/W0ZFjKVEzjv941rwdCY+6GAjIh714VWFyEQI/8vDVFd8oztBWuFawbgCbmC8qpUAEwFzCEttN16ujr0/cRugh3I8FH7mDNNJVGEACLJZE3sbAgHAFu8D2wmPgufFXapehEYghqMsIe1yXNXaafs0bWadXX3yc/yqFyz1Y0de7C4YOMTEwIoqampBfHUI+yBWvv+vQe6jlDN+PvUwux5xZKHMfD+WJq0ZdMyw2fww7Phgz0/tLjHqIMY2Ic2DVi3tLW1ey8n0gPPb6fqZ08iTamPBSADlGPN9vbAbvQ9gvdmAABWRb8qG5FkUq8BmAloSU39B7/3Mbt8kbTEX7KxsUEREvhFvaABnkh2PvRRicO9FgOVn/IaSYzohzWbSxL5n9duLeuZ/L7n1l8SLvre+vHy7rJGGNL7Bz4eKsoCBpfXeE4xdSKgo9XRCMa2R1avFYT81yoN+/IX/9T+1b/8dTtz/qT9vf/+F2xvZ8Ne/+af2/jkiJIPKJh4nd29HZubvy/WzvbWrl4VHyM2w7Nnz6nJPHHyhLT3r7/+ul2/ft03+40dFRH88mhuqKWNhwasMDk4QPt6SGHL26uvvqaDlYJgenrGWUClgjYwQDOmMofFAxufGLepyZNC65kowEw5eWLKVteWxPBhUs2GSOGyu7tvw8Pjnnp1eKgNCjYQh/O7774n2eJj1x+3tfUdW1pcDjwznLrN5/P3z9nFi+ftzJnTAr8W55e8aCICOhK1tZUVsaQADGnkn3/+g9oUVpbntRlMTEzY4tyiTAoH+gYFHpAyMjo6Inr04vKyzIWJQK9W6ra3kwuMw2MCS5S0MTyiBgJEnmJRRVM6a5m2dlHkRdWvN3wDVlIMjAOmKxTB+BygE4/q8wFCCtFv79BUCbbS4cGePM2gznKvKNKYPMHc4jWh6zNZZBKX6eDQi7jhKQbemqLHNSnlul84f17TQpLl2jvSbtbcBFiC0eITZRhyTAzlXXV8bHPzizLC7e3rl3T1IEjNw9sIMM0nLMg1MJuHUYFPiKeAoJ1vNerW0ZayRy6cF2MJ6a2ksYMDAkT4zi4HOraipqLBYavYYYwcYRHC2Klqqg5wQSHIYaYir1LVhIUJjSj/kpbCKkvbxsauVapuxI4HEgBkF2ksSuLDyLYqWQHSNYpEfRdj8oz3SkafzQ+eqPX3dduVyxflqZOIR3RAEzndVNpMyFxxo2E1JxguyqCYqa7TtkMfmuYxfmvfidrm5A8LVgBciidSNAFeYHPy/SgUJsbHPcI6AByYpHrcckJMRCalvDdrkQOwA0+m/X0V2xRMJ06c1GcBVNdkUFPBhmXb23X4apKLPwuR5WrCMEtn4u1SRBib/Dp96rQKZdiZklfIfLkhqS6fCZ89tjrS3iq1ho1OTtn9hWVbWd3QcwEranCwT3JkQGgM5THGdO+FDq17nnEkfQcHBSsEqUVcQyS2IZgs7y3SEyuA9B1WRMYploJP4PkM7uniTRzXGACsraNTLESaVEBAnj9eR42OAjtiYrlGWw3rytD0VZUAWj4iKbNXqYc8+6srqzYw0GuTk2NGElAik/UpZHD/AVAoeNfXVm1zY8WOivu2snDP4tUj211csN62tE0AjkUAm7PWOzRsS6ur1tXTK3YqbCxSSm/dfWAbe3lLdfQZ4sfegSH5L5w9f87OXbhom9s79tnPvWinTo7Z888/L+PxJpLOhif74KcgCcKx2dvffsu+jEfXmTP2/DPP2Rc//wV775237fSZE/Y3/ubPWedAr8sC8NCqA0q5JIsEqm++9rokcD/0wz/oSaKAPjTFSkB0U98wJVEm2TQr8gxyjyB3kkcu5cw2ZzAEIBM+TGrMaLSRhzljCqanWBgCx3yiyN4OuLixtml/+IlP2St//g177LHH7G/9zZ+3nl4YDEiCYaAhc3TGF+/rRsuBr5aMU50RILZ14JUpwIMFJuCDP1cEnxushQgLf96o2PrCnK3O37XBng4bGey3RLxpaysLtnb3fVu+O2eDw1N27akfsBe/+qq98cZ7VtjatotjY/bozLhVtxatPZWwkVMz1nZyyrouXLDUCOsobjFL2MLrr9urn/2cpWoVq5XzlisWrX2gH3qoLa9u2NT0jF29/oQNTU3b7aVl6xwe0hAEn43cbt4ijYgVdvatdVSx4V4kW2bHcbNUb5euy8rdu9adSdnM+IhdPHPGBkbGrd6M2X65ZkfRpKX7+y3b220NmpKACc1AQgAK8vdkYMpP3RB4WzEUUXhHIBfi2go4EDvIkwG5gw7IuPRVjT9nISyBRl3sJ0WVB89rDKN52CICfPj6JNAix3Epo4y7Q5az/s53UgIFfCnRjHh29w3izyTVk4HudzzA2Lt8T+v3pqVFamtJPjSrK0va60gIVcNIuEbGp+SkoCFV5+FSoFBQ9LPPKpAiYHMJ6A7YDvKvkQ+7ex2JLVTB0F5OVG4mH3wXEmSpmyS9DCRhbjrt4LG/lvunOHDoSVgqN/EFI1BG9RB7EQMvB7/kPxmPavLvYCIMZzzECF5AFuzyUXktRZEHA9BgrwBo6SCRTIiRTFVgSgACM6gExImKhUVwB15BXHsAD4FHqolhlbvkjD/DNwowjIad+ofr7/L6iAZzrDWsGryWhiVUVRPJddDawVMrlxMIlko4cEXt+ZD9Tq2c29Nrspa5t7C9MLN3P9gugUH4WjqroSWAR8zuSsW6unuVyMs9YsDLGUwNwud0Ly4fuPmQzMElPiuNKddenkhBoAJBI54oCXDvPmy8Fv/jHAXYkqE97KU8tVKXACneixoQcIRBJ+cUCas05NTE+IdKfhhcP6T4AvlTmYdSx83NbX0//g51CTI5H6qWHwI/rjCIyleJM8MBp6gdEvSCUiCRlB0AW6GGWqrBKlpPAvDoJWA0NRpuU2EW+NEh5Q88hZAZimkft+7uTvUdoak965PrFVoodLR3aqgp5l3zWOAztW01SNoEENFaIOgIXzmYgw038A6vO+lz1EHU0bDWXKYJq6yumpBf/Lm87mCpSe7n0njqB2enF3Wd6S34OQHrGoj4Mw7oyjMKkMpZBdimwCdDZphSvqGuJWefhqAZeV3xvThYWFvUh9RpADo8H9wn/htrkNqDv0NNB3gnD6dCyfdMeflx3nrSMMQCsQnZf1t4PzlzDlYWflew5ifGx2x0ZEC1OcxTgs2ijNgArIOwCQHf0hIiYXSJZQiOixEe+HlRsyoRECbyUdnu3L1na+vrAkiHBwf1vO9sbVh/X4+dmJnE4l4+ZfKhC/6HrQPns57pQFLO+wskRMa/sGQL8wt2/vw5pR8D9rDbhT51+PmRYExfku3okPdzMpnVnkR4Tra9TZJEApQAthjUb+3u28bOtnoyWJWTkyg1uqR4OtzHz6+inkPDUerxYK/ItLVpPQB04w8qcDUZt6npSTHjeHZQSigh+7hhm5sbGj7zXQWMi2FJv+GlhsJIgv1WoCR7FKBZip7R92AHpI4FuHGtOTf5vWod9iZYp4DGbVkbHhoQM3Du3n379Kc+YVcun7f/5X/+nwRukeTotY6byDuvzId96n4UAASA6aCXziF5JzqIGo4nvTjy87136sp37RP/Xf/g9xb881f705Z2lhzcUrqNFxeh1EEPKYtTD61PiSRj0epGmsghDb30QNK3T//R5+xf/Ytft8cev2p/57/9G/bg/h17++1vyeh9YmrcevHEadRtZ2/bFhbnZeA4Mjxu29s7mooBcJ07d+6hYfSDuXlJpJ599gPOAtnYkSk9DwvNw8oq4FFMJvEYE3OgsokBmM3PLWpjee6551XgwTJwKrFPQNiE2awXV5asWC5bb8+A3Xp/1iYnJnX4FosH+vwdxP52tNm9e/fdt+CwYMPDY5Zt8yYWGRXNJlMlDvXHHgOIa8nwnsJw9u5dTT8AMCgC5ufn9L7T05NKV3zrrXfEjqIYxGT5/LlzOgAAf9B9A/TAeCBh7vBgVxvA+MSkba5tWiaV1dTQadduUssBTqGxtLIqCQyG9ge5g+DABBDICDBh3xFlNwUARBoKoGFUB9G9+/dlig34hA8DEygVzg1o3e3W2d1taLBd3uTx3awVNvqRkVEdqjS+ABVi95RJDnHJGAcmQCPm22zsmfas9Q70aiPmMGfyAPuGwmOgb0DXgvtHc0riZTwZsf3cjvV0O8U/t7erDZafocYul440IYJ+D7uPgovvxaZOIchhQMHYKUZeQsCG0kDU2DPZj1sdWrSozy2lEcI05JQcG+nXdAhQFmmZJ/sBBsFkdMcqJfNkMIpPy8CUzZtDlokf14tCK0zsANhkUx4eGdZ1dtCChBTMbfEAK1stKGQArvqHh9S4KPkuKBQ4VCjmmS7zfTQZb7Vsa2vThgbxOYvYlSsXra+7w5JxTzFMREzMIw43XofP6k0Hz7Y/76GpsrxVMJavVuTtdVQl6IGmDpAgGfgn4BFCyk3ZSoWigg7Kihz3ooLnUpIVsQk9wt6NfyOa/rHHhElVLjn0PWh4aEjUcJ5VahXWEQeqJjVBJLAK/xLsA8cDoEgDQjMdD9+P54MinPXOAc69yHHAN71ZYfqqQowpHHJeJr+tiA2MjNrK+rYdHBYtlkzI44rJHYWWyx0d0DsqAeCNaQ3QfPD5MP90Nh5eKDSjxDJn9F2R+yFvkOF/W1ZgLI0FRaiMqcOpE40dvm0NB5VhW1KsSPLG9DlIowwbTUWCC4g5tra4WbGQs+HhQQV6MC1GnuLMsZQNDfbapUfOWVdPp0UTFK/IlAB5+OvIspBLr9vy0py1sWZiTTvK7VmKe18rW2510Rbv37aOdFKpVvgw9Q4M2PSJE2K5FcsVe7CwYrly3QbHT1i6s9eS2Xa792DOTpw+ZY/duIEe0P7wk39gA72d9oM/9IMC7wCnlCQppiPIRstqNKGVmr3z/m37+O9/0k5Mz4jR9eDBPcum4/b3f/G/s8mZCU9FkmeIA0kk0HF/Pv3pT4sd+MLzzznriiFLINfg2ocmpYEP7kOjeYrqh4wWzkGYN5KYOejhUjL3qhOuxH7I+sZfrXqkvYH/Lgl5wK443M/bn3zms/bSS1/RMOFnP/IRe/TRS9bR4QWhnhnAd8zt2V94L7Fo3XsDoM0lNZ7Q5z5RYaqfx7I7y8xBNtAIJekCukleGbNGuWj5vV2rlYvyfYwA8O5u25+/+ElLNZmc1+2FH/5J+9atBfvaK9+01lHV4pUja480zEo5gWKP3bxhlz74AWt0tlkCCXg8a7l7S/bqp1+0o41NaxFoETPbyOcs1d1pY9MzVjgs2t7qto2NTdnVJ25aEWCjLWMPVtbs1p05u3Llhp0/c8kSkZitzT+w2ffetGo5bwPDA1pbMCasUrSDzQ1rwBZumo2NT9v0hUuW7B20tcOi3Z6btyYNSyYlOTcPHLJ7agRNpbmuQfqrN63unRiJJ61e8Yaf58sZNu7N4ow6P79hP6p5hvUgEMYlhv46pPXB7OLPmAkCSoZm6b5XuiQJQNUZNLqPkpS7oTr3ifOBM8mHAd7ohSwagDh+jj2YYeCd2VlN8Bnu8HphGAjrk7h60mmpTWBKIifR5gRI094uVhESfFYtDAgGFzRvgHyJhDdnvA57Dx8MBgWTdflJxdyP0SVEDjwpVQ/QEMBXDBFfz/68wNwJ2W/OcgjZR96QhzL5AJRWIIjbIfAeADP8DBIhDtoYRv2SdeKx4tfMZT7h89A0O66qUVPwQySu+lJsez6HvPFgzwF4RS1fxOu1oHMYBsU+zBgGMEn3mvJnGYPttM4aGNmHhYLqSoabvD/7N58X5j+emjPT05LjcF/wUuXsIvFQ/mYCGjM6hxjqYNTtYSgJgWCAFgwqNzbXlYgmWVyWYWBSAUiAF9QyNHcwtgA3eda1/xAyxMCEBMvjpmojByEdJOV+8Fn5XJyV7B+sU74b15T7DVjBd+ecxrtIrAeY7WVnxLD3cE+QrnV292h/Aohxz0C/N1xLPgevBcOd1wLEE0illE6gE5cA01sUigWBugByrHO/7sgenVlNo8rfBYBxm5ENDXr5fsgLsenQ/sl9SiQ1uESJ4OBdRIxz+o9w/wbsZeAOg5zwA0AKsbZgRtfwLOrSM0xNByjM66KKACCFRc5z68w0D4lyUKopYGFoEP9Etx/QNRUj0X2M3Yu0LJ8jbBGcORwVUBo+V/w834+BMAwX1gNgBv1LmDDI/QzT6gDPQzCR11OtrdAgnteqWPXUT/LzOjqSigaFgp6raER1sJ6rWExpz6xVeTXGEuoNBPghJaV+lRQ5oWsHiACoxZCR+po/d/AnKpUOmyKfkfpUfn6RiK4PklLqocIBfs0+aGRNuP+WS7IFvsUidlQqWq16ZMVCQd7KMNR7ezpUy7YBNolVxZrzYbyzGZHe4Q/nEl1ny3qAFrJyrgm/JKmuN1SzcA3wTMMXlqEl+yc13+nTM/L4pbSiReZ6ibWHnYdSw/0acI1D6TeJpktLK7a8vKzeDq8t9k98q0L5L/t7Sanf3I8RrdfVlQ3r7sF/GkJFytJtWYHtvBZ/3t5BuvyBVep1W1hY1Ho9c+aM6lvWCzYmIdBE73xUZV+Py6+We8O+oTR6nVf0LnWbnpyUwkNeVWKxOGNyb3dH/2SdwvLnvKPmZT3T47B2eH+AdgbI3K9QWi/VTzKt7855y3rkvOLecF/CmgXJsmqbiFkXyoxsm92fnbWXv/KS3Xz8mv3j//Uf2vAwQWxe04WyRP+9++VqcKQ5n+//6mP4LiRXS8MSSK/l2+j7H8OKronve279lUa3StuLEjroVAyArXDS5tMPT8rxiR4D4YhPKVkyTajvFTUA1oza7/zHT9g//z//tX3oB563Fz78tK2sPLAHD+5YNpOw02dO6nCBUry0uqwJCEbhzz77nDye8NOheAUA40B49/33RRt/5JFH1Bwzvdne3LGtjU3JyfoHeuWLhZE6TIHLly9r415YmPf44mhcsaKnTp1W8YoEjAfBI4F9KsimcvfefSuS0kKyXqUp4AWD+oX5+9bZ1WaXH7kkbTONHsXuysqK7ezuieZPcwJVFP8FDlkO8hMnZmx5edVSCff3efe9d93IPohoB3RgM0SSyEF9+/YdRatCL+UA4YD16QKHApTvqLTg7996X0llmFifPHHK1tc2bD93qEMdX4gQIce7Jl8s2P17c3rI27OddlQCVCL2OWGNpkc808DkD5G3ma4v1GeKm/v3YdTBqNkVcNbb26/rdrAPDZqEEjekLgFYRaM2NDIsuScJaxQroPHch2LhUIXaqdOw00jRoVBMuTn+yVNuYF+r2wETmR6neXOQc9BROMk8PplSAQddWdOWctVaEYqqlMFS5TAs5A90OAGK8nMknPT09am5dsCgKHCQwgIgUtM1zEgDijUTJSa+MNBIwGTqQXnNNslUI0sqTLFgI8P9NjrcoykSUiOKGaasNKGYMnLv+Oxs+EhIc7m8DlpARzZ1lwpk9BkcvKzb8sqKfo/cCgCRQ2NwaNTWN3fluYXvB4achCTUj4km52damt5wT3gfJTYmU6IKU5RyiDjLoB4AsxkbHxuyCxfOGMMPvAKyGIxT5HOtRQ/3KSf3IGRvaQGG8mQdCvyc+wpQMHOgeRHrhr0UTNubm6LwAxjB4JLXCmkvQZHMwcLa8Ek8jDDMf/3v4oXDIjHVCAAAIABJREFUs8EUkD0AU39YchTMvD5sM8U11/FwOJTxOteACSY+a6w1DlOmcDL1JAo+8L7x9CiPSHbgDsPoI11PJbQSzZ7NyBsEYAVZIteFKObtvZzVWDtlT4BkzSl6WqQHEpgONN169OplGZxOTU7oOYIBALuRPQbWF/eJdcDki31BYRTINrJpTen4vFx7vhvXT5Hl0aiKesB3ec/UGtbe2a3CmoYjrbRN902hoaFohEFGAdJGsRvHYJm/W1JTtbm5Lnkv8tTunjYbGe2zK1cv2dAQAEfTYgCbADha/VDrMUmFAUFhU7P87p69+rWvWaJRtrn33rD22LFdPnPS2ljneFYcN5RUiuSsf3TMaq24lRoRS3T02XEkZfFMVkmIRFc/+cxTNjQ8Yp/9/Ocsf7hrP/ojP2rjU5MC7yJK2qI4gU2MuTUdPw2/2Ysvfsm+/MUvi/mwt7dto8P99vM//9P21LM3LRINPODEzgEYM92bj33sY3b92jW7cf26ACJBP0G0NI0s7+lwkMvvHQjSyFfvE07t6pXqQ4NtwEp+lmbTizoSZoOEIKabeFdUMGdOCzDk5zFR/trLf2YvffklgfvXHrtuP/9zf93SmbiSTz2ZLKqGXal5gXeOEvck6YorRVcWARTwsHoAXMTcg01Kw+igCf6VIcOHD+aNCtEBbiauWlWG+Apdt1vvv2uVzTUrba/b8vKSfehH/5rNrefszvyyPf/MB+wbX/2K7a4u2/TosB1uriOKtidfeMZ6Tk9ZdmTIGrWWvfbiS1ZZWrd+mAjRiG3kD+2wUrSdg5wk1Y9duW4bKxtWKVVtZGLCkp3tNn76pG2UK/bKG+9Zd/eAXbp4zc6eP2+NVsPeeOt1e/utb9nNa9cs3mjZ1sqqWaNgxdyOGQl2mmbXrX9swganZizd3Wvp7i4bnZwUyIOMEWB7anrK2tqz2o/5vqWj8kN5tAOayJScpRKao9NEsqaZKocyOf+ne68plTDqBuZhTL3kfQHgBXOQxgwAlKGJzmc0sLxXzBkzYb2FDNJZV54OSBPPgEr3TM+3N+28P4CMQIhWSxP4+cV5m5k5oT0WuwaxdvFM0l5blZ0DQxSaKM5SagDS4kLWGQwUzrl2WSsAxsHGwEMJ1pSztvgcYsoqtcwlriG7X3tPcJ6FTKCQJUGt+PBzB476anrkcei/+HcaXjfHD5IMg0k7ICHfC2CYn9F5YU03+I/GlUgoaRNDHYEqPLsBu032MS6/4c+i8XTgJ4QBecMO8Egs4/+D+XPM6jCWg3AI5LA0+C4/o/l3GZc3RiawfWV1VXUZ3qVuUUAIx6FAPABDar5uGXqXdUbxnUl9E1uChEQYPTJjz2vvx3vrOAA7eRNkZKTyAgykMr4WaaAF4lF9SwoKo8PTDxkqytuvRT3n/rZ7Bwe2urrusiUAxECGJ2uGRkM1MSnSfIdUOquz0D2+3HNNNWMype8Znt0KC4i4hQP1BsM63g/wgr9LLcl3lfRIcmrlUep5EUiZTutsF9MphsG0J6XRgPqZzRo3fR4NRyUTTGiYzO95XdhLoWzP2Su9aqLZJyXrUwpoVt+X5p731TBNe6sDsfw7Ay2CkvjvyHSRXIWenZ4GmRKjiVrU05d98EfDTD2LCgNQgesbMvYUsgRDKrAyCSWHGlJh2NdEFtwm9qOAsaizpGHu4HcVSs7Zf2D/8YxTm7N3AYBQUxFeRV0U7leABR6IQ2qhJ5nyvvKJbLlvK/UpNRLABgNhAEHWGDYNsOoYeLd3YotBHeIMPuo07n9HW7v6Q55nWLaJNFK07ochA6x5hSdx7gR1naSBxaLeR55tSBwzqC48IIg9UAMDAKFKTbVQNObPoJKn93LaeyFA6NozaJKHFn6mWE/EbGpi1Ab6upVeiFQx9N3iGnlIBIwu92ZjPxYQAtv0yFMGnSWXsgcPHmj9on7BD0+hDtiVMHjvIfShXfshAwBAHmeFO2uUehDpO88mioUweCaXO7CFpWWt08nJSRsbG7O93K7t7m6776/uIx6sMHN9oHmwz+A7qhRq5IM8Pwzh2zo69DOkJO4fFGxze9ci8Zh985tv6P0gRCDrpg8U85A0X5Q+MKKrDX1v2fzEYgK38DCmlua55Lp3trdL9SNZazB4RobOM8tZhxUHDDkAJoUhBGEiIT7gyaCHHqwSw/7GpbnsU9TzrA8GMOG5pec9SCtFosraBTge7h+w3u4ee+fb37Yvfu7z9qEPPmW//I9+yQYGuq0Vcem1ggQknzexaxlohFJaBb7I+gNlWeBzyfmFob4AfD9zNR5kwDN+8bsmZH3XP/hXGi36HvtyJdISA+peOHEJmVth8eH/5P8RDQ2wxQJpWr1WtKjh/eL+Rr/1G79r/9c//zV75vkn7frNy4r8Xl5+oAQvGmcMTwG31jbW5b2yvLJkk1NTWoynTp5UMcimQ4P39jvvqkC9fuOGFjG65dWlNYEnFBok3uGJxSFzcEAaIaaMTW3eAB1ImfDFgH1EAVDIF2x3N6dNm8Qb3oND5cTJk7a0uGK1Go1cVFGkHLyHhzk110plkUyGjbchfzFALCR/yGfW17bEthHtlojcLCyuQZt/sKjXosEB+OIwwnidSTkPv4zrSZCcvauG/OzZsyq8+Zwb6xuaVk3PnNCmha+DJEzdWevv6xWjCVYSxQnfY3FxWZsKvgAjYyMqVvZz+9bV2WujI2P2zltvqUgCZIL+jVSvVK7axvqWNoOpqWldN16DQm50dEygH8XizIlTKvQWkFgyEQOoIOEvMG8Fcld8886unTxxQoU8EkQ2FIA0DjuYKkyKuzox5w8kFpjt4yEVpU+p63Bh49ze3nzIFqRI7u6EcedgCJRb3g9J1UFu19KalNXVwMDy0bS72ZK8CQ02BzMHyM7OnqaIAA78O5sp1FjuExs2lH8Ocq4pABnUaApNGA2iq9eqdv3aZetqT9rBYU7TPORuHHRoxWXQ+3AijswwI9BHMrTKkcAaClXWIQUNRSQgDWzF/f28ihAOPKaCbW1d1jSabU9swRiTJqWjs133jl9I/ZAiIMPEHFKgLa9Z86ZDkjumv71d1tmZ1eTjxPS4pVIxS3EwH9fEXAG0aDZdEizDeGj7Qeoa7+OTKZdQwFhzSSDAEPcDI3umaSVbX1sXm2l8dEzNFPdZgFRb20OjVXlgICHMF5SKqcjizS2bGB91A/9EQmA1fmHpVELXiYKwG8NRpnmk/Bw5yMN1o4hk8qcCe39fnl8Ue+j9KaqGR4YCaSLrjYRNL5xZK5rEyjugQ4WAGi68LyQDOna/qVrD4qm0HRbKkspJ0tOW1d4XGq3yHfPEgu/uWF9Pr5Jg+ezyWCH59chZAvVm03L7hwoM4GDu6e7SJF9TfaSTmOnWaZKdCcH64toiUwn9A7i3hFQw3cUgmjWM7IR7PzCEwSyMMLwqoM5nJYHivlGcUwi6l0LTivI6rFi1BsugZefPnbSp8VEb6u9TiEJLXjpMM2GL+FSaoo71BEP37TfesFZ532KVQ8s2K5YlYfGoqOJmG6+f5rENjY3YwNS03V/esGKtZVNnHrHacczu3p+XFJGC7alnnrKLj1y2V1991ZaW5u0Dz31A+zaAOfHRFC1igEShoHvTapaw1eVt+7f/5jeUPoTHXCYZsx/+gefsIz/7E5bKJqF0WCSBNBZ/l5rN3rljX/7yF+2nf/KnlNLFy6gok8GoN2hpFY/ueSNGDk1iAGq5ZMqZglxTpTwEqYT8U8ysIEJdssTg51H4szfx2bmWO9t79ta331YiLw0lxe5/9XN/3fARkbdTkMgnJooYP8HkGi+iAJxiPw5lXhS1SivFZ4dkRb2vp9XprJbPlstVVNQFYTBiZwd+FRibAWo2ahV78TN/bE9cvGib87P2ytdftseffsYs1Wavv/WePfPcczZ/74Hltrbs6tnLll9ftYP1FcOnd/j8jE0+ekk+Ym9+4WXrbpgN9nRZJRq1tx7MWzqesMIB/i8Rm5w5ZRZL2Mb2rs6Dob5eu3jurG0VDm1pZ9vKtWMrNVp25so1ayYTlivkdSbevHrN2iJxm7t1y772hc+o3jiLrP/cedvd27fZ2bsq2vEVIZlsYnrKxmA37+wKJBoaGrKhkSFdixRm39msezXJ64Ykr7gHuYhZ5AAVxTD7KOdF+MsBRq4r0nNnNnmt5EmZNF8ut3MJKWtM510wUXY5h/tRhbWWGlEIk2ICAuAwcHBTZzENWg7qRKJxnbO8RsjyZB9DYi+2kRgabsQcsmL9vsN4PZJ/j4YCxK9j9q3BC43wsWVSCetsS1lPN96VpMgxuKD5BvBy71XOMb4rTalLFj0l1L8/TUzVk/qCxlrSSyVypfS5QuCKP5dnVTA41bMF6zuQC8kPB/miZIkua2StiynpXYsYMyHrTWBFwNyijtKwBQBITRDSVGwHMBZHquQNLqAGwToAlalkVrUCAA51ptjcOawaYvLNdC9K/76ALzR9JBAioQJAdhads4QFmByVJcOnMa/D2g4M2znPePQUBBGwq9nzqQ99XXmYAQMS6o/D/X29J7UDdSK1MQ00QARsdO4ngDG+pVgulEoEtDRseGTUBgaHfDBydORBNVl8bh0M1Zna0yMQihqRoB7+O+ARNQS1acji1jVIwMj2oZCzIpwZx3VhcLOxSf2b0jPGetB9Jsk4XxCIJ1Ah8JACzOJnAbg0gKpWA8DZ17tkrTIpB5SEze3nGd8LkJehT9ig8jlhplCHUEuHAKOnvYdsyYQSh1FE6HniGosN5M+f1AaBnAwcGtCMdcfZy/qktmMohD0G9xcAjbMfjFqJnQKS6W0A1pwvK5aY/FC97pCfk3ol1rSz1KSA6GgT2Al7kj/zkAQHz8K9AbkqnwXvJ/oQrjm/B3wWaBYklfJYwN7j79LjhOCyjMuD4UcGCxDYgcmUAEXWKqBdFi+5fF6sIixL2DJgXIn5p/TFjHo+gZNHWKMs2+BQv01MTqj+AryQxDowSff7hTF7Tb3M9NSkrr2DVjHtV9wzMb7qfNeoVco8o9SUgKHuhxfuK2KJBiASTEeGFOura7LCmZmasFMzE9bTmVWPySBOQTl1nkWuadwtNhJu48AvdnjkoV5DV2xxcUnrH3KF9jgsR2BlSbKXsGwGVQ3Dx6oYuaSPs474WQ2IAnZv+FzwvJD0vbaxpWFWKK3k+eUzk/T9oQ99SM8L1wOgj8+KemlhbkGKjdNnLtjAwJBUBigGqG8P8gW3VzkoWP24pX3t1p1ZXcuLFy6KpYeahn9n+Mn1X1ldMXBBrCwEVstHsRQwTN1LkQE3tTc+adiiYBlEejp7o3vpZgR8sWVBJGC4QHnRRmp3FWN8TyfF55g9py3TJhaf980N7YfU2thViPl55L7L1F17+/taO1LRxOLWBZmjcWwP7t61P335a/YjP/RB++g//AfW199JlRn4nWJDQ03I7NK9YVXZSvrtbGDtU4GhPPLUQPTu+1pw3vD7rqlL3zVm9V3/4PcY/vNX+uOWtxZbf1GG+BcnagAU4X9TBGuzLmoq1HSo7LVq3mLRplBiGEYf/51P2a/8s//bTpw9YX/tZ37Ustm4bW0s2872mjyJ8GPi4IIC2tsPu6Zk5y9cUEMqzTb+QmUomIta/IAEAGJM26Gvvv/uLcXpOi3Si87NrQ3r7enWpneY37e5uQd24eJ5O33mrNgsyWRaDKd79x6o6OnrdYYSmziUUZppDsOhwVF75ZVXtZmjYZYJY3uHLS6u2NLiqooiqWSguidAiGO2vb1n0UjC5X+JpJ2/eNZ2dzdFZ8ZHi2YeJheaeQ4BL36OdIgycXr33XfVSF66dElTFFHAq1UBXmyKg0PDKsRm795XYzY1Nab/DjsG2R0bt2i26L4pUtsympQhwYAuT6wsUxEOdw5GpKB4MgwMUhCVlPjINAlPDj6fM/SaNjQ4aFvbpAAdiNLPd+/tGxCwtry0ZFvbW0q84R5wn/guK8sriu4mFVLAR6Nu+QJysA4VYm5InlYjBiWYzbe/F5pth21sbWpzRUbHZINpJo0h149DwBN9ovKawBScgwYDYhLjTszMCLSDtg3FnkIslW2zY024U4b3AWAIxQMHP+AF62JpaVkbbjLNJDWt4hB8amsbyq5LBtjQ0xTPrWM1//297fozwhCi8Yh80gBSuG4chIBvTNe4lwI6MY9nKphKKToasEjTc0CjY8CKgtYW0yPWCBv1cStma+vbVq23rKd3wHKHSErRpKdVkAIiyrcrYAIoZalpNjA0rEOaw5XvQlOwtb2psIPR0QG7ePGMTYwOWZLBJdHQJElJ9uFSKoov0atJnhIbzU3wMaXnXmnym+CZIJqZSV1FHmj4x+FRgIcXVHuKOX6WA4YinQKUopxCCJB4fn5RoBKNGWv4/LlTNjLk0eE8c1DQKVAoKPg9k24Z4JLcE3hRcWjSKVB8U2DDigoNfbkXovz39+tgpaHDWFdMwXpDjQEFhTPvSKeM6Tl3M1UaiGOBoClkCMmUR8IjDXJEwMGzUkkeWnxPySPW17W+n7r5hFJ1eF8aHw5bns2IpsUu40RODVONwhbfG55XfNYokhw4Y1rqIJc3kg4ybm/v6rOXKzUFTLjJaLcaMAfb+GxZFbNMKgHrKeDaO7ICBnd2d9Rwwdrp6MxavVG2UvnQRocHbKC7yy5fOOvsjeOqih3JXWUY7YwiATpUSlGz4tay7a/O2eL7b9vO4pxlIhEVyRSuI9OT1tnXY0exmL3y5rs2efK8VY8TVqw2Je+8c+eu7icyRFi17BFf/7OX7erVK3bl0avWxlQemW9gcqwACgFdvD9sxprdufvAfvd3P2aFwwMb7Oux3s6s/dc//zM2NjliEeiJkvNFJFH+4he+aPfv3bNf+IW/bcSaq9DWxA/wAUN5rr/LqfhF4cQvPoM8gQLeFj+rLjowdHcPLpeTSLYfyEmDLseLKPl2mYyEv/D5L2lfn5ubt3Q2Zf/Ff/lj9sKHXtD6Dg3rJX2iYZIXnroll7U1XZ6mhuyhobhLI/jlMdxBwl5wgMsrKTDKd38wN4lVKhdJXpjsxmE5mpXyBfv4xz5mP/bh562U27K33nhdnpDp9nb701dft9HJGesfHLFb792xdCRj54aGrLGzYTvrCzZ8bspO3nzUSsUjm/3Gt620vG4Tk6PWyKTttXdv2Uh3v3Wm2mxubsma6azFurvtOBazgd5eGyUCHFZF+cDK9bIVGjXbRs7c0W3tA8NWOKrbQP+gjQ3028TggFXyB/bpT/yBFfMU0gmbOXParty4YdnuLitVyra1uWl7a5uWwKT+MG+4woSyBNiTMAaf+9AL+l74c0AIdF+7plIDNdwJwgZc3uYSK4AsgY2Ah/ipASgqAMWHCSjfPNjBh4BqTqmdHvIBo5LHIGlkj6ZJDOV2nPmAACFoyX7BhJp0XP7JBJ/PhAyEV+QMJCGZNce5ylDNgRc3VKeOCplm1BpI/FXDRSO2ML+oIZL7DVXFYELOyF6Ujrt/TSYVEyuaZFjtT0F6m2wpAsA19JZhX+KX/3kQRIF3EEmTJMEGYBfncmjSHXptubTdr6vCXPQMOWBGw0STG/pxhUoC9kWxI5UOdyy2CT/vIJvLaWCucF9gdjFAorFJpdsVEML+A+Mc2wL2eUAI2PcMeGCBMUhS7VLhnjBwqGsoy4PYDhtCRuHOHAbVoD7l/OH+8GecdTBhpicnvhNuAgDGuRIYx1O74HfEBsE5ICkcidFI/xWyUrV4xENjTp88KYCPMwOWEEAKoBG/oRZgYMLglO9Omu/o6LgAKtY2wAY1B/eFISL3CuYwCoSBfvfXYfhCAppYiwqgSGhYRd3CfudsJPdGA1CVJYkkeA7AsHYByriX8kcT4OssZx8YeZIzn5UvzDOJRyOvx8+TEohPq8KMlCi4p31XYG3gS+fPo/vTOTOEZyir9cs5zuuGhuswVwADOS94HsJGWmboQQIta9fTkR2UognnPY6OnPEFw4X1CHjGMAtGHcNdfZ8gCIKBoksNWX8w3jO6T1wrB5ySDwFBPed1zvK4/Fz92auI8YOHK9cjtHyROqHi/lX8CgHTEFTnOTp16lQg6XWfvtCkWz8POIhFRcZBSq4BA1MlWQYm+91dnbpGAJvu++ZWHKpHDw/1/UkiZZjp6axIWKnDnLGKPQgAD4nzkpsCCtfrUkMI3Ghrk+qD5wvrBYYY1KCsR5hzPNOy6GB4UIWx5WueehMGK/0EyhheNwQzGQK63YKb/e/nDmRP09mWttGRfjsxOWKd7fR0nIMwzpx9yDPMZ6M/C/cdnm8+K0Ns1CaePjmifyJzDIN1SGJkqIcckgASPoO8AuPsGSkNI7mHXDcH6l1pw2GQyx3a/kFe1w0wfH19zdY31iyX27WTp2fs6aefEqFBe13Va2XW8traulJtJ8an9VrcT/Yl+i36QPBlWZU08Aquqkfj5/CKhbXHHgBQRGI659rtO7OW2y9IAQJ4Se+H8gJSBHW6mMBiI0dtenraAUmZ5wN8pezwIO/7u8NHVirmJfUXY40kYMgODCoCth57IbXjcc33dgWQRJzhJgZq4DOLEoHnnLOHz+BpmnFLAko3mra2umKv/vnX7cMvPGcf/eg/sP4BZM8crmGQCr6XXr/BuFViYgCse4BAYBDuaQGBN1fgo4mHnMDvlnVOXfiuMavv+gf/SqNF32NfrrS58J+AW2FBpsIjTP5RIdC0RNRZW342M42AiuppO6SD/fZ/+H371V/5f23i5KT9vb//d2xjY8k21hYsmaDRyNvI8LCABZgiNBX35x7YI1euaPpEAXmwv2ezd25LWsjDdurMGW2SMB5m78xa7agusAIkng2bhg/GFr4yaIZrtbKtb6wKQOnu6xW7hYk5jYEMY2vuPUJjzuYPCJXCWwJT6IEhSR99ClnxiOJI3Ha2c5ZKtgsESmSSxiB9Z4dDFOo3hvj7trW5q6a/m5SmFodbRL4walDjcQE8TEfYPDhMmdpzfQFYKMRgSnGQ8qDTiEFZp0gZHhmRV9Tm1pbYVTOT42qitja37M7tOzqE+wcGVJxQHDGNhF03MDigz4sEMJ3MWFIRvEhkkgI/YKWw6aWSMIzcOJLDoEgqRjQqQI4GnuIAySabCpMz0u6gYd+7f0/SGZhPFNgAS9WjqlWPatLo9/T1Wxnz3UhL6SZ6rVJRbCnAAflxxBMCJNhomDAgy8RgU86VdiyAC5YQ0ysOXCRn+J1RmFEU9fV0Wb1KDPCxpEenz5zSQY+pYv/gqLWiTunlMOPac9hApRYbStP6tI2NjdjW9rqKWMn82juscUxKSEXNC1I4mFsQeMvFQyXRIfOiMKSoSaa8+cnt7toakpmW6fNdvnhWNGmKNqYuXqQzBUvJmB5wk/XF2pifW9H6ZnMH5OodHLZ33rljh/kj6+ju07Slq7tT15LDnUOfRoeDBBYP4AgMG5pWvgMgDusdgItnOXeAJ1nThkf67blnnrSerjaL4bsUmCRzaHAvQ3DLuxQ3wPXGIyqmo35FnfLL+lteXpGXC/eCiHN+bnVlWckrNHaFPP5YeFn5xB8mDuugWGQSOSbpLkmfpeKBPX7jqqR+GMXu53aNAqynq1OFhbyHkOvhCdFEtuNmr0xcmbSHyS9cT01663WtGZ45UiZXV9fE4pycnNJzRPHE+8I0AsjmuskjTVI4GHAZFbOARzQ5tUbTkpmMWCEUtRycAqyiMTHnxFja3tJU7sT0tGVIu4L1lk5qGrW1u2cLSytiE0LNppHE+0qKJYrIRMr6h4JJu1I+K9oLVZyJNYIXS1Jre3+/oM8ETR2m2eDwkDcBwbTXJVJJNcU0//wszRlFJBJMJpbORqH4zptFGi69TSTsxMSInTkxZpFWVT5t3GgAVIYWoY8KLBpNIDcWrby7ZlY8sMP1NSsQ/BCJSl7c1tNt2wc5e2N21k5fvmo3nnzBLNVld+7MWa2OcfmqGKyA0roebW328ktflJfGYzces5HxMTGXQsq5+/d4gQKztmVx+eN8+aWX7c77t60zm7FKPm8ffOFpe/LZJ62VwIHDPX/u3rljn/rkJ21mesY+8pGP6HXDMAkviGDGuIF8eO5RxPgj4MCVACU6UclyBQcHJ7w/J44ZucPqQ2YP03vvX+243pSk+5Of+JTNPZgXk+6nf+an7PTZk2JWikGkqTbfDdBNNrj+fWWaHYybA2liFCMxgW7OFgrliSre3ak7kClyrxIKxuAZ4rvKI0qJjbx04BXWNNvd2rHPf/bzdnp6yM6cmLK1pXkb7HXZyZ984Uv2yLXHber0RVvbztlLX37ZxtMZuzE1Zhv3blnP1KBN37jswOUrb1hpdduuPn7NKvGIvXXrjnUk0paOZeze3LJFOnstPTRi8Y52m5kYt5HONmvs7djirXetcVSQ3GV+ddks226nrjxm+0fHSv+r5vdtarDHRvs7NQhZWVy1Zj2iROJIOm29Y2N26bFHxQavlaoWrTftnTe/bZm2tCSI65ubVoINEonazWeesWuPP25JAlJaLa0Ha9WtCStHAGbg54cffyBVlA8X147/tVwawzPhrAVn8QrcDIzDeQ38ZQCUOFtZHtUKch83O9d6DmTf/CxNHXsXf8aSUtom4I78orif7om0ubVpi/OLdvr0GTFGYaBx9lI3SNYHOIMPoIBZXzusWUnalILnXkura2uWzrRJhoJcEbk1LAi6J4JHDva2BHBdu3pZDZx/LzfrZn8KDeFD9guAA2BDKJ/kvQR8BSwurhPXIZSGcO3Cn3U2GN5nngbqQBmpVvgQehqie53pSfM8VxiM5jWkZyDh9+nG9YDaxNPxXkcy2o5q3znIl3Q+MrCAmcJrCuCrw+YtuHRFKWcu9+fa+H6acMNjzJaRHmmQ4MAIwxmxmGCu7+5qyAtgEbIDkIprb5H/jw83NcAlnS7aEiud5x7A7ajhfpTlQslpV/CiAAAgAElEQVTas21aBHj/cF7A6mTYh8cstQIDX5rVtfUNAVvs7zA5qJEgH/J5qAvv3r2nvYvfqwGXeTiM6vYglQ+WUkVn4lENywc8Hiu6z6w5B37iAsEFwpI0iEn7YV71N2uO4SP3if/Oz4bsL2fowUyuqbaFnQIwK+ZYN8bwSYFdrAVAI0+RdtP8nt4ePWvUCzTF3CvJ5QA1kQjCSpb8L5DHBjJDnmUkulxfahbeU+d2MJwLAaNw3fLarEPWK76qPD+wpTl/le5dLmkt8nsAOvlzImsLksSd4RYYs0ej+qwhs5Ia01m8LTuO4FWUlOegJLT0Ogc5PVsOnvoAi//Ge4V7EPeMfxcbO5PRPWMISj0sT6S9PQE0vA8KGNYEPw9YFYJ2bg2BxNn3BAZ/gGy8H/6krAkACX6R4ifwL53U/wAyAG0BRLEe6enq0aDcwV7sHHiOHejzegWACSuFkgA0PeOAGwBTXCf5VMFmI6USFmNDA2EUywx9sd7gGaQ+gHHH9+TehcNWwge4/ihmdrd3LJsmxfXYOtsSdnJ6QhJC7gfvxTWQ2biYVc4a8yTVptiM1ILsF/KqUw2YsUQ0ACxhJ2KWj0eZkr2R03q4hfb0NFJx1gy1N4Ceg2cwn2bvPlAYDr2jnvPjluoQVD8XLpyzs2dP2draqi2vLOu5oheFwcZZo9T4RNr6+gZU07PXlColVpDqQKVI15tKlC5Xj/V3AefV/yVStri0rN53YmpCg/dbt2/byirfM6a1gQQXmScgJpsUZwGVhD57Z6fWE3UY+0i57LJ4BQAUCwrvYu+nh+G5JowEGw/qDakf5P0Zl/yVswmPOp2DNT8vKGNY3+wbJEO6TUtWewk9vKt0Om10eMSWFxbsjz75h/bMk0/YRz/6izYAuCXCOUoTXskHGgK3JBN2v0pZBQDMBWEjnAXO6nK2vQ8MAz+uZtO6Z74vS/weg6v+ch8X5la4mXqh5XGZoK0qtkL9dixq8YinpLjmCt8JKNXQWzGUTttv/ubH7Vd/9f+z0+dP2Yd/5Hm7e+9da7WOJImK2LHNTE0LYFhYXLRyBXPwhPX09/tBValI0vTN119To8tkAKQXSR5NNEbayVjCzpw+p38n2XB9fcPGxkbdVH643yBIyDy51RTjwumv+BtxEDIZNDW5MIj4+6RBpNNReYJNTExZPOYHFwXi+vqW/re6umUjI1PaSLZ3t2xialQgzMamFxaHhyWLR5OabOD5ks3ErVA8tOc/8AE/kAp5HRA02RRDbLJshvKSyuWEvl+4ePGhr8uD+w/EnJqamrLN7W39PEACINC1y1eUyKYUukJRBybsI1hw7CD7h/vyIOOzASSxSQ4ODAmBRypG88QEIJHMaApAWshhnsS9jKbH62i0ZRbr9G1076T+0UDxc6E5OCw5DrWHUeFBAQRzi8KdAmz38FASEDZNDrEQ3JL3RKZNB65yTlSk0FDHbGQENljKiqW8p7dEIyrEMWaFnQJQR2GD2SPSrvz+vm2srwm0m5mZVtHAwZrKtClGPvSi0gSshq+Je2lAuWVDx1RzYfFBIAvsESuGoh+ACAkm3nIHuT3b3dpSw8l0EaCJ/92+877uI9UMPkpMQKB+02AChLUaFXv8xnWtFdgZgKEc3qxxgFDidWFNlYtMqT1NCzAx3dZlt2fnbHvnwI4tbufOn5OJO5s7BwasMPZ3Ei3FzOnslEztEIZR41iSU3iVuzv73tBGm9bRlbXl5QV76skbdv3Ry9bX1WEJmnUA6zjNQqChpLHC5wTTdkyT1dz7JAzwMl9AFugpj4BJHE7It6AhA27BEIIZxPWG/UQxyPRJRu01n8QhWwWw9WYHj6CmXbp4Rgctk63d7U0V9B1tWbG3aAa4xrCh0gkSnFKaZlEE4ZMWSoMoKmHR8dkkYzwGBMxqunrl6qP63DQg+DwNDg3K54+96ODQ5coUUnw+TdjxiyiX9bxWG8cy9ITdiMcV65U1JCYFvieNhnwaKB5h+8FiY8rHM8ShXijjLbhnuUOAqYo+LwyJc2fO6p9ci87uXvkxUCwBKvIZmC5TmEvq02gKJO3p6dczmzvYV/MFayOVSQWhD+2iwfMdmIDz3fi70NWZUsbi3mSztvG26+qiaaho3+3r6rJWvWyXL5y0sSHMkauS0GA0rzFG81jgp0swUtY4ylthe+3/Z+89gyQ7szO9U5lZmVlVacp727baGwDdcAMMOMBYDofDJRkzXJqVFAqJyyXFEHe1of9aUqRitbviP60oBY3IIYfcMRiYGcwABOE90L6ru6vLd3lf6Y3iec+9hdE/8AdjRcVUBKLR3dVZmfd+9/vOec9rLFbKWbRUtJXZBbt29aqo6bulgvUODdrw+FHrHTtoHX0jVrOE5QsUGFG9Dmk4GGEfPnTIDh04aH/7o+9r33nwoQs2MDyoYjgq2QdAvHudUGTJID0Kq61iN29O2ks/fMn2trativS3NW2/8s9+xToH+zVNxb/tjVdfsxdffNF+5stftkcffWRfJuPMmrpFkfPRiQaGww6ghYmDnuQkECIoauWfFDC3xPwKZIBuIN6ga8n1lpQr8KyoFCv22suv2ne+813tTb/0T78uCWa9oWLxJvy6aNC5x0yAYT6UxUwNzbEBNZTCJ3lig5XLyI889UoybMllnY0jWVxgPM8ZyrPinlp1i6DbwBxcDE3WJoCeSlt9xoWZWVuYuWWHDx2weqlokVrFqpWivfTyK/bEF75sLe29tlc2u3r7lr3zgx/Yly7cZwd6u6xcK1qst01SjDefedFi2wUbP3PM5jdW7dbtOzY8OGy5vZJduzNjg+MnbezUObs9P6e0potnT1l/W9quvvmWLd6+bS1Rs+nJSYum01ZMtNiJiw/ZwuI9m75+2eL5LTt1aMjaeztsYwu2bKOtr+3Y2tq2RWh4SG/r6rYj587Z0IFD9vqrr9pIR6vqA6SwsyTxwuqsVKytq9vuu/CApbJZgeT1Wsmak5wJMDgKATPETczd1wbZZ10MzFodoKEi0AIGN8xWzmG+j2vLQMbZR4AVnswnf7Yg/RMwhefZ2ZDO6EG+zzPmnkjuJcJ/pOLKXLux0WZm5+SdA3uC7VrhIwDc3T0+8GiGPS5tjqQvAFr8HPZd1gmAl0e4F3Wu43Wyue0JeLyTJO9bXjNFsSAgQHa2t9noyKDBYmBNC8QDdIKOKN8hH3aE0rEQ9JIsSrVjKLFCGgTo73Itybl+LJiB6xfKeQVk0c6R4CavRIyg/RySV4+GEPQ3MI3cb0WsYvaFXMHlKFUf9Ozk8CmsWqGI31RSwJYaU+R9StOlHvK0M/xd5RmEV6GsL+piudHYK/gDSagaeUC4mq43n4V7howUcJKaoVL2AQuMnPDZ4vduqA9TvqRmkZAiGVczoCmXlH6mZMFUytqzbVbKF8QCk98hrIncrlQP1BNipFSrtri0bHj79PUPBNJDgKedQHLrLC/ObmfYObOXfVR+swFwxdkM4yze3KTPAXOLNcx1EIMwuMeY2KezGf0ZDCKAHGo7sfeDQB7uBTJf9kI+K0zsvd0dAWAAJ/cWFvcTuPFGVd/REBHYpUFPIE1kKBkGOIjlDvCpZnpH/57rjt1IuO4wAicoAACGPdplgi6lYxjOMyi5q5IRA9laIJVlz+UZwXtOfoaSyFJ7RuSlRG3DnzEsU3Km/Od8SM51cJuJpOptwBOeMfZT6hsxzmFHkVIdJAyy4/IcScYM6BmEWAhckYm7+/6Few/rigEawAOSRF4Tjy+uGWAX944vPLtg/VJH8VlDyXCovAHswdKFYTShP7Dq6a8IWqGOYk3AiIIh2N3brbMSj72tnS39fAbweG8pgIAzRoxNZ/+4ZNWZZgAe7KMMvrHroASVbFvm3z7g5dmSlBEW5CbJ2Z4+y2divU5OTYkV2U5ggjstuU+SUifdt5Z1iyVBxMpWLeWsuyMr/03AGfYXWlSXXdPPEphRERAoFUm9LlkltTJ2LFwvwKBaKa9wIG4udSzKEO4pw3OuI/uBDzkqArUA0cRiisetu6dHiawv/e3LGiplMm1i6jdCHoo02OjoiGVbU5IFTk7edouazp4g2XBb5z22I3jNMTR1Vt6O5Yr0yYR3xN1fr1xXj1Aoud8UPxNJMbU/vTK1KxYt1Li3bt+yqel5gUFI5Akv4tpQB4dMJ9YCwC31rySwPV3qHxiOK3AheM4gG5TKed0/AEuuCdeCvSjb1qY6jZofH1pJQWONUrzQI/n98CAX1gX7UmgHwvWnP85kUtbV0SFwbGF2zp57+mm7ePE++53f+S3r6GzXUNXPDIZ4qAk88Vazv2Cop7ODYazSPX3w6Mm5vn9oOKlfnWGaGT76iQlZn/gb/37wy0+++x/yCuSXp7UKRD/GSQsYnXS4AAGnCFactbTsnl7jMgw2p13FzkNdr5bNvvGXT9vv/f6/VxM4fHDAhkd7rSXVYOl03M6eOWHsB5tr606/jEUtlUnJMBvtMPHabG43byLJK9nx48cCai2U5IqNHznmmuVc0QYHR1QovfvuOyr2+wd77Ny50zYxcV0snZZUxjq6euzAoSOinJKeyCQFnfDC/Lxtrm0EflVEOe/JLPD8uQuWTKY1RaAAoPjjAb90+Zq1pPEuarW5WdgHRU2WOru6LZ4gxXDRGupRy8uUniKwpOt04cJ9OvSW7i1Iw3znzl2xiWBdANasrSxpk4Ah0tbRLgkN7LHbt++oqWWqQsPX3dVpb77+utNnu3tFCx7oHxRIAqWX5xXGVv9Avxg40InlDyOpCsbhNVtfw2sjLdkizdTm1qZASjy9stkOW1vb1GSRKpfNaOHePb0n+SYkmgVWTdy+LeAPQIiJG+lrPm02mZkCwkEzZQOmiV9d2xTo5hTyvBJ/OIxJPGlv67B795Yst5sTgwODS76nJc00CMZVxqZnptTsISXa2tlUwdHZ0aWDFfCFRCKuN9M+5CgHDhzwJMdMRps8h/zI6KjYe5qWiU7vBSYGpDdv3hKISSOANJJGGukl5rsAIVzv9mxWE1teHzCKr90cPiewqZB9FgVoIEXDR4L3hpk/wBDAWG93u50+ecS6Okm6SbhnBh4bajzKSg4CENrbwXS2IHkaUpzrt6ZtbWvPmlIZUYw5SCtlTDRJ+sMjCjmepw1CSQYkprjCsJNntaOt03Z38ioYdvN7xD4K3OJ9XHzgvI0O9VlzPGbxIEbZKfXO1gGcA6h1aSEHsxtUwz7BuN2lAYAy25r4UTTw2VkLfB8TU2QAa5tbOtD5fhX+jVEV64oSpjC/t6jCkXsN05DrAFNudXlZvi9MqycmbgoUpNCjsKTA5EDl2ZR3RZ0GkCalKvlt6MMBiIA048EHH3TD3lJRRRlrW01LOqMilNRRvGyuXL7u6UGNUT1z8lZpjKuo45ndy8MqK6j4CA3cRcmvVFRcsgZZV4DVI8Mj1prBED6hIpYmFWnRyhryTJ49vLdatHY5maHoe+HtXixKnNzbUzFM8SXJUbWihhTgGGlnyGYQzbtY0OvREFBxMjnn/9fXNr05YhqcL3hxWUXu2aR7B0ON+8e6JrgBHCvT3GhjQ32WTETU4AK+wVD04tVT22gMGyk0qkUr53YtUsXYe88mb02ogevpwwux3eKZVos0kZBUs2gCZy6KCtguJTWgr7/ymuRlp06ctKuXL9ns/LQ9+tjDdvr8WQeeJGny4QpJYkosBVyQcU3EtjZ27dmnn7U3X3tN7MrmloT90i9/3U6fOyuQ88q1m/a9Z55T8fpf/Zf/zM6cOyMvIQ1tgqJHYJUAKp/q6Yzblx964cSXYDkkCPJagonBBNcZGXhWlQo5W15a1LOJ30U8nbV6LWL5UsV++N2n7bnvPi2D2p/9ua/a+QvnLdOWgS0vXw9NlTk3KN4rVcnO6WfxHZOUDZ8SGEQlb6RrNV/3UTEE3fAe6QPAFcAH60PAm4ZTNWeOBAmobkjvwIN8JIXjAZ651+XKvUkBGZUiXix4E+btmeeftZ/63Oeto2vQLNpkO/k9e+nZ71ncKvbFLzwlqUk90Ww7m7v2d99+1uLrm3byzFH76OYVW1pcsQceeNBisaT96JU3rKm90x544glramu11954w3q7u+z+M2dsd37OZi9/IIkr5+GBs/fZcqEsQKLGcGh+yvbWV6xY2rOTZ07YwPCwxRJNNj+3aHdu3LT24Hm+OT1n2eFR++zPf822C3m7e2tC8uGxg4ettb1DdcTk9LTCWU6dPuV+fy005wUV4gAkgiy5XvgQNkb0bFLkuzxXuYKBfx17PNJUt26Ql48kps4s4mwACGEfVTMcsIkIa+B7nXXn9RT3Uz6WmNXLz4eBUlR+YTQv2ANwLtG80wADTnMm0wBiG8D+SnOBhEp7JAxF1muF5DbY3F7Y87OQpBB0QSgJiYA0xQxN8GJkH8NjCDYvPmzRhpr19XRK+sveLB9lw8DdvbY4B9TA81wImHUADMDQ2Z7++cIvwD99Nsm3nHUT/r2zJz3dVM9g4GUTGpnzK1IUpY6q00CmAohVETsPEFCMuBrASt12dnO2u1eyWGOTAHGSWvefWatLTs++trPnCbmoCRgC0Bjy/nhtagKGKqFPmM7/7W29P84j+SUmGYi6nQSMfoIoOtvbHdxC7pZjoAG4540yXou7e7uBKsJBEp7JlfUN1XPdhKl0dOhaK7kY8BVJHSl+yaR7JeEDWnV2Zwcp1/s1uj/PSM6WVxmMxtwsnMFEg7MzqB1gz7MmXQLXrJplmfTgwEcNMMj3GgdpqIfkX4tfE6bkmxt+Jrc480n+UzD8AoCD68L7ZAdtaoQx0mbLqytiYcKU4TPDzHFfyqJLmxjCpfwshN3FewvTzwUWsy70fJkV87Dg+L17OXE++vCn3SVveobrqrs9ICQiNh5nOOeZWFpV1iJm4EWBogxyAIzZD3I59x1DIULdIzl/Hclvs56vkDXGz+SzUAvgxcs1BiTq7OzYZ3qSgMdZC+PcgTKCkBo1COG8kGl+pSbbCa6hA7meMMizyzMMkIN8FEsOhUVE69bX36v9ni++lzXBuc614vcABiELTOE01Iw5ahv3peXzyXsUNh7gNsDX4qJsAjq7OoKAqbhex8E9ziyvT7geOjOqyKF9jwsBTUBMrpG8u1qafd+Iwf7ZDRKDseugDvNQDhLFVX80Nso7Dd+o69dvKKgKEI9nJ7xPYuSwA6FQrGOHU3BmcjlvTTGzbCphY8MD1g7ApSAK+quiapzbN27a5tqqeiuAOnw5kTfjm4sCIw7zmdpyd08AjRhipZK1wOKUxzAebM60LpRyAvlD/07OGJ41SAgTN7G/8T28F4AvGbP+vj59lnWUSTevqWbt6+231lbkoZuW2yvI80+m+3E8/lAHEDBSlRWOs3HxqypauVS3ZBPM0pqtrK0xgVRvB0jPGeFKIaSKWdmSMFitQ/DAC00earBvSzrT6DlDJiVkCn/OCULxwCvqxpD5r+FZrRok4MJvqbjsUqm5SXk4r21saeCOpxuydsKrWOsEcMUJsaI/2NtTnxt6Nre1ZW0vt22L2LYwoNjNa2D50g9/aE888aj99u/8lrV3tesaiHVlAKaeaMz1dzN5p8mLbR8ws1QTcZ4EwUD0MVK5yL/Rn5v04Pgnxqw+8Tf+Q4I1P3ntv98V2J2frCvZJ5iOeaHmdFoRAQOfhXACoMJDqGjVSkVQ7pKaVYqKv/qL79r//Lv/znA6ANw6Oj5mQ0OddvDAgKVa4gYriYO9NduqKRCNPg8ED1EYeYtkj8WLlwAPz61bE/oV8ALAALpkDjlCtDHwnEDOV7D+/k6lI0ELHxgYsniiRe9pbXXDdrcBVDBgX7TZ+Tm9FimHAF/l0p5NTd+xRALPL7PNjR0rFtFrk67kvgsUOP0DfXZ36o58wwaHRy2dJq0R2dOCNjMKCpodJEf3nT9rhw+O6uAgfZAHem5+zgb6AYFimrhysHFQrG+4JxFsC3nKWsQGBocCTT9m3mV77/13lbB2/NAxJWpgdE/UNFI+pk2vv/m6Nt/evl4rK1a8wdoyxAzjz7Vle7tsUikVJjBEmMp4WmNW1NjWTIcKc5D3EcCmjY2AbeNeS9wvDnkOapd15rShYggeHpj4gMjgu1yWDnxxZV2NbDOAAlTztjalhgCksAFiCin6clubGgFRw61mHZ0d8kuiKaVgYKNeWV3SdImf2Z7JqkFFvhYWzxQZrBcKSSbsAFCzszN26OAhHZgcxpJ3xeM2OUm61JiSaChKVtfd7JhiFdksxb8m4DCykhQlCZlNIgnJl4ua5DJp5j/F9+b2JM3TtKS7W1G/k3emdein082WTjEFLlm1TAhB1saPHFSiXRlD+JYWa29ptpWlJVvdXLMa7IxY0i5duW0ra3uWQZbYFLfO7g6XQAa0XApOPg8FomQv5iEJ48eOaV0xnd/a2vWmQ2A0sdLzauLGjx6ws6ePWzbTYq2ZFos2EMEc3U/JIzFS8fOB/xqA6RQ+a4v3rK93wMEt2Gl7RFi72b0nEbrRLWbZrAMkc1yLtRUmVBjaj8gsFxkciZvbG1vuO0OyZiGnGGM8RnJ7O3puYK/cmrgpQ9Ke7i4BptC35UEF/T6f15rifcLWwj+PqTym5IACS0urarQogFpakvKh475ubm5LooJMlenawGCfTd6dVCgEEzCeT2RC6Sz+ZQRL7Cml787kjKWybaKOAxptAxDL1NVNcVmrTAWZUlPckkgJc4bCncKDnweoD9OOwm1y8o4CIPgMyYQzRChCmWbyuhQY7MsUJHhs4U+4trKusAmeNQEempp6gwjlvB7FED2qKeLa6qYnr9VrArsAwZjK8wxRKLG2eX+8hozHxborWldHVkXicH+PtTTHxbAB/K0Hz2dE3gcAKSWryXwetkjEqqRoYd5JQhkJi01psxgSgrI8GQD52CeRSFs9aksLS/a9p5+xzjZi6nN2c+K6Pfaph+3iwxd1fzFSBVikAIa9UK+4LMVovHhOqlG7cf2Wfefb35WPFc/efRfus899/il91r/4828o6AAA42tf/wXLZGlug2meDEkBu5HkMtVERYBhvBfpIWNZfnQ/xl5WjIrSgnk/EkhpQLGwMGff+97T9uRTT4lFwTXB0P5HL/zInnv2GQ0OPv34p+znf/GfuDl0I408gKH7SHCvVZ/xqyRYsGki2uPZ5FLppJUryHs9vY/34f8GcMuNnuXdIy8J924D0Ob7fdDhXoqsbX0GDdrdWF7DK0mi6LIrtrO5Z2+99q71dZOwetj+9tUXrHew30YOjlvdEtq3Fu554mb/UL9Le6sRhAL29suv2vzt21bZ2bLtDUI8muzY4SO2u7Fjc/cWbWZl2Y4+cL999qs/a9MLC/bhh5fsofsvWKZWtpkrH9jMzRuWymTt8P0XbGJm3manpgy3nhjSoGLZ5lZXrDlhNjrUL59KJtEfXb1kdycn7ejBI1Yq1G0tV7aHP/d56x07YDP3Zm16ZlaeeydOn1KDSROIRx5sWgZH7Am7GOWKrQ6YhceRS8R4HkNfKTeIxufDpRY0d5LABQmZAmkkN4SlUA0YYTB1mCa7JEMcHIGPnvZEYe6sQF4T82fYQ0y78QCE7cg+vmUrpJsFzFIAKIZuND8A8/hHMbWH1QWQjwn24EC/Pqu8in4shZBzmL2cdZ9Kt8rbxtN2Y9bT3RFEvcc1rGQ/YF1g28CwYXioX4McsQrleQWQ5T40Idsk9G9hLQlI1cdzKZwb7vs65PkImVuS18IWTjhDyxvvuppLrjfrG+YyTQnPI1J1agX2Zk9OdJAWqZLk+Lm86jIaoXItKlk5ezDDDNi+AijrDARJf45o2LC1sy2ADBYc4AiDIoAOl5TCynIPS/49lhGwxvl/7pWDKLv6Dy8iGHARkrhSqf2EQQAD1h1rjLAdPivPLjUmzzH3gPqG69acTFgm1aKf4asLFltNjFu8lACiaJJZpxnJ+xKS+/Fe+JysBzyPqLHkc6n0TvZ4N4e+e3fKWdctLftBPqzzybtTOmtCjyv5SrbhVZlxQCXm7Dol8xUK+nxYEPCZqAdUzwKk4Y1Vroj1DICTwFsosIaglm7v7NKeC+AGQy7HMIlBVbliqWb33gWY5+cDRAEo8GcAAnwJ/CoWBOS4d5UDI4BkPKMwUNiTGHQJ3Ci6jy9seYAW3gPPJEBN6Au3tb2lZ419GWaK1leUpHEPxOG9CLyOxGSlUalXVX9wVmu4EI2qiWddsUYFBAXN9Py9RYE8XB/WkJ/xRQ1gNMRoJJHSh6+uVEYh0Kjv4zOjWHEAGclkVn/GAJ3XpOHn73htDdIqznLmPoWgFJ/bbUeqtq4QLYbY7k/H0I90OpEVMPgPPEQdfPqYdcOzynXhmZOJfxTLDrw8K85SxXss7umH23s7Wt+sGcgERQaNgaSf1+Hncz9DqXcItqnnrJM+va0BOHU7r+1+g0kdVzt79GYFvS5G6MU8QBTgVoHTXAFQA/09Cvah1maQSt175cplrRXqdZfTuoSauo3zOEy7RbiL0oYBltZtkPjN9VIYSdLPA2FspIZX8KbF7qFityZuOysO9nxLSvcPFnSqlQATJIZlm593RQ2DJfxSAbLoWXheuJbYxThTkQGWDxQlpwz2iW2ktjCvG5sVvoJyCVC/s7NbfVgIsHrPVVMydp2hDD6CAVOTPgevXKTQ4VCGa0LdSn3I88b5RN3GM+EyQGfPhZ5n7ME8P65Pj8rnkH03ZKd6TeLrGBsFBtXsOTL6LxQkPWSt0rOiUnKgFRkx6py4zd6dtBeee86+/OUv2m//9/+dtWTS+wNJQCvOD/wR5a/lN8PRCs4OWTs4nqFrqHPWmaRSJQb/8Zy0Df1Elvj3Q4v+kX13bnEKqf2+DJFNJjQPDX1oQ82cNniSfrRKoOGz8ebVtMJe+uP/8y/sD37/D4W0PvLpC5bJJm382JhlM0nb3FgNTA0doSFzAREAACAASURBVGYjpSBrjCdFr56dnbX77rtPqYEcTCx26JMAFxxkhw8fkl5btP5q1JZW1vTvz+ILEY/Yyso9TR5OHD9moyMjOthu3rhl77z9nppRijKYVNAz8a/CSwo21vj4QZno0QzOzNyTd5iYTKWynTl72vb2doW28wx1drbZ2bPnhIbnciRu5C1fKEsilm5Jq6mFkVIu5e3B++8TEDYxMRFsejk7evSINleAPJdTmRIjkCUCksGIoriCAeW04po+O0APxWoq4cwmNhYaPt43/k3VekWADkg9RRSH2eGDR2UqjSSzuSmlxEBo/RRGAGJt7SQXliQbIXqWn0mSHdNiqMUAXfwsad5BxM0PKzZwHVJqZr0Bl1wg5p4BbM5oz5mWUjxTAACqseHA0mHToTlf594TFLC1rUMI/zPAEGi1o8HhBJBEccEEnWKCC9bZ2q7JEAcUHk1MIUl24VBkCuQpeE0CS/jierMZ8ueAWshDKYB8apmyu9NzYlyxHtUgBgeamEGi3SYFnCFTa041a+LLa3P4sVb52UzYKByZOiOH4rDiNB4cJEI3ars7mzLn3d6iMGiw/v5e6+/t9Sm1MSXy9BUOz+Z0m127MWlLK1tWqcP+KFlPf58mJQADDrZhsm/Sq0v6h18VJuUtLTY0NOwm7jo84mLAoGnn4NncXLN0CiPzlJ0/d0reVtl0wpoTNA6Nao45cEnH4bp7gRS1xeUlTTh57DmMtrY2Nd3CBBQGoXw7ygBKy5LsEchAYw1oxvcAMACEAB7Ia0q9d0TXME8hnNu1qbt3BRAyOQLcmpqatKm7k3bm9Cnr7ekWi4ogBQBpPBNomgYGB7Tm5KWlWPaMJLncw46OniBm3Itkrgf3HdaCjDl380ptBGgGOITJ0NXdp+/BF61mFUsxgTSYEqs2f2/ZmtNZ6+js0r1G0sxa59ngntCI3b17V+uYwrC3o03MPOSL+CHMzs9L+kIzBiWbBpi1DlBMYUJBxAHMa4dGxYqVjjRY/8Cg2JYURfNz82KpUVhRhFLkUlj0D/aLvg6zVFPuSFxMD/YRmgGaY57djnZ8LKpK2GKqT4HH84RZ6N7etqK1cbQ5fvSQtbemLNkYsSQBGjLUhj3EBAz2Ho1nWWxfJcABtlS5xzALaASRZhJ84C7bgJisJcmzGjCur9vbb75l167iR0GS14qdODFuDz54v/WPDLuEhHoXcAOJZMDkcNPcRos2ULAV7XtPP2evvPKa9vvx4+P201/+kq2sLtuf/l9/IibAk08+IRZtKtMs6bM8taQ+ROaAQXLEasgL+CGBOTZMCjFytEeT/uXpWpr5NPheJmkZQEa5Yu+887b91Tf/0n72K1+1M2fOyJvttVdesWee/o4KtuMnj9vXf+nrNjI6ovvpfksfS4HFLhA9DKCJIgxT2k2bmryrif6JU+NWreypUJSfB6AWsmGARR3SzroERNGvgSE9pR5f3ljDwvQGSvcr4iwlFYaBeXe1UhBr6wfPvqAp9pOff8Kmp27aR1cv2xNPfsnaOvo9iSgCSIFHTWD8b42W3y3YLqzsO5P2t88/bz2d7QJHMjQEtYgN9g/Z1YnbFmvN2Od/4Z9YY2vGnn72Oe0nJwf77d6lD+3mu+9ZE8Ey6TYrJpJ2b27BOmQyW7YSYElbm61vLll+bc3SsYQNDPZb52ifzSzNW3dbu91/7JTduDZhLZ2dNnB03CItWcsjFUwk5TkngKSBtKy89uFaQ8XKNczHWcUBKyAwymbvZy/cN9MOGBVoAhloiKm7v5pCNlND4JXliYmhLIahHNeeX2E7eLPkchkBXHiTCNSECcX5DSOTEIhVZ1vCzAwYIz5wjEh2DytSzXuhoCaDxheQhZqAeoEGi8/txuAkwGKqjv8kQ6NWq1TqSulaWVnW8I+9gNCYWrkqwA8zcAYDTOD7env0d4ROMKxxfx3/jL54fSACKMCwzsHUwN+kCvsiofUWfk6XLXp6FQAM10sJoJKRACQqQnK/Yfc+KpBIl4MkNAaxgWQZcIthHmdRqQwQgcs/aXnOSEdeQz0TAh6SsWMsrSRPWAB1DbfYxyTxR14X8YEYQwjOWPYk7jvSJ4ETMI/wRCoXxdTq7e60fG7X8ru7qpHDhDt5VeHhI0a7S8bx9mL/p3nk2mBZwHOY34MVQvARNaDfUwAlGE/46Uj6B7szAtOI1MmI2OmCq/m8uT0NWnnfDm65zxrJldwzB20x767rXOesGB0b0zXn7JaPTsB8YmDgYACSdPftodaDoQKYg7TelR5VZ5RHGgRw8X5Zk6QMcs8ByUjwBkiEMQKaq8ALAZsOEPLZkWlqsBPx5E+X17l3qZh7gJN83iCYiXuCYgIgFUCLnkHJjxocw1x3eTCvz7rktX1NevPLawMwOfPRAVOuMb0CIHJzE2bvJkmggk1oqkk6zDhQ6sAm+7IzPJ3tBUvF6zSZ6G9vK9AIkIlaQ2Ap71kNtz8nDgL463kKYywI2IIB5ybxCqeRRxx1HftJg94rYIGMvRON+/V3aFrPZw0tRqjPOTt5/rFCoPbi32CjwHUBgBVYyBoD5NndlbwfoARFjUBWLBp2d/T+UV9QZwGmA0axDiAsUIcWOaMb/L7DiOLf+nMfpMECSCsJ2f08+ZVn1Afa2wqD4Gfqfkdg3eFxG7PdHP1JXoELFAfI5vEIrBPSUK9IWo7FDCzJ0dFhXc8PPnhPNRU+dZ7QvahnSgbnYj978BPPL4NV1hP3UL7AAXAiMFZ7DlL0j2sDrj8BZVjEkIRMX8Ba4b0/cN/9Nj5+1CKNNQFsANjsB1pHskWBnergDPeL+lYMe87U4L5xvRQGIPl6zZYhauzlLJHKWCMhGbvOfmSP57nkZ7v3V9YWlxbUH7SkM2KFhRJvBWhUeU/33CMPf77OTjHLVpaXNQjiZmggGQSPCMiCbRx4H5aKOQW48d4B3KjT6PH4koKj5CED9EUAW9w/AbbJpH5OQADW73kuqbPYjxgcplPN9sE7b9tbr79mX/jcZ+3X/8WvWyroG1nDSp/ljAn6Z/WgAfOc2tK9ucKvulWCoZXXXKrwgt67/hNw6x8ZVvX3fruFZU9LlD/E/8tnywEv+ZwERT8LkDJQDUKNJAkaxbx8J5oSKfvG//039m/+p39rfYM99vVf+Tlrbmm04eEe295i0yL201N6oCfDDqKhT2fbhUCD1D/wwAMCD2BiqPAJIqZp4DSZqKKFb7T1DVg8rdqoOAz6+mi413WA462SboGRQrMJg6YqcOL2nQk1MOyjyPjW1rfs6Pi4dXW2K1VmemreUi1torIjv6IpGR8/bPPzM2zNNjY2rEQ/DtFbt5BP4J3TZJ3dvfo8k7cntdEfPHjIbly9ap3trWIl3b5927ootgcGPNmk5LGvgGZDg0O2tr6ph5pNzNNbCjZ1d0rAGNdLsxw04oODou9euvSRNuu29lZbX10W66G3r0cSzxs3rtkaxtYHDllnR6+1t3fJCwVPrenpWYGFSolLMU2A4p4X4LO7zZSuXRKOJejPHcgGFwUWYL7NJjs5eVdpiEcOH1YTr4nnFtMxDCiTmnqC4EMrpnhPJlMqvmX2WiYxzqWbaraqVU2MSFNRzDLGraJTk3jp3g4AVKGnABs+xQH3FD8K7rkfUC0CxpBPcnBwyHIQDfT32Q1YACmM21O6BxSUTD95Tf7s1KlTahwmbk2qNg89DjgcOGA9HTC2zw4S8NDik5vr16+L6vzoo4+q2CLBECCOAo2CaY9JL0CwRWxkeFhTGXyYSF3BkyOf27E9psU52EMpO3XyuMxLuR7o7Te2cnZj4q6lWjtFP+7q7bXN7S1LY9JYb9A94WDhoKOg4z3z/vlcPvnBX6yoAguZKCCNG5OWfXq8vGRDg312+vQpOzDSawP41TGJxlS2isnnlp5B/i2UY5I3NR0PfGS4Vxi8c70pOrhWFPnEggPcDA0w5Y9p4g+YRaEOOwhAVvlzGMRvbQvkXFxdtW0FDuT0fQBhTOp2d7bs+vVrarrwpYCZNjFxS5RyPtv58+clqeFnqyhTxHSjvf7GGwJ3HVwctP6+bjF5eO/yhyHWuorcokmNDT5V+PQBOgEGkSjD+ltavqfJEuwu2Fs8pzu5ouRNUPhZI6xrT/Ok2a/qXjC5Q3KYhPxXQnLRHIBVBXm+0IwCXtUa3K8L2S1sTIBVPiNNDFM9ihXK/y1Mi6NRAXr8XAIb/B57yoxYt3i6dZLeiNF9g/bV5qaMJshM4vheGGeA5zRANEMUOdUKIOaO0oxCti7MV8B5QC0itgeQJbVnrSUJkwS5J00oE2ovSnjWkX3AlhNzq450j6vvLAnkkDTxMr1nChknWhyMJyrvjxd/9KK9/+FHMth94L6zdubMCRs/eUKfyeUOeCz45BDwjMZGbLE6SUM1W5hftD/7s2/Y7Tt3JaU+On5EhdvC9LSdPXVCbKm+/m69Z7xPuM5izkQbhS8BUhkSLjyPJGGpOyskSLvzSXiQpCizfv9cPIfsG/mdPXvjjTfsW9/6jpqaEydP6n7euPKRHT0yZmOHDtqxEyfsyPFjKhgFLgWu4TCeqcSUVgVYxueKxJSCRgMJ2yLRaHbs2EGLJ2pWhxVHvEXAENLrqdhDjlWzPDKBSIOKdk+B9M8T+hn5lNPvlX/5Z/GExgarFPasXCjb3734si3Oz9pDD56TbP/lV1+1z33hqzZ68KQS6qTaikCi4/7yluNWL9etWqzY3es37Pvfe8Y+9dADNjczaZv3lqyjKW0Xz16wucVFu3Trlp157GE7efGC3bg7afGmpB3oaLdLL/zAlm7cFHu6kslapSmlQVGvouirtg379/AhS3dm7cbb75ltuZ1AuSVirb0d1o0nTrFqla0dm783b23DI3by8c9ZgfUZT1iGZowGEqYlQGa9bPGWmFUjFatV6hat+3rzusNlfF44O/iEzIU9DHNhsSwE5NCIIvdxeQbPqa61mmc36uXPXYbuiZoMBQRIBr5EIfAoG4FITAbvPC8y9JURMgMkDzygiKchEBunZrYHm5UUu2hMTCSv4xwY4D/tZZhgxz1IhmcHywEkewxIeLZoqqanpvdTQjOplEAewBvYurB9YXUh2VYd09tm6WZYDe6jIlBLnnOQGZzNFVACdT3Zkzk7HVhAxu7/xsFi9+WSNDdocvm81HGczcmmuBgarFFqFUmUNOAsi5EV3heema3t3SDyHtDN1yVNna6IvIEY9MGOYCgJgMSAA2Nj9/qBzc5+TA1DPQFIovTqcln1Ikbj+IASkMP+FrL7AEG4Ns06f/B6cZsO5Ic0cgCTGNjLCF1MZ6TsG2Ka+WcGvCFp0GWjNIWcLZwjNIcMd6lbCN8A0JaaQCbNDBmcHQGLnLoJ0Ipfw+ad5pu1RC2XTWcCNpSb+bNG8UiE/UO9h1xrZnpWEr8QgKQm5z+ugwYmpAju7tk2rPBSWYNk6liGWAJYgrWJ0oEdm2EKzBT8f/B/1YCShPPFJf3K+Q1zifMJRg6KhDAYgecHoJN6ltoFI3XOM85cl1k6UMr38HvOQu1oUZflieEdsJkkscrl9DNC4Jd6IFyrsjYI2MyS18ruIBf40cHOLutzAzqLsZhoDDyDAMo9tdHZVg4eKok23igAievEcAnAREP9kEmp59/3YSVNap9xpg6fjddj7XL9+PtMulWyWWqZeNJZi9SyeBsxxGENeH3nTbySHRmCBz5i7Pta+2Lc+/ewdymF0PBn29JzyNnhLDmAuU0N65CVugzZh93U8awX/oyfD8DH2ckAjWsHmMe6Q5mAPQN/xzrmcziYFVU4FHuUy5e1eag/EbHCInreuH+8hpL96h7mwD7APhohJKWhbgnqkAqy4JzSDmE9AlIB8ssjN0sAw8C+RBdwjs/PvYKdyWtpP8FMn8JEATYe0sBexb5J7cLewCbnMvOK/HVZS9RRhIWsrqxJDUK9xbo6deqk93DVgt2+PRGAtQz83FBffn2RwOKHvQoZryxAPLVXksgU149nmqChqm2RlFiqWFMma7kS9hyw2FJ6jhiEoP6hD+B6QWLg87FHAASFPnIhsIbMlTUmKWJjo3pVht704/JDq3hQAPc6PHuowVgf9OG6r0HdUqnVBWjz/ZwnfBbWlViGJJ83I4ul7gHUdLUHwxIStuWpq0CFhO0W8L5M2tL8rL3w/DP26ccfs9/5V/9S9Tg1jgIMsHwBGBYJ52M7paBR3pe5hz5bPK+AYXxpnQWhGjxrrYPHPrHa8BN/Y1BZ/eSX/w9cgcLy3XroqbI/aVPKh0/KwkJEJmxB3LNWFUVJFRlYwTXKsYT90X/8U/vdf/MfbOxQv/23v/Frtre3ad09rbaxvqyFTdHORkJk6fix4yraABfwkxkZGdbGwIHO99CY8oUsEfkdBxsgFP41YwcOa9p1d+quJSh2KkWxUHa2d2x0eFixzaIVtzBVgMqJxrhk61vratDwTGpqBghwgGfi5oTFohwwmEByoBTV9DXGG2xwqNe6e9psZGQo8Hratolbt61Sxf8hIjYGZtPUebBPOHxHhkY0B2bzxuOLQ/7goUOe5hAB+GnSQcVkg4J26u5MYEaJ3wUHDUmBnsDE4U+BCugH+4cvzA/x2MLnhWKIzYJ7B+NEOvoWwIySPfLIp6wp2WJXrlyTHItNh6k+huhsfh3trWJjUVA3pVL71PJonI3LixWaLoA3DunmZLMOaQ4vJjpTU9NB8digpp9GnsYSJhusDSjyHILo3jkcfDJd0bQJxlXAORDNmQYAU09YR0w6kVhSjHCYbgWHLIXu9sa2imlYSlwXDmX5rDU3i9nDax4+esjlJ/cW1WBwCAPWhPJDpp8UJIAZzcmUfiYbsQxSm5slreOQ5lBnHfJ88PeeKpLW/8NYAtigEOaehok6HC5Ts1P6902JZvl40URT3AKsYuBOQmAkUrPFxXlrjEft0YceFHOG5qCnu0fG9hMTk1ZtwCg5asdOnbH5hQVrSTbpUPYG2QSSUjTgeQbQJwNuJXiV9Q2Y4/P+mMZgOo+kjQkd34PUgtCGi/efsSOHhpVOCKA0MzXpjBwVjzR6USsWoNO36KDCIDaZaLTN9Q3b3trYZyjQDIRFJeywbFPMjelreHIl1KTw9yTQzM7Myjvu2LHjtrC0JL8PLzgSdub0SV1nihM89YaHBgV6LS8t2/vvf2APP/SwwhZC81KeLYDF02fO6P6trq1qAnb71h07eOCAtbe3iWnB80GxT0Ege9IIlH5PNMOfhGeRe8g6aW1vkzyWafro6JgtLq4JuJpdWLRMtl2ed+7zsak1wBfNCM+hvD9a09aaarK4n6lqkndJaMWPrlgScAOQwTPBemGy7tNegMS0GHNKcdTUjohvbw6Rv3KPeXZo1pBiAoSNHhjV+wHoxpyawoWJIveEL6f4w2LAy4SghaSkTVDqWcuYyPb09ngip7yxqpZubrLmeMRqxT07dmjM2tLIRZABIYfiVX1vosl2L6KIMzQb6pKCImvSZJaJHs0pJuWRqDXC5sKHixeJRLWO/o///Y9s4uY1O37siJ08cdQe+dSj8gcsSh4CayxINiwhi0bWRFEKY4EpZ8KeeeZ5e/HFlyX9VNNDs10u2q/9ytdk3o7vRUPUKet80WRIXyaACtZGzOrBYAfARobwklK4zxj7ppiI2hcDfzpdAsIjCvbGG2/bt/7TtxVpzl4DMHDk0JD93Fd/2oYPHrTWzk6LMMnn5yL5pcGvcIbSjBGx7iAbLMaFpRWbuHNXTRv78/bmsh0/MmJd7XjtVa0hBouB98578ybFJS11+f6I1Yu/IMW/PoPLVNx2gNAHCl1nYlBc86uYapIdVG1zdd2+953v2tL8tP30l37KSqVte/mV1+yxx79gB4+csTq+jjTxgck+Zq6sT2S9SBPvXL9p3/vWt+2pJx63SnHHXn/xb22ku9+++IWfsYXZeXv/2hXbqVXsqa/8jKVkFBuxRKVsN157zRZvTSi5sWfssOXrUbty6bKNdneqwZleWbFKOm0jp05YTypjYx1dAps+unPNUtkWGySl9d6y1dbWbHN12e4sLlm+rceae/tso1K2tv5BGz92wsYGhyxKKle9bA1xbgDeL1Uf2gUm51xL1mjIppDheSCpc1aiT7L5wocIsMGDAQBRSAn2514sYDGQ5Din++5ehiGA6owGzlgS/QAdF5eIaY+J/RxP+DAFEMZBMA/5YO/D+w+fKJmfW4NY0jyYNBncV5m5R0ny8mRAWDxM9JGL0QTx+gJTqjWbm5lVneRryPdpN8gnMQsAASCCEJxWG+xts/ZMk4Y1DJYqeq4h75TFvsBUXQyuRl9bH0/Mvbkgqc2liZ7mGAKvLpn1QZ58z1w7G+yfDjayr8AKE1GxwSVZ1XqD7ZFKRr2RhMVaEOuNP2Od8mzAIkJiIxClQGCIs3wBi6iVPEUaRlRJrBbqBNgQsLDZ9/GyROYUgp5Br2Rrqyv6HIkYzSiG8g22tbHmab+trQJ1QrCU+8J+v7O3J3CnqdkDWUiw5YsaSWCBPK4KAXPG1yANLveJNUnDKkmsIWukFnBzbkkF5Yvk11/yvoYGsTn4efggsr6pZxhOykQc43WPRRazDcCBvY71DaBDcw2wptS3QK4tyeHWnu9xRw7Lk5T7T93rWVOsZYIV4s7kXlu3AwcPKhEdywc+Swja9fX26TpvAeJtcZZ2i93Pech/kjzK182TMAFaqCdDQ3LWqFj35Yp+Dt/j/mik/OGN5sylEGCVryX3S8EI/r28FkAWn8+TR6nRI2I5ue1ARWcxfpGsn5BByK8hs0h+Ugw/JT10XyMBVMjqjP2R9+9DDdavmOuygnEau14r4q/PV8gwc/N6nhdv/uWTCAAWB9gkJdzl1DBPYb3pLMAIn+RMpP0AW3hKMZTRnubne/icwb7mi3sHe9Mld85gpc5HmgaAw/uhvuG6hDLIttYO7YnUcchPqVv2TfAJRlAYDsC8g2jcc0mzA8IC95f7xF7DYBMFBHuN/KNQSTRx3jXoXvEcc18YrHFolmGH5QjCilkDCqLCnrU0kbgJGI6/KkSHkryuRg8MC1zhHrGmBVgreVNX2s9K/Kdye1auOtDCuUyv5ue+79HymMsQOhDTWS2ftGY82PDXpP7DWmPRZYnptB0bPypwrVYv2erqcmBTwp7jBvyS5WLbEIDGgDCc2eyp1PL8XJ5vBhcAW7UaqaolgUe7sHo3dnxYyBmRSOoZ5+94ZgFfeWb5+UrKRPa3s6PryZBG9jSr60HaIoQKBwwvXjwvdYLYhXkHq+STLFKGp0ZqbUawceH+UEcD0Ln8F8KKagvtJ9Q1fFY/71hb9APFfE77I5YACumKwUjEqL7ZYvQYtZrN3r1jL73wvD36qYftN3/rNy0Li1W+yQG4xTMfnA/aCeUX7ms5HFBqoMKfqTb1tHp/toKiHM+tgSOfGLP6xN+4f2r95H/+s1+B/ModB7dkLgtTy5eJF86OYgeqh4DS57HQNOKwtmqVguV2t60p0WJ/+sffsN/7vT+0I0eH7Z//5q/azi5srZwNDPTJbPnqtRtinXR19whtvre0ZPPzmKO2SOLFg05jpweBom5nx9M5AtovTRuyIjajbLbNcnkYR0hqMK+mQW+1G9dv2Ob6ut1/7rx7Py2u2MStW5Ztz1iamOYo8d8JJSNOTc248a6Zra1sWjrVbktLblpPsUO9deTImB06POIPszXYnTtTYm4dOHjUOrt6bWFxScmLFLJcK5pjZJDnT5+TOT4HIAUGflNsgHwuJhh8Vjx4oPcCINxbdAne4GB/kHi2Kn0/xTNN6s2JG5bNttjQ8KASEyku2ITZSJnusJlpmhhU1rCpOKwLhbIt3iPxsV8FDnJAnm9APdhfbEYBQqWCpFAuqWCmiKF5ZXOE1dXV1WWVQsnuTt4VM4TiFaNMpRKC/NNswMwjljqXV7HExsw6QurIZ0fSRdEhOeL2rpvqmlm/1kOLADy0/YBNHDT9AwPuy7a+JiCGTnpthWs5pKYYQILJ4TQRuLGoDQ8N6RCq1MpKjWSzR4ao86pW18R0ZHTMzp07Zx9++KF+39fTL5AinCoBaJGqsrK64gk0P1Ys8pzsSy8zHjENuOITQvdMohgpVgoC6Dg0Us1ZK5eqAl4BaWESbW6u2s7OuuXy0KD3pDPHb6I13WInjh0VyDE1M2uLKxuWbuuyOmlqgAcxKNoeO4ykkmcFYI8HlAaMwoC1jB8UACj3QP4/ZSbeSYEbAL0AXDDvuA94LD384H125vQJTb+WFuf0XqjGlDRSNvnWsb4BbzY3kDam7N78nCZkSFXkG5X0Qpu13BipWzoZFWCHxBCAyWO1vZB88423bGRoWIbuAMUz8/N24MCYXrenB1P/Va1TFiaeW4BjsGHef+99e+ihh3Xovv322wJfw4hsJM0UU/inkMRHogqfL5vxe8j3cm1ofJLNmC7zDFRsdm7OjaPjePgtqvgEsKLIYx0cOnzYRkbGNIne2S3Y6vqmjF3Rck/PzNkQ5taBSTf/nnvS0pRwc3aS/9SM0rQuW1s7SW/u71EOvGc4tNkzSLIKDe9DbxglrdVclsSzCChJgUxzSmHIPgg7ASAO82/YoVwzYqaRIvNvxCRD6kiKnzWIYYnkDUZnT0+fPP9I4pJPQRBthOwCBl+GEITcjrVnmu3A8IDkSXjIMSgIJetIX93QmJ8su201xWEDLxadzNf5G5LMnJHLGQIwz6/PPvO8vfTDH9jgQI+NjvTbk5/9jPyUxEph7wdwkhEuyVOhDDJuDXUYVlGdIX/yJ39u773/oZ4FGqix4R7757/+X+vaKNlIvbSbUNO84cfIm1b6TpSi3k2DNeWjWpXSr6LPQ7HmEio+pBd3ku5EYpbfKdjrr71t777zodixSLlI+fzaL37Vzt932lra2zWRNUA+ceZdVljKwZKsW4Sida9o95ZXbHF1zTZ3c/KEeHDU0AAAIABJREFUY+/PpJpteWHK2jIxG+pvt+HBHt13b05IwgPkQEbi8jYfRbmphCcnut+E2EJ8AfQHHkUw+EIOv7y+8LXK56ywm5Okcn7qtv30lz5ta2tz9sIPX7TPf/7n7djJC1aowqqpOlMASREhMds7ls60KgV3e33Lvv/M92384KjWzUs/eEGf9Vd/7b+wRCZrU3cm7eU3X7fHnnrS+oeG9JzRSK3fmbAfPvtds2LFTp8+b5O3Z+zyhx/a6RNHZJ48NTdvyzs5s2zaBvv77cnHPqU1WKyW1aykkP0huZuatI2FWVvb2rG5XMnGL160WlubTa6s2szSil24/4KdOnrUEniBGEbB3A73kGIAoVsfNPJqijENJ9nVFZ9qFp2J5EAM6zOsmxQPD5CohjwoppGU0MAwHCR0Ao/NSllnsdgZ9bqY6MWig6fsTwCeBEN4oiXm6B/7/gD6UORTw6hGkz+KG6IzpYdF4PKlihVKBQHbYmI0RPQz9b3I6zDeFnDiQMD87LzOEsBylpAYDtWqzizqLJpx1nZbOmlnjh+1FP5SpKGJpYkXHGEXNGzO5GWvlQlwCIrAwIINp2fgY+GIr2X3HmLfcDmoewFyjT0Rz4Fy91ZxWWepUte6Y2AQxdsQ2WEsLhk/9Qd1CDJk6geGFpyDXB82AgCi1mybPj9NJveA9S8J4sbWfvMpD5gmgDwYED6IADCArSVpfr26nzLZ2dEmf8Ld7S2deQCyML05b7nerAdqKu4FHozUBs4g9lqXRpRBFPeN9899YigFyxdlgDyXCA2BrRWYy3N2UP/QmDtg6GbSbsWAXKlFbF085vjizyUP3NzUeoHRsoBFhuRwGJ7nVc/4kKqu+4ffTwjQ+SaCL5Gb7CPPpGGlgZW0LQgq4XPyb2AIwhREOcHgGoCP9wX7cG6WxGX3JqK2yJXy2n8ARajFeEbEplFiW0JDI+pZalFAH4XGBLUZTB+3xnBGP+tF15mABIVNOFhAg8v6496wd1FDC/AsFVUnJJMwc/2eiAGdZ3/wlFqGN86UJ2mwUSnFoZG6GC75vJ41N9iGEVPQORFX7dGse8uf+aDBmVmALgA27ON4h/Fc8/o6O4NQnzCZkQGZSzhZwn7S8rxxXWjoe7u6XXZKij0AOgykKGCGB1aQsuyPnbOPQmCLdQ+Iwj1k7YQMN3oWrpvLUksCesL3zv4yOAiJoMXmZuckzad247rBPuf6U+vw7BRKgD0w7D0F0iV4+JWyfrAHKUpGSw3C9aefwaqEM5wvACyGGLBjCZZRah5phRETsFrM7VpuZ9OSiZh8IHkWoIZ3tneoHoo1+qkYDqgBq32ARzfnSau6rg11SdRhjPFZeBZgpPn1cGsVeh76quZEsywA+EySDSLL0/2qevJonLREwD4CoD5ey/QgvJ4GBxAdxMD21FnASoAn9hfWpxLYdQ8BGTmb8W3d0QBvay9v0wtL2h8Ajdn7+LkooGj/AIFDySuf03tpV6MIKJYUnH5oU8ApdTCDi/HxQzpX+NraZL3Ckqd/XZdfqdIbAwUI6wtAKqI9iL6i4kFIAKmB1JZnm4EoQ0LtpXgNVirqTTCdZx/g//nzlkxGnsOoOhbnZuzbf/OX9uRTn7Hf+I1fF7jFHs815lrzDMvuIviS5D9gZDnwHw5JIlYPQoNcXeG1nINcPwG3/rODT//QbwBwywsML9TCLz/wPUkqLPYoBkQhVzw5Guy8lZEmlotiqfzRf/wT+4Pf/d/s7APH7L/5F79mGxsrtrW1qgcc+u71GxPW0py20QMHBIy89/771trWYUfHj+lns7GzMeJTxWKkGJMxZLWmX1dX1sUU6OzqcoQ6HrWh4T67fOl9a8um7fChwwJyjhw8bJ3tnQIIpqZmbXV9ze6/+IB193bK0P7eIr5YFJqbSrcCzFm8t2LpVKvVKhxqgEV7tr2zYU3NjXby1LjFYg0ydEb+wpQTs+8DB44IEKJmmpmaVuMO8KQ459Z2AUcUT/iJyRC0mQbWGVJsBDCf2JzYfPh5AE4nT57QxIQNEgomk0VSNfCkKRS3tXHBuuCwZLoAAq9mu2oyEsV08tjxcRkwstkxPQMcY+pz9MgRW1hA/72tRpqDAnkdr3P23HlN8ybu3LHz991ntyenBD6EyTAU/u2trTZx46YfhnWYVlkVPyD2SBTZ4JCwUUjz79gUGRZxMNA8Mvlgw8Tfi4RArgEHVjlfUJMDDRp5GdeDg5+DmQ2SyRLAZLVUlt6fqQ6bKDR3DnbWCtG0gCgcFJtb6woW4DrDEsRElYObiS2MP49UrgjwY6NEAgQbCJkc14Drz3Xis+E7ISZNUDxSxISJNLx/ikFem2eFDZyCbX1zXc00BQWphfgcAcziycbUIp1usjt3JiyRiOqARoZBEuih0RE7dHDURoYHJUO7eXvS0pkOy5dr1jcwaFu7Oyr4+BmevIRRLcwDot49bp3PQzEyODSo9RAaTzONZqot09eKG76KlWlV62jL2IUHztnYyKACItzfiEatbjMz82KWwPAD8NjeILXPRGGm0eIwQcriPhlIIfGiqVpjg4chsM70/jAopuDd2RGwePHCgyq2bt2elBk6FO7QY+PypY8EclIUc724Rh99dEmTQlhLFNHck/aODpmEcg+OHD3qh1bgrSEWhhAX7ktBhRZNA8wImgomTrBAmeoDLHd2tdvAQL/t7e1ofSI1XV1dV1ola0DyOovJqwuPr7aOTrszOWXDI6OSvFLU4sMFiJduabZEpGajo4MCcUXnL9LkcJ+QGu5YNB4X6CjTe6j+efcY4TlVMx1DLtYoqScFC15jNNo8cxTZTMsANGjiMBmm8BfouwmbDjCpLiN4+YnIo8Un2jRNPJuNsYR+JlIlAD2SIDG7h5GJ2SjP5e7WhqdqRszaMi127PCYZVriVizBYmywOGAunkZIDWEn1nltGpioJmshW8j9Stw0nZ9NeUFDoyl5Q4N99P5H9v1nn7FErG7Dw332yKMPSSoTekq5rMtNfqkqKWv8M9JQI++s2zf/6lv24YeX5S3INX30ofvtl3/5a5IWi0aLX1XEi1yeXwz55V3FNLxG0Rwk3fFMUEADCgXx1Z6CJ4RczCter8JU15AwF+3VV96x9TVA1ZsypH300Yv2la98SfJvxVXzWa1BjffS4qrFY0kr5Uu+PisNNje/aJHGpBWQQMkIGmCyUeELu1vLtjA9YemWqB07POrpdV1dQXqjp7oK0lLUujPOZFJOYRyc397YuZm3gzH8Gy/u2asla6yb3b57x7Y2ti0Za7T33nrVzp45aLu7i3bp0lX7zJNfsYOHzlqR/UYMmKKKcBgnr7/1up06e9b6evosv1u0pYVl6+/qtphV7Mrly/bGW2/Zk0991o6ePi3W7qUrV1UDdHZ0+nupVW1pYdZeevE5u//UaWtPZuyH3/2+pJEd3Wk7c+60glFu3rxrC1ub1pRqtgcfesBGx0ZtcHRYHmWREJTa3rCN6UnbWFxSCMT89o6dfOwxO/XYY/Z3731gl65eswcfuGD349WJhxNJiVEOqSBIQOvTvVBUDykFMUbskpoDB7JgzXliVxjGQ+OsPY4mDm8vJaB6uAsgEa/J3vfmm2+I1QObBRCH9YE3ZmPcQUtYXMwaFV9fx6PGWc/h/QNk4hrqXsdgRLpchrMQ0AQmEHWDGhlsHJBLkpSXzQrY4JlnL+Q5B4RwJrBLghi24WvC5+bfcw47IwUmiqm+ARQc7u/V5L2jNaMQCq6jUrYazINGxECCuU1CsMsx9xlagNpicXujLXknnjbyFvLGO/Tg4f8ZSvB9rDf5NDG15xyifoCF28CgB1+ZivY2gevaQx2gAPT3fQiJ24aaajFa6w06Q2hc+XsSsGlIl5dX1aADqFDHeUPO+/WzBKCK3zMggjXCIAiJDUAfRZiYe3UM3F3Gx33C28tThhslMeJzsO8CZMqjplxSoy9gJJ7QGcU+2d3Xr4bOPV5d+sb7BwyW0TvMEyWuwrCA6VTXz6FmYhjJPshaYd0hL1LACIyFTFpJazoeg7VD3YZhPcMOhqWS5UajYpFI2hQYp0v+V3fpK4NYGPOc89xnrid1PWuYmhDgkTOPc5y9ws937AocdAvPPVhGkXhU0ip+Lt+vsJ/VFQ1yADzCMwzQg3MsPNeU4phI7N9H1uvH0mI/8/iSZxqsEhhvGInLzsLfg9dPAFnO3uLveB2ASXz3WFfUT5xH1Hw72xsBu62k72WNhnYX3EPfkz0tsCprAhj02xq2MlxCesa1ktwwm1J9wnNHk857l8E5qZAkOWLZ0Qhbj2edQXTd8qWc6iP2fQFjsZhqYq+xqvsJup7m5x5l8uCTITrXyu8vEkfsSXgtajdeAxCXNey9SY8AOyV8Bx56XBdqWe5JMo6yo4K4XesSBYaYlYSu8Hs09Q1VrQkBEAHr1Bl0MdXb9DFim8bcw1MDys0t9QGsbaxI1Gvy3MEORJjfULdMukm1VqUIY9KskMMjdkO9Jowtam3eI/sSn8dDB4K+KWDQwpT15zJqWewvpADK6p6zJlgr+ICxDqgXFTQAKJlsElMIgNo9kJFPuvXHBrV/kCxNAje1YAgOOrvf14yAu4QDmuqz2aMAa2nkgiRanlvOx+bmjG1t79nUzJz2PK54sVK37p5eKSpgyPJeUDCIWZdq1j3m99SM7G1u7eNMMepHnv29PcBW9u6EJOwtaZc80zfCpgvPAj4j+wD9KUCweiE8O0kSl2wRhmTM1jbWVaMD/rMHMZRWEmU85pLoaER/htWIrIyaEgrOUCJsQ8R6+gc0RLp59bJkiU888Sn7rd925pY1IGelVmBfArTyAZ+fIuFZEhBv9s3CXbr942xFxzn8X6T6D31iQtYn/sZ/aMDmJ6//ya/Azr1bddEng8I3jHQOAS8HuBzp5nuYNssUmFVILDkpTlDS6xH7iz/9pv3B7/97O3B01H7hl79ss7N3JU3EiJ0GeHV1Q0h/e2enEr2uXr1iA8MjNjZ2YF93DrJO84vkBtlYNtOqQojJHr2FM1FKAqkWF+cUi3vkMKb1Tm/F2H18/Lg22Hfffd+a0xlbuLdoR44eltSF6RCgC9HAO9t7asLCzYEDfqB3QAWgx97uaOrf0ZGVhxMFmE/b8DLKWyLeLO8KCo1NvMJmZ2XqPjY6psKdxhavKjZFJld9fQN6yPlsgFxsuExIAPEoFGCfIZvkkKIwwYQQdHxlmQ0TtB3jy4LkL1wbDm4OQA4/HvqNtQ2ZG+L9BRjEwUExAt27u7NbjfqNGzf0HvE3YNNiE0cmRtIeVP670zOSLCDbxINrfmFJYBA+X/Ozcx4tb3Wbnp7SZC/bmrVsa7tAPO4v0y42XD7v9Oys2E808YAI+FBJqhd4RnHYN9RqlkOWFY9LlnhvaVH/z2dAcjg0PKTJMcW5EkVyUPad+iu6tK5RQteFX1mjsIt6ujsDk/WUNvNr169rwuF+TCTuYQzb5QVrcODwnmlIKDw4EPncNOUU/lwrIqPZKgFVnKVVle8bjZBAlmXitymiVyRJAGgEYAKgpCBgMwaAa26K63ug7gIaehy1mxxbrWw9PZ128tRxFcbFEpLIsmXbOm1bkec0TSVdXy/YnEotv6ddDIA9pYnClPXT29uvKRAecwQlJJubbZlkTjwRUl5Y8WNJM+1sz9rZMydk1EnhzhTlzuSkN8F1UwJgL401wEZjRA0+bDIOrLCBpnHCJB/PJryy+PJiblvXEWYcTEoaDEA/iklASK4bE5wrV64oSfCzn31K389zxdyUiS2yU55/WJ5q7jAoLRTs7Xfe8Ym+7mvCLly4oGYd0IliDKkskgjkz23tnUqFAhBxJltZUsaWVNLGRof0WWCiLS2uKLWVAhtwjVSdMh5NxiG+JaNOpvyNiSYBXDKtL1dsZgpJmcncFBlxNp1WYcfzQ4GL5wXXv6klZf2Dg2q4eI/sEXjq+STZQXEYNZ7KVba1zQ1vtvCHwtQ2nbW0jImrdndqal+G4uEGTBM9DahvoH+/qGGf4ov3zbXgZwBuwNYI1zrPtMxl8zkr5TFXRUqH7DxiZ48ftp6OtCWbMM/1aT2TO5IHAe9cmlW3xib85RwEprDw4An3HgqHJi67rug8mb4zZa+/+rJNT07YfedP24GDowI/KHiUZujZ386cUiIBQARSXwCHulVKNXvppVfs715+TRNHvu3UyXH72td/0do62wRWWcxZWawTilbJoKTZM6sUnEEamnsDY/IMscb4CxIoNfHjt1RVjRGrlQAYInbv3ro9++xLNj29IElTe0fWvvjFJ+38+TPu11GDzVqxDZobDSQ4P5KGjReG9Jwn1WrENjD4L5esJZ2WzAzJQn5v15oSDbazfs9yu+vW1GgWj9Ts8KGDYkOLAZDEZDXwPhIQ4w0Ssow6sls+euCpxXRYHl8x7p+nf7lfF+CY2YdXr9ilD67aYG+/3bz2gfX2NJk17Oo5efxTX7S+wXGzuDM83nz9DTt29KjkWn/9rb+2M+fP2MkTJ62QK9vW+q5lW1KWavI0tFtTUzY0NmLZ9g4HXTC3jsMmbPLBWa1us/PT9s67r9jnP/MZK63u2svP/tCm7962Q+Mj9umnfspW5hbt1ZfetNWtTVvfXLWDh0YtlojZ/Q89aIdOnLYIQRgCPeuWX12ynbl5W7xx267dumP5aMwufu5z1jkyalfu3LHZ+QU7deK4HQNgAiyq5M0auS7eVNJIugQCUMqpRS4rp5jfUfMpRgd/FVS9IXuFBs/ZE35P+DdiluzuOiO5TLBFlxg5SjxUbUVT40liLDmaBQCtcBrOM45c1kFLgOlGJYexvtjHAcIEoBRhUGStva3dfYMKe564Jl/GqNhanMN494kZWXHwiz2TzwuQAJuZ542zBYCBPYv3SHOjGqRUsCzJc81J62rLWDbVpOAJUGam8eyBOk9pvj3hQPtf6OcKC4Mzlmsts+vAuwzGWfj8cdF5n/xcJYVFkOZUVPcgVS6UyrZHIqKYZxh1N6t2oZEB5OPz8FoMqQQSqibY1OAqNBNva23Xvsi5w7+R+Tg/I5cL7j/nWlIMNa+JK5KBsVe791BRZyBhJ02k9+5hIo+/i3tncZ/F3hEzMaGBJK+PPQT3lr2Fe0QNCOOaBpD7gw8kCXsk98K2Zrdin0aq5aAA8hxPEWTPFTDEZy2V94EZ1lnYXAqgr2NhsOxDwO1tJWLD3MZeItvWJnZVbpf04XalHCPTpXbgLGHdifmb9PQ+Gl/qLOrM48eOqWnmvYXG4AJ1Kx5YwucN9x787gA5QuBT0ixY/nt7WiuwZqjDqfn4jDAGxT4EdIEdEzBcuBbUOlwLAZjyd4Wx5EN4SRWjgFoAFM5UUZ2I8XWlprqRTZ01mkmndI/ko1QFYHEZY8gWC4f9MNCoV8J0TEBMrDF0f2MxrR3eJz+X72NgoyCkWEzScoAl3jPng9jYJNEhhYyYtbcjD44I6Oa6OzvLvdS4XwA/7lvrIUXcC2RunrjpvlYuS69pDYYG8wyPGDzI0yoSlZoECRv1Pu+N57FYhpkIOJcQoMPPpvalxqe/4vrSmzBAhgUZSuoAIaV0kGVA1FLNzvTjPXpNWRag6iBiVLU8a537zT7DvdMZFTCJuD8AHfRmnAUAKOyx9EAohGRxIEk2e3PdEnHY3A1iSXK04/+McTksL/oaPqsYeI1u08H7BniC5ShwGPllQ4P6MABLhkViZiXwRCM12okefDbWCddC7OsgaIF9ASYua5c9WzYLkUb5AUK6cL9Of7aReWMvIRIBA2gxrb3W4NkNfdr43qh63Jptb2HfUxSoxhATkGlrO6dhrPaEaByCs9aaki3rvt4Iq/B7FbP5gMTgYXGwdlutWUoU+lpCKiqyCYL5Hm9s0j65nYOtW9bgkRrSmVJuuE/fwVknpijPbJz0zITAeA82KSoNknOSs5DPrUTPRjd55wtvOPYO1iwWCrB9ea/4E3I+dff1WbKx0RZm7tqPfvCcPfb4w/av/8f/QTYh2IggDabPVaBPA55bgFkfk29UawY/DDCa33vaY8BpD7AMP9JrP5ElfnKY6B/nd+4t3anLeyGYSmraxOhQXz/uuaVdRFNBFK4sqmhDxWplopmLVi1V7W+++V37t3/wH2z48LA9/vlHLJfblqwvm2mxVQ7Xat1mZ+fEfJBRZH7PhkbGJMGAqcNChEXDAcZiB1kH1GIjpfliQ6bhxWuLyePC/IyYAvefP2ePPPKQwIe2bLukGnPzc3b95i17/InPaAOC9bK8suTGfWpuaB4KMrOmeA+bbB5cfoYabhgTfT16WCcmbtr4sZOSKAGWcdBh+gqldvLOpJ08fkzFDaaCSKxorCkoFNmczmqSxvvwQ25bYAebIzsG07LPfvZJ6+3rkoHr0tI9TR27u3ptZmbOpqdmraO9QzIZADoeag5rkip4XU3Dks3W29OrWHQM6QERNPlMkHTUu38dr169aru729poOFRgfTHRgRI7OTWta7e+uWU9gHyFos0v3FORywFdKZaC+2B29dqVfZCFCQINGxsQTRnxxWyOpO8AJEDlTSZbJE+kkEem5fKkqIpD0rAmJyett7dbMiKK08uXL2kDOnf+rNgoGNVn0mk7eeKUvKM0QVOqphtHykxTSZH4o5Rs/OhhFetiNlVr+n8mus5e8SQkzLvZ7NmwAU5as60CnyhaoNpSCLEu+PyAI4BDbPxs9jwANDCsZ54X3jMFjgwlg4OZA4MDn2aCxCWBnJm0dXd3qpBCjgZrEBNnCg8+Z25v23K5TevublfSGyxBhmGRaMJyFHRKlnRviNB7jEJ0jWQtYs/jCduUnwaU6BZ5IjAlBQzBg2v8+HGlYt6Zmhaw4WyairVmOXDy1t3ZZrEIIHZJBQTFzfj4EVHDG2s1y1IQ7u1qioY5vmKeyRYMYqEpSCT3kndFgw4vmFE0X2GUNmua68TapeDBI4/p4AcffKDXIWWGZuqD99/Xz4XNyL3inmhCCfsG/X6xKGDn0qVLduzYMV83Vy7r2eV5uXDxgpVhMtScLbW4uGyd3T0Cj9jFuA637kxq2tjalhZrjUkSCaKry6S7AjLQnNZsZnba6tFG6+ju1WGO6mhrZ896+gb2Qweg6QNuMUHs7u5wMKZak8/AyPCIQEbWEcAqOyzR3Fx/gFsaaUDOMLYbuRzx9NDERXff2LCe3i6BqWJ/IkEV5Rq5Ewb9LuHmuSAt1iPNveGh8seUk2vLJJbXg7XKugXkgvqO9EueDI1RyV5oOnmOmcxjwIz04NBor508PKwkSfwtwsZVjD38qJAmVSn4Pf2IZ9z9nRiGuPeBA+qwJfAshJFVs83VTbt25ZK9+drL9qlHL9rw2LD19PVZqVpT46rGKWB8EDkucCtM2IGlUq7a4sKyPfu9521malZgF8mOv/Kr/9SOnTxu0XhUgJtiomVy4u9NZuwAdHVnf0qayfmHFldy9QYVdEoL4ovCSpRMjpC6lesRu/LRTXv2+ZdtappQlE47cGDIHn/iYRsc6FdRySBlbW1DsmIkMjwDSkor4LUDe4SzYE0FsuSlpaKkERSJszMz1t6WttZM0hZmJ62xoWrZZib8dRWrY6PDQcPo3nGevsdqxcML+g97rGN4oVzRvbbCM94n7u5BZra9k7cXnn/J5qbmbHtzyVItFTtx0iVFkYaUnXnwSasak/Ud+9Y3/8bOnDxlZ86dsu9856+to6vdLly8aDtbe7ayuGEjgyPaK6QViUctCuCAtJaQikjM6hjoh28uErPJqUl7993X7IlPPWrtqXZ74enn7erlS/bVn/+yHTx+1HZWNu3b/+lp+c4l6hU7eXDMGhpqtri3Y49/+Wcs0z/ggycAk0rBIrCob96yhZk5u3X7rjUkm+zExYvWfXDU3vzgfT0Pp48ftxTnWq0k5pYDLgCZPFcOJNHoMFQJpXGAt5oYB9NhwEvOY9VNSg6s6zwVy4gBAeB+qRIMSBrFpqRpgHEJ2CpGowFseXIqnniw01kPgFuSXoVSI8BMgkR2d2VSDduAnwk7kX0RsLCKT6JIhs7iU6OBHE6yIgY55SDprSaDdJo2ZM/yuskXBV7QRANk6DUCIICmjWdWDCFqRVE1i9aaStrhAyM2NjwkbxwaXhpCZxBWxbzgmniTFch7lRbJ8MQbL/a+ctG9imBlMbykJxHrWEbYDmjxnGNeTDOHFNqZLO73SXMlRvuuM2J4DdhwxXJJzxh7HetYfjKFghpaNiSAIMD8WGDqTfPPnk/zylnNSigU3E8R2SEMWg0/zXSOg1IDfHFdQl8XZkEEA4mFE8MzCKDPUyBpQDm/2GdgzcBapllWGnHEz6TNLTe6X1nfCAyoo55kDEsoYH2EyYd8HvZ1hZG0d+z7PrFv835WV5a0/qgB1Jzmcnbg4AEx3WAjs+fh17a44CnYXCOCOVij83ML+gz8LNheITvLAeqSzhkaehIeGaQKrI4QwpLVvaE+Y1jCOUQNxJnNueSeQ3j6eAgLr79XyKnZdyZbRXUHNaeAEHwKA4YfGxXSfn4fgl6hPJHXEViZy+13L6w9rrubvgN+dOtaoXiALae6hn2pUhTYI4BMHktJ9RicXwq/SbnXl2q/wJNYrC+xEBv0PPLe8b6iDmFd8TkZ2FI/AlLAaJPMDWA0HrdCMacQJQZnGLN7sIgDXIBXYizL8JwBJyAcZxaSsQ09P7wXzgoHDBvdaymXs3QqrecKiwaAW5nrx9wjjy/WuPycYFtGGwQCJxPN+ynZGhLXMQff1FkBAMbAjxrNGW3O9hbjKZ0RgwuwE9CEe8I+AujOsJJanPvMutLgIPB+5LpxLVjPStoEgMwBuoXG+kEoB4B6uageARZWspG6oyxgeWdrUz1pR3vGWpG6KTCMutzlmpIjq15P7kuTYWeyz7NW8HDmzIRJKz/WvZzAPS4Y+z7rgs/IOub7GAiwNvEVZHh3rWKuAAAgAElEQVTHuuBzsHcCMvEaPA9sLPJL1TApHDQD9sV9jwuSI1HrhKQR99Nr0ufn3KAn4f2EITAMufFlpB5qiCVtmV6ksVG9M7Wfp1t6/8O1Rj3CNYDdho1MV1eHAtGowaj9YPlCmvBU64T2pdbONmtFQooHZWAdwf0W0FrnvCgrjZv/Z70CeLNnMJhjgOJkDLzhqkoK1zBVkkQHAENvYtY1a8PJBC55BYhERYWVR6WQs2/82R/bxQfvs3/1r/+lWPyxeFIJ4A5ukUqMvNJZWCH5RqCVZzE6qCV618c4hgcguUqN/7JD45+YkPWJv/EfJwz0/893nV+5W3djRUdCXa4QYlsgoe5JJZPdwH+EZkD/Xy9ZqeBG2HRr3/jzb9r/+r/8oQ0eGbXP/9xnLR6HQm3W09WuBo8miIXMhjE1fVcNY0d3twAjii42dg7UUP4oJlU/vktOrb5y5X1r72g3jChpZmFV3Lp9U6k+F++/YL3d/dbWCmNnz9776F27cu26nTt3vx09dtzWNzfkReMPfMG6OkkjrLlnFClkMbTyLi3Cp+nsmdOSKWHEd/v2HV2X8RMnBYpdvnxFD06IVDclEjK93txYVbQ5Wm+Yaa+//ro2KzY/Nv+Ojm419PwHuCVKcRz/gVnb2d2yg4dG/LBLNNqVq1dsaHBE6ZBTd2d1T7gOMEDYdLd2YI+A3BOz6iksxPrChoAxBiBG0cpB19/XLxSd1ECKBjYWn8TW5QV1b2FJ15f0JYyuSXWjgKTAYgPzdBoAzQZNL4dHhgREAagAyGCkCIOiv39QIBabPv8GFg8AGc0zTTooP50hk51CEBlNA8QEjQNlY2NNGylsEwwuoQQzDeNn+WGYVxqlG2SaywWZGGPyGEToQoldXVm0ttaMDhwkrBReU9OzkuKxxqCG834oQJgq8V/IgoIqDQCgpMY1JE5cq5QmqvHGpO4bf8ZBgaSWAoD1wsEGcMZUC8N16Mg93b02i/9RS7O8VpyuXFeBxabM99L06poEzW4kiqQCSvqOtbelbBCqbj1iq6tbSk+k8UEmQoGBP5VHGLuPgKev1GXAX6lXBaIW86Wg4XBAZ3B4BIWNfFwAHolP57ClWWYiHzHSw4o2OtxvY6ODmryRpgeg1QwDx2qW292R5wFsHp4Z0pLCIk8Ml8CEk8aLqRdTStiaFPpxgNRGgGUm7TUrU8wWi3b58mVdl7GxUUnvbt64oTWiQ7mTxKaSJllM/mhk2K84PAEIaYgGBwbEnGN/AQgHWAbYofhjuu8SvLI1p9Pyv8KrSv4FStnKW2s7KWEdFidRr1y3RGNSgMnu9qZ1dbZpspiv1uzazds2NDpmzRS7DZ5sF5qpQrteXly0hfk56+nrUVrS1OSkWA2tmYyNjY7Ke09So1rNlpZXVATJ0LvuyUjsjXxWMTt5DgHBNjYlpR4a6rfFxQUVOPVI1Hb28qKWDw4MSU7D/R4cGNRkjGYLSQ5rm/2BNUyMtheTTHtjWv8A+3g5wO7c2WZSH7EDY6PB329atpXGsaxnPJWo28Xzx5Q+2NIMWy/093D/CzEu9khkpOcrSsLnJrUhCwamF4asGLo6q4NiZXc7bxM3rtlbr71sHR0ZmcD39PdbmfQmyS08mU7s4kCyIYAriCeHaQP4e+fahP3g+RdsYe6eCvEnn3zSHn7sEWtOtVjFqirmlVAm3w6XKEKj5z3yBdAKeKYzT3WROnKXLCoKG6ADtKsuj5jV9W177vmX7Oq1KdvZLdvw6KiNjQ3axQfPypOqgOxVFP1mgQ7shZq+wwKouhch6zJGsw8YLANwvB1pYLYFwHW0Zy2ZiFohv2PF3LY1RatKHV1fW7aBwT47fPigr59aRc8815qG1aeaboof0Bp0f6qgsoGBMdNNtxyQit3KtQabm16xN197yy59+Jb19STsq1/9qQAw7rSz93/a6sm0Xbs6Ya//3at2cGTUnvzMY/b0s9+yZDPJyMO2ubFrkXpcQwhkL6R0dvX06FmH1aTaQomlVQ0d2Ie5d/Pzc7a6NGt9PT2WzrTbjesT9vprr9tjjz+os/7mxKRduTZhO5sbtnNn0k50ddlAb5fN7G1a9shhO/HgI5ZqTlsEFkYpZ3ECBAp5K6xu2OytuzKn3yoV7alf+FlrBngm8Qz/FJIeG3g/fsaJBSGpd9V9+mg2g2ae9cdeiHTHB8Ke2iSvS9h2SqM0NXtuVEzzWxbTjTPPvX8aNJQCxGrOOPuY6wDLBcYLP1cFep2GuejNPusUbxxAcSUQejQ9TSfMaPnZidkQ055ZLnp6LaxzzkbqFNZyZ1e3wG8AFbFlKiTPlcTmbWoB/K6JuUX9IEAEZgSeQfj1hUmIkQZburegvb8t3WzRelm/jo0MWV+P+246QIjnFkBBUWwSZxB6cIGYDVWXI0oqA0hQ9IGTGJ4ASgLhYraXhznh0hd+X8XkLWhgOG8ZAnArkNvLNBqAImx4YnGbnVvQPhfKtsXIZDAEOE4K59aWpDXJFjx+3IevKRkXczWbSmmwwb6YiEfVsCHV4h5quEuiHx5sFXzoXGqpAIoyxs+kFhZ9MMj7rJnNzc8LvKI+bO/s0DpifVDzhBIk9ojltfV9j0wFdUSjAgAYAgFKKA21WtXgiyaOc5DmkL2E+sXXAuyluK0uL6nZpFGGDQfDbWR0VIMTPjfrF7uIpXsr+3I/aoO2to79a8R9klSvVpUXGw0s4GA2k9W+SB1GbQZwz9kFyMya8fO6QaAK/2Znz5tfrYOAcci/1WAs7n/GFwAC6yKs+QBuOQ/d1Dyq54FrpmctSf3rLCdq+xC4kIyxAfZ2Wky8UAbL9wpYqwJg4H3kdSrDXe6bgNFS0fI55KP8HJcLssjkG8UaZHAQMP4ZlMozLR7X+gsHn+z7zvAraP+nBvG62NmSvCDy/rY2PNLwHaP/ANxz837eP5/f6zqkjh7Ews8G6GQAz14aehaKKRn4hXEd5TFFSjTWBzAzJWcFRHPmFBYCrFX+HfeVegz2JM8H14D6VOdWtSpLFM6m0B+uWIaFCCCWEKjO+yOUikE/eyZ1C+csbKXdnQ1dK2ok2QEI9HCQ2X+Os+z4/c6O25IASoXyTIB0zOJJ0UMOylC1kN/Vf/09PUq7TyYbVYNyhtJDYKvAXpL5f9h7z1hL0+tKb594T7o551hVt1JndiCblNTk0KTEICpLM5J/2APYHoxsaSxL4wjNGBMECB7D8gQLmMFAsgLEoUSJY2axmx2rU+Vct27O+Z6cjWft71Trn/hLwBAsoNBV1eee853ve9/97r322mtl2lV7uSOnPycf5Sy7u3oOyRsHE4klxE/2jeRkAokRmvXkhzSnJQNRclOufUBjdPE6u+TgzZSLj0E749THhWFO08zzHAMQE6CHX3x3dMQE6mlckTFIZ+kDCLU0NV1WES025ESoXYYtke602/cWBCYx9USuwEQAa6Glk8biYD0Wiq7Jx6gieTH3BiMq9iimY+FwXFMMfK/2rnZri0U1cuhj4D4dwZpV3A7BIqOpUFJuoedHjC4Ubf8QHbWQWMOSZ1FTFJkhN4PwUXdn7LEGOMPYS1wP95vnAwO2I52wermoRufHP/5D9iv//X/nEhXooobY8+5C7E0lCXA90n/1Pzi4RYzW5zJAqolyZ8p6vsN52bCO8XPfM2b1Pb/w+xMm+k/zW+W27jVbVG3vNnJoQ4F3zr1TXgmWgcU7B0UgNt+olzWWKEq6Re0Pf/+P7bf+2f9hk/PT9qmf+LT19LTbxvqSROVSwcamgGXBwzAiqGRwFuvqEmMByuX9ewtK/DhIxsfGNIpDp+XW7VsS4T5z5rReT9CiECBQUfhtrG1YPJKwocFRu3L9ssVTUVHaz86fFyJ+69ZtgQwE7Lt37mlEkI1wImS74GhznI5qSeyN8+fP6vBGz2d7a8cmJqc1BoQOz53bdyUmTfLC/HV/X790khih2txYU2fk1Jkzmlt3nQSKF7qXdEQR2B/V4d9imHBIvPnWGzYyMmhHx/s2MjKk8UHuwejIuAIQARCXmmHAPmbHs1nr7e+V2x4o/9bmmmaZZ2amdP137zzQOBzJGwfQ448/ZteuXRcrA/CGgIVWD4DD6vKqknUOpAw27HUXa8XWnqDHQU1ysbj4UIGRQv+pJ59QQbu+tu4U/GJZSTzUdo3+hUJ2cHQiVyDAFL4/vGIYe4zZMZoIQRCADGAQcXucJeVuVywocYQJsbBwXwh/y8mKYikWienZu/Oiu4KQL3BvOYhZxPwbz1ROm52dYgvSVTw6PBFjCRo2IAnF/Pnz5/WMAPocOGtonWSPjwNx1YZAiJ3dAwEIdN/drRFr6qqcSkgIOehIsACyAGVxE1pbZby2Vw5FLfFhOTN24iYTs4PjrNVr7Dto4jUBV+Fw3UqlEwFNpEHnzpyz1ZV1mzo1L5DOQbK6ZdIpiehTAHE93GPEOKEc9vR1B+L9CDz6WALdFajEIziGRaISk6XQorjyddzrYp0Rs77eDhsZ7rNUAqYHOntN62iLyaVGWlvWtDRAK2MLJE+MKSrJd+FGdRqrNblsQbF2sWQSA2eL8JukenFhQQLW09PTYmxx+O3sbOtekQwhDMrpxHolXvBc2AskzrxGCWEZEKxf3UT2lAQ0ERvOZpVwuaBmznr7Bmx0fMLuPnjgDjL5gu3sHrpIaCpmHe1orPXZwa6bORwfHAdUf6zIhyySaLP3r1y3jq5uFVmJNC6mWa2JCxce0/4DECVmRHETi8dtd2dHCS4iw95l7BEg6Y5mjElk5Fql0bumCXBD74tnwrgv+xCNNDruQ4N90qXLtHdasVy1MvbQxzmNEavYyeXE3iRm8nZcR0vMk8KGolZae+GwOq4qQsMRrWvu4cHerjrNk1MTak6zRrZ396yjs1usx/zxviVjTXv66ccl/B4JkWxX1NwAXNEYgeNBSlC8EPeOtMa6Ah2XOmMEaEsE2lmlQs0W7t+zm9cu29Ligv3UT/2kzc7PK4GJURhSiASuc2wIAOLWuUSMJB7QIUW76JVvfsfefuttOzo8ttlTc/bjP/HjNjw+aiTkGuUIims6k+wLNW1ghaERyLhoyt2HVIAE/07iSwGAO+PRSVEjNMTOYrlur7/5nl29es8ymS41Q0bGBuzxJ87pnkQY0JVWiY/+keh6wVOzlbU1dVCxuGeMAmo+QDFFBEAoTFJMWAD+GQHjPgO8JqMw1ejiV6yjI6NxfFhT7FnuqcY9iQ9BAfYI2ArIZxKPRzeTZ1J19ho/RyEo4KButr68Yl/58hctHq3aR158SqyqXL5un/z0T1uuHrHXXn3LsgfH1tPVaT/8wx+xr3/rq1aq5sU06GzvtqeeeEaOootLD130dmhEeQXgjOE4Fox8AmAAJkYj6A6WrZTPaqwy2pa07d19W1lbtZGhAYFmL7/yutwk50+fsitf/4bVVjdsEje69oRt1So2/+yzdvr0vBiwrEVrC5tV8maFsoUaYTtYWbVXXn/dUn1d9vxLH7NUtzMJKEo9GeaQcg0Pil5iKc0dtN408uSJkcY2GD1rCiSBwcm94zkTdgEivAkEgIv7F+selpacResNOzg6UkOB3IQ44iLiFJru0AjjhTXtukyu0weA1SoO1ZvWxAXMx5qkGFy82gt4QCnOsNaa9XjMqIuP5FEEwV6A7SWgh4Sf0WcACUC5WNzW1zYF9PJzxF3ukXQv29tVvHLO8qyatYol4xHLwDyJhOzULPqDHW4A0URkHlZWJRCad4AYEJF14qLoKd2/CgL4QeOCNAHtOeJNOOb6UzTOWEdSiIQJEY6KpcKeBw5BT4rzl+uloAT0I64dHud0v1l3gPva/8TcjnaBgC3mDXsOsJXr49rIA/PZE4FcaGqVSjmB+YhWI5OhuFABtMw5Pq8xNd/n7oTrDByJ1ZNTW0h6SzQIpsnPehDpB/AE/C4o9mqsDVYncUIAdVQxXsuOkX1czgRyoH/Dc2hT3gHrjGaGi9K7o5jckhtNHwfTWmrY3u6+wFKADka3csWCrayuCcSH8QVzEJYpz5j1yDOHSQqIwtlBriGgtcYZm5TrInuCGO9jkA4OCuCqwupBnyqrxhs5HTknQBafJ8H7YCyc9cg5xbVzNsL0gt3M+zj72DXYKKJ9bBdAxseZOfPIv2DW0sRl1JLP4H7xfuSpMOBljIPJAWYMaG3mcmrw8GykZ0czTrEIJzmKbjfn2N/d0d4jz2VfteQw+DO5BgAIo7Cef/K+rtUmbBpGdgeAcVX5T8vQR/tK2m2AV+5GSBzvwTm92bTtIPdpjV36tQGcsr8d5KwUS8o5WqN9cpxtw+ADHdlh5aA8K9Y3kxmsfdai1qgAeDepYC20mDWsv0YNECoTgJpV1+lKIla+/2hMWfIwTb4/7Ck3QuC5uzYvjC5nAwLmYRDBqDJujqyRljg9sY31Sh3E9+S3A/bkiS7VAnvO9Vbb7OToQFM0h+T2yj0b1tPdYWdOzSlfppmMWylg2ubmejAemlIsYyScGEzOrX0RcraPxleD/2Y6MpJtIeYTK9TorqIdGtP9ItfEeAgGO2uL9XBCXEkllPO39DrZXzwDzmoAOwfR3VyEuNTS7xOQBZsdDapUSrGZe8C6BuQEpHMpHprVADFeG2Q6ujR5cJwr2vUb6FI3bXR0TDVZqVIJNAIjum+cRQLvOCPKBY2xO0ANCxIwq6rzpVqj7skrpo2MjmgdFXKFwG0x9gg8ViMAhmuMdY6wPFIyCa1lmq8QIpDiAcCjsULuD4DYymu5R2L0Bk1JGh4a/cTds4xR1YH2wOTosGWSMXvl29+wF198wf7Br/2qdXR1eaNRrkDEApp3gaC8THMce/GGE7WFjyQK3IKI46rijxhb6EsQlTNjZ79nzOp7fuF/mjDQ9+dVfyAo7wG5RfETeyqww/axRXfVa9EmmdSoVopWKectRlIXCtsf/f4X7Z/+779lF5953D73M5+1ZrNqd+9dt0gUOi8zyRHr6uhSQre8uGLpVMYyXWkjuPT29tvRcdauXb8pG1JEJ0nsYXyRLHKgzszNuJB2NiuQBMBFh1YzJPScsSMSMwrtaBuMkqi0PW7dvC0nRXSkSPqgfZNEJtNpOzpBWBPR1IxFw1Hb2d6SyOPIyLAcJKTN0gzb2sqavX/1qgpLBN7XN7YkQD81OS3mlWb4M2mBMhzWFO4g+wBXHBgkN9zHLbqeomrXBEhMTIypeFlYeKCkk7EHDiMCES436OPg7MP3290/1rXPTM3Y2hp6Y1Hr7etREkbBU6kUbG9/x9rb0+ocPvHYE+6YCDsAlDyfFwstmy/YxOSkgjIdt5PDI2kkzMzMCjyBGcKhNjjkHXd3scloRn354ZLWwMzUlL4H46YEYbrg7myXsAcLDy2eTFsi2W65AqN0UJVLmmkvVQDm6DgSoJxppHluLI2j7pwlwdbjIwE36CURKF00tCpRaLiFFIStRJ/ve3JyqFEpWG/b23vSQ2OM68HCfVkDixE2PCyXzcXFFTGltG7QJGqLa20jZNkCCGACif1SgtbdsOGREVsl6ddB7EGfBIMADshFl5t7yaEojQNYQ8z+Q59PJrVmOfyhd6+uLGt9AfCx5tHBINGn68m95iAUKyoaliPhYxcv6qBNZTplmU0HRe4xMHKwam7Cjuy3QragPZtpT1tR64HxXsSzEzpAYCml2zMBxbwkl0npoZWr1t83IJ0ezAakXdDXY9Yo2/hov3V3pa0tGrKYVSzVFnNaO2B0BNFr1y9Q0hA4k5BUsL80alcuWipNwlAOxhdOBNRMTkypoLh186YSajriXCOJLa+9ePFioDES1WEJU4Gk07U6fGyZQqI1cgLzyPU03L6Y16WTrgciMCQcEUuEouHS2+9KawS3wLfeeU/Pq7+/z/YP9qSThRMWo8Uk5ccn6FPt6ruwTtKZDlteXpO7VDyRlvYenS/0hkjwAREBLdId7aJul6olK9fRT2DcLG2FbM5K+YJ1ZzosHona6PCQ1Zuwduhch8VAADhHg4fkQSLI0YgAWgFk7vknJoMcweJxxTUOcliE3r118JckkThzZn5ewDUjXQBn6FP0dncHgCCAoccdElCSYtY8FPyh4WExOcT0QlskEtfzGujttGefvmAjA93WFkUToyTxdIAAnomK5WLewSyJzQLuBzpWCC6HSPRgaDgQCjCw/HDRFu7es3cuXbJPfepTdu6xixZLtonpR8JCAUvhE0Wnru7P323Vg5FHAcRRu3Xtln3rG9+W8CoA1Be+8Hl74qnHLJ6IWoS1G4ylUyhI+JZirFS1leVV3XuMG2B4kuxz//cOcOnqVlLImGSuhGBrRgzXpsXsu999w65evakYDbvj6acv2uOPX7BS6/vDoiIti6EdRqLvSd77774v1u3E+ISYA3KODLqbEu6Ox8WK5dyFDczPVunElwvShZNQdgg2D5pnNRsfGxLTk2KC59vAsaxSFyDDuCjmkBKtlWixC/KjE+LFuWuOCTApH1qlsG8vf/sv7eb1WzJiIaG9/2BFbokPVrYsleywof5BW19fsaeffcq++e2v2f7hvsaUzsydkjTA1sa64tCZcxcFVjGWRcHLdZHQmgT9Gc8s6xpI9AUCwloAOJAOUlznCWymr33ta3rtxz/5cdt+uGRXX37VhmB2j49Yrl6x3VLOnvzw89bZ3atYiQFMs1FWkcRYWKNSs9u378jEBmbg+OS42AuM4QKcsp8w1wgFluGeMUPfA/WDX+uC4iFEudHCqVb0TLlGxG5hyPK9VIiH/H2yR8faT0gJOCPJNOZPU4ykv6urVyAsWiII+3I9voctYBzEfNQ30GZi7JxQK/0tEvfAqIJzQ+YEXCqAG4USDQd0UdDt+yuOjRqJg53A3gn0WQCYyE8orjgf0QZ6uLjkLBoV/wA3aLVgpNOpPIVRNHIzwEqrV61WKVlfd7vNzk5Ko7SNEUWkpkNuWhLVNDBFnnfyXTsKTToAZgeVOIvKaA6ipdcwy5cccKE5SWzldcRfAKAwb9hE46uumNtigbVE6SmyeR2sAhqqxEGehc4FjYkF0huMTwX7ib2WbEvozABsjoYZqaEZOShNSvaVOxK79TyfHRKozrmJ4ywjXIx7uY5XpQRDyJ9HJWAtTE1N6Rnm0UMr4OSY1zPnvVi7PItQNCa2Gs+CvcDeBAxk7J0iXY0hxLJhcFG8FvIu2Bx1LTCYqeRMXBtgDtdMnN1B9xPHXBpBzZruG8+C+1Grh2xza0dsf+5lAUAryEOll9bgLC8JQKIwnJmZETuDzcva4cwR+1jmQDGBFzCBABy4Vhp8YpJXcE0DNKExTfHfdDCjUVdxS/7DmQ4LBhYIuRZrlvsp4AQpje4e5Vqc9QAm5ItMIjDeDbjl+ljkjGgg+SgnZycFtWRJFG/QzfNrZuuQM0hXtURc9emVvFhqMHp8DJ7XSuMsGhPgwRsB9pCHwYwTKF1vCBDj8zWW1WzItRTWtJqqrC85OrqshCReyE2ijNM5O53mlxhm1apyQmqTgprMAAI+/kxdITaVdKXI7Y41YsmkAkBii80J4wlmIeehQjzGXRofY1QPh0oHWBmlZp+whtz1DsDOjTW0Hgo+pkx8AVh1RzxGpgEI3cQA4Ftar7mc8g/YmVwfQAuAW2sUkakMnhtMohYrlLVG0549uLW5aSfHh3b2zCkxJ3NZ9mLIers7JfgebtbkJKwRaNbkATlNTXER5hb7QQwqYnGTGBq1k9yJrgFgiiYfTW0a36xN6k9ysaQ0eeNqXrAepH+ocTxcEI/s8ODISRXo/MXbLIQIfgNtRGf9wrokb0CTDQkZvksklgqYuB5ntJ5hA4s53tC4HfFB2oY01VMJjT1qrK+TfeuyKg1YxfG4NDk5i99487KAsdm5Of08jEruB8YWSXJyaZpVrdqsKQcFeEVbFlYdpIFEKqNx792dfVtf39bzO31mXkQC1icxqbUnuAbWt49dcw7kJJwPq41OJs91cGhYjUGZBAVnRWvPECvFTOYslguka4Lyft4ox+GxS02HNGZlpYK98q2v28c+9mH7lV/9b629q1Mxhc8m31O7QIiVyyapqSGGG81Bl11Qg48xF3K8ANdosXVdpqFh7T9gbn1/glqtb1XaW2y2xKBFgQyE8wjv/Dub1hHnoNMe0Ppgc9CVK5fyLnIaitgX/+hL9o9/85/Y7Pxp+8LPf8HibWHb2Vm3eAKtBQIgFF9Q/GPbXN/UeAYsgb4BLGGr9v77V1Rok5BNTUzqILt25T0VAadOzdm58+c0yoULBAcIhyCHGQX8/sGRwALGDQF4M+1JK+TyGiND12ViYlJdNxKou/ceaJypb6BfryPwUZxoLChsGvdg+bNRKe4q5bq0XPYODqRbRNGDngOsKlhdJBLctrmZaW2o5dUViQNKLDUWVUC+deuW9fX2PGLBcdDKDa6rQ53YxaUFASIEawAGfiF6uvDggQ5QOiHhaELaUXRMHLgIy6kH5tbw0EBQoO7p2rl3aEgxliXbZEbKwugVnCixTOKCU2fErCAQCUCO2W0KLfS6oPPLyttC+rtE/+NxMa0A3QBnoAwjLA/TgGs6fWpWCRvP5Mbdu64TVaxbOtPpYpGITVOgxhin6LLd3UMdILkCrCfo425bWykXxThDY0sdOfSBGhyUcTvIHol1QgIg18kctsFYRe+LecSBS5IDS2dgsE+uhzs7WzpI6ZxSqOIACFWY70+izqHeOnToVEosMRK1s2fnBeqh1cZr9g9P7N69+2IZkdDy2pYYPYFbwqQ42nV3+32OoCk2pBEHfsHo4nN49ozbkYRwaHIoSoCU74e1M53HaESMNopkClbWdt/AsCd/Jw5wAcQ4KHckBh66awBpMBTLtYrel0OjWvEDkr+7vorbNqMPx76jW46mEgmnCoBa1cZGBgVcp5MwPco2OTFqHQmznk7Wa0gjRiRZHMIcJlynxgskFO4HN4kgxWnderMAACAASURBVMxJFo0MB5taCQ6sQlgWa+urdurUKSUeMLagrPNz3HfAFmIP65efBxhkXUhkVQYXTqdmXeO2KHcoUfHdkp71L42n4LmgCSJdma1tMaTmTp227772hhUrVevt7dY+hMWJdgOJCFpfB4f7ut8kQS5KWrBqhZECnLwyArf48/jElAsaY/VMMoArWTwqhmUynbBo3BNnOv7pRNLaIlGNMcH2guZNonJ4eKJR10iUkdkjJU1uKuDdXhIt7g1rRAVeJCr2B2Ahz44kV/oRgPrJhIqWo5NjCVjzvGF5kABv0IXMntipuTmBnQCHjCvziwSa95GlNUybUEgdOTqD0OYleF/MWblwbC8896R1pGPW14NzEk5fMY0NkJTjZOuj7D5W0WqUAEjRTMBJjayGBAyR9uWFBVtfWbVvf/Nb9uSTT9qzLzxvadiNcRx32gIgKixXLdZn67m6YDf3os1qxaod7B3Zt7/xbQHRnBPPf/h5+8znflTjZIwlcg8jUcBXYjYjUXXb2tlTzKCYakulA1F/hLGruveI/9N9hR5/nM1J6wx2BUyxV199y65cuSZ2GeLqn/70SzYxMaqknDXI/dP6k5ueazLRvb9z65ZiA8mkg+VtAsZZz0tLS4oNfC+KVRWftZr19/XZwR7GFLDIChK7domSmmWP9u3M6Rkb7OtWNxuwoM5oDjokgCEsboC2R85ncaWKEikP3IPK+RPbWrtroUbOjg+P7Rtff9k++kMfs2q9apfevmzRtm6bmr9gL37khyx3eGRX3rtkXT0Je+utV8VEnZ0+ZVYPiVnQ199rp87NW8/QGMb2Foq0OYgjQe6g1QpTJRBMpghkPbdAoBYbgLyD8/Xll1+WZMCPfvYzlorF7fJrb1hbrWYvvPiiNdui9uZbr1uqp9vOnDsfFJysE29M0LSi0ZsNGgk0hFJdHS7ED+tQybDMxJXLtO5Vo+p6N4sPHli6rc0G+/ps92DfBkaG9DwBXWB8aAyHP+fQyItpfyAgX6/UdJ5KvL1es2w+L/dTjRU3Qxqj1Lh1Cf2QkMT3KfQpNAReBKNXLfFxjVAh4CsmJ6PoSJq5OYDrSOLIiF4TY2QJgbUUwQA2rDvONbn9ImOA7gvC2xLrdoMVCdTL4KBhd+7cVVFHIUAMYVScxgOsqN6+Pl/HOLwiWA24VS0LDOJ3eyYhJntPV7dpELHhGjm4msGKAywAIED6AFAPkIvih30FC2Bv/1CsrTDFE9paYr45YMI9h/kGIMvPtHRvWuzu1jiXivh8UQDkQD8j1ycqIFl75A2ccz62i6sduRCjSM4Mohin+KKAyueObG522iIRoElYS2ldt5Q4YGTUvahiT2sMD7aF9ADryoVgxfNZ82fndS47C4lRHx/7cWAsa8lExk5ymDcUrW+Qhgfi+Mh4VLTvAcVhBcNAJyeieCNGAJzCkJJcBYyzXM7akjjNOeCaO8FZ1x14aaKRY+DQjUkGeSO5Gkyuej1ki8uriv+cRWhUskbIe2jy8lpyd4ADwKaBQBKBe8j1tyRNxJiQexqaudVHQArXSj7NGeiat4yooffjLDfYQdJ40jgvQBqi4u4OqcIaIEnSD+i3JtVAYm/TlOLcB6jgfVj/xG0AN2IjQKvrIqVdmDwYu2M6xGOzu8w6SEZcLamRzhpFkgRhbNfUc/MD1UEyGPAcm9zEv5uPBvP55B1cP2cyuUkiGbcdTImiOIZ3BiOljP5WfLwrlrB0Bi1YztjmI/Y59598BZYn0xS5Qt7NjqqeZ7oJU5fixf6+S4QAqLnshbNiAKikaRf8DPdIMSsAxVzLy/Xu2OOczTwjjbpynmsEFKDSQUFv+gBMR5Sj5YuuUazx0EDgHzYeax1ZBn4TI8iLON94LQ1P8hTOMd7HmxEROc0f7O/p8yfGRq2vt1tjcojyszdp4vMzSFkgME99gH7w9uamGp9MCbAXYJUB9rEncSaG1Q9ATz4AyErOD+KhcVRYpjSLc0XrICdF/04joVWXjJATYUl7B+1M1guyJiPDo1Y32EyMNedVf9LcJYbyDNvbUwEbGradu67yXd0RE7AW9l1eMQ9mJGAReT61IkURe4XGjoTnWfOptNypc4WivffedVtf31N+hMu7nv8BYFPU4tILRDnBuU4AW4B+6GWtq25uV6yH5XySK9jq6oYcy6lz0aBrmTu1tP1Y3wKbA/kC11Ok6UE9n9IZwdQOwJScOCvoDmMgAAO2zdcebuClcsCude1Fuawy8RXGzArzMozjwra7vWlHu9v28O4tgVu//hu/Zl2YGkhrzc1XfMTYR5idde3sWC5MBgot8zsxcYnn7nyscdyAscfz/wG49f2NbVlpd1nroiWy5ox3HxvyEXifl3Wgy8l5BBioocwwVMoF2bFGGiH7sy99xf7pP/7nNjE7ZdNnZiwcRf9n16ZnxiyTicvudWV52XVlSlUVsmfOnFVy8P7lq6JX0j2cnZ1VJ+HB/XuWTMTs2Q89I4YKGw9w4d79ezqkBQZVqioGCUAPF5fVjVG3bWxY3XAovU8//YwAEQL88uqa3b17T+wxkoGRsSEFUwQmCSbnz5+zsfFR290F7DmSBlhP94Ad7B+pqOzp6de4EMFpa2tXI2Vo6TBCCYtlZWXJ7t67awNDI+qKYAdLMOW70MUAFPJkgCA5ICo2AZlkh+fABqTrsbDwUIkNlNXhoRF9L6d658Uuo8jn5znAYA21EGwOvBYdWl25FONzGTs6OJYlLAV45FFXqGw727t6D0QH5e5RqylQcRDDJoKlBhCBVgPfcbB/QIcoAI2Q93rd1laX7WBv3/oH+pVIqzsWiVixxHgB+SngXNKyRReMhLnV3oFGWU6FOYGy5TByeu6UdIUIilDaZ2dmlQDB4KI4z5WLAp5gKkkctuhiiTB3YDEwOkkxjEAiLC7uBQkZACmFCofX8vKq3PDoYJDYEWxJWhlh297eEZWb+8xzo0PJPP/Wzo4Vy9DtP3BCallucxCQdAgYo2MejanzybPEobKM/oKqULek5hrW1lY1uqhRumRSJgXSK3nkMIdWBW5AnHV1Ozs/L90vOmg9fVChfQSG65R4bK1uJ0cnei7DI8PGqSGqecM0bkIS4wLkPu/PL66ZUUFAX+6tOtISro1LXJ4xPYCtZBsjA7A12kUZ3t/dVeGCKQHMCH6T7Qv8PNhXksJ3omjgHtIlIWmkgyIaN+MwNXcEosPG99ve3lJ8YdyhlVSx/0jiXLcoqYIS9gLvqSIu0ECg84g1PcWI3GMkwlrRfvPxBE9c6eJEYwl1Md96+22bnplTQbG1s6vkNZ1GD4zkoya3mbm5WQGnLcBMoxSUOLWmtM8AVIqlmsZvKcgYW2btUezCgMR9ktEy3hN3O8VQM7EOGbX2+9EhSr0KECymwzGxE+hEkVTwvFuaBYwkIjiukdlCQaM6FEMa8wqs2t26G32xko2OjTl7VF3agm1vbctcgoTx3t07AoPF/Mww5uFaJ3TFcV1zRzNYkDv6WeLx0PCYCgFA1YP9batWixZuVuzCuVM2NjJgiRjJG3eIRD/QWnjUHHH4QDcAnIWkO0TXrS5do52NDdtYXbP33nlH3+8nfuqnLNPdDTdfa5tCkvsKi40ON0kpz5h7Q1JHwRkNRa1SrNilN9+2t996z9bWN21yatx+8T//O9bR5TFNzIgIcY5rDNvmxo6tbe6IBUzhAYhIIgljhNhEvOwfADh1TRNAYuK6mFuNsL388mv29tvvK17RqPjMZz5pE5PDGtXVOaoCI6Jil7gIOEERt7u9o+RcIEOYdZvQ+gfcAERg3ICCgqIc/UbihovUmvYXifA44qvoh+QpwvIWDTVtbnbShgb7LRqia+lC8xL4h33g4hPO8tEIkQvL68nAmDretW9/44vW3RG3keEx+7M/+6p96LnnbWtnS25NT33oh+zM489ZxGL2zhuv2u1rb1lXZ9N2d1fk9jo8OG49nb0qRrD1bu8btLZ0tyV7BsVyazR9PJMvQfHoABZgB/fSQQIAFwnjw2Rkz1IMMPq9uakioG/Y7+3CnduWPziwZ558wpqRsESWD46PbHrulBg0iM03mm7n3nJSU/NO1CdMARRYtVZ5xiTNMOECWpuzgjRPH7I//7M/FePv2aefsr/4yp/bT/z0T0oXsgE4gv5SwKIkRjG2qMIKoCOMzgqFCd17cqETMTEz7ejgtakLjakN4y4I/PKs1HmWZhUOabjjuS4V+44zGpCD/IHzUAwNtL7ibWIGEUOcOYOwuwOrKqo08uzxlkJD5ifo/qmTTsGIG2JG/+ajSCmxF9n75APEkpYY+ObWpppMsAkFCMjFMC9pCjEWGoxiAhC02czEpHXBiogCcCP2z7HEn3nGPFq3k6fBQuNoY3NbsZkx7aGRMekM8YTknBh2zSDWLCwECmgaB+rmByM+NDnJ6xxcx9E6p6KJ4pZ9xG+xw6XRyVg/o/zubAZYxj0SqE/zEO2rnS0bGR6w2ZkpC0dYIy5XINkMWGYws2CTpTKuL1MHdGekMCRNK0aL+UX8pCEGSORMcB9l4xzkbCPOw25HN5FGy9jkpNYkn0M8oDnhY5AOpPBzgBnkNnKVztLwgfVSE0juIstm6VS7XCU5K9lrjOGzHsl1ACUABDkr2CCREC65Ods/PBTzFvCfN2Gt0Vh2o556ICuRt9OnTys/4Re5KHuW/MWB0jbrCHIKZCtoPFGE7+7t6PMAZFujQzxP5SnNhjeiG41HBi3cUwffI4rdElqXvlWbOw/nHICjocn9Jd5K+ytEjpn1s7YTR0QmTABHPMb6WZ9xswLG++XOB3gKyOKGQZwpNIJYM9KEC5i17C2YWK0JF9Yi9x1ggFpEpjeBK6QcShOMuUcFSqYwglGjpGqVQEpCWpKMBCfiGssjEPLeeo6BHh9gH0AuOQcappyFrj/G90gHTHw0pHJaW+xLxSKxd2APOjFB+n4CrF1PS+w+aScltB/IKd3V1POnlvg594R8AI0319/94L1gDLG++c7Ubs6iYfokLTkUmGMANgAZxGhyOoBkBOAxA/OcGLdwnO4zAs9poE9OjMuI7BDd3TBOe0g54GBct+ODIzV0qZ0wfeCewWZm/JOkSjmlxtaaFmm6SQLPl72mCZAAoFHzIGQ6l8UJCsV1jvEZOo/5YAHwTeXed+/eFwgUicdsfHJSdZJMOSRgzvdwBhf7AhY3mmrkhTTHyEXVvCfuh8KalEGvVXlFUBvg9MtItI/F+yglwCKnNXrIxUpFEhXHJ0WDOEgdd+r0aeuHmapzNKxxSRB3alGY9MQsYh61KzGTpihxYGh41CIx8ldMRLZt8eGiPzOtXR+pbYnps8a1/yVb1NS4MkxE9iCECHeM9PF8vhv5OaO23N+WviF5F4A0vzhrWsBkHLaZnHX938vFvB3ubNnta1ftpZc+av/r//a/yODCR71h/3M+fjCW2MIkXKqCPPADwMZ1R3Ha9vXaIvFoRNEaPxhL/D7Htqy0uyI+u+tA+8p4tGCCxdwK5KCxEuSVvTKWqQTOirr14UbIvvQnX7Z/9Jv/xEYmxmz+4jlLJNANOLazZ2ctlzu01bVFJfZPP/2UFuLW5ra98MKLAh1efe11HTgU3HyeLOjVOTuxT3z8JYEM9+8/sHv3H9jY+LgO4vGJCVGpX3nlVTF1Tp85a9ev37Rs7sTmz87Z1NS0XXrrknV3dtvc3JxQdXSnZOEKWs5BHm7Y2Oiw7WzviR1DocxhBPqONgLBqKerzzY3d5V4OU04LfbR5ua2Rhb5LirmkzCrdmXpzpywNJ3CsNe2NWIJIEPwhg4OiMahASsJ3aid3R1tcgLK2fmzco28e+++UH862rj0IDzMoZtMMYd+5PoV0oIpSdARgI/iVF3FBk5pjBB0ys1xDJ0ljSHE7CRfeGRLzufDksN9orOrwzY21218fEzdImjjckCMJ+0ERw5mroNDX532cFhg3e0bN10wHeHINDP7TUt1ZKy/f9D6B4aVKEGJZ+winmjTKB7ORoxD0T2BhSA9hqATR4DnkNxGxDqTEdtKFtDZrB2cHIvRNjIMWOAaRg6CVNUNatmbs5b5LnT0fKSxLHba/PxZjXSivTU+PiGglgDc29MnYfjVlTW93hMWxMz7NKLA/bBITGvk3r17WkOtbnKrU8B3IJFmnIvOqzqySUTod6WFRSJKsG3pT8BEagni83loYnE4sG6Ojo9scGBQnUnWC2N6AMPq6KQBI2AJ4bYJ3TkhzayjA35mQCybnn630l5dXbeB/kEdftJ+kTaH20hzj0kkSHhYJwict7d3CSADGJR2TRNdl6z1drfb1ESfTU+O2fHhoR0fHKqQw455eHBAzDsOcL7Pzva21hrrT1T3WNRpzidZ7Z/h4RGBVHKs2doMCnsHergmfnmH16+RXyqukimByiT53Hu+M8+Bbh8AJ/eCw1kFe7P5iFbtBQHJKoW8u2y9eekdCSwj7Hv3/n11GhE05Zq8U52VMQWJPWAzGngTo2MuzouVcqVu07OnbW1j2za396RdRrJQC8YXKNRwniGpJjEDYJYddyKhRAHgBICeQx6aPi6IjGbzbwBcXA/jxJk0AAgjCT5e2WLaMKZAUSpx/lLJWRVtbWIb8nc6XdxrxkhYZySw6zC2TrKq648O9m10ZNjOXzhnq1vrWnNoBw4MDAnoxEGL9aeuudxt2iyRzEj7gTXd1d1pudyxra0umTXLdmF+zubnplCZklU3DrokVYpp4ai6qBqLC9EWQc8INpHrtMXQ4tvaEnPr6ODAbt+5Yz/9sz8nwW3MPiI4sZJ+RmJibTnRiLPKRXFJ8oqwZhAHrzVtY33TvvwfvmK3bt8TE++//nv/lT32xOPSVqswFmkUKGioEHcP1BzBcQ2QgcR4bHxCbBUMCmR1XavpOVEYAsrIjUtgSMy++Y2/tEuX3lV8ee65Z+xHfuQjlmlPqEBmrYhxAJsx0HXh2W+jdXfkz4X3kwYZTA851Pl+Ju7xOYyXS5CdTj16Us2wLT1c1HrifOzr6dLzzB4fWLhZt77eLjG6Bvq7LBpx/RPAM+5ZA1F9/cGFiVtxAABUe6x8YF/+0r+zSvHQnn32I/bVr79q8WTGRsdG7PQZmj5nLJoZstxRwb7ztT+3mB3Y2EjUlpevW3sqY6fnLkoGoFA8sWKlaX1jZ6x3dMaaSRw7SWB5fjguA9q4lqe0SMIAmKSbuD36GpG2dzCu5okpGWrYQlEAf4CfiuWzR5Zhfak494SXuBtOJJTga/wVkCcA8yj2pI8CAiuRLO6Nj3A5ACRxSF+jjZA01pKdXfblP/5jW1tctOc+9JT94R/+vv29X/771tvfb8sry3b+/AW7f/e+lfMFu/j4YzqjStWy3EwbdSzLKVQT1oQJIuFgCg4aE4xlhrQvxDQ59sKU85+HRXHaimNekEfEsKRAgp1DLOecIiby/ABc6chLkHxnR40b9ghgWEv3jZjsukwRxR/yBhknNDGEcA1LacXoPsG5Ctnq6mog/g9DLSZgibwJkJz1y/3FEZEzHJCLccRK1dm//d2dNjo8KH0cwFZArjYxGNj3DioC4GBokS9i8JG1RCopcFl6ltILI+eMad0KnBbTKS8NKZhwaCMCpnCGcc2A0j5WVxYQMzoypPMWAAbnMESLec5lYisGKhS3lbKKVDWWmiZgC1CJhgnnIEAyIEmxlNdnuemWG7h4yuyjOYBq/BazAWAkl1P+ACtpYmJcQAd7nNwWgIP8CRBUumI4AsohtyRmHIxcli06gLBqOae5JtiexAYAa7lDS6QbhjCNL8YTETX3MwZjAa4VjVAaleTMCNoDiDCyzTnHvSJPoQBkv9HsAUQBVAbkQrqA+0cewnqDPUnuwdnB3/kc7i2jbjg0yzERGZF0RkDj+uq6Pgf5B65NazKKgH5OxbAzYzCc6RWTXNqYGquDHV3WNfNercYg8gXEZN5L7m0VRnxN+6XFdBKQUQBEQ58spTVNXgLoQEHOPQeQ5H3YP8R86REB0Jop7xNQIFdGHE9DGlWVEzRNwSy5qrtU8l3ZE5hesF/ZG/w/vhPxFQmF/gHGj480kkUuK7MipkDi/nfpUXIeEvPqPqIG+5ZcH6a9QAW4wI2mbe/uKHbACuTM4XNo7HKPfZTOtd9aWlY05/i+zn53iQzAL7l6ozsbjOqyr8SKSzo4Sv4lN3cJ/AMguokT35X7yxoElOVaaZ66Q6kzzSWQL4OumKXaEjqrmMZAkgVWfAaX0C4HpR4u3NdrT8/O2dz0tFjy3MPZaQBls6Wlh8ptqD1YO1wvbumYO0nLratLDWpIBEiysO9wn6d5BqjWGjVkPXGv2H/sS+oON9Vy8JkGfrNOk5ApBxxrG27OUXEtLDHnsqy5mq1vbVk00aYcyN3+YDGlgzHpmmRhIGUAVpEPSqNP2nCMG1LjRRX3sjlqTWfH84TJmfgT8ZRnTz0hLeo2HNCzlpRuYMK2dw5sdX1bzz+tnJKx/5Cay3xOOolkiIvjk225m7mzxfaPjsSIpZnDsD0xlJhDHO/r6RZIyC8+l+fANVCrOenCgVT2+d7hvvLMchFGVt5OjrLOztfItBNRyP2IhXLFbtqj9SRQkfxc9SSavQDWMRscGrB6pWzbayv24M5N+/znfsx+/Tf+B5FYOD9bBgutcUT2nusYky/wLZ11rHaTgEmIORFNbrVe6+Cra6D9gLn1fY5ulXZXnZ8VAFssihbK+YjNpe4JqLkHf3dKBCnGQapkTfQb6mZ//AdftH/0m//Mpk/P2pPPPmX5/LH19jLOc2i7u+v25FOPaQyRQMiBurq6Zom2zCMxTpIWCiuJOh8h3n1os3MzdvE8QFnS7t9fFIJO4oOIMsUKQf/ajVt2+fI1saq6unGtMJuemdRhc+3KVY3ykQShNYBgI7ThDOwPOj+Voh96x7jYjGlE6NKlNxQoYGQNDIxIv6mQ5xAlUWwK1KLA9a5jRQkRBynBmmAHpRtraRVe4bCNDg97AgIIA/29UpaYIskUbB8CGWMIbF4SU+/YIuIK6yL9qPOWScRULHNYVqulgIpNsYmDYsL2dg/FVOMgoiCmgIS2jBgiB6JYXZ3YszIDf6TDiUMS2vvh8YFNTU9YPI5GQ1qaQdvbu3Z0RMKEVSs2y05LJ4EfHh6UALVrK5Rsf3dPwa+vp0cAW7ojrRFQHcjbu3I9o2Cka93b16/RUAINWkIg/ST5WAFzqFIYAnTAyiKBpMB295uw2Ec9AcWd+yQRX6i4WGsnkwqoHPK8J5091gJB2jWy3K6buXkSK5LAocEBMd8kbstoRMP0upYLj9hhpYJAoYb5mBkJIcGbNcK4KcARCSjJEOyKoeEhHYIAOrwO8I1kYmhwUK+BMk8Q5t8ARLnfEsA9PNR3JZgfnZzoIAeUhE4t/SLYFboWNJgYzUSrp6Z1zaHNAX7+3Hnb2NoQy0laLLhuBR0gioluAbglXZscUcQ46VShIXenDCLp6FakZCMOG4UOZjTStP7uhA30dmm/A2rhbNLf06WRWFhcABWIhyKMSvIJ4Mm+bc3xMxbKoYl+HM8bkJHNwwgT7CjEtV0onC7urvYSCR/X551xd2HSCGkwBkqXCzFKWFY8D17HGpJAaSBgyc8AXEiHI5G23b0Du/TOu3bu3AUbGhmyK1evaB0Tc2CO4cjKAQgLc2J8zGZnZgT0AUjw/q4nFpb5QqlSt6OTgsZojrJZUb1J0BG0F52+VLROnIIC8XuedRv6HxrD8cIXdhd0dfYNhSrPgi4zIAji8CQLEmdvcyCLhInXkLDwvOh8t1hu7Btiyc7egQ581jk/K4p9KCTwaGdzU4Xo4EC/2F21GOD5iAPt5XIw9mJKZAAEfJwWl8qqjY5M2Ob2lhKivr4eAb+404XqZZufm7Szp6YspcQO5pcXgBJJDYTbW2LifA+ABhekbVgpl7fVxSUxQd548w37/Bd+wvqGhtA3dxBP41cOEKCZQfcX0Madb5wVBrOVz8Pt7T9++et25fI17YX/8u/+XTv/+EUBgeLqhCJ2fIIGBe5OaUsJQHRrcxymWg50O2JHdNrh0ZGKEDn6YJMupx5GqJP28l++an/xF1/RmflLv/i3bf7crABh6Wih+yNNSL8+uTA2m/ZwYUGxSgWG2DQ4HbWMFpxRxfW4u2JIo6MwUeUYFMYBbk0FBMEKoef+3h4lhSSy0uGKxywWZUwSpgCJL26TJMx8Bswtt/oWuASTLchxinsP7eaVv7RrV9+yJ5/6sL397l3r6B6wi49dUPNkauqcdQ2dtod3F+zVb37ZujPE521Lpur2xGOPW2/PqPSa1tYWrR5K2pkLH7OO0RmrNxJWD8OKTPswgSv5B6M+NRXW0r4BVJGbJSPPaCK6+O0HjHFcOJvulpbE5RC9t6pFKOgCcWu9P3pPGpENhIoRi5ajpCe7AjJg+6gb7Lo/SrjpmAduTo16yF597Q2bmZ61S6+/bndu3LCZyTG7cu2y/fKv/ooE5V9+5VX7/Oc+Z1/50p9ao1qRIQYmBqnOdsOUMhpz4IlzmOJIDKSQAxoUUcRCF4J3x0QfCfRrIHfQSHK57Kw9gV0uCs1+4mygOCcWAWTDDuB+wQiQ8DV6PyrM3WVZYxm1qtYcZwYxw8dkfB1ohDhwNeUZcHBy5sE44f34Wd6M+0Xu8MHoU8SNAgQ+NpWX0Gxgn8BeGBsetPHRYUvF0bThtQCcfjbt7R8IYEabs1KHtebjlHI1rtdc7D9gn5F3cM6TNwJc0HQE1HaBa9eQOzhyxhzX78CgMzrEPKmUxA5pmaEAKiOnwPnD+Q8TgeYqZyLvwYLkO/Ie5G1pRstZV7GYrpG4rbFlCe/7vuYeEd84t6R9hW5Ub4+aalNTkwGQWXbn2nxBP8/347zd3SMWpRTvOP/lqCrWHM5jsI8YH6u5JABajuWi9rm7D7qgONe6trai62/vyFitgmFESKA8CKkaEwAAIABJREFUzxu2IKAoYCFnBKCOWLRhQEeYGQ07PD62w+OsgPQyLJHAiABQiXXK90LbFRY/30OsplpVRTD3BSCAa2W83s/4VeVGAEa8ptU897XnznjOHsXBOSswjX3Bb/YA1wvbmzyWs7dVyHPN2iMIu1cYlXPQ2wX4owIi+DO5C5/FWQdTTywhmQm4kDxgAbkYI22AV2LSBgRj8k93McRhEc3MjEBhGJT67GA0kH3KdclVOxBOJ0b39eK+7JpY5GM87x7uS7UqgJrvjpg/6w5wi+fNeYpGLPpjrQayA9AA/6x/9EQdRCAmOFuroeY3DSgAKc4rciFG0tGzJW9n37T0xjhzaNCzhmVGAbOYc4D7Vcc9kpyU5jbC6giPl8RSBADycVIHyAHoCnmYf84Ia5n+oLXIZ7ZGogWYNBt2cLhrA73dlkl7vMidHCoPuXDxvPTbill3LyR/U05aR2y+osYm+WRLQJ843hZLOoDe3+eC/7Wqra6sCBAj9ksyUXUZRh413RfYrujqsk4HhoZ0D6Qjd3SsJj4sfMWThhsVSPuWhm2T0bl2xR2NcQJwFrJa94DfgITJRFr3D+CW5jzAFm61nOs0JQDTuW/sXQgRvI7YTQ6h55o/UT3NPiZXoCYE3JX5QKUqYx/WqmIEBlF7h5LJIRbD3CLfUG5KYxpygDRnk9ZBsxcgXTqAJY3g87mYEXGzYHJRw1JTZZJtweinN4Zh6vGcwecA1vkz+RAyMsiecD3sI+4LZzhALmuK3FzGHIk2O8keaQS6NfECIwwChMwpKiUxqCB38D3RG0P2JHuwa+9desd+7NMft//pf/4fxdyS5IVE0DxZaUkpODHH5RUA0T7QyvTXsU/Erg7OOZdX8vP1B+DW9zm4VdxZaSqpDMYnWkBXi43S+voc2hR86i7C7CdJDphbjA0w1wq49Vv//Ldt/uJF+8SP/i27cuVdGxsdsHCoZptbdDnn7ZkPPaUgDuIPiPDgwUO78v4VOY+wAThkLl68YM8885RdevtNLXj+DDKez9Xs2rUbolhSlMGW6Onpk2bK9eu3pGcxNT0jRB9GjkREi2WBW7yO5MhnqZMac6Rrh04KXTH0VnhdtVaWtWwXhWupZBvr29bfP2z5XElBjESP2Wv0VygwGaXkkGtZxzJuxHsjXsxBBJNmfHRUCdLSIg6RNVHWAV8QKSewcgpD26ZjtbCwIJCDMQWYAQQQZ080rF4mOaMzkBK7jDnt4SH0wRhhQ0upQwwzkkcc2tjsff19CtgbG5sKgBqhU2corWsmAeAAz+U5WMpy3pqdm5Vu1Le+9R3r6CBJocA9FoOFGXcO96nJcR3Qebp+zaacJTVqZehDdWtso13i3CTbOZuZPaW5dAI5WhIbmxt+uPcyxtIjxhMz4Tw3gBXcBQHLYB2RjADGENcIyj5KGBYwSMJ69uw5rSfdS8SbJYTpAY2kSKL5J4BSdAm9kHQnTMYOBjVmyT2GtQQrjM9FfBgQlbhJ0oMA+XG2IIci7iGJDIUCjBuSZ8BK/kzBDgjMQc++4meHhgaU4EmwtFgSvdl1dDiA3NpbbEW0vhDujvp4KKOKdF0dvMC5MamuL4c6Nt88N4AkWI0kLryODgyW24PDQzrQXbCTxBvR4BOt2Y72Tl0bWkqMXnBvOSCPThBVjdnY6LhtbG0KsIzFSWboflQtVM1ZV3vKujsy1pFJ2uTYsPV2tVsq6YWhHFQ0zor+QkzgJGAmCTBJIYUdRTvfnWcPaNcCIZUQd3XpnvLs+L4kHtwXunKs2Sb6K1D/JfSa0CFOJ5LDGwAP0BpAU659xCuBELjLudMR7BxGCtFNunTpHTt16oy0n2D4kRyvb26q4GWUBYByb3dHwqaMpeB8ydgqzCeAInRyOGvzaH5FYWyFLFco2e7BgYwt6Gj19wM6VFzYPp9TwQm4CGOkLZWyA8ZCi0UluCp0IxEVpzAISQJIDgHX6HpyHyh0WtbQ7CPcedwBB8HPvBVhMvT1ivlRKsNQMq3JfNYtyknwueiFe3flZDQ7NWVTc6fs1uKatAT5fBgf3DeKS8ZJpJmWO9EaOD48sXPzF21xeUW6ZcOjo66Z1ahZLIQ7YMUunJm1malRi4YpxBCdhTGH4DSJXEwxiJFddaczLl7MvqTY217fUAx5/fXX7aVPfMLm5ufF3hCLpE6yiKU3SRDC+sFIGUwsOc05EIKeFv99cGfJvvWNv7Q79+7aE08/aZ/+sR/TeBjjhLBkmDhDTB69OZKtRxR8WIFyzaU4DUtAGxbt6MiI4lNPb59rRVCIxxNibf1/X/mqAP9f/KW/bY89fs6SSQcH9P4UDRKDpwjESakmvUfiHe/PPsQZ1UeuwnqmxHrivgAfsJoYbp9ZrWFEp4lVLZYPGlyMifK7PZ3S80Xcm8ZQfz8uZd3SLonGQtYU682dLZW0ytmpZgWct/hO1U3bWrtil976jvX0Tdryas7OXnhSANnVK1fsEy/9qNWaSXv9u69YObtpgyw1O7C50+M2MjpulUrEHi6u2Pbupk3PXrC5Mx+2dN+4NSNpK9Wi1pbqdFcyClPWDPsU18wgOQWobrlXOiEG4fmoNWQC4GLp9UJNAGehWrJkR1od+gziys2GMeKg92LNyd3ZO7gUfwA33JuWzlHL1EWNIEAGQ+w/MNXBybTWtD/6oz8R4/Zod9fKWe5RxQZHh+3nf+mXbGN71772jW/axXPn7c2XX7a5yQk7fWbOLj7zlNxYN3f27fkXXhSQIEBXLmLoHLnwtMBJOuTov9GEABiq1IJ13HCR7oSzSYh1fisiGmcS6y4alTU8IDmgBUAP7pPEVYEDbW1WDcxQaL5wzxhlc7Fd15lCuFhNzSYjbOmAQeAFGnEQ5g4jLOhgMTJGke0uo2j/tdlx9kSAvNjNGJEwzl6tKLbwvtFwQyPQsAvHRwYtnYxbRyYj4J+9xFnjRhoRK9e8+06RCkvVx6VcO4rvxPtxHvD80GihmATE4pxVsVap6FrFLsnnFWc4IzkjikWapjkLiQmIiDdOv35+UANL5yyT1j0jVyEvgplGDJaTl/KDnNi85GydaBMhVp+Hwen28wIIYfsjds74T53C1+8HOpljoyMSdKaZ6OYpFdvd2dP3hxlRKDLeFFbDlmKe9+U1Q8Mjj/RVXReUPeuaSTg5onW2vbMlsIq9zhiXGN1iMZjMmXiejAnSkCV3BjRk+oHvyjo4PDqUdqZGUytVsb0RtVcBLODC9ThdCL0iuQKYaDBj+CyYx6xvzhgAEMAA1qADV+52yHrhXPGGk4/TqVbFqKNSVVOBX+TgAqnYj2rSuhHAX5VJgd2nux5hbBJGPDqdrifXklRhjyhGBs16WN68q0syeMOPUT+Nu8Zhz7hINetL2lo16gfkFlx7V5g52ogwoaquAcdrickOMLpkAf8mJiD6eIz4JhKuCwwYlaAJjc4YOnLlwLm0Q3seQIaflQA/azHGODLP28cmAcT4/+xFaq3WiFhregAglhzGDXk89yT/Rn+NByKGOxIJQROYtQ8AxRrTf0sVAYJMcABskZdzrzS2GgbUrEgjtcXc5DyWKUsw3i5QORgPFmMn6JigKcoeI4+ClUYMYGQZYKsbncbZKRvo75UBSfbwyMe5Y96odg1KhPjRLaMOAmzx+9ieanegmjM0iPXkFIwGR+Pu4Mj9YxSe2MV9EaAaiaq+YvKGJjcxlVhLHN0/gtGV0r7FcZBrcT0wnkVCubs04SDQi3kcrAteAxO34ZpPPg1CYxbxfR8PlBwAuxJXSYyAonGNZctUo96UE2EqxdrwsW2+pz/zptyqyZlYr+Q3XPvaxpbduHFL+QkmFcRg1hl5Avk2LDnO+RpTPYzoipzCJWICQI0Us3RHpxjGNIvIkWk+sF4lUC/pHFNc0d4vlPR3gezNuu0d7PmUSakixjwi++xVGMCAfNwn4l6uwNSL183cT2o9NAN5M8gFjIMz7aRR/IhZKh6zw90du/H+Zfv0pwC3fkMECNagnmdgnEIz46/+UhOMccWAqMPfaQTIlVxmQ86KJrZQn/2AufV9Dmzx9QrbyxKU/wDcYiH4ma2F1IJKA9FZ5Zx0EdDzaHLQltU1xvb89/79H9hv//b/aReefMI+/qMftzt3btroUJ8NDvRYvUHnKGxTUxMWx92Pkaj9fbv01tt25f3LAkQuXrioWV1AhyeefFwzy9u7WzZ3es6GBkctHEKH66G9+eab1t7ZKZYWoMX2zr4tLa+pgGe0hwKXscmLFx8T+4mxOL4LAQ6GB3axJGBsNqxmCWaMSoHsj42NiJHAIUDQgw2VZcaZYlai4CQHjKpQANZVBAtAUOLk3ZzdvV3Ll4oCtgDOKL7RjSHow9zY2t6y8ckJAQq8fm1l1R3NIhF7+PChAiqJWk9vv0YNAdNGSHIKxzY6MvhIlPTGzRsKNqDpXZ29YnlNTkwHLn8FfQ7dYpJjJXyyp+VbuJ4HvwEHPPEILJU70hoflIPZyrrsVzs6oFK7tgDMLhd+j9juDmOZTXXEOHDVESvzvjXr7O6U/SzfiaDU3dtnc3PzskS+/2BBz434xCFazBc1x60kKQAk6DzJEYfEO82ITlGMFwA/kovjY/TPekTt5jny/1vdVGjaHIwuau4aYKxvt0SmUPJAl80e2/lzZ0Tpf/+9K9bfP6S1z7gaHR6ST96TawPQKFVx14ppDbSEPJ06HHfHH7oVdM9ydMlgphD8CwIuOeS4xvZMh8SroZsrcSvkVajQweBZcHADUqGndP/BA4FROOCQhLjlcVmJAl1bwAqSGn6RrBHIuV4xEgPrYU+6PFGk0EJvrJCnM9YtbTuulf3WTvIrhlebuq8kl4CXHLKwzcQwi4esXkF4E8HgYRsb7LOerrQ1EK0McU/d9hl2IW5c3G+SOWjCMN5W19Z1uIg9UIMqXxCrwcdoetQVQ+uKEbCW3gNGACT7HPiAb3SDABLoivIc1S2s1uzBgwdisAHaUqSwTvnFa+kC+vdKSZDz2nUAcsbCegU80pEHIMLJ7M69ezYzN6vrIUEADKAwQsdIXTcLaXwPosKrr74unaYnn3rGIrGEmAO40Fy5ds0OdhlFGdNY0NLiogC7+fl5gSmJdEraKhSPuBf2yFkT04Wi2FzEEbr9Mp0YG5U4MwnBzt6uOnUkYCRpdNYBeN1aHfDpyGZnZ9Rp3dnd1RqFJaSipFK19lRKbL9SPmfrKysquObOnLMHG/uWL1YUjyjeKGwPDihmYVa2WzyBCUTUckc4PVasf3DIrly7IeASlhNjcN0daYtDwy/nbXJ82EYHuywFyOMVjIqRFsNg4eFDscI0lstKY2yvVrfVhYfSonr/8vs2fWrOfuTjn3CWTsBw0eiOGo6AFt69AzhTJ7ktKQANtigx6/ioYK+8/Jp997VXNZ7+mc991tpSCbHPpPUTQZ/HR14YA3ANKEYUinJPasVHimS5mCLmm83a4PCIClQKIPby5feu2J9/+c/VyPjEJ37E/tYnf9h6ejsFytGgYG8zLkycb1HjYcJR4PooTN2KJUZ0GAXBMh52XtlH5mGXpnjWiDP7GVbV2IkXPuwpmAIUKkMD/WL5sQ/5O82Kre1NFRTjoyMCo6cmRy0eCSmGYHIhYDmbtT/94h+rUP6R5yatnF+0V175qsXiPVasdNj49FkLRRp25d137bHzj+sc6OtJW8SyFg3l7ejQtZ/C8aStb+zZwSFjRX02d+ZxS3dMWiOSsrZMnyXb+yzWxjkRkk4YeoHEPDXRgiJBILxEX318UEy7gMlEcs850Z3qtJvXb1ilUbPu/h7r7u3SuK8YdSpoG9pDxGSNMgZMUvTd9IvCWZomsKpdzFgAJOyeImYSbojBqOrr333NvvQn/8FO9vcQVLGh/h77zE9+wc5ceMxeeeOSffVr37AmrmhtMXvx2WcskYzZ1t6uNdsSduHJp216ejYYK0mImcWZ58Yoru/DNci4RwLDBRU55CvENMa7AMA46yiLxMSmq1hvCuBiXcDaLItZwZkGM6sucJw1xHqFNYopCV1xHBdbDUvigRj6gKcS73aXQBoqgESKn7CxwmHtD8ZnYN1qtF0aTS3NnZpGVLygawoM4l4isAxrgNyQYZGMXEFHrLM9pWYUDFGuFaMZGJDsyeMsTHj2szNtEI8GAOFAbgmMO6M9IqHiFGNAAg35PAfgJOSOYDZO1IzGJNxxFJCF9S0NywAERaeSPY9+HecPbCniHveaeMIZ5KNVUZ1L5A3uFoZbpY9Vsl8BzNmv3E9GwyjYKMLZXy52jnkFP+8yGJwfNNDIx3Z29oMcm73gQCLsZTF1AjCX9coZKhatmEgwGh2AAQQ52N+1za0NNSKAwhm9JHdnf2mMHC23UETsJ/Rxdvb2db/Q8eO5EYOkmYQDHmBrImkLC4ti5pKgyS0Q8X+QMmmXNNRchSGMDATgg8bGxJZ3J3E56CEBwL2GQaTn5AyrlkA564XcLIxOIvlbIDQv3TCZHMDIgHEEA/zQWfUazWPv1hRzAMfZF2nE4gMnRRiRgHjSdZNEgGsyaiwt79qrAG9qiCDoH0wXtHR4vABWhewjt2qIo0HpIFBLNJ3v5Hqg6E2llOuILRSMuQEOMFVATGbd0kCEgaf7GTgKCmCrVJXrYTrBMyXX4pBTg07ygA6YkC/yC+Fw8rwWI5P/R6ykOcK65dny3bkeAJNaA9DJReXVrAGsAOgLmcAuGQpIkw5ncGfykav6qJcbjAGywwD3SQAHaAC6lIMEhiCMbUr8vM2ZSwA76GIpfsNeRvakgymdimQuhof67ZmnntQY8/HJoXRcyUsUpTH2KfrYJetH43yMmodcn0ujfcYUg8ciNZEDN2JpL0VhmZflJH1yUpDjMescwIw9S87EOTY4xMhyX2CuEbW946xrGEbDOldZlziss/ekC9eaHAD0q5QFLAMGcW84n1nL3B80n0toUTeqir8ywJHpkoP0GJzwZTTCi4ZgHjmCuowHADN59hrzRGOrSs1F8wKgPy7wu94I2dLKml2/fkNNsvGJca1VZ9q5i2c+e2I9PV0yxqAGBSjDJAxpnZ6+fo1+J9PtFku0qclM7QYDHAkN3ofvy7NlD3L/BeAHBk7latlyxby+K/ucPcf/J9eVWVXMDQJU+yWiykVkMkVTBgkfjMDURGQ8m4koGpe+ZjibT/Z27OaVq/apT75k//Af/rp1U4+L/RUJdDhds7EFWCm+BKBXC9x6NIZI2AJelStq6wz0scTOifMt0vpfi/R8zy/8a9/pBy/4G7sDgFsCrFo21oGgYGsk8dGFiPmH7J4Gw6XvAcBVLuVUwEQsbP/Pv/m39q/+5e/acx/7sL306Zfsxo2rlk5EbWiwz8ZGB5WcsXk5yAZHhu3KlSu2uLCoLj4FKIc1v0nMYIkNjw66Vor0f8K2tLhply9fUbJDcU5n/MHCQqDfYLa7y/gMNHUK0qx9+CMvqrZa30C7ifGqmo0g7FyvSX8mX8javXt37dkPfUhJ7fLSos3Pn1Zw5+CC6YLTXDJOkZ6Q1tG9+/d9BprOKuLRbXFHq7Eo7uqWuDfBYeHhgpIzCs7HL1zQQXf5/cvqTGJnD2AxPTNjy0tLduvGdQENFJd0ND2wV5W8ZTKdYk0RYGulnII4SSSBGprp0vKS/j5/5nzQiXMhv05E5NFtYiQyGrXb9+4+SkBA+Tnod3d2Na8P0v/gwX0bHRu1waFBHVKw4G7duuP6J8ahzgEnAF1FEfcX+jQMN4AoAjY0VgI9TIcQ3ZcU4rRxpz5H49bXP2wDgyOinuvgSsRscmLikQsLyVlL/JpAps4oh1jZR1QEaHZ5l5iEjoOP0VEOIsCAwP9A4An3hK6C5tJTGQGEcunIeEeXwmFp+aHNTE/oOd28edv6evutjhMS7oE1Rkx95HNkdFSvgRosF6ZcTveYroY6vRQEaFwEbhwUbyRknd0k+zUbHhnSuBsJzt7ugWbUSQxgE7LmYMRxGHAQkrxSPAMC0lHlGWtcgi5ShLn6mO3voM8W16w6jpscGlwHowzqMiUSAkJcfwGdFcRK0RDrl/ZZKgkt2O3oeZ4UyRRK/DyJ4fFJTu/DAcC+1MgtbB40VRhtalatpzNl58/M2NBAl4UaFUvjjFivij2iURr0YcJQ0+mEJTSCLGvrallreW+P74DGQ0JADLR67qfP+OcfjSEAVpE867tEuWfdXpghspnP67P4f8tLy3I85bP4dXRyZPuB5fSHP/yC1hCJKcn90vKKDkfuAdcSl703h3BB8STX0tfAnryny7o6M5Y9xjEMhx/X/wHMPdw/kA7gs8+9YH39g1blAA8SgNs3b4s9QGJDtxyQrn9wQM+B7njvwKCAIZ43z5NiA/YFRTCFjzq76GPhKAiAE4lIe4mikN/cK4p4p2rD+nC3Lyj6Dh4yShyzm7du2srSsl7fjhMgoCt6dOur0vCbv/CYlUJJGTxQyOJOCOiGcGmhXLRwDAaSJ5yd6Q5LEAdT7TLvoLDmfwDYT01MWCoRtc2NFYtHwvbMk+essz2pQoTilrOiWGSspM1WV1fUGZXmVFtc3xnn1c21dVtbWbHVtVWLJeL22c//uOyvXXMEQk6bjEhIiOQ8hm15NueC0lEKFtfl4hkVyg177bW37Dvf+Y6C1s//wi84Wzfi2m3Q6R9pidQ9vrCHWX8C3ZpNJcFq+gjUNNvY2rKZudNuNZ4vCGC9evmafeUr/1H77/HHH7Of+dkft+6eTu1x6ZGTrB0du205SaPc6tzogASW84DijDjB9RB7KJb9/6MV46NqKmLCEWkzyo0K9qBGgrygRaOFvYqlOck5z499BesvBugcatiZ2WmBDOFQ0959522NZOOm+we/9281gvxf/NyLlozt2uX3XrfjXMiS7bPW3jNiS0sP7Ghvx0b6B2z+zIyNj3VaPrtp5dKx3bx+0+Jt7ZYvVTUynsmg45OwULTTrG3QhsdmbXLmrLV39mn0oyp2KeORzrxgDTfN2XfqilNISpgXlm1RcZJxdoBnzuj+rl57cO+e2DWwkju7u6ybURdposXldoguvHT50OMCoBADypkPGi9nvCvWZg0KcIo+uQgWxDolzjkeG7J7d+7bH/7e79nKg/vWk07Zxz7yvD39kY9YJJm2P/mzr9jNm3ctf3xkHbGI9Xelraen0558/nmbu3jRoul2L15gVadwO0MU2lnJsBMZhWNNiH0LpKKOImP/GHvACoCpRmET0zlKA0agRq1mW+s0I9oF5LMm2R/ET5p9i0uLDqCpQHJ3agpeABPGmyWk3Wjo3nKP2LsU3YAD3B/iP/sF2I14CEBrFGOhsMARZ085G7HFVuH1rFHOSI1YMkJNoZ2DtX1iHemUdWYY42cfITbdrr2KxhRAM3nW7v6eWMizs9MCKikEW9qXPj4LEOHjpC2WI3GKzwWc4mwh7mkNca9hkkSaPvJC0ykeF7CP0DLPHGAPR2IcCGlMiaWl/eSMVWIFjBkVVJImcECQIp4GC3GPPY74vfaq2HWMTweAWy6rsxk8kvd5uPhQ7C9yLwyJGL08OsoKYCe/yrR3CvzkjAHkQxOL3IP7DnuLdUMOw7rhuuUOCSPm6ED3BfMSmqo004itAtu6ejTKTz7BWtTZfkwza1faZuSg/NKIYtHZbmhTckZi+oNuLEwqjXfBJoeN1GoGDw0IKOI+cw+9GeCSDwCFjBOqkBczl8K7FDDJA4byEUx019gkZ4TFyzP8oJnAKK03mJVXBQ7Mak4CmsViGnVkjXOmuFC56+1o9JLn9ldAWAAZziIH1VzUW2d1GUDAdSS5j2JKlV3Hi/1Fbsa5QO6m5xu43rWAYgnk48wsNp/vixbApcYbDtLRiEArYhmgkPKpwKUWgwnWghrMcshrUxxq6aaxP31EDhmLbulAkrO5ZuEHZSLfgTXJWuRaJSjfJN6hs+sNaTVPEQyn8VLIK2cG7KJBChgHu4zvjzmFBOWTaPiVXM9PhiqMuCYtk/QYxppCx5Qz09l9sI1r0l+FRejM92Mxt7gtMIppFOKsfGpuRtq+ANCYISw+fKiGJPuLPI/vK7ORSETuhM488nFBrp8zlVjJ3nbA3cf5fcbezz/iYK4QTASlW2e+j6MSI9ALhtEoRizuwgFLke+yv7ej+0gDXXtvb185I3tK2n/UcbCGMxmxymnqVyqw/cjPKtLtgi1NzKPupG6TaL8cbmlOtenesQZp4vj5x3g6+UBG6wF3TGmrVVhDgFttYjE1QmFbWdu027dva3x1anJKOQR1Ec1qDMc49ycnJ9ScpJ6kFqL5irymNBoV112Dkf/CMhzsY2S2JAYfEkGAW+xpd7oGaA7GFA3THQBSGt8nPp1RRerAXRD9LIO9GRWAxdlFXpLEJZgGXdVNDqjTuU+qnepokJ1YpGl2uLNtD+/ctx///Kft137tH1hvPw7igK1NNbDI+zAQauEWPtbv5jmAky3swvEKZxe2/s0Bbx/975m6+D1jVt/zC//GkJsffNBfewcK20vNVkD2//rCbGmZSIBWi8O7ddCXHMet44VstUpRyQKsht/9N//O/sW/+B177mPP2yc//0nb2d60w70dSyaiYgnggsempQsBe2FtY92ODg4V7Am8dIIo0ArFnJBaxuOGx4bViXv33fdtY31fByBouezhQ2ExndDaonBHXJ5DmMSukMvb5PS0NjMFKKwmDkrc6/isSoWkP2ywnwhmAFOANiMjgwK9NPa2e2C5kxLQjtxsAGPypYICLmLzRGwCEEGVYE8QIEniwKB4pyve3dllPZ3d1t/br07G8sqKxsY4OLA4RRieAMjhTCIufYRyWaKiJPS4enW0u2ji1vqKEju6WRx0BFvRhXFDKxYDC2Hc1lLWgWYDQTXRJho9QqEURgS6vp5eHWYERjoTAG/Xrl1TgCDY8qwRoqYQJwgwEsZhSTFE4ASAlMNj2dlpjDR0d3S7LXc6/yKsAAAgAElEQVSVJLlp4VjM9g/37PCQ0baYErSjw7x1iGGWlNAzRQ1slmLBwSCSeWd6xdXB5FkuLS0rwYJ5Q7Bta0PMH80Rxi9cd4XnR9cQMVnWb1dHtycvNay2vfNBMq+ub1tUz/fMmVN27fpVdSEpZt1Cui4tt2LBtQa4xwBMrH8VoMGBS/LDgddiPJLUtwQXSRhg6gHCZNAdQ3tDgrQdrnOlorpux0folo0EnRF0Nw6UlMKqwABB3cxiUZ14DjYdeumU/j8047Y4bCaYUnTtmN+vaCSX50pSmkynJf7Kd9YYIEK1vX125+593cuJ8Sl1Dbm/FDxb2zuWYt10dgUdubKEcCXa2dOtzhqMAYqUZr1ssN0Hetvt8fOnLBELaVSRWMAhzvekQ0Mni2cE+xDNINYQ2iboeLHe6XSzj7l2ADiZFQioc5BU1GzpmlTt9u1bSp7QEiHh45m3ngFJIyNiCLF7tymkrhnuPC5umRagAiuJ5ABn1kxHh+3uueMUo72M2bH2FxaXVAzy3oAEB3s7AkAZwWAvoc3HiBauOqdnZkUx5949++zz0uAiJpE8XL96VUwMRI3Zzz0D/e5IGm+ziakZCbeznpIIhkYogHAMO3TR85qDGRohQGeLIrPgttECmSM8U8RFvVBoCU8DpG2so2MY0ygQ4ziM97JeYLeNDA1KgBUr7dWlRWmVAWb1jk7aqflz0n1JpjusVGlYA2C9q1OFeblakdOVzPZquFn16rvxXRGen5yc0jgkrAs0d+q1is2fmrWxYRxMoxaP0dWjc1d+xBwimSGhImkVW42mRzZriwsLWne37t2xn/m5n9P4N9m8i4SS0DvzSOMdQYLPqCKNDumih/y/uXJDYv+vvvpdjXp/9KMv2ukzp5XMkRxJo4vxq0B4lIOSOEqXE6DEwQXGCxoCfUn49g4PpE2h4iV3ojh649oN+9pXvy4G3tTMpP3iL/28HHiJpYdHOZkvMAINYkJ3nJjBPojACEGQteKxnn8XQwEQOxb3YkLx3YE3zk3+C/OEgoh14kC7A12c0yrQ0FeSuGrIVtfX5V6H22moXtNI8dT4mPV2d9ibb75hm+trMiBYWrxn333lO/bznzlnvR15W3x4yxqhDuvqP2+5MgL29+1DTzxmp6enNFaSzS5b9mTdbt+6ZkeHZRsbn7MQe+UIx1eA7k5ra5+ywdnnrbN70JLpLkulOiweYUTGxyLJMQAuEYBHO02JP89X2lN0WCM6S0jIafiw1hHUBXS4c/OW9aKFtrtnvf191g4An4irSI80mpbdO7Bvf+tb9p999sesd6DPTXBokMnRr6niIMw5h9AsuQ2gltaYaa98+5vfsovnH7NGtWH/6v/6HSudHNnzjz9m586csnhHxr7zxiXbOczpO1VyWdtdXbRT4yP29DNP2CRrrLPLYh2d2iMwphy0KqrBI/BFmiSMcaG55UxXN0JBRNh1hRgTdnZIRY2+jY01nQEUlqReKobRgwp0ajjvACuIXa5NA0PRRwhVLJL2B4w2AWjo1sTjYl27SUwwPlurBpp+ZuVaQ05a2XzROjvJGWiguGuoAwShRyLB1BrOjGB8xT/LC2aYZgWxAsgTOU8AZCmu0CtEc4sCEjkI4ldGeUa/A36NpmvScb9kYAPjwccouY8AIbDENjc3BDgN9A/oXIC5LPOAcFMSEBRSMJO01wPDBkZ0eR+JFLMn0WWUA+OJGn6AJie4kFarvq4izmDgvfgZzmbiB41O7i9gU4tFyXkPQ41RZo0khZq2srYqYBC2CAxizFsaDcb00ZWqqtFCM4/Ppkglz1XjNJW24ZFRAd1ISwBYky8yqg8TbXnpoc7Dvt4e5US5rMtHwDgLhThDaPY6k8q1vQDDHOQZm5jws5pcbX9X66evb8AK5bItPlxWHATghH1Efs91cQ+In4xBcw2AERT+sGgAKjVCxEglUxHKQbl/aeWdjB/xXGDG87muc1pVc4PGrs4B5VjsS29usm+0jx6BGE1LxGIuLxF2Fvj4+KhcBA/2XcydOCK2BgW2phUYu6rIEU9johIQxx0UuQSMjdLKzwC3aJi56DzyJG3KncRiChhCPnpJ/utuhS1AntjLguL7SNtKotw0dgtiZUrbrmHK32HJoBvZci29fvOWcvGhgQGte84Md9N07SWQablcpmn04cjt44oytorCLCyK0c1no2fqo8nk0MPWaAC01NztUfcX9gygIY6Dx3oNgIT0V2GyIdAPWN1EM4laBDC7qbhCLkpNQW7HdWVS7XrOMBvJDZDNIJ+moU3zVUA4o58ag05pJI1zPhaFlQdQwZ8xZnFQh3FI14d1LT32I7kd8iBcG/UA8YU9CqDaGj1FekbgHgwqahaAIo10olkIeNKmhhLAhzeQXJgeIBmGpwAyxiEBnWgIyIWcxqKzlYgPfEd+8+yRDhCjLMx4a8FqlZoa6O4wCuMYsfaa63+h2SZxdxYQZjH8nDc1aKKQl/O+fGcaMOQFylGoiTNpvZa6FhAcfS5kLRhL3Nrbt7t374q1jOwF8YZ8D3Ycrt80FQDaUx1psZKPDo/FEIvGk4o9VPB8PmOc4xOTWv+cgIcHe8pp9/YO9NwZScRNnXW+uLjsjWX2QyD7wrkDg534RY3JmSZtQMVL2Gk0NBqKr8jbo6lNLAFf0GhgZ0YGAIwlM9HVjtbsyqrduX7NPv/Zz9jf/+X/Rs0rxvYBpUSk4ecfuR96U4z7JgY2z0xsaDeiYtKHeNI6k6RnqVwjZJ3j575nzOp7fuFfi7j84AV/Y3fgr4JbfKi7RnsXT91VMbrcqYPDkg0qzS1m+itFKxdzGjWgyP7d3/339n//zr+2D330WXvhh5+TdlUhe2zHRwdClKGq4yiUzRfs6rVrKpxgNLDv6ajhKvhw4YHGFRCRQ/+JgnRkbERaW0uLa+pQcoisra8pYBFUCA4ABaxn/sypdvfOXRVCc3OnbXF5VaLBdOgIKj2APccn1tGRtkQqoQKQRI8DhYKbMQmKYoTotjb2bHfn0FLpDhscGdBcL0wexBoJojC5QO9xfiTgAZQMDQza0sMFpxVbWAWsRiq6ujX6SGekvbNLDC7pHkrwEJeahhIzNuvkzLTAGuj2g0Mj6rBzL6Eko8kzMTltGxtb7pSYLwh8ofDH0YduJTbcXBfJNSAayd/lK1fEMJibnVWhhasdYvKjoyNi8zA2JjFxCf6Vbe8ARwxc3byjglg8hy9dGZgf6KZQuOEuhCMF4pKVMppKGQtDq46EbGtrTbT8sfEpOznGAS8mYLBS9TFVAjFgEsHQHWacJQHoduHCRWmaPXy4FIAdMYlAw+SbmcH6GXefEyWfBDanSNsjwdl0usOWl1Z04BGAuQcwWgA2EeXnXnEAOYUdIOLI+vsGpesjgLG3X0FxjSLRmkGS6/RYZ2l5t6wFMHLt3F+SE4DSU6fnJJLPdXb3dIvBg913Z2ePHR7Q7arLkpsCQ26bqYTuM/bJfAZrmUDNtbDWOFP4/4wIktjiNsLhq1FAAWouVsrCGxkf18FCgSHtuXJFhgkLDxetWsEpDcHfhBXLFY3PAD6RsFGkQJXGKQptILrvFy9cUEIGkwWgwhoObjEm++wzF21uckyjinLKKhetkMtZKp6245NjHZQkGWQ42CgDOk1PT8kVh4NQbCFpgnRqHfNbgpoBiNvqSPJ819aXldjDLqRbTwEFYEc3mmSWLhzsHtyMWFfSXeOAT6fs1s2b9sQTT6gYvH7zpg0ODQtodiHYdmtv77S9w2Md0IBeJLh0s3H4SrZFbWZ62lLt7Srwbly9qmSC4YCZqWm7eeOmNOWefvZZ73zv7tn62qqtr29ZEe07hL8BipIpUcJHR3k2Aa2fImjIHS6vXr+ugqNcqyuO7O7sCPwmSWmLxcVcBCRmNIEChcTW9Xhg4OHi5+MwjLrmjummMxZEt7HbNtZWxT6jOzcxMmK725u2+OCBXGhGJietb3BYmhPdPUOW7ui143zRcsWyDYyMCmBaQC+w5pbdmBwcHNDV7JN2A9fOqCbxi8RTownRiJ0/O2+T46NmzarVq4yK4M9D150yw9klJEkkIlW0bfb3bW1lWUnx2++9I52s4fExgePOLPGiVqLKuBFStKBXEoFt5npctQZd27odF2v2YHnVrl65bDdv3rCPffRFe+qppx5p8el9gqJFOh90LxNJgVh0ThmdYn8ynkX8PNg/0Jg3DDtpoVTL1tvVLebxH/y/f+CFwuiQ/cLf+VkbGR1U8b5/cKzv1oMYfaUilycKebHyGB/S2FdKzmhuhICuY1zfb3/vQJ10Chr+LqYM7C9iXMhUELOeNBqDocf+npJqzh6S82M0LuoNY7taoypXwUohb+VCzro7M0rMr129omJmbm7KVlYWLZR938YG65Y72bZoW7+Nz75gD1d2bWVpwV766At2bm7eGuWGlSrrtrd339577207d/ZDNjd39v9n702DJM+u676TS2Vl5VJZ+752VXX39DIzPUv3YICZwYAAsRAAScsiFYQVClm2I+TQB1my/UFBkbQ/kXaQkhChoII0GYS4iKCMEA2SIAgDJHbMYKZn6Z7et+qqrn3JrMqqzMrMykzH77zMphzhD7AiZIkyitFBTHdVVub7v3ffveeee47WNhe1uPSu+npSGh2cUM/Is1Lv07p2/YGeeOKc+noH1URnaGPd475nzp8L4BbuaR1xJ6+M3LV1XLhP1te3HO8ZyYBxlc51K5bp1PUrV9RZl5pHNQMa9XhUW5ge4BzXaOrBtRt6cO++PvzpTxg8g+FF4uzxZqoMRkfKVa8lz+c4EtHcqZPuqO8X8vqV//WX9eorr2p6ckq//Zu/qb2NDT175gkND/Tq9vJD7R4c6T//G39TXemcvvv1v9Ab3/iazpyY1Jmzp9Q3NqqugSElaSCVK2ZBEv8AKTmzbcFdEnx07AAzFx/c81164cKzbgTwbGkykIcFl1QYC4AHEaWTAdwyM6nFZmDvsD8A6ilazRCsIEeAqQENK5wEYy7kKM5hU1BwcW8y4sfeD05UPIKGWQ+cpXxhX5s7jPvhFhdAV/QIkYtwd771xe9jT3P/8dfkURQbgB4epcTxsMU24TEPDA3bqWtvv2S3UvKPg4NdNwMZtweMJVdECw8AgHPQHgNz48xi4oHtxlghazTUcozjTnaeF4eVEPS6ADRoyLFGZoYgqsxoJq6YLSdY+4p5NKhL/YzBxMMo/W5+xyOgrBVfjJDCxiFRptmRR5Ntb9/uzXZ0xBXzoGiB7J4MoFjMrASAnWNG+rq73aDAGfLgkHHGuHWqgtlKwgwgCnzQApqKAEwwnFj7vzSigSlBzJKuvPuuTpyYcQOKvMaMtwTNrorZh7DEbHxUDpqcm1usDW69Zc0vzBssw/2ZvcWaTk7NGEijaUGgAdhnrwD2wTrlOTPeDVhEDgYwwh0F6wzRdO5zj1C3NKoYC4WtRmzjWQTnyOmWyUHQeGT9YC0DEoZGTcS6oJyFwAIPgCIAjhlViYTvGFhA5DfDw4O+C/l8Hpvz3gis5rjdMQN4bsae70maV+TKAAsVP3PODrkCa++R3mpgnhEs2mL1/Bvnl3ylbTjE93nf+O+5UwKAQg4DkxT9J5jn1v/ByKSw7zsZQyuPoFeCJjATEL09aLwdKW6zj9Dg4r0jI2Gw0+wpzGaCo2EYaw/NXceDSBgjDSLzTe/jo2rJzVaPibXG+Pk34o4dgGmaNOqt6RlGX2GOH3ht7HrYei5osPKMYVEBONOEIFbXW8+G1wScSXUlPJYPoAGwzXk/OTdnLTrOKvuGu98mMmWAjsDWhd2DADvvxyY4Zl+i/cSUBOOFAWgmDuB4zHu0qQSi6LUAkkOC8JQJTTPOticw0KkC6I14/Xif7TFTs98svxOAs8ACY3QwsPzsBstIaFfKf8gHzEYEODbjljG6hhlNFtSnQYCBDnG9QS3CGsjADvGA13RzBwYu/sGw5Bm95XkhsWEtrhA7bVLQFZxHGSWE3cp6k7c3yTF38p4+4llw3rvTaceATIZpGVydQx1/QI1Og6QOYYHmWsxaetbzbMoGa8Q3cmDuBqZOGFtFOsV6zIztHwdtOT4j9Tp7kfqb+4xaL7gfgusFEJi7B0CXO401wPSGjI81pFHL6xOfME/gXuZAlI5CDKc5tb22pquXL+vTn/yE/vv/4b8zuMVGsoyBnbaDViq1TxvMtttoC8DgTrezuCNYABH/7fvKcgWQIH44lvj/Gc70H+QXHa0vcg94g1nXlW5fyz0niHIHr+g2jRfKf1tzq3l8pGYjOK5x6D73uX+l/+UX/6lOnJ7Xcy8+o4X5GSU7o7p54z1fvKnOLoNQ0LnRvZk/uaCxsZHgxFUu6c6d2+7cE6QuXrqkSUZd0lllc91mVbz55hsBAEl02P0Q5N1dp9180J2hE2+QpKx79xb9J52GwYCoJWwHqKnoODXt6MNo3TPPXnBAReCcSwbaN5ccBSF0255sr0dDKJgWTi74EraDRb1hjSISjr8sSgDpOjU1MW4B6aH+fr8m2kV379y1Ow+JGE53gFl2vMtkjcpz8aDNhBaMne88rkFwoYNRMsjD6NNR6cgz0jixIThNobW6stLqYE06ACwtLRkMg0pPoAH0AvyCLYOAP90dOjVcDlzMgFgn5uYd0A6KCKvnnAyzFgAzjEAAPtJhZpab7kawgQ4imLYzb4uZI+rYss8lEDJ7DpWaQozRToSuSbYovEcZEXVxEwQ5DXJ2Mrb0yMGS/013io4K4uroOVhcEWDB7m0Vd6XQyCG54PmyT7d2dlTcO3DAPiiSkIXuDZc49Fa6G037EjWEZgiMM1gkAHusm4EFmwvUTL9lDek68R7NIWlRpQE1SKRhc1iQtxkEvBmZgWrNCCwUbUwLwohhyd35/j5Eu5stcLLiy3ZhYcFgFRcCLCESSZIiQBsALph+AKqcFcSpuRgB0ez+0QwOWnzxrLh0GLMDRGKf0Xl1RsW4VqnsIoKgT+cU91GE1ldWVm0LDPhCJ5PPztgKugwLc3Ne3wJaX0k6YlUdVw5UOshrdKhPTyzMamJkUCNDfSrsbqlyeOiRN9aGzwnw4aTr8DC8XxYqGsbZ+J8UehQBBuZwxovHDMaRYNE9RJ/PI4yIGBfyTjZJYgD/PPrHWbT7VBgxYD1Hx0f8zDgrAMp0/6YmJw0w3r17zx13xoIBogD1KCAYx2g7GAJuWdyTXVKvec0wnUCVc3drQ5VS0WAMn8dCxorqiTNnPBrpi7TZ0LWbt+xGw6hc3+CgegcGrK0xMDSkvb3DoFVAd4xiLpMxiAqAhWMVIDeAH8LGJMYAg2hToZPA7yQxJZYg4k9Bx3tDX4UEhERwdW3JWlgeNWDEmfHIzQ3FG3WlEzH1d6escbGzvaWTp88okUpqbWdXiUxOQ5PzSmQGtLK27fVNpzr0aPmeO7okRjjJVWsNjY5NqKsro/x+wUzLsfEJC5+SXMMG5TyfPrWgaoWRL2lkaMCgEDqHhf28zyvdXnTNyEBwTMTJESfO1177rs6eO6PnXrioTkZW6L5R2DLKFAkMLpBpCm/eUzzBPokYrEVX7fAI446K7t29q9u3bjnefOpTP+b32QYDSdyJ5bBuSbjYG+zZkydPemSb5gJAPN1L4iQsYYqQE3MngvBvNqP11TX9xm/+hu+T3p6cPv3pH9P8yTntwdKKRH0fUNQQe2AQYx7A9gBMZswU444k4+uFvVanPjiBwoQIDkOBmUtyaSFvWF2pLuuI2HTQCXddzXjUhRTAdYLRTGzTj6vq7kqqbpH6mmM0e0JitCN0zXEsPdzPm3G5cvfLOrOQ1nGV8f6Mpmee0tvv3NWN67fcRX3x0ou6f3dFW9sPtbX7QD09XXrx0gt2zb114y1FIyWdODGmdLJLveMXtVGe0e/96y/pE5/4CS3MzKpRzOv73/6WyrVj/cgnf0xRRmcCwcJgweEeOoywuSgQYeAc+m5gLJECZ3BkULFERO++9W1V9nY0lBtStRpXPJMTXpG3bt1WLb+n5etX1Zft0ukLT+vu0pIuvvgBDY2NefzicH/PAG07iSfNRUTZBStaeOWS/viLf6QzCyf1/mef11uvfU/f+8Y3NIxYd2FXd1dW9BM//Rl9+GOf0rVrN/UnX/iCaoVtPX/utEZGBnSMpfr0jAamZlSLxs1gZiyFvKrthHhYxPkPwCC4Hzv+ZLPWTwlnuOZzzJcNG1ojnPzvjjbT8LHmSMvxsRmKIYCV9hgTuirscfIJGE7c2d7zjLkisN9icxF/rUHG37VYf81IXLfvor1UMXv84DAArx4NaQTWrJtnDVjIe2GMHSME7lnGe2BIMEbUEpenkRHG28JIDuNNnBHE1NPZtI7rFZVKBy7E67WqGWrcW4Bb5HrWM3UHnvHmkkdY+AqmAZHAsLFuHdpW3DsN/11w6qVpxkhY0q8fWF2IaQfGCXc3MYA46oIel7kEBTHi9EWPqXNmidEwbLiRA6tdBrc4y4x28W88Y4BmGGo4f5E/wSwz2JhKGUTh5/js1RqC58FwgMKT4hKwm+aKR5ZbZgIARtxtgDvEKRpl1vU6Ktkh7tzZM85pYL4V9wth7RkdAghtxUryX3J0fi85KzkMTG+Y21evXtHkzLSBdI9+0XQ7LPn7yL/aTt6MBAVRdSYfKmaLTU9OOs8kB+VzkGcCSnGPepQJvU6bowRnPgA7zjKj1+Tv7Efim92iC4wWwt4Pf0dkQGwd0AoGfntEkdjFiClfgIY0aM20tgB9YEXyvD02z6gXrB5A26MwAhUYeIHRyD4MtU0QguesEOvZpzxLgALyiQBcBf2rMAUQWETUCoEIEDHQANuL80QOaH0wG3gwHlsyAYDcGEOEhMcgj7W1u2PGD80PzGPYd0iKmLkPgEMDoMbZRJMoapASsJu70xqzlSC6XkIyghHNlmA+wAHjzPXmsc0COO/EezswwpTy/g2gHPc67wvwgRzMLBymA+xGH3SunGu3tcCM8ob9xf5l3Wm28n6pr/g1sMf7+3KaGhvVQG+vQXeYyfxuGtuB4QmohObqlvV2h4b6rKUGAEi+RTwCnGe/sSd5njQFMRbaye+19AqDq6zJF62xSUAsu2GigwzrrCUjAojD/vIorLUngxMj/01DgTrBY+Lox3oENYDqgDMYEoTR3ABmMmaLNA7raiYT91eLnWuDHEwQYrJEA+eSfQYJxEuHM2hx38wz1t/Mo1jU+TH7xjlvnYZGME/hv4m/5JjBuAEN4iPntUFgv1O5TNb5h41/9vIGEcnTMV6BVU0thClazW7DMForwXVxc8vnAE1n2FvEbL6ohfi8fH7YVsQeYhLxFC0z4gTgI/UMd5bHQGmkMJaJ3jFnCN2/ZMI62jQHqTnbenDEcZMCujqdt1Cn2GyqM6Gd1VXduHpVP/7pj+sf/IO/r+FRnFrtcWignRoXUfgw/hhGDj2WyrNwrhXch/kKhiUBWvnLcUXkEJrKjZ/+gQlZP/A3/gdBcX74S/8fV6C2udTkQbsTxk3fci6yCLBdEYPAMcGbQ+z/40lzCGol1RtHThSxKP/c535fv/SLn1Um162T5+b0ysto3eyLnIiRGMZ/0M76+te/oRvXb+p9H3hR/QMkBFUfVEZCsBjmEBGg5uYWbGnP/D8I89X33naXj/cBAIPIMnbSFPS2XCUBKOy6c4RWlSId2t5Cw+fIlyQXzMgILlVSdzat2zdveUTKbnjdPSoU9/VwadnuEwTFa9euaWJ07LFoN8AWHbRcX78ePHykXG+fQQGLsncEGi5jI7gjdpDUrKy4qAeMsWh3OuXA09PbrRU0b3ApqTWV6e71pUQBDvOEwO/uaR3R/bwaEeakcd5oMQrQLeoJQs7YbNO9mpud8yVNp+sNxH+ffMoBHIR9cHjQ3S2CDowLQCJYaQQ8WGBcsASBYPld92w0iWWwJS6Ygk6HDnaFxRtbIwkwc2DzWFC2XteZJ0676GMb5bI5PXz40Ek14AndO5LE3QLdt6AZYap1d9bucUSgg719d3uJujj50ZUBYKSTAdhBty2d6Q6OLYU9U+DpRsPUQbyVS4ckBzAEJ81UErvjlHZ3CmbqsW9JAKAco73lsSYnUFiGd3lEtq0XwmtzCWd72FtB3JT3xcVPEgg1lnXf2Ni0TbC76McU/nRgEPBGPLVmpzG0BRAuN3U+n/cIWkiuKWKDeDAXC7RiEj4KHkYcKALY03S9ADsi8YgvCZ4PFw4Xa0hmAgATLIgRtu3TQblkFiIXLUAISTv6byT8diRr0q2va++g6AIbsXa06QAJKChJwHktEjOSAy76bDfWyeXAYIvTUSwq2qypKxHR1NiwTs1PK93ZoSP02HY3def2Hc3NnNDp06cM5LhbBNMsHjeAw8VNKCHJANBrd0ZJVrjc2Tt0x0kaKCxwZAHUC+NiuOZlnPyRFAN4c0GS9FEkcLnCfLp/974LChifrCXn1Z1YO7OiMRZGFABfr7x7xSA6IxIk8YwCQpXnnBp0L9fUrFaVy3RqbGhQyw8faLeQf+xaBhg8OTEZhO27uvT21avq7Mwo092jaqOh8clJF9Awga5dv6nJqdlAVU/Eg3ZDBK2VoOd2/dZNxw462CTsnLWRyWnFGM9FULqlNQIT8fBw3/ouG2tbOjyEMp/UfpnCpMvJwOb6pnozWRW3t1Uq7KhSzKtROdDoQJ92N7cM6EYgTCZiOlJMPeNzGj9xXrt7aGQU1RGtaH9nWVFiX++Qrt+4q/1iWVMzcx77YPRnanYmjEV3pgLweFRyQYM7GixPnNsQKwXYGp8Y0527t82kfN/7Lqqzo+HkEbe7FcaQ19d18713hKX4j/7Yx9XVk1MF8dLqsZJRxjI77LiKiD/W1kWKqWjMIzcwEfoGBpTN9noUnRHSy5ff9Ij8xz72UZ06ddKFHfcFhRVFX+kATRHid8UsXoBmYjbgMgxS/tAwIEMCkWQAACAASURBVDnD/Y04TUFLTIPZ8fnP/34wH1BTn/7UJ3Xp0kULzpoW2kDfBCv1ioEzwFvOHcluT1+vC15EnClWXXi3xp6wDudeg/lpcVkSZO4YxnR4z0dV1as1xXCPy6RVBhwAdK42NJDt9V20s7etFKxbxsNsAV416JvsjGlj9ZGBU9hOb77+PdUqZal6Uycm44pHima4dCX6VK+ndP3GA/3Ihz7iO+VLX/qqNrdhsPXo+efPeW/cunZZlcOCZmfGNYBTcaSpw9qg3rhR1+3lgj720U/p/OlTuvvaNw1uvfzxT2jh+RfUTCW1u7mm9ZU1dcY7zRyuHnP+hjU0gttuzkwQ7n5iNYzheLSmK5e/ouLOsrJdvdovJqRUvyKdaf2fX/mqMk1p9+EdnT89R6dJtxdX9MGPfVzzZ84GlgJMixpMmg3rGtnxeGNdq6sryvb2aGhkWK99+9v60Isf0MUnn9K73/2OvvaVP/N4PaMTse4evfjqR5XM9NiEZGt5SQvjw5ofwxW6oUdb2xqZm9fZ5y+pf2zS3XHuJYoq9hR3OzGYhhPJtgutFnM4DEYGsI+CMugYBSHrtkYJbAG64IDWQc8ojLBw3riX7QwZheHInYnYfADL+HnzUFpjijx3y0yQ1/Eej4MeGUAxYDz3wJ17iy4i+Y2PXQiTCTc+AA+4q/jy+KHvM5ouAB+IK1ONhILHI6gW7w+/kzsWDUpiNsAYuixHVUbwC37/nfG4XSo9vtlomi0C49GAH2zt/byBHYBqAIU2A48in7VzwUdOlkw6rnKXstYJnCttQlLxvemmZAfOaIE1zHNCyJ6x6uDaHDTbaF6QF3FOYYBxzoN+1UFgLKGBiBxFd7ebWwAiMzPT3g/lw6JjBwwi4mPQPGNk80AdiaBxBYgOGxdzEjB7YovvpFSXG2esM8Ul8YPnhuQAuTJgIJ8HkyTuAxy511dX/T2sQSrDqB06WGj4dIX73oBiyZqcTz11wY0IGMwwHHFeC+N/FcdGvo+YCHAHw4nfT97GA805V42ZbcReIP/gLmXdAaUBTCh+ee58ruHhES0tPdLNW7eDczRxtDtnAIb9y/e2zQoCoBt1jGSdYD62NVBh0q6tLAdhcQDAWk1DA4PO4fldrlPQokTD8LiqZCZtdg1gCbqwXWZMB/1DRl0Rc2dvAOaEscgg5s7nbjOFwsg3YFprBMpMNpw1Dw1at10gYRDZqMA5JaxfxlZpCpcNqHMmzORlLwOmtQwg0HJlHJrRfmJcNwzLZNCq5ZkdV9Ge4j3R/Iu2wHjy9eBUToxwTptmLDDtfI/3z8gX91pwE4RlFbSO2pMBIcagxRQaJTSNePbBqTOI4HscPBXE3B3HDH4wpgeIxeRM2nkYuQb3N8zLrc119eWymp+b1lBft2sCyyO0Rjm5y/jiGZhlijZu9Uizs1MaguVXPvLZB/ihOcmkTxydO5oF8Q6VjwBQMH4Irrh8BgOQsQC0cdcZGANowYGWc90yvuBe5HuJu222HevMGceAgfqApi7gHMAM8Tbo9YW8khi+l99xXkTzEWYjMR6zGetnEZM7AghEfkPjMhiChDiY6MSgpqL79+851pHX8nwAaFlXapT2GbSOF7EbfdhKGHmEoZTuyiiZSLq+AhQklsFEpRnL+0TihD1nEfaOWBidjsVtomTJhsOy9UBx+SaP4hxS72FKw55lPRhj5Bm3tRT5XMGR/cg1lzVFGT/0M4FZTTyFLQrZAb08HKIxyInanCkwbtFt3A96k9QT2bT3DfU4zWTqsL5MRpsry3rr9cv62Mde0c/945/1FBcgpCUMfEGyBwOLDsArNPiDtjDvBz1HsC32s5tKLfD5/w5uSd1jp35gzOoH/sYf4kz/8axAZWPRO8ZGxs51AmPISVIL3ArKjOHfAEXoyltv66ioaBzrcWbM4/r1X/8d/ZNf/lV1daf0wkvPKJXq0OTkoJ5+8owpkwRQusB0i7i8xicm3YHb3N70JifZZuOTDAwODhtE4PC99c47TmQAwhj34sILtqRVF8kwke7dQ1cr6X8POj8IgMa1uZm30DyfZWR0yFpFUETDKBguK8d2X+TwoTlAAttOpNjQ/b19dtyhMNjNF5XJ5aw5A5OAIosEAFADhsfG+qp1kwC4RgeHDAqwdAQfmDdc2ocHezp5ct6oOmOY6xs7CnEv6oIY9JqxJZIQdMQWl5es6QOYg+gonw8Ni+A8Erq6FD10fRuNwJbhixEtgC2sgNuMHxIukuH+3gE/AzpZBCU0wGBjMQLCujLX7y4tlz/Cz7mctjY23NUACOGSYi/Q6eJZIeoO4k+AhlVEEBsdGjRTiQ7GwUHJrmcWBB8Y8OvTEbReCPuuNYMOcLGNc15fv7tf6ARxYRDgKd5h19B5QEMHEU5rLaWCSGbowNBxPNTQyIhHaOlK2C3xKNDE2dN0YUgKLSqoQEcmcbWmxH6xxZiIuZOOdtl2fvux3hhFRQBQQ0cTMVmSWdzQ3GnE4af1vIOLDoKw4RyxjiRLgDWAlm2KM50vADwYXog/AiTD2qLbA2W/3Wm07lkqZTdBRj+5cEmWGHWy5XQXTLqEEyOAIaj+Z8+dfXyR0OmkiCEBR4/OXWD0W7CYR3slm/PlV6k1guNWS+MMDZDlh0u+eNPpoHllDYmYNDM9qdVHizpivj/S0PzslGYmx5XpSujmtSvuZJ+cn3cCbsdKurkxLv+EC36LhJoVhRAmCQVJQY8vIzqFsIAo8NE3QbQyjJWUtb6+YYBhduaEga22s07QNKuYncc4MwABRcD83Lyf1/Xr14PBANoVjB6S8NK1mpgMIDWFhzWAQieTUZrxsVGLi9LV3N8tmJV2fHSogd5uHewXtLYOINipzlTKLCGe0fDQsGMEz4zuPHv2sFLR6TNP2OUN1k1+t2AmJhf/6ZNzThoAf3FABPBgfIQzDZDIKCsMumY0qpW1DQPxsOF4NrAoNjbWwogCBVgHOiZ1RTtCok4MQtMOkClKId2o6db1K4rVq8qmOs3mSsbiGhzALfPAINLUySeV6B1TPJXz2VhfuqO9zSX19fdpbGpW12/cVqXS0ODImMYnpzyy2NPfa2tpYiLsIbSReE/EjqXFRTuTzs3OuotHAgWYQGG1sHBC6a6YhgcHNYjRwPq68lsb2lxb1vLyQ/3IR39Ug+MTitg9qC6M9QCWC3sHZvgA8hSKh2bAEkdIMrk3Eh3E0rrWVlcNbl1/75o+/elP6tz5c+4EW/wXQXM7kCE43fm4SLfjaLHotSeW8TnoOnuEyS58TS0tP3JcYC9985vf0HtXr7hb+sKli3r/+99vG3Y6zQCV3JmARez54BCKqD0sjYw75TC8ghZTxbR9ilPiKCACdwaaiYwxUpgdV6pa2wnNCJgA2a6UO7b5w32DW5FGRJ0NIlVT8WRgz8Eitv5L5cjPgTuQ0VVYFRSGxCiS/htv/4FOTMQ00BPTfh4ZgWHNzV/Qn3zpz/Xqhz7k+/erX/2qwb4LF86pXC7ovSuvKb/9UCNDvR6/UATx85rypbRi2dMqVzs0OjCqwVSX8isPtLa6rB//zN9UbnxKhXJZb73ztvYLRccbxqrn5xeCnhwMC7TRolEn6xTDNHMS8ZqWbn9HO6u3tZ8/0s37++odXVAsmdbl117TSCane+9d8b46qNfEYO5P/tRPSzhkkghXKi7ALBxdrWmTZkOloifPn1P/2KiqpQP93uf+pV66eFFzoxP6xp/+qS6//l3f6ZYTGB7V8uaO6uj7VetKxTvUk4yqpwvXsqhGZ6Y0dfqsZp84q85U1nkF759iitiA4UPbRc4OYB4PCewUM0asxRKeh8eNrN8TRmnsoMZzNRsAdkrQE2FEBgMbknvYhDRJiO3caUGMm6YLAFtgCoSfCx36MNYMo4PmJUYSdXXg2FupWbMOVy4YA+ksOon7BnFg8MJuxlW6behBfOJO6+8bfNwg4jy09X8MuNDUwAVUMmhjjVVE3BH6jlCkHJuFQtzFrIMik5jGZ+QutA5e41jV44o1vE6dOh3WplY1gEVRT8HOGrJebXMaQOowghXE5BlVAjBClNr6NjZRCkzivr5uF4mBcUZRjK5XySwbYiE/CxMG5pH1gRLhziIn5ZnR7BsYGnCelk0lXdjD2iZHAZghXtSPm1pf3/RUgptvu7tBM4jKNhIxm5jBJXItNLrIlWlCciYo0slpYCzBYgbEojDF9ITYgY5iX29wMUx2ZT3I0wbVyDIB/ymwaTICWvHsYco/Wl3V9OxMy6GwqL7+gRZ7q+AinvhEA9pj0KUj9eR6DGz19eYMqjB5QYFKvmvnaopWM1LC2CXx9Z13r3idx5DBoFmKgyw5AAYtaAyl0gbiaASTn3DHo0nE3gRsIXY6nqrhnMlGRS3Bf3SHYE3R0CNu8yzIH8iFaPCwL2BM0qxDSoNYyBc5P2eBPMLN6xZDi33b/uJ1WWeed9AlhilIE8eDad63QbT7yPq6RF2bzvBserI+82ghMurOOTRzjLFNO5TWtbK+4fyasz01NekcFb1P7z30Ng+R88DMIIxdwjQFiIYFw9kGuPPPdOAAvu9ajc/BvdHOC3gPFvuu43CPRlQA67Z3tvzZ2VNmFjFuiy7YUcX3M8+xLU4PWAiQjH5dHiY5Y/WptJ8pa5wGDI7Kuk1obp45c0rJRNQyFZxB8i2eOetEXOSL3xvYcxAriDSM9ob7kJVeWUNnbtv5FcAWuXMkSkM3jC4SM7kn2U80lt04ajmkBymdcMcTO8n1qOXYO+yH4OQZxkipFe0YXjp0PIHJzHqyruTXxBS+j9fIppMGwPeKB8FJtRbGyPl56kQmcUzAgLGI3A0NdZtEBXMcpkLu3L1jQI99y/4ZGx1xveU/Ns9B5znh6RoaFCyXHUztWthQb3fO4OPS0kMlOjg7KUtkcEfnd8IEEk0DojygPI1yQK3qccMTOsR2CBOeqElgDBEaKbDtIBawXsQyu7QDDMLQskNk0AUD2PV90pVuifdDJYYIw50FQxLAm3HiikFw7gma7gEgK7tOJvfFGAzJIg8dQmro6VW9dKjvf/c7evF9z+vnfv4fm9mL/hggHQvBXmHyxqPq9Zr3FPq+xJowjsrOiVrChwSI+9TMrUDfesz2yv6QufUfDxD17+OdVDYfsFvCw2/Bk4+F5c1r4c4No4oUfQRuHInoftZriHUG9xKYW//iV39Ln/3sryudS+q/+Xt/S+Xynvb3t/Wxj37YCdlhsaTbt+5YRJOCFd0buqcAE92Zbhf43/r2N3Tn7l2dPXvWYxylSpi757/PP/mkHtx/YC2gyclpI9kkXCQAIPwkCXxx2RKcEG0uFqFXFwyiWai0FUBhAeV3CgZ5CLYUkvyxU1DLPpgOQsGW7JHWRdyhXA9F64HBlaGRUW1ubDlh6s6kderkvIp7BTtCbW9uGKQ5c+asgwOXKUGYQITLINRigicCzqVyTbvbOw4YdmFMBCHRqakZjyqRSJEw9A0E14j9vbyZcIACsNe4CCjOKajpAnJZuPhh1C8eVblScjIEewURUATX7927r+XFZc85M5ZI0kUABdjj33judIYIQHZXYaQOcCSHJhmjAQg/xp3wkJAATFDcUBQyojM3M6WRsdEgAEm3sFQy021+YcHvjXEYEpih0VElulKexwcagpE0Oz3j907CB4uGNSAZzaayKlVrunLlqi85gmWhiHbFoUZGR3yhc7kTtAFrQkGA81IQLLfjUSS4JJFE7CCeSAJePnJnK6C6wYaYv8/15rx+jFdSeDI4SZKKICNz8sGuNzjGMX5KZ5hEs+2oA9AGAAFlnN/NxQlbjhFQGF92BW3Aztsxk4w9DnuDgsbUZl9m7a+IgzvfSycT0Iaf7e/td5AHEOMYDw0N+Od28/s+B1PTk76sMXMg4R4dHvHl3tbxYeSH8Qf2GpdC+agWrImbwS2Ibhjnx+PA8YhOnpwLSW4DE4Zua3IVC7vKpJIWCx8dHNQwmiU69mfvo7MbD5ceXXbrjJWOrJPFxY2YdLFYMHuIz01RZsaC3VSa7lQBdJktF4O+zCgeSW6nO/rsFxhaAJ4UL2xcQGGo2CRpNqvAwKCEnf2aCx72cqCC46zVVKVlM07CToHKWcGFb6C/V7Mz07p766Z/HjC4An36qKRMssOfn+5ZnKIlk3XBsLm+Zk2qoeFxj7Yh0l6tS4Ojo5qanbaj1YOHD5wQEoMoqtOZIKbPKOlhFZHbSuh+0wmF4ZODtRA6lAB7UNTpDrKXKFDQ47GLDCO5m1ve7909WY/cGkisEF92NYh9OjbXO5taW1609lW9UlYXhVRXh/Z2tz16MH/+GaVHpnRYj7nDt7n8QPn1ZfX2ZDU5PaXbdx6oWmloaHRcPf19ekQM6Mkqk+3V/gEdw06NT044plj4uTXSzLqP4PhYA9jH3KKkCxeetqMuIw2z05OKR5paWbyn8kFeN2/e0PMXL5mxFk2m7LbHGBPxcL/IeHqXi/FYguYBo4vBuQkAubsb59G6lh4+1De//g2Lr7766it66aWXDdCSSAMucKfB3CKp5l4hkW8LYxMHuBP4b0BsCnOKBGIRyaotuuMd+s63v6XLly87Lj/15FO69PxzyvX3uGvI82MfUnja3amh1ihOcEJzU0nYhx/57ANGmTVopzrOYXChw2E4lUwp2dGpch1dvajKAMII7x4UdVg9ss5hha5ssaThwX51ZYNmCoBAGKcJTA9AAwwRatxJHoNIGHC89tbvaainpKHehJLxrDLpcTWa3Xr73et65dWXtbG1ooeLt3Xp4kWfkeWHd4jYajYOzFJJpXqVykwolZ7Q3BPvU2duQvfvLGvlzgMVVle0vbqovuEBfeATn1Sid1Dfe/NtLS8t6/0vf1DTMyfcLef9UYQhesxeJRYADgCGMBIdjZS19eC7unP1O9rZLOrtm3lNnXrGDOcyo57ZXt2/fU99Q0Nazu+of2RUP/HX/jP1oRP56JEe3r2jbDpt8LUZT6hUq+vcubOampkxs5s1/cLnP68Pvfh+HW5u6cv/xx8ql+ryuBdg9dTJk4p2ZVQ4PNLSo1VNT02oK9rQ7MSwE/DZ0ydV6+hUleKrFlhCFHaAQUGonPGscHcSqwBvABgoJtvjKe0Cp62r1WZxuTkQRasluDmTp7MPKZDX1jZ8t7MXANMAIHHJtCZNS5OnDWgFjZSQ5Lf1hNiXgC8ArQBZnHvYvO9cuWaWCYxM9jqAIPcOcYfmDfkIv5P3yt1PwzAYAoQita1r1zaKYS3aovPtnIufZ4SHQtNubUdlg1vcaQH0BZRjHIlxPpp8QQeKhhHjUGGQAGCt97HLXGAbt4rZQsHFX2jWBqddDHrcfGzgnHYcmJStMULhBE7DtzWeFvSkABMZh6eQR3D60HkHAB1MQ3IUZB8AnwaHYMkHIIKRRM426wVIBKsWcIjmJWNNMJAtsxCLmbFFUUzjlNjBGhJfWZ+N9S03+PgcrDWAhsfwrfkUXPYQr+eeggHk0XVenzu0ZXeLTo0lL5qyzAPC7uhwci9ev3XLDI6FhZMGqdhXvC8ahLCuYNqR4wDQPlp65NwFFtvgQJ8mJ8b8uTGwIU7C9iF28b3kpIxQcS+xRycmp8x4hf3BviRntwZWOq2JyUk3sxj/DrnTsBljMFiYvgAU4HMxzktNwPdwFrhPWCuAiLZwNP/bYG0tOAujQ4s2adDpaTj3ZASUHNLSGpyRWi0w56tBu5Xfxf41Q+i4ZrCnbezBufHEAuBqi21L/KZBzZ7tiML4OxQefLgfml1zVPHzYl0ot8mDyWN29/Y83s7zGx7BoAl2DyYOMOnCtEDjmOK/6Z/Z2tkycBWYM6Fp244JANvW6rIAftNgiw0TaPwz7mhH5cD2p/4AxCAHJPfKpIIuXVvD1i7FHj8LsYl9RtOVpkqpCEsv5c9iILDJtEWPdUq7synNz86qt5eGLvpxgclGfOAstcfZACLs5F2tOrbCMjomvtQRoQ+SONzvaFrR2KvhfnhITOh0XmodLRtOkN8HN2HeM3UDcdYMLcDEVhzi2cFw5Tzy/MIId9iDAEBMlMCEYgokOLuGdQ1gU9zjkrz34aE+a4vRpOT5AHwDctOAJYfmzCCV431AM4xbslyx+QlNUsgE5LT8Drv3NdCuSmnfsgiA9IDV3YEhvgVjmDE/NIHzwdSqVtVQf5/Ph920qXM64nr6yfOWugEcpk5gzcu1ug4xq4BxtkczN+H3ks8XPQ5L3sQz4KyQY6Axy0g1OQ8xEMCffU/cYD/y37x/1pnzEhjhtcdkA9ijfC5ybuJ8Z4JxXuIzTuIN19M8V9iy/B4mmKwZ1t3thu/0+IRqpQN99ct/ohcuPa+f+59+Tj19PXY8DszfwJR0LHcTgwYgo8yAW7DkwtVm2QqIOHFyrABwtXW32npc3RNP/MCErB/4G/99gDQ/fM1/txWobC8+BjQJ1HZDaFF7CVig/OHvgsghVD80txp0nI/LOj5GKBiUtFO//mu/rV/5J7+q0alB/Rd/+yeVTnfo9p1rOvPEySB0G0X0EcvUYwc5Atq9+4thDGFo2A4P9+/f9QHFxhSROTYkLBp2M4gyF+Sbb1520TY8PGqxRayNSRi5hDlQJKmbm2tmdAEEbGyuqacnq+GRQc+zH+wfqlapa/HBso5wuFDEKDlingRLgA0SRAIbBzpo+dQUi3cZMIO5s72NzlfaxRpjQueeeEInZqY84gAFGecWEhDrRTQB80ruxOHWB2LPoYOGD6sJvQVEh4MrD/TP4DRDd5YARSJCgKk1mHFmJCH8QfCWBI9DTQJBcCXQcLhL5aoprwA47127auF1LrjpqWkf+u2tHWVTGYvt0pEBbHRnCuro/p6Feg/2930RAIqg78SzP3FizonMyuojPxucLgC/YJLA4Lp7967n1XPZLo/1UfTD7gIsmZycUgqx5r19gwJcjjjM0a+xrlQLHCMZ44LhuaBPRLJjByQeFWMCRcYS991xwBGTC5yLi/EVs1VKfI7QNeTyAUQBSAD8sPBtLOrxVmi7JLYw4/h7wA26eqw1wtg8M7qw7As0zvJbgIAk+SQ1EY8Y8vr82VhbDww9/jCf7y5g3EUg780JPToYXcGCm+959Gj5sWgwBWauO2ux3+GhQSexfA/7DpFrkmE6OIxLAoLSEYZdZCe2VsHaPrd0klkDujd0HU8/ccrMRtwuoQKTOAC0etSUDtTenjs40Mt5FrgOAiJxEULvBUQx1fnoUIlOzjB7LSSMMK8YX52bmdEBdtx0sdJdmp+ZUG8uq1wu7RFanjBJS3hdqM/hf2MqAMBFN5x1xFGU12ZPkwD6uUdgGKQM+MCsJNGA3UGCQ0fY3bdq0BDivV2/edOjrmhbkCjS6doAkOO9scbW8OlwIjs2Pqn1jW2vKSAt+wAxeApgRpcZrcFdkN8Bsy8GyN+o6XA/XOI8520S9HJImOgMUqiMT55Qfjuvo1pd5Wpdk7OzHg++/M5ld3Rx2BkZGdMojoJdgdGI5lc82aV0Nqf1zW0tPXpktiL7lyKhVg3gLEzP3cKBHW2mZ6b9mWgeAKozWtkRS6hvsN8JAYUvYuucOfYRcZVnsVfYcbd9sCen2HFJ+eVFHRcLjp2wTqbOXdDyzp72iiUdlw91sLmpWARnnTFtsF6lqp59/qIOK0daXV9XpCPu8cDCfskNgLlTpzQ3NxfEdQ2UpgxoWQC15ZDpzpu7pDHT/Pt6u3Xm9Lz2ttbVqJYsBE9xd/GFl1UDeK0c27mNs0c8AUSjeEFwvJMOaKOp9c0Nv/7gwJCBA/bDF/71/6533nlHzz33nH76p38quI7WQ2FAksmLweyAHUHBDgAbdHo6HJMBsRh5pQgkFgCe0u1mT5K8fuub3/IfivETMzN64YVLFkEFYIVJw+sFF09qALQ8SJyDMKrFZJvNoPWDEDyMhUzG4BOdUt4joDgPviPWoSiadOi6dCYck1NYinNIE4wrpbSzuqblG7c1MzWhZHdaJTNxOjU0PGDwjXsbVg5CwBES/yZmE4ceo1y5/0fKJvMa6UtLx0mNjpzVo9UD5YsHWjg9p9e//w3Vawfes5hfJDsjSiUZj6M/1qFKLalM95ziyTGdfvIFZXr6dePyFX3vK1/T1sNFZbJdGpga0+lLL6jUjOn1N9/VhfNP66lnn7M2VbgFGopDIFDDwAXANWNT586dUzLVqY7okfZX39T9a99UIV/WreWacoMzevRwSdlmXX3pHl25eltbhxUdJ5N6/n0v6JnnnnHMz2+t643vfttC5eWjqubPnFe+hPZIXZcuPudG0dtvvql7t27pzMKCDnd3tIuGYvlQd27f1Nz8vF760IdUrjX0+ttv6+ade5qcGNfM+Ihmp8Y0ODSgsekZMRxXgKGH7Q4Cudub3kPoybQ48i4suafZZ9zzgT2FkUmIb4DwFkOOhZgWHNiIoTUXpIAiBvrLNM3Iy8KY4MbmupuFgC6xCMLIf1kIeEzM2oxBaoKzGVgeASygULUja0en0OtCl+XGrTseO8E5kQKOxqTd7QYR8Q5aMbgPs4cpcm18AEsrGkxo+FxmLLeKRP53W/Qe0BZGfjiPoUAlVhMLiLXoELWd00JHHsOIusdU0Ofj7qGIo6DCNYyYPTU14ZwGUA+2DGDCUSUIoVME4XCKFiNfaGMR82EocMe1GU/Y08PcouC3hlgTkCCMyrEnEVCnIKa4BKih0QMwzr0yN3cijMOhpRPv0IMHi84fAbe4q2AgcfdSSMNoaoOaGBmQx1AoIzyfRnAcfb0kbsJIHAD6AhwGjTMKc9aG+Akowp4hxpJ7cefZbIRYhnto8cC/m7sKQxnueuLR4NCI96RNex4+dM6EHqjBM4/QsmY4DdbdeIFhQm5B/sXvJV6xZkODyE70e1SUGM+eYOwRMI8cgnyfPYnoN2ASDSTyIN6jR2YbuIznglj4cc0SEh6r60Y3NoytUS/Qkv+4pAAAIABJREFUVPSzwIXPek3kASm7DPIcfHevBL1WmrI8b+oF1gVAn7uHfcsZoMhmbdnDbYCC0TRep10Ic+4MQgNEtRg+QduX8cfAzrLodkfMwBVf7A+eAWO1efZlX84NCM4yelnkJDDaLE3hseKEGTnbW5seOUcEnt/F3rbOKKCumb/cBWjBdbouCiP1TBJALgii92ZpWlQ9jE8S4zizPLcuRpZbI3z8N4CDNaViUeeS5ICweK3LF2Mv0eRJmv3OvcWIHu/JunSdXWYWW2us5UCJeDxOiTCapqfGDXSxDoW9XecexAbAUeo1dHM5b55eQID8CDftXdcrTNTwfNlD7HduBHJfdKJwQCTe1euYqwA6tbVmGVUOGnzUFOT9NHh5Jmb7wtS1LnSHG758BQAwaEmHPVW1UzY1AjUdP0PubJ5eJLh2w/wL7o0wMBN+X5xnAC2PK+4fOBYj/k6M9L46Zs0arldx6OZ5BrOFYNLA2vv5GJzmZwthf6lpAB9Sg0d2azXXudSmHdGIRocG1NfX431OExZwiyZaRwKtZLR7idNN5YslFc0qrNp1EVCXBiH6x+QvqVTWo5UA0jyDSCTsH/Y2MYvX504h3rEfAKHCuCL6itRTVTMkiSHkOpZ+6Uj43gvj9GjMpQzMM8Wz7eZrcImGEMJn9d5iXD4S1+zkpHY21/WVP/5jvfjiRf3sz/+s+ocHzBbjHFgqxZrggflH/UZM5A6zI6ZH/QMWwve0TfHaBiT+d0+lRZSd+KFb4r8bavRX5KcONu61CVuh29ai+RK0ONgBFQ1JjOdccaxyy7Gu6lFRMR8G+5vpN/6339Ev/uJnNXtyTP/13/sZVcqIbQIyDWtsZNQJGLPSwRWNuXzo9EsuStBfoPMDo+bcuTO2ygUc4T0dlA78OwgM6Cddu3bd8/sRxQ1gsWFJLgI4hHBmh25cv+YEgANJItnTm1FfX84XHAyy/b2SGrWIOrrSvsgJCLZQbl24dJDQZ+Hz4zJIIDq18ESrO0DRXfalxUHlgo8QIEuMyrWczbIBFKPbTwJFxxImBeCUD2MCDQqYW8wcR83ACQkYWkFbQWjYoppRPVpecaCpwJJTU99//fumfiICSNBgFAiBZ5IpRgthjuDU1dkFZb5bDx7cdxEHCMfsO6BGNt3t7wt03QBobm5tGjwwvbwegps7Nzi4gOyXAg3ctrEtlxH0L2CoEaS5eHn/pvVXSu6wzc7OGuEHiKQgpCPJ+6XYhIXyxBNnPQ6HPTafhUtidW0tsHYiUc2cmPXFy3+j80CH5fbtu9rc3PHPdff0GIAkYWC9+F466HRALMBpofu2i1MQLucyGR4a8vvk8uFCYe8QIOn4kCQsLpIEJq0PxPeRNJSLOLR0uOtPdrC+sWEQBjCDZGagnwTvyPoWXBZcBHy1k/4CdOhaAB3tgnLI+EjQRPDYbT8OeRve+yR9JEN0Aul4AQBzObFm7vja0SpoB3D66LSgV8be5zNwpvg/9jQMI9wJAWu5ED3bD2AdjXi0gd/FsxsaHjHrjQubApixLs4ommIU950J1hN9gkMzETh3MCYBtMZGRrzH0XMYGujTcF9Op06e0EBft9mdEdVdtDASCUhKgkMnLJEktqADcKgGSTQitMUDf0aPYa6tGdAjUWNswGMsx8dOEik+wnOD0XXoPYp4+P3FB5o/dVqnTz9h4A0TBMDgShkWZ94FJV8AFegsRGOYGCxrY33dnwt6Pnpb+Z0tM88Aril2EHXPZdPa2VxTfnvLyRtjVCQesEwpbjgvMAJS6R5NT86qHolpeXVDE9PTdpl68/Lrditta6fxPGKdUbskom0TT6YgXHs06M6d+44f7MvZ2RNKp+hc0ZmEon6sB4tLTl5PzM3YARZg5O3Lb7mwnJydCZbJLX0mRmCgo3scpFoxcA0Y2NkRUb1UkA721CwWVCrsKt3fr1PPPq/jzpQSqaxWFx9qY3HJ2lhdSUDotN345k+eUlcmo2s3b6gRixmQKx5WdOl978cIW+fOP+kEEwB8oH/Q5wCgGxdUigw7Y7LWFRI4gLuGins76u7qUHcqYZBxa2dXL73yYYlubQKB3DA2TwJD8kYSyRgnxQKJOewHgJ/hwWEXOcTnP/j85+0Ixtj0pz/945qYHLceBok9z4z14Llzh4yPjz8eu26DxcRvYgKsBPYa/00iS0wDmHj77Xf01uXLerS07Fj00Y98RH2DfarWqx61C8lzJWgjmSUKgACLMTg58XoA6gfFPR3BXJ2d9V6GscTZBGjnMzGW2NnRqUP0y3IZj1U1OKeII3d12snuYHNL3/7Sl9WXy+jU+bOqdiQ9/jc5Oa6ojs3UwqUOLZKh/h6lYjhnHejgYE93bv6hVFvW6ECvknEYGU/r3uK27ty/r1JlT0fVvLpTMS0sTKu/P6tyad927hEl1Jns11Etq1PnXtGf/fllve/lD2lhYU5Xv/M9ffULf6g+HJOSHcqODeuos1Nru3t65ZWP6PTcE4onO9y1txNSJOKxQdgzgOfvvvuuWb6f+tSnHOOSyYYONt7Uxv3XtV+saOswrXuLW4rVqhrpSii/uafX3rqhSkdWvZMzOvf0k06wS8W8+rMp5dfXVKvUtHdQ0slzF3Rw3NDlt95y0fPchQt65/JljQ7R2Nmz02TdLpfLjhck+uz35dU1ZXI9evLCBT33zDNq1ioq7G7bYTY3MKhjTHmicbMQeMY8Qyfb6EoWi77zya0ARm2mU2L0Cg2ZADIF0XVGZqL+fop9M5E64upKdTq+AxrZwQqWD7xDNHXqDQM1sItpDgGGh5GbwNAi77BulU07QpOCPwYZAJkTCZ8l7g4YIui8rG1tq69/yIxpNyUxaKnWHTvJiWiW0ECz8ZAZiAFEMoMGdmpLDB2QjS8YBIDA3I1t/bEJDHgYIysFK3nE5Gmm8PxhmwM4UCBb3xKwOdnpc8LaFfJBh4o8hvhCcQ3ARL7JXif+tAEU3hN3tHO0zk479zFKTqMNF1oaXuR9FPa+K/J5M5SCUVEABblPGf3jd01NTQXh8gp3w44BX8tmwEQzEJF0wcgXDQqbuaA7FIsFd7Ik+mSw+Tu877lLrUcUjzsHQHOOJhXFGPchv6fN/mmz8Hh/5GqsL2sKs5S7zhpRjIjtYQoEQyfhe5UGGYwQGrSw1YhXFI33Fx+68CUnZBICDTDG4XnmjA3y2QGYWDcABMb/VpeXnQfCXoQ1Z/C1cey/29jY8BgZ9xNrxV2EVEYwMWr4GfIZgqMlYujJxwBN2zmWvcMkg/XeDgKLjNchdltn1yDQsRlHfPFsYLqyRjRyKW431jcd58kLA5gWxOF5nrBQOHO8H5jANM/4fOQUoRZCiBuB/HBPBYZdMDAg17RaS8u1kL2MjIaB6U5kF8qqY/QRaZrF1dbwIoYDhnB+iSXtJj8fcsP1z5QbtLAA2+AWa48UBXe3WVAYOvBZPb4cxut8lyB433LU9ft1Q5XmQ8z1Ce+dXJNnxDhX23GRxj55hjUcGe3ic9lEDDYchgJpM4Qo/liT0JTCcKjkuEEc6Ozg99DM6dLszKTZSPuYG1g7GPbXsWs3Xp/8H1CaNeDuMysdE4BE0mfPemUtMJzYxh7m39FEA9xCcsSxxQ0h1pZGbgB0Hjvj2aMG905qkjA2yjPnfFqPr7PzMZDJz928edO6W2fOnAlavDYTCCw88mFYRcQBAKRq9VD1RgC+g2Nxa+wN4kc07ucLkMc+DuMgEY3ApE0g/bIbmu+4KHbh6oj+HvqCVZ8r9ijvlXrCBjKdoaayPMTmpvdoR0zqSkQ9Fv7qKy/7LN69c8cEjwDWBrY3QPmjzV1tbO8a0OI8o/FrUUbBKk9pdHT8sXkTjYBYB2y4kJPAbkVvjb0YYmbC75s9x3OxXmMkgI82rsqmg3A8ax2lsQPrsOQzarb7waHPJn9PA494CygOAQBQGjk37t5a+VBvff81PfvsBf2jn/1HBrfIf9o6wP7dLX1K7jzWmLUNxgKBoRWmz0gjqCn+cjIt7JEWuDV57gcmZP3A3/hXBPf5/8XbLO8sNu0e05pNDqTtQONrb4LA3GIvN510Q+eI0AXgkB8fBdpzM6bP/dYf6Jd+6bM6/eSs/vpnPm5XJhofzQazyh0GxhYXHzmo4TjFWAgjLly+JOa379zVweG+3ve+92kcJz0sWdmsApnfU353zwU3lzRuDoX8vgMCTmEUwBQfFLmMLiJo3tbfyXansJXS4GCfC6btzR3lMti776kHbayjUNwQ+OgUAyYEja4RBziSC2j+W+sbHoMkGRgeHPGlS0cExJ3gjy4HHWcEv2FckEQAKrlTxEw/CVKUQp6ZbObDuUxgYQVbVhhTgHWsZ2C4BMFYAjlAUyQR3EOwgF15tOoklUCJdg8jBABaIPR0hKCcWqzPdOK6uxEARDCDQNYBpAAXPKoXZSQBumrJ4zpmN3XEtTA37wSB8UdYAxRmoZtF1xldnbS1fMLo4X7LIrnLiU4+D9MDIcSqO5w8nwJMsCoMhtBdYC0pUAHkYENAEc719JjRZscQC8iGmXgudthkUOfv3rmn5UerLmiTKcTAu1pdmbTBD1PGfQkF1yDeA8EQAI7k0h2cVLoFNAZmIr8/2OPS6QyjHawFYCvrSBf6AOFyXKEk60YsLS370gE0YiSTjrApzonO0GU+rjt55JJjTbl00M7hM4YOBOyE4JhF4eQxC/QMCnlTrfcL7DU6IFw2We+R27fvPL4UORv8W2CmpQ0ucfnajW+/6DFfvri0YEXy+jxXzhrdEt5n5YgLJ4xYtZ0py2W63VUtr8BUYZxm1Cy1Zr3q8czdfMHPE6Ybz5Eia2ZqxgmkHXAiEaUSMfXkUpqbndL01JiqlQP/PVo/K4+Cu2cu1ysMumr1in82m4ZVRZevrInxSSf6Fq5sdYkidIErjHvQsQsOK1z+rDvPFBdEikHWpWdgwOwdPvvW+rpZa4+WH3p9vSYWYT2wgDK6WCTX7I/r165poK/PCeru9ibcC507C7gVQDXOOUUv3SW6UAjSkoQzSo05RaWMMDjQDoL1Pcr1DWl7b9/aB8lU0iOqcydm9ODuPbsYDgwN+lzzfnO9/Yp0dCq/f6DNnV3HEAo6AM4nz59XvKNua+94HN0eXFJhKkKLryrOeEIDp9Rlx4uFJ04bBIHdBHNrcHhEy0srjheZrrSLvLXVFWsijAx1a6ovp9tvvaGl2zeVynXr3KVLiqQyyvUNav3RmtYePlJpb1NRYZ2OToQMno+Oj2t9a1Obu3ltF/Y0ODSmJy88p43dgianpm38AUuKeIYDLePTnAsAHLuf0UCxmi3dzKgO9vM63NtWvVJSJtWlq+9d0yd//K9pcHhcIqltiQ+bDl+purNrSnqra2cNqyaOQimzFQBx/viLXzTbtzfXq5dfeVkvvO+SKjU+B2O+2y4K2EecnyCeHATmOa8kSUF4Fg2/TSdKFIHsydHRCTdsiBvf+Po39O1vftPs0+efe15PXjhHF+ixNbvHiVoaSmjRtZkuvHeYJiSAHhmxfl4wt+A+oGi2MC2M0UhMmVRW1UZN1dqRxxjq1boOGF/uiCmXzaq2u6vXv/xnihwf6elLzyo3taCNA1xam+rtTqsnm9NBueYuaqxZ0UAmpsU7V7X66KF6enfUrG2qflTW3Ox5nTz5gt5657YeLC1qY3tJgwNpjfTnND01pI2tZYvFJhJpNWq4nvarMzOlg1pSN+6vKJZI6id//JN6+y/+Qjdf/75y6YxWdreVHh/VmYvPeyTw/NmnlYgmtbO7qWwu5ZgcRomDZti9O3f1+muvWYvzRz/yEaXSSXWkojrafVdLN7/p+64jM6MrV26rvLuj4WSnHt5f1cpuRUNz5zT1xFMan5jQV77yJV165ikNoqG4uqzV5RXtFIrqHhjR+IkFffe119wIe+rcWa0sLfn+MtN1bFhTsLFhVVQDkA6gfe36DY/Yn5ifM1sohdYhTYRcj9LdGeWJQZGIjSXc8EGTx6YyG270UDS4wHaDAWOPY+vStEedSNQZX6Hof/gAhjNsQkazDi0jwEgSdyW5EM0b7lO7pBaLLjp5TfYM+RpFNsVa0NCkJxkYBS7ObSMF656ISBOLez/cnZyz/cOS7j1Y0tTMCdVco8G+qWhnt/DYrAQnYJqQ7VytDW7x+hRUHgMvlX2+DG4dHhqsDYzIhAsezhz5B40I7ifE0cM4FMLujLui6xL0NEfHWkXi5pbPL4xff2bLDcT9GtytBqgOGZEKv4fPGpqfAZzgv2n0cd/YwQ5GQgUHN0Tlk5qZnnLhTC7Cc4Cp4tWy42NMAHI0CRm/Qz8VkIM7o61VEyYOcr7LrKvWkHYA7CoUscGhL4y1kWwHUJfnR444MT1lNjC5m5kqMJtaTZzgehyYC+R17J3DgwAYkqPyz+ToFlw3c4sYFvYYewbTDYOFZp1UNTUVdFiv3bgZGNEZXDuHDH5RDGNwQjFM7GOPIRMxPjHuvXuwX/TIOfkr7DkAdNgbrJcbXeSG1arzRn43rH9yVgMNNvMJhWhwkKQ5GxyfAXNZ92ym27k+GkaYg7CPGJ1CngEzmGAmANjBax4GMxk+c7XmGEJsxTUbkIn3zp4gdsOc4/3zHMgbeAbsVUCXoA0UgLogbI92ZdC3Y03bcg78u90UMTBirBVmFO6DvnOqfj6MerP+5cPDViMTo6bulnZc3WAOr0GTtM2+Iieh0dnW8WqP+FrHMoMTNuy+il+bHJM1MburVbC7aYJUhsXLQw5NPkK+w3Oi3iAHChMOOPFh3oV5TlmNWtCH5b0AQtAYYt/BqAYUgykVxsEiLdfVMKbImONBseD/P0ejrS+nvcJucMxrTVAwWkjOXqsGnVuaz6wdOSnMt+DsGYBi1pN7lHWHeMA4HuA9DVdyetYEph8gH+eG/Ig4AUjkOGPtJ5hLyJLAgqUhEBiYnjbZxQ24wwAOoAu/k4mTE3Nzji+AdsQF4gp5BmOxx8cBMHHj+JjJkADA8b6ImcFwI7DKcRsPTNuIGsdhxBUwF7Cb/MtGSjQcWmxIj0dyB5SCiQGfpz2Sztn1WLTjdmjmDQz0KBFvanRk2LkkcQq9Z84deQZxEkY7rPDl9W2Vq0Gehdcn1eI1qVsY+eXvifecQdjNx81gfpLr6fYZMZO9cWw2HXGR/cmeIv8mLsFSJbawLyznAUAM4z2dcV10VCm1RiRDE577nRhH7CSGcs97XBXd3dKR79FcV5e++62v68LTT+of/o//UKPEG4/xB2OTqBWuA7BmAKsFMj/W1jI7KzxrAq91LMESzNjyZee6MjP+w7HE/6RBrsPte002Aemk55wDbu+gy99bn8Hz54HKaot3qmwE5Sm0Yo2QhDRi+q3f+rx+5Zf/uZ567gn9nb/7M+rtyygBM4Cxt1JJDx8u643vX/ZYFkAKe2/h5Gkf2pXVVbMn6E5eeuGSQQX0CtiwJBPvvhuYPjAlEBeF3hqMOyL+OS5QAhyHdK9Q9L9xQYM8nzgxrd6+bhXy27p7+5bBo2gzrmikQ/GulJqM0eV6HNQ5eO1kMohCxnwQOMBogPD5GXGjsEnEE+rJ4t534IQMFgwz54A96IO602J72uRjjQT0Xgj6trKGwplgVhxtjmMXHO2iyolUJBouATps3Tnl+vstUuxELd2tzs6UvvLVr3mGmjHEveKhRfoJnnQTQscs0MnbIrKMzXHh4LZBZ5IEEWo6FwBAXDMSBC+54G2tjZscSZx1IiheB01vpsu6vrYSNGhyvV4/toUFCEmsmxWlMimtrKw5YPNceN6ALkEIMLjGwBZaX9+y0CmjZnQJSehIeD2L3xIO5T2SdFnAnw71Tt4JCUUtQCedEY9ZtERy6YDB4vDIIpbJrbECAim/hw43owwkJAA3JG3oqDmxofO4ueFuCjopgJ4kt32MAEYiun33jjvIPHc6JDxvWHRcVg8XF52Mu5PQEg8NYx/BGYbxT9YFfS2+SAoAXLloGRmjUwiwRqeeYujUqVMtJyc076LWBGBP8FpBb+DYl6nFcw+hH5P4hC5GW+uA4pD3ykUPQ4EEkMRybHTYiRgJAs8kXF6H7o7SfYLpUzwoWVwWJlqqs8O/n6Qc7TX2Ce+FC4tkIrCucEAkWYeHVFdvLmNx0Vikbq0C9kyxUHCB5gRGCGoD8nW5A8uz5Sy7s9mygEZjicysWgljZu1EMnTVYy5a2BfEgbNnzwWmjBkKGKYlVNjdVSqVVH5nO+zFXLcOSYYZw2lGzXokweS8IjzOaDFjloCzDx8EVxsEjF96+WXdu3PbQvINmFw72wZY5xdOOTmaGBvV5vqqTkxNK53s0vp2Xlv5ourRuA6OjswERFttsK9Xhe0dM9Vm5xc0MjWtzd1dRToSKhQPDFTTved8XLt6zWcMFunoeL8qZjglVCyUyDX9GYgl7BXWk7ODDmA6h9tWANlxa1S0Qw+XHpnx1tcTwEBG33C+g9U6OdSnvbVHunX1naARMz6mwfFJpXN9dh1FQPbWe28pETl20dURT+jgEPH2lIbHRgzGrW5sa3B4TI1IQqlsTtNzcwaj+wfQgcNOPIx3I2BMQuix8VpNxUrZo3MArrCoSvt53bp2xRqJCC8//cxzevqZ59XppBEdOrqLnd7faDlwtujYo9vSZsqQtIUOc11vvnFZX/nyn6kzkdSzzz2rD776ipNLxo9I8Nn3bZ0tM9sYo2qBZcTP9qh+AKmPvMb9/QhnAwiEkcPXX3td3/32d7znTp08qaeefcqdTBi4JNnt0XrOG2cdIJUihL/P4BhrEPpI1VZnk2DKz62uAUAeOzkmZnPGh8dw84xqF+Hp46YSyZR29veUw3GzkNfXPv95HRXW1d3XrZHzF1WMAG72a2JkUKNDw6rUo9rd29VBYU2ZWEn59btaXrynvsGqsumIwZ+pyVMaHp7X0jLd4oJi8ZpGR3Lq706rUNhQsZTX1PS06seMu/QpGhlR98Cc9spNvX3jph6trunsqZO69fr3lDS4WVY5GtXZF9+v8fkTZqlsrG8LK+BUV4c+9OpLGh4dc5LPOCmf/6033tCf/tEX9YmP/qhOzs24YHr24gXVKnd198Y3de36dc3MP6dapamb77wjHZS1+GBDx529mjl/San+MbOuGS3+u3/nb+tgZ1Mr9+9o6d6ik/9SXZqcP6k79+5b8+3UiRN2LQPkKVfLmpiZVO/QgLqyGTdmZqan1d/T41h65/49bW1t6Mb160pEY5oaH7fYP8U97mNo0z3/wiUXQ4ElxWgccgMpg+DtL/ZaYA9yP4SCCFdpwH/Gz2AUoE/CzwNmEUOI7xTPMIQBCmwg4RH8IK7svdQSzOf+4/5hf7cLLmJsuCvtJOSiNMu4TiQ45FqImXHDo4pu3rmvpgWx4uru65eaHdrd3bcxBHcVhS6jMAYJaJ6h19RqIBG329o3/zYbzYXj8fFj9q9H9uuMBmf8eoxL2wAF1r5zmWMXKxhacJeTE663RoQxU+CzwHQAEORO3y/uOecpWBD5yHej7xKPRObdbCPP4q5nDB5TEDJg2AH8O0XyyZMLOnVywWwVGoIkLxauz+c1PjrqBhFMBhp/HjeGGQNg0whi50FMHdDgyKAEjrLcUbwH8hjnDi0GN8+wYQAi5EkY1WCyZIYFGmGRiBsDdryECYRzWJ24Q8MMtivMiUODVjTZ+LyAFwCy5LbsFe5l3uja+objJIwoXvvZZ5/z837t9dd95/b29Wl6ZsbfD1sOBpfNZnbzWlld08LJBefUjKshho3wNSzgR8vL1t566uknXQBzF1OQApLCZgGkIo9FfoS7ynlTBTYNbmrca4zQBXDJz66wZ/YH8Q7wjpybfQy7hlyAMwD4ZPZXa/IA0NIAF4ANeeFuPhjXxGCcM4qFJmfQ8SN/gv0eRMJhg+H0y5RHMCYiT3RdZPC55vdLbXJcO7YepxmWHcFxOYAoCUtSpGlM5POWGQHorNVr3g+cfSYI2AttIXxyKlhlMPo3NzYNjjOWDGB64sQJfwYah+RZvE+c1AMgFUyizPrZLxpoCLpTQWTeLOEozBzGiCEh1BxfXL94siXUBH7NzsBKZBIEowN+jvqAtWGNACq8j5CfKO4rk0E2IePzzz7rjJMDbtpBEKBlYmLMYt8AvhZ7r4SpAOvA7u4ZXE11ZR6zp5juIBeNxwHjEz7nDkqRphub/CefAd0pgC6AJtYo1BMYM6E3FQtyDYBR1tQL7uY8P9bFTo6t885ZW1tbd/7PV3vSh+eL4VbbTAZmWVuSgN+JXpVd1c2uYgyUuEeOHxrMzkFMcAxaquQN7JsmenCYgHhkELAn6IsRw2g+Px4lBYyJwkgLY+KbGxveF5wLiArsTRy+ifOMAe/nt3x2zp3BVKNh1l97kgPtV3J4ph128kG+hVXlM9gcJJ1xrUdONjQ87NoJrUTYdzDyeXZuRNgQLbADzVqMB/1GwGfAdNeUjWO7rFLHEgunJqds2EYs5mtzcz3sv+Pj4BDL+KBrUnQUg6QIxA9rn2IglUqpv7tb3/rzr9oU5hf+51/QMGL7xDGzEIMjPP9n9qoZlkGf2Ux7eDYtlrRHEFu6eW1gk+8xGGZw6/QPTMj6gb/xP2m06K/YhzsA3KJrAnJFTKGJjqVu63OEyVbD+R4bQfPD/2bb8UOpSfIUU63a1K/92r/UP/un/0Knzy/ov/37/6XGxoZUr1e0sY7Y5p6Wl1d088YtPfX00w6qAAuwoHDP49J6/uJFHzQONAyEGzeu++Kjk/raa6+Z9rpw8qS1Y0DBEUnmwFBchxGrgg/S7OycqtWm5+0tXD88qKHBPpXLRfX35oJo91FN2UxOkRbLxxoPUGhbLCEuAJIwEjQCgQGBZmAQDQ+N2oHPv7e1HnQwoLK789CgiwqVOYhaw9ThQuNiZD6aC5ELjOCM8CjdEQ4/f0dXip9hkelYcTjN3opE7AoGS4SAmMlOpG7qAAAgAElEQVTkDGrcvn3P40BlAki9aSYJHcDDg3LQYPAYHuyUmscS+2ENMHaAo2K22yNDXNIEGXJYEsh2kgbyjnA5a0oiyNogzEvxD0ONcQ8SPy53NIGCLgW6DfyOMA7AB4HlQ7JgIeh9RGdTTlIpYpj3Hh4ZM3BGt5KLCxAHVhB7D/tmAisFIesFM42LmDG9xaVli4wijIo+A5+VxApRVC41EgMuM9huaBsQCOlywdbgsqW4JAHh8gW5Za/4M5BgU0xUq3YD4iIFJIE5wXPABIHLqW3/TbAnqcrDsmC2PpN2t98Anbs+4fezj3wBqeEEm2TBulUtVzTALQp8HN7oKFnnzVRqRgcYhaWD2enkkPPIa9BdZY1Zf9YY+joFAWL4gc4fGAEe5TMNP67OZIeLJwRhsQxGs6P9vnFjZJSKC3Bza9csQIAuLjJAlvW11ZCctZInfrcdfNBPaASmHkkNGmWMFtGfnRwfUQTtqsqhct0p1WuM4XD2G+of6ney5m4SHcemzOAyc9EdMWj4jDEk7cKHVhCXKNbxfB7O28jIsN8DCTHJoy/mUhi34TMSZ2BXuohooNt0ELqu0MJxVFFU77zzrv+dJOfdt9/WxPi4+nt7dO3KFetQUXC+/wPv182b15zQ8Wd15ZHWVjd8oXO20BZYe7SsqdFRTU9OKNqZ1PLapta2C6rg0tTTbR2vfdzTqlXNTZ+wXXuzs8uubQgJp3M9KjmhqflzvfnGGzquHmliHGfCEe8zxh1vvndTi3fvmQ0HY6dvcMDr9XBpxcDv8fGRZk+c0Nz8AnaY2tzJa2UNsd+k0l2h6834ycOlh8oXC5qbmVB5P69HD+6pmN/xes7MnlAODZZ6w6D64p0bUq1kgCxo+TQ98kriwfhoPJEy0+vgsGbXxRdfekk9ff2Px0r5TIAaJOEA0owmMuJr05BjmKZpJ7316pGuXXnHRS7dwImpWb36Ix/2CDIOQMEVJxSSgFdte/LQGAhdRhgI7E2S68UHD/U7v/277iqeP39OH/vEx62/iLgsLFrMTIhj7BfuGwpFu4q2xlEAU9n//Hf1uOqkmyTXItyJMA589epVj4RSUMHM+sQnP252ZxB0Dx1+7jXOswWw3f2MmXUKoG+WADzT4yCKTxOlt683iN4yNozLarVu4XTF0BGMWPsyEe9UrRmz42myI6at27f0nT/8Nyqt31c6m1DX7HkV4ylNz07r/Kk530H1eFKpbFK1oy3Vi0tqljdV2N3U2sZtZdJJ7ewgttynbJbRbZLRpiYnBnRc3VezcmimVXdfr3p6R1SrdWl89Em99tpdDYzMqX9sUh2pLr3x1lt647uvKVbaV6ca6u4f1IWXPqTjZJfwqS0d7JvNNHtiwU5v2MDv7x9qcXnFoE5fd7cOCrv6xle+pBefeVrlwo6Oq2X91Gf+uuqRNd2+8U1dvX5NimQ1PDCiuzduqbC1r6WVohI9Y8qOzGp1+9DF0qsffFkTwwOK1ipavX9XB7t5J/wPV9bVMzii3b2CnSNnxie0v5s3+yedy+rCC8+rilhzKmUGS+O4YQmC+YU59fb36MHiff3u7/y2PvTBV3V64ZR1/bhHGTW3u2O2OxSL8dDdbxuNtPVWAsAUmNKcJd9XpSODFJxPdIIAFTyW32g4JpOks1e4vyiiaAza9Adx3Qaj3xTDRqkc27hzrEfYETR5AnMI5iXfC9MAE5keF77scd+hdvpNuUGwtVtQYf9QO4V99fQPKtmZcV4F+4zRx6BnAzsnOMlxRsIIUNzsgHaD1IVya+SLwpL30gacuJsw95kcHw+5ZI1x/MCEhk1F0w/GCg64rAVnAo0ZWB8WrIdtvR/E4f9SADqmWCRoEQFYhaZXl8dheH2aaTSuAKvQPCVmIr6OyDGsGJ5Lb65bk5NjBr/RXcRplPUZQmfLo5d1j6+z3m0wHCYHMaDN9iHmjY2OOz+9e+e+9wB5AQCocxq7X8ast8QdaODJ7DN0mXCeDqz/keERNzJg7RBPQnEaxutpSbupxZir3dwyzgVW1tfMSOP1KWS3GNnu6FD/AA6BQct2ZmbWr3Hl6pWWazOub7gjAszUVTxEewu9npBLzy/Mu5iG2cM9DSsIbbTFB4tuhnKO3RzoBIBBdiPlvWr9oQp3WpAvIL6yzsRrinTYvcGgB42tsmNqXy/C+OHZwoDj/mf9OItIT8Aa5HnD0mKaoO2exx3PPc5ecU0TjTl3YtyWvDMUwzUze63/g4MqoIUB2lDMh/FFdJGCZhXsIoNJe0U34gBReA7kvjwnzkFwOQyMTBhcHjkul50vAuhwUCnC2bN8Zhr8Zt+ZOMBIISxE2NnIf8S9Vu1mDrkz5z+IoHOe0X4Keo68hgFYS9LGH48sGpDlXrHmZZdZLGa3YKpl9qLMhAsaSnU3xwAUqWl811WrHuXnPfAH8yDGyFwLwgYlrsWi2tpYU3cmpfm5E9YSrtdDs8mgNQw28mvcHssw9A8ct3gdj4tFAwAFzRm5MKY5AI2pGeyC57FAjHQ2XdfwOjQmyf2IUYwx8/zNNqsgvM/YJUAz5AUaWKH2sRaZ9QADuAI7yy6HOHJiUJToMLs/mFIVH4ObTN+QuxND2YPkpZ2dMbuqeiyUuJZItu52cpOY91FwnDxSpVT0dAtyKpwBcnPALXJagPkA5hKXcRUMzqvsXWoP/75S2dIMMFcBtsjFe3pzKh8WvddwLAdAglhBXgZgCki0W9gzkYD8mX0FR5560a7SaD2Sr3LO44y6o30Vt44hzWr2FXuV+MLeCtMBsCGDezH6woCxGJgAclIvYfbC9AlNKaYnrMMdiTq/Ii5BLsChnLUk7vn5xKJ2iGf9aTjv5PPqSiSU7ojri//mC5qbndHP/8LPaagFbvHsrU0ZMMSWGUhgArK2niAzCMZ2aI2KWrYlAF7tLwNd1L8/FJT/K4ZW/b98uwc79/ykbQML9QZNrWjMDC42AAHcox84JUYRUw7z2BQgxzV0bthEJDEx/eZv/J4++89+TU+cP6m/9V/9DU1NT5jCefXqu1pcXHSnHtBqdu6EBgb7ncCAlHNpfPGP/sQI9XMXL3p0hZE5BHy50D/wgfdbN+rmrWsOhMxunz51WsNDw3bD4iKAqQO4EEC4hI6qgcbJ63BxdHenNDqMRXNax9WKerBtrVS0voE1crjANtc3zR4hOPF6oPckG3fvP1DfQJ9KlcPAdurs0tDgqLWIAMmC9TTdnWCJDGMMy1UihOe0W1Tl9bV15bozZq0wJ83le+vGTRdU2Vy3AwhUbthRAH7MZ5NYQVOmKHnvxk2lEdcPhrkagT2WTOnqe9fd2QDkGpucNODHpYd+DJ+B38MYYlvbASAPvRbm6YkSiDbTFY9TOPpyOjboYuYaIw+wg6D1ouGURa8rbU0tYgldMl5vdXXdSZPFDysVDaPbkgxCzIxGBf2Y0DEmyQSw4RIh2eD9TkxNeraebqYTeXRoitDecbcrO4mB7RDGFBkxZRQTTbe8i3QCJRcmr0WwJHFGF4TLkkSKRJ8RL14XEAQKP2KvAFxcSLBceC84v3EUKHBJCGCSnFxYcHedU0GxRGAm4YQZBjBI4gm4AfBgq9wYIykIPva5W4LTkYU6KTCOq760SYZgCLDWgJvMpvP7DNi0BMztdkPi1erQAwjz3qDse3zDRUrDQGYwPsBlJupkKoyjUjSjjxL2OmeN10fIfmAQt5UhdTDCkkDMmb0ac7KOFofHONHG81hE0CohcWYdAMx6ABNb3UM6q0F4l5oqbsC0p7/H2jmlYlGVUkkzk2MaHezT1MSIu16FwpY1YbbzrGHCBR2donoNfRHESIPts8doABJx8KrUDcLRSWTv0TVaW6egZDyK1wg6TuwXbJmxh2eP8SzYwzyb/oF+Fwhc7sQ29L/QgWH/3r//ILj4HZasiwV7YG3lkVYfLWtubl4vv/KS9R2WF+9rdWnJmi58XhJkqOQwVe7cuK5UZ0LjoyOqAGpke/RwdVt1OnqZtHpyWS0/eKAcGkQNqTOV1Vph3xo+J06dUq3ZtJAzgAYsz9e/9z3NTI1bw2J7Z9vA+KULF5WKJ3T18tt69HDR7wMBYsYgHyyvuMPVqJZ17uxZjU9Pq2dwQNWm9GhtXbfv3nPBg7kDnUn28NrWlp44c0oRHWt3a0Obj5ZVLR56BGdsYlK9w0PW1Lp3+4a21x6ZvcKoRTwG6wY3oLqFi3v7h3Vcj2plbcvuhq+8+iNKZTPaPwyaiTGSxOO6NZTQpOCZI3ydBfxHYNfaeBElYjF3gtdXH2l1fc3F1oc/+lFNzkwp5DaMcse9Hy2c23IKdcLuUZ2aag0EmBFmP9KD+4v6V7/7+z6zaGp85jM/o1Smy+wls3Qr6Iccamxs1MlTAEFbhUDLNYtEmn3IGaTQIK7TwHDi3pCuXLmir3/9626ccB+89NJLmj8570SVBJs9i+Ygsd66jtXA0jD7oOVMy41L957ElrsYGj3xgtdAGBM6PsLCjQjOXQWPwGZT3YoyGhiJqied1I1vf0vX/uJrylS2tFdY0/CFD2q72alTZ05renTILoSFCuDjkRrVLfV27inTcaTK/8XeewVJnmbXfTe9q6xKV95XV3szfnZ2zM4CC5AAdgkQgAAIDEpPkvimCL6RUkgiSDD0IioESQDIBUhJAEkJRoEFwMUu1mP97M5Md89Mz7Sp7qouX1m+0nvF79zMXoSeBg8MEhFbER3tqjL/+f9/33fvPffcc2ol++Deuxaigx6K2+YWDI8RFavxaMDy2ZRtPb5vjfKBFQrjli3M2NZOyXL5ZXvxhb9p//rf/ImVqh27cPWqffT1V+327Tv2Z5/5d1Y53Nb6feHVj9tTr33CmkEcETtWZvS03bI4BTLFYyhsbYqqWt3ev/O+dRtNu7QwY1/77Gfs0uy4vfvGN215ftZe/8TLFkqW7ai8Zu9+8L49Xt21ibEp29nas4Ojhh1WIhZKj1swmbXiUVUC6devXpGMwrnpCTvYXLfaCTpEQdviXGYUulLRGZUfSluHsf6AWbles6n5OUsX8hrvQsCY+IwT1fzCrHKbr3/r6zY2Pmq/8J/8gs4ALM0Br8FbXIDaBYL5fOw11ppEs/sjzjrDkwlJIbBuffTJ2SjkJ/xd5xkM7L67K4k5/8+ZOxiHYQ1ylgHWin2tppkzUjhDnwBayCf0XYgBerUnQ2FngyW8i04MIl/gPZIUdtGEHZyW7APG4VMjlowPqQAijlDcpIYYg/GYy2cTIxSdPY0S+WclNvkIPSLqDjqoWdJnSRKj3nvnjlyS1c1n9Kl/D09LXggyvg0oVCzu9dlYrCOYOm6Qgs4g8UOxnp0C67xe0bicmNXT0/o/meFsbSqGcV2AGBhz7Owf6j7xTM6dX1I8BuQEeH3h+edUxN98+y0BbjCh/XMy0u/yEQMNTDTxAHOkKyUDm6ZE1Hmu79+5K+YSn2NvvyhWBPksORRsWnIOdIUAz91JseNC5PW6zU7POGuidKrXJe+QC3WF7834s6YAtoBYbQKY4nEbR+tH4uNhsbBg0uGQxnqhUUruzevSXHz46KHOTDfEYTQ1LPaW2CalsnIKcqyz8qnVKjXlv7xfPByVqxsFNq/H+teYUyxi6X4BT/ze2d4VI4l7D/jBWBKNRr4YHfSxr5j+nwIavTWKfXL4zfVt5Res1+MzX58ArDwPGoKuB9TTHnB2rDe++D7G2Yj3nKGA2tw3mQNEGadD5y0lQAiQif3qIHBDz5DX4ZqQ4CB/wjH56ID8y0ESCnueoYDbIR8lJmeneUF+ze/1VkOxj9cb7H9+RuOFUWdRcX9ozKFJ6Swgxhpd/0sxSWBEWmAZeSMNXvYK91lNeCYsUj6KTzHvoAt7pCvtK4AP9h9xh+ciJiVgHhpKAhRdxB0gjPya+MzrIjLPmTCQaqHJJu23BizjurX5vVGz88tL0l6TVmydCYKqS3NI44vJH8B7HIMbyv0FhAR7bqjRa8sEh7pNUi8wzhkh7jtlw7R6/Hhd56kmBuSAB3DnpgYaT+vrgfH5eA05GcugAFDLnS8l8RF0qRe+uM/sRc4rifAHXR93oMnG65JTusMr7obo8TIujYuyS4vovpBvSacwqGc20Hwij++0ELXHhTIox1XuBUA9ZyOSJM6ywxAJf12XQOD5uWYuhjfujAyr6/i0JHMxMda7bZsYG7Xlc4u2vrYq+QLWA+ubXAwADb07JHuI+TLYgsQAy0xECJqCPUl/0PD0SZ4jaeJ6LeFkCM4J1x0jrvS07pgsGUoO2fXrV7VvafIeHO4pfxLjnOkiRt8x1xJj2JsfxKJEynXu+PwAZ+hPyoU0EYPEbeOFglmzYX/w//xbm5mctP/+f/jvbHJ6SmAqz87vNYwtZ18xLsqZwBd4FuenQ1c+lqiRxL7+8A+kllxmKf1D5tZfES36a/bt5f2VHguNDcCa6OHcQ+UI0MVCGcy19rqylmbRcrRwqHXaoNhBWTeHI3H757/xf9iv/dq/sMJEzqbmx+xn//an7PLl83Z0fGDvvnNbtsMcMhS/sFdY/FDRKRwBNh6srCphW117rA0xPzfnnQTr2eO1VbOgbzQ6Y2KrZLICywDAKOTYiAfFom3vFG14pKDuPgcqWh7QJvM5Eh865kFtYgoagCiomXwuAQ1DdAPdIpf3YHPKIhjG0tG+OnAAS7FI3MLByJNuEkGKXxx4G1tbYmTQ3YKBRBdMIwccJhonc1YYXRi6wYj8ccjwC42CuCyNHWzAmYZgBiCCjgfJf6EArb1mCwtLHMnSu2EMBHSfwwP2Fp9H1GmS2aYzzijaASlgY7HpuTaePaAWAQlQhkOGzqbTORHhboiGSkHmYCcASlcuJNxTkkWiCY6D3C+uj6+hJOOKw+qYKdGO0BmZcDMBtBMQVg2GBCjpoMJVqdMS+KSkXZoSnFY46fV1QNAYqCMeibBp3PLQ+ysuQA/ll2SbRA1mEwF0kDwr+exiRdtT1wCQS7PtyZQVcgXN4FN4krwh4ir9G7FnGmJXsUb5OQG/MKkYawMQ2druJ2SI/4YE+pEooFHAvVEiGU/Y47V1/T/XdHzKOGVFgrF8RtYFCcPAnY2EBPAJQFNiv3RQ+6w7mQ+Eggo+xf09BVyNvvZICl2IU4KTEXdYIhBxsBOgxVTr22gTnFiDOEEOAXgBqqWSAg8Hts8UQbVmQ50id1AM2jDFn1x/6Ho1+108TxwQ1qbTBOBGddLutZUAywYb7biA2Vh+REVyIU/CRklPohWVC9Lk+KRAD1hFBHUSLNlgQ5fvdGx6akbgFqN07EG6ttAP2Uewiug6DsYboHOvPlzVaMTS4pK6j3y29Y0NgWBjE2PqmkqgOZEUUMKoHAkk4sI72zsCU9He4j7ByGBNXL16xZ5/7hmNZG9vrNvtm7fUAcRljTGNhZlpK+5sW27EGVo7xT2zSNyOy4w4LfZZmWHbWH1kSYT/YY2FIpbR+F/WJmZnbW1zU5/n+PhQ4x4I2ifjMVu5f1fFxsz0jM1Pzlg6ErFH79+1/Z1tPdfC2LgFonHb2juQ8UOrUpLr5sTUlDS9uojJhkK2tVe0U0Zzh0fE7GIvBiNxG5scs1wha1W0Dfd2bf3+AzPR4aOWzudsanHeTg737d23vidmgKzWrasOIt3TgHR9EIJGx6xn8+cv2uXrN2wklxNIyjmAxg3FCokqo8CA7wjlk4z5mgWY6tr55WV759YtOUgdHu1bIjVkL7/6ij317FMWjAS8CEXkmSqKM4nxwKZraMHmkhBrwhkDh/uHOq//4Pf/0N5++22ZVvz8z/+cFcbyWj8URexDzkjXwnFtPmLfQFiY88a1FxnXCunaGYck6eRsh6mF++znP/85JYRHB/s2Pz+vEZ7ZuTm5lg0cm1ijJK+c6QCumBhEEX9Wfu7grVP+ozp3YDXyxdoEiAXADkXo0Lv7aK8TsEY7IH21kUTMHnz323bri5+3fOfYgp0zC81esVo8K1fZXrOq0aKnXvqoTS+SiO5b9eADS8cbdnpyYKflkh3sV+2sCnugY6MT4zKDiIV6loyadRonNjeZsYmJWQtF8/bOnW0rV2L2kz/5S/Ynf/JF++Duir38sdfsJcZ3Hz62P/y/f9+unp+z8xeWbOHyNesls5bOwmatWPnkwNLDKZknsMeJAwmALgvY2sPHdlLctVCjYiu33rBku2K90pE9f+OqjU6MWCN0bIe1bXu89Vi6mWTFh4dlq7aGbHj8imWmly0/OW/3H27ZrXduq+B69sZ1u3Hpoq3dfd/2NjcUC4+RLwh6XBtivD6eshHEzA8O5XSG9twp8gmwBHvO+m0BnvYYpe5YNB61v/ETf8OuXLuq9YEZyCauo+2GXbp40QI9tDNh+aHtA9vQxXrFaKBQaDYFbjGKSmE60LthbfkYUkQFHno45bOy8pCB0DIFATGF/EgsmDjNJwdk3UHNgQABYXLHCtvZqb+Gg7feywb0kMNy2DWIKNAFUMBAoFCGZXlWsTt371sEo5RoQgwDGJWLiwt9lkhH5zD3R2Az8b1WdebFk1wKwW93o/XxS9d1pZgTM2N7v6+dyEgU53lM9xcwi+tFvw+WZ63G5yaVcmF8xhBVWJKV+lyQ9jI/Twze3FjXNACj0bwvo3A0/Cj6ECWnMbextW0WcHaz4kKU0a66DB4oQBfn5zQiTS4wls9rL0sSQA1e2Hf+vtqPXZyIXWON/I3mKMDCg5WHctBGUgMJhIEhD2ww7gm5GK+p8a2Tkz7wn1VeBnNpcnxCIN7+0YENDcMy8rxOsgAyJojqcwHWUCgTJ9BDJDZwPWJAd1zyQaNeuN6hO4qmT+lMOfnRyZHWDK7jCHgzHYHeUblaU34EQ17rTy6crqEDyyefydlBEcfhkn7B/KAAJX9At9ZFwzuSFYGNRP5yckqTGCCwpvFtzkhAT9YguSufhfUCA+bw4FhsTgACzlvG0wb7iPsoFnp6SJpnsGBg9/KMAHmJ4zC9kO6guCa/JsaQVwHu7O3Cgg+IhU9uxdkrAxGtXZ6pjz4RJ1yQvmN720VdJ80Z8iCY4JgJ0LBmbyN/wH3NYnTEzyYYTY70tV/dpAtBd6QSmk3kPtByjeqZMYkAmCKjiL7TqIARdKgSCdU6XJPAGkDfQkE5GSAcgBnngbvtBSSbEIsHLSBQBbaWjySqmRvjvZtqEPtILQ1C17xyLVZG0cg/QwLuOI9gSkrj7awssgPaL4wEkqNMT00KXEFTlHhJni7GasxHQZl0QZhdDVAmWqK4B7JOYL7VrV6FLefuheSeAsZb5OBIByBF4iAGZwwjmex/GkmcVXxuzgwxY/tC5tJb0jp3LTdAv4FbrI/0NgUKswcG44tiEQaD2gswQzUiLOMJQNugnhHHZqmEO+sPpmJ4K53lfQdQaiVvFCOd45IwymcleOXOiwNCBHsVgJ6zimaVXAB73lxnFBxWFYLwxGN30d63vWJROfBTN67Z0tysffD+u2qQQJrAgRsZiroAtIjqMETVucZKDV25sDUYVUVapt5QncDaoIHOHoOh6nHBcyuXmXGCgepBzu86n5VRb4yrqJXq0rxj/9HQZ5JAjM62M4Zd8xgAG7DT9e9o3EmPOoweVs/C7NdAz8YKedt49NC+/qUv29NPXbN//Kv/2MYnxvugubuU8mF0/mv8lH9z6SCdwdw+pkJURfh46kC3bgB49aEvG/khuPXXDK36K15uafd+jwOCzqnGEQG0OrCffBzIRdoc6QyHA9ZDjJFgzkx1h9Eup6A3Gh37nd/9ffut3/pdm16YtumFSfvUp/6mLSzM2O1bb9rqoxW7gshxpeIikZppD2qUj+7LSCYnFhX0Zw42ghWI8NzMtBgCe8UdOzo7EjU9Fo7Y9ua2inZGNdAGIoFw8IVuy3AfXHInPD4bs+MEOnQT2HwEMQdNwnbx8iUd3rCl6FhRLHkyShHCqFJSTJFKsyYQpVGncEdYPS5mAJRlqP1nZ0fW61EQxiwWH7IH91dUwHHYk0DStRswXGANESwmxiaUpJWqFbu3ct/2j450+Aw6Fwh1Iy7MtUXiLphOF0hCka6kJ9tuRF4p6AAJCXiMK3Ew0ZWcGJ/UPeffYbFwEI6PO90YgXASAtGsO4xN5hUkoM+KoRCJqKs3oLJSyPHeiIkCgrnWEzpWTske6CBo/l2soLCs0CkUZ2dnnugIbG3vKlCRwAMUHp0cWiaXEaPi8OhQgQKxU0ZPSewBikS5T6eVgLorotsqs0Sh4LIOAVhg9OHaQdCCFq+uSywmOi8AF4nTYAY7HIgoOUAbh3EJkl3aV3SPCCB0O/l9ZnamT3/FecW10fb3ihLq57Oybxbn57WHTk+P1X32wOsubmKpESiPj0Xzly4XWlwIv8ajrjfUAhjLqHAgSPiYSFhOLdLbkCuIa5sASpBo8LouAowzEeLWdFegEqOlguW3655wXXwPiYQLsBKsgpYbSSsAk5iwHgnqPIPBGAnJBSNkvD9aebwfHUY+P+5yjDVwHRRbJIWw4pzl0nG6cTotHQr2cKuO7gYjp0mbmxk35PwSsYidHQMshm1jfUOBH4t01rPYdyOZvhYd4t+HApJmZ2Z17xhbYLwEkViSYz7jg4cPxK6kg765tfmENbC4sKARFD4Pa4hCBzZpJpNTwD04OtTriGmhEaCUzkEYWXKIwXWrVrX5mUl74flnrFGt2Ntvvmmnx6fSHimfelFBgA/02tKxgYr+YHXNepGoLV+6bPEUrI6Ara2sWAPb+Jlpm5yZtW58yGLDGZtaWLKzmgv237/3vp0d7Nvy3Kw1yyU7Ojy0a8++IEB3OBK0/Y3Hduftt9TtC5J0haOWGM5qHJAxG8asYurEdmxyLCf9MMaWTjl/600r1dsaIYyl0za5OC8dDUBWXq9Vq9nGwxXb2di0ahl2JRpsXYuFzbotRlIjNjUzoxHi3d1tiyei6pjzrNotHH5SNnn+gj7tgv4AACAASURBVI1OzcmNMhJJ2Pb6hq0/WrEeTInDfYsNpW16YdHq7a7GDjkXxSbpmbr7K/cf2Ht37ighoxi5fPWqvfyxl2w4k1QjhmctAFyOWxR3PrrNmtaYgUw1cBpEK6NjX/rCl+3PPvvvbCSdsV/6pV8SUxTx1LGJcY2zcwbAJh64FfmYiAtR062lqKLz+nhjzY1C6g3LMbIJ2AQFPxi0z3zmM+qgoktXKGTtE5/4hF2+fMU7itZ7IkzPeQszDxci9rwD8RQnLZ0/uF4OxobZlxQKzpwO2tGZX6tGbQX+tqRvBhs53GpYfX/P7nznm3b08G0LVIoWzUxYbmxWYBwaacfNhv3I3/5pu/T0sjVrO1Y/fmjl003bP9ixYCxiOzsN29iuWmpkTKL/OBgvTI9bMlazZLhi5yYnLUqXPTJsDzdL9v3bm3b92iu2ubptd9+5Y9efec6ef/1H7ftvvmkHO+v2iddfk2Zh8ejQMhT2E1P24OFDgUc0cy5euWajhXGx11rWtpXVx/bgg0eWS6QtUC3Zwzvfs275wF68fsUmC3nr9Gp2Ui9apXNspfqB9Xo1GTscH9as2c5YdvKG1XvDNlSYtqHCmN28fduKezv2kReft2du3LCD/T3b3d6xO++8p/E6uts4oGaHhmxxasZ6tYbtPF63dCqp8byN3R0rIdoeTVgsmbJKu2nRpGsaETNYM4gyF3IZ29pYt/29bfvRj78q/URY1cROmDksAgpTchA66DJ3QZBb4HpAIxyAUzQDaCe4RhDsoLqdHJ0ofjOiBxt5ALrK84qCte+uyOiJRl9V5PVHOHAMBRiVajzAi+vHiEXcYqy3rVjCOUpsIf5QmBErAJVhhBcPjqx4eKg8o9sLW7XuIuGj42OWRYfLTGczjBX2IEwu9qaYMrCG+vtyMO5F3jWImfo9GBIDGwBAOpg9xm7dFQ8ghSYF+QVMH2e5DLn2UH/U05mO6JeigeUj5+xjxp5hI3A/GOG/d+/ek3EzGBuu1VhR3rl3cOoukcGedBHZo4m454uM3XGPL1+8ZNNTEzJIIneiyUPOI8ZVj59DQL2hURxv8CX0ORjtf++99zSWc375vMdPRqsZpzw5k8FKtpCzRsu1aQFaBqPRg7MNKQxnf+C07c0mcnMKb2dTl5STYWLAZ6VpQwwnnpLLyAgIplIZMWscq8NqOPA6vj7Ctr27q/wWWYJcflTOyYqJp2cClORMKzkJZyqhoUUB70YrAb0feQU5Nc1L4vfCwoLnHY2m1vv07IzWCPIGAFCwo4mxMHoB2bivAmv7TdkByAKTKJVgLNcdIF1cGuaPyxOQf1NsU2Qz7si5ybTBSHpIcaBUYZz62Ed36w4o0CxAS5XmJvpE1CGAI2q6ax36fmLvEIcAKLhX5JY0KVhDMLWUw+FmKwdeXCVxZ0aSJCKH70iYfAsAAP01Hy0uVUpiL7Ge+TOfl3OVNQJsSAynSS2ZDMYNBZC0BJqy2Gmw8gw4N/RM1OhwMG8gKwJwFI6wx2mow2QCEG3qM5OnsH7kcs5IZ49mIuYEjNkSS4MaI4XlxygZIDzstm9/69vSHEWvNZdJ2/TUuF27ekkTDoAV5J2MMZ+clrXuUil3H4chTmznvog5xahkyvNT1iD5PG6YrA3WP2AHeRcxVww5mJkVd7PkuuWOHWYUNKX1zzkmIyfMGULoSpFrUdNwBjnpwMcr/f3ksN4Xu3emYkT7gVyY8UuY8jId0BhrSHuBcot1yggsQCC57sDNk/vJWsbxnH0f7xMGAFM1YaHxURoPLTW2cEIXw05rgmmcnjVbSNm4oL/MQQD0pLNW13g4Y+FIRNC8xd346uWLNpSI2t7OliYFdKZlslauNm3/GMZrT88WLUia1NKrjSfVPKW2AwhSfdMH3DjzAKVoNPlIKO6abjbXbtW1ttBIG4yeu3ZvTxMSMFsdZEdXLiWwkb00YFQBpsG05Cz2sc+KxpzJX2jMU6fNzE1bdnjEbn7vDfvi5//MPvbqK/YP/9t/YFPTk3qmPpXlquAAZerPBADHyIHdLZizbWBuwudyVq9fh4ObLkrPaw1Pn//QUlof+hv/ivjLD7/93+MdqBZXaEFrgbPphXhrXPUHbgRidBm0ctD6toVIrFt1gVv8nc54vdGx3/6X/8b+91//LRufnrBzlxbsP/3lX7DJiYKtrT6QcDYjPQRCCgOExjlwEWGGSgpCTeGPCyABBbG9Don/SFoACeMZW3tbCt6ANQA+sJrOTugUjYiBJR2KVFqHKrgtgBdMIQ6x0b4l+yl6G9BxYTklEraxuWGjYwVtFDojmgMeRvC16y5zEj9lZCYgy3LYUcz+I1o/N7Og4oqOXr6Qs7MzhMmhl5etVnOtJVhWBHUCFtfIfSXJAHBgNIhRRboSaKZs7+3Y/tGxaNfMnHOILJ9blgU8QYfPyQF8VsI1aVybdX1jUyM9CAgmES4lORoa0pw378G4VblU1c9zP9wqFl2yeX1GAEuos3KTgUFAx5dijXFKhOGDQYn983fXjAlbMp5QINLoQn/8jwP/8HC/b7uNg6DrJ5SwA265pgjjDxxOBC+KQgBNAiidAMCQ/FhO31epljUjTmIj3QVpnTByeCabWToUFEfcH8bM6EYCUgDkSRQVMc9IzDY2NxU0YVHML8zb7t6O1jeuRQLJYJSceCIOu4+ASJLITD8JSiaXVTKkcdFkQkFqUETTeUHElgSazrucrmAVHh8r4YLNwjrimgeuPABAJKvOcHJRV0ADCiS6DeyPa1evSJeI4KvC5oTucUIjmgB5BHclkOGIOoaM7pLc8F4klSQFULxZo7KjlnBjXPuL7h/rg70+YBQk41GtcdY3bDwSCZJ79J5cH+PAHj58KM01rIW5R6wBmSgkkhrf1Xjv7q6+x4VYSSiiWgMUIRQjgFuMMp+dHtjUZE7jHnOzkxZo+wgrz4JEjutVt6U7cJpj/A0R42MJ8XMvoUSjTQFNnD3/9ts3VZwhbKmx10RcYDZBbWNrU9c80FAa2ECzLlif0liqkniSvLr7Hj+P5geFEuMtfC4S3tX79zW+RdHDfWMMo5AtqPhkpJl1tLS0KCCpuLelYrBUq1oonhBza7d4KM2SR3fv2vHejj116byStrXioWUnpm3+4hVsdfSMYGTtrq9ahHEeAJxQ2F56/ePWCZhtP7xvJ9vrFmg2bXpqynrBiJWbHetG4tboBSRO38Qym8yu07TRzJDGFElOGNMqNZrW6Aat3upZBD2IXEYgPOO3SpBJpOt121hbtds339KYIG6MQwkScLTNzqTXAMOU9R1PRDSSzRrlrCIhTo6NW3acQgaR26hVjk9tZ33Nth6vKlEeymYtPzNrlVbHJiZnlYhxZsF84hlShK0g9I3TVrtjTz/znI2OZ21mdkx7DuaNCkdG6PtjqdImRF+FcWY5l0X7duhmb7/5lv3r3/ldjZF/6pOftIVz56ThRVH5+PGaEi/WyKDoJgLCmHCGS0jgEGcSzkGAGiT8gJ/eHQyoQIK5BeALG4M99JM/+RMyOCCx5XyFtcH9knMVLrmylGd0u+Ksiiruw66hJP0ZtMOSCR9xotlC55SCBT0laSaVrVSpyfmsWatZrXRq7XLZsomYPXzzKxY827JwOGlD8RT0SiWT1YDZT/3yL9pQPmn7Bw8tZMcWjdGtZU307M77RVt9XLHhrItmA/xdu7hkjdqWxcInNlvI2fTUovXCWetFxu2PPvMti9qQBRtde3j3noVSacvMLYnZ/ez5RYtHImLf4BLL+DgQ/eHpqZ1Vqza/dM4+8tGXLZHJWCdo1uw2bO3xuv3pH3/eFqYWbOv+Xavsr9nzV8/Z3FhBRiYbG/csyCRopGGVJmPmHU/em0lrdUbt8U7LHu2WLTwEE3JRhQAsSrSTLl+5LJ0omk5f/uKXn+j6DLQBh2JJCzPSgthsMmGbO1tWhRUQilgnHLN0Jiexb+lXoWVDDCgh6BywVDJmo7mMjY/mbGocl8SIRpY4e9Duq1XRBkWs2os1zhgALkAFkg/XpqGg64kpSl4BKMjacrtzT+j5WYA1iemiHdLx1xN7ti+wTGOKOEf8B+SXDkw0rHxBLpmSUXBmDqxxivZmp6WGH3uGM5LvA/Qnb0HLc3N7WzpewXDCTsuwZ4Mae4MRhFsza1ocX2lgoa/U1PdzrSoy+mL1sHldMyjyxEGR9+8GfB9zDutzoUmT5TxvaHSNe0OcHDiCcV8ks0Bzi8/ewvDHWXEUZJztA+cw9hJMaEa+eG/OOj4jX870PrDdgzOBUxJTDtCYcX1LQAdGTgHUYQDncyM2lIrpuXKdTC1Q/PW7WU9kBwCSYV5yjfcfPBDzCQ09YiYjQDRoW7WGNGxhpIVoWsHDD7mLIrkwDHTyV2L3/NyC4irfMzQyJJDDG8U0tzCKSbmGXyw+8A/T2UQeQ7EKa0ZxUS501IRB29zYVCOFAwfGOuAEYKtrSPEZkcpoC2hhPJwzOp/tOwkfHSlH8bgKC1+q+rq/ch/EZbFnAtrY+3xuXpc1T5MTCRHOOc8N3GAIFhwNE42Kw14+OrJsJq/1g7GC9Zw9A9DKWU/zjuuEjQewJbCoi8OmTx3I2RBADrdrinnJagwLaCGH4TXI3chlYSmRrwyalawZPgNrgr0A0M3JzDnurq4+2sdIvjRtpSnnaxoQBfYVQC2an7D/FD80OZBS/gfoLVkPJh/wDZBjJiAKrNmWGLY4OdPAp9Gpxk2/KdnttXWfyEnIC6SrK6YZAK+7NfJ/5KBda+rcIYce/B/AIwAL+5VzjnOGZ+jTG2EBnOSPA3c/b9ieqVnI94wMpSw9FLe52SmbmhyzQj6jc4trB7TY2j2w4xM3MAj29b3I1bk3IlIEvUnNvvLxaQf75a7YZ0xJW5AzTsAEICMOwd4wZ53xGu4U66Cq/w5b6AeNVjeJcQdC145yyYKBucVgLJvpD1iCNPiQb2EcmXHjgfM2Zwc59GBtcz2cLTARifeAY8r/JX+TslQ8Ysm4szvRLWT9AgQDMtI8Zf9zvondxXSDgLWSBSOuxUYsYI3AeGLNBSNROzg6U+5WQ0KhVrWz02Obmhiz55+5YaP5jORuuAeMLjJuD8DV5PbxXGC/YTbVaPrYpKH3ho4h7E0ARu4tY6yuRScjA2KIeWMElj5gJkAxOcdZ2U1DOFeIGYDqijF9t1OAXprHg3PYG9Y4Y46InUVs4D1p6iFZQz7JaxXGRy0/krG3v/+G/cWXv2Q3blyV5tb8wpxGUYkrArcYM+072wcC7qKI7TrrgBqJffJEQF4DaP5vNK0HvwtEnTr3oTGrD/2N/x6xmh++9F/xDlSLj8Tc0tzy4KtvWPGX6YkuydaxAAuM5KpR1chCFIpol4OlZ7/5z/9P+7X/7dM2Pj1ur/3Iy/axj71sDx/es16nYc88c0OAFZvizbdu6rDEYQ4AC90VMFaSYFBsbLFnZqe1Ye7ceddWHj6QXXqtUbVnnnnGxgpjdu/eA9EooxFnpayurYuxxSHIgYYGDTRfNjZBxbVMWgLFCAS4ylCQi4oadmBvdm5W1GxcM0gK6EYBLPBzCIRPz03bo9U1dTrr9bbNTM30xS6rNj09adVa2TLZYTFvsIXF3lYMn4NDa7UZqWNWHYcs13qANn4IM4kDDt0vOrYc9liLj4wIQCC4Qc2me8ihjggsYMJILmsvvvARFYAf3L0npz9GDMSaUecSkf+WWAN0aAGQSEQI+lwnFGrALbk1cuA0m5bhsAl54CEAQH+NQj3tJ84AeiRHMBdwh+M+kkxJcLk/lilhwnpNTBM6CQQJQHe6K06JJiFwcUkEd+na7xcP9AzQ8zo9O1ZHp1w5c10RQLV6w0YLOIRFNGc+0K0isQOA01hLLGabm1tKdmJRd+WhkEBDiS9YW2gWcX8AgHyMZF8aNuibcD/YAQQxnBJJyGAJIvw6cCdCO0NuKrIJdg0n/s6oHAkzCcMAbGI7kdgBCHOdfHlwJ7Awv262tvbYyuUzdSZIpLlHly9f1HNmPbInCXIkJox0TU5NSL9DAHCjoVn0ARA2GHmhoGIunZ/hmdJRZ80snTsvxgBjDBQQPpJAR4ZOUl3XQZKD+UKl4sEKTS6SZneO8aSQJEBOXqenSrwBt3jmsN4GToYEM/Q4AHYp5p3B1rDxUQDKY6uWCfBBsQhHMwkby6aVDKLnoa6PLIbdbhgBUkBLkmOYfYyStJs4AHUELnAqcW5sb++o+0PyQKI0Nz2j+766tmYLiwv6PMV9mB4uMsyz0BgjHdt8Xqwx9jxrjMTwrbfe1MgYGny4Y7F3iuh7BdwE4nB/T3tp+dx5jfus3H8o0XmKZ8T0D4s7Ah0SfJ5A0GYXl+zWu3c0Jmntlh1ubdry7JSA3tv3Vuy00bbnX33dwokhddbKJ8e2u75mAUYNKNbqdXvulZdtJJexb3zhc9Y8PbJcOmX5XMFyoxPWsJA93ilaEN247R0bzY/Z0eG+BWAgoBNVOnEXm1TKUsMZdQFJnh9tblkVp7BEXHuD1zu3uKgEHZBrb3vTVh8+FDgSYRQr5FR1KO2AH7gjJVMxKxZ3xLAYzY1KRL4WDFlufMaGhjK28mDNIozF1Ku2s7GmYgPALzMxactXrtnKw8dqSLAnAdZZc4DEj2UYcaQ1+/rrH7doPGKTUwXpLbYaTpMnaZKWSSDUZ14gxIxYMAla2ZP1WNQ21jft93/v92xjdV0OpIvnztnVGzc0ere2+kiFEc+YdUIiznpkDwFiMdrOvWGcKBT1ooiiHj0VAFRiGcX9nTvv2VtvvSW9EUSsP/LSi/bJT35K65/1SXFBvEE3jXOBRJY4ANOLPcW6ZAwcwFbirTKNcNdYGAm8RzSVlBF2ECcmHK0aTY2/Xrh4Sdf9F1/5qtxBM90TC5+sgxhZtNezeulUjMITxtpnZq0wO2ozSwUbLpgVxnCqDNrxWcveubNj33tz1eKpjAqBzPCQzc+MWqe1Z/Xahk2Ojdjlay/ZUO6yhaOz9id/8BU72TyydN/h6bTbsVc/9bcsGYrYycojadbt7u3a1MyUVRo1xbdoMmkLy8v28R/7hADGeq9LiWitZkWjw3/0x5+3c0sX7N7bb9lEImgfub5s7VpZzpHhSNOiiYgVjzYtGCtbLs9YTN4alaStrnXs/uOKnbQ6NlQYtXg8IxbgjevXrEkzrtuxsfEx21jfsj/94z+xK1euKz6s3L8vIAJglgNFTB30UHCCKuQtnslpX0aiCZvIj7khSyik844iAGB3KAFTJGKRICNbbTUKmg1vNC3MzUpflHzJNbPaigc00tR8BlDTSBrj+mUBKuREFL4UIBLRDQbE4KU4cI0ZNGKQknDAi9cFnBiIjauIDDMuH9Q6VfGH6Y0s6hkJBECCZVXVeUsTh73EHhgY0QA4MOaO7uL6FiOoGN4MWQkLeYAtFa/uiMfrS/C86Xo86BkBygwE0d3AIyEgingCg4WxIM5bGheVGoAKe62k9c54JC6RxCX208hw2vI0QRC/7o8fsle5b7w2LC6+uHfkDJwf3Gfei701MzOjP3OP+fOA2SFN0rOKVRv9kb0AcdP1hyRKjH18z1lhLY2P0rRK6qzn2ZIjCtxBB4cGVdONdGQiAUjTadkHH3wgIWcakq6354579XJVOmNqJkZ9BBXTEeIQRSY5HYUfz4r4q/FpXO46jBGfKE8bAEwnx87o5HPB0Hd2AuNN7tBIHuHNW2exsK74Hs5Wml75UQyBGjovYY3AnM7mCgJ95HLLOFq1pphMjCO/45nTaECflYYuo57kEzJDqNXEYiUHHIxjAdJyVp87t2gH+/ta/zSCaBwSU3z8zWUIxC6v1m18bEK58Ztvvi0QampyRnpBDuh2lSPzOSRCPuxmAYxKMeoYZRSwVtVapWFEXsCadUCUUSyvHagXaKaQZ46P4cjt4LDrw6JRltD+Y68j0aHRv5CPPvJL2qboBvaLezUpOm2BUjBneH3AmAF5gP0hJiULC/ZOq24dwJtaQ5pJNJIZp5MUSd+shz3JetNoZJfn5AL6fAPXMBhTZH/DxmGtcjwwoTEYhWdPAqoQJ2BadTF86iEPE+0D2T3tHZjzbDHWAWwvgNa11VXda1zsJTkynLSpqQnLZXA+dLYYIPXW9p6VK3Vrdx2whOWoUca+SQvrWNNAmqDA9Zvxax8Nh8hARse6FjMwmbQgDplosBWL3ljlexGMh4XWn5jgM/MzsFsHzn7kyexhziOJjYN/8Nx7zqByJpw3gNGxkityIKQziWviPdk75PpMVdCYgi0NfwiGK6zSwfdxrbAdqVtpcuSyaTU/AW1rdcAoZyMeHx6qCYbwPgCj19R98In12dfaYu3DyJOm8MGhneJ0CiA4klUN6Z+7ZxfPn7OPv/aKgDSYXOQsR6cla3cDFk+mLRThGskRGsrdAfEkQQQgXHfTItYVgK0c5Rs1NRddVzhiDbRpq5y9wxaLhJQjcd6trq2KCYlxGM6aioPlsp4B+TtnLGc4eTTnMJ+SM4EvSe3I9IQ6E4ZqVc1rtAG393al5Vrc2rJbb96yj7z0lP3qP/0ntrA47zprPDfFTB8/VBxQc9PHWPk87LEBAMrBoObjXyLqDKZp+H3oh8ytvyJa9Nfs2yu7qz11XbQAQDldSp7AzgE/KLL5O5RtpWOdtnWauKxxaGv02tqdkP36b/wrMbemZqfsl/+zX7TJyXH77re/YYFgR5oFoXBAjJDvvvE9UV8pjNEnyaSHbGJ0TPTd8dHCkw4iHXVmjJMUcczibq7rcJicmJJWFYEpmUzLhbG4fyjUnQ2MNhUFDYf5oMMHQMTBHUX8su/W8+jhI7u4vKyD4vj0SDPgdOwQxmPOlyB2cHBs21s7ShQjsbB3cLoB0egbjbalh4bFDJLzWoAksaXXR59AVq4NWF9h6YnA3KJYh4G1ubWtYAByTYdECJDstynaEABENJDOjutYQG+mqCH55bDgAEKgH1YYmk50NbinHDAETxIdDhAJykoMMSEGCs+WwouuKFwEOpIqsui4EfwpNNp0jYeVoJGY0HFHD4kkC7YMAoQg9kqYWy0FLgLPwP1G4EE0qs4XwYURLa6bwMNnRmOH+wYoCnsL5hqFK8KXrQ7sMGIundusirzi3oGSeJI2xjJYkysrD1QkImjLZyTAoOXD/8XjOOR5MCN5JZixfgCPEGMH7ODwpXjlGQNw0EFkfQxsQikECGI7ezjMOdhI8qGxB+zq+4woOpmwCbnvrE0AFRJdik60AQgIKlrpVsAM6tH1YQSpbSfHp7a7t+XOTLCD4jEd/qOFvIKFjzTGLRGnS7TjujwDLYFWWyOBjEEA0pJ0DJx3CC6ZEcZH2323rTNpHZEsyOFNopcmYMxdTaD1Uqh4kiixe7lDle3csjuswfqrNnxUhtcFRCIR4Mu1BiICvGB7kRDvbu8pgSCx4vMTAAHRYGwBEMFyrFfLduXcjI0yahZhL5Ns9rtNjIL1nQwrZTrKCWubO0HKtphEjXOn3dbIB88f4IYkZWN9XeuRIoF1jGsd/06SwXMbWAcT0Eky0NnjXnCNBHPYgejSnRwdKtji4KKx0F5XrC3VmkHG55Z1P/eLR0+S4yE0a0jQsEtnRIWCFX0HKOVdXOfmrFkp2/Hutj137YrGCx5v79rtuw8sNz1n2fFJm5tfFOj/7ltvWheH0xFA56DNnVuw1bWHdryzZcFm3WLhgMDcTH7CiqdlsbayY2MSjmf9QamHWcC52mu1LJVwYHZkJKukhjV3Uq7ZabtnZzChEtDD2VPoUKihLLo5FPOj/QMLthsWQWWeDuHxsc3Pz9rVq5etWivZvbt3NK5x5fJVjWPFc3k7qTQskynYyoNVC7Q6Fg107WBvW2flab1umbFJu3D9KbF+Oe9kutB30YF5+e5772lMnW7ws889r70OCweHoJFh9lBDzQTGLGTa0UIfhVPStY1YoxGeF45jx6f2//7BH9q7t9+xqakZe+mjL9mVGzckrg+4xd5TUtkX7h4wA+SUhKEG42MAzowkAPrtFXWPiEP8PwUN+/Ab3/i6zodavSKmxmuvfcxFr3FqlZgzYw7uRqVR7gjjFv3OpwT1iafwZVxTC+aWtF/oPPe6im1tdHMQ9S2dCXh8++bb9nf+7t8VyMBzXLm/YvsrNy1e3bUuZg+dpsXDPWtUEf7G+XfEhsdH7Ef+1qsWyXctnmLM48RavbS9+/62vX1r1eoNSfba0sK0nVucsEiwbPvFe7Z0bsbi2SVr9qYtFVuwm1+7aeWtA5vIF+zuoxW79spL9rGf/pS9c/OW3fn2G7I0h/mQLWRtbGpCpgB3H9y3cxcvyjyGTn3UAra3vmqhDqOFTfvyt75nB4clO9reteXcsI2n0FPMWyfYsdQwgtKHdlLatVgSSYCKpWIZW1+t28Z2xPLTVyyYjluFEa9Sx3KZjI9jYjYTMDt//rw67menJXvxhZfse997UyDuR154Xg5T6+ubdlwq2czinM0sLVqp1bJ3796300rdQpG4ZRJDlozhnGzSmZubn1dHnu52s1axUKBjKZid6L+162I8wtwYHkqpu05BwPOHpSs+PNIPet6kVW0VNdJ+qlZ0bmrsHk2XVktrmCTfmeWYALkuivQxQ+ixwYDuqnDWSApjOmIXuTg2Z71G0vpOaTAnOAOJFxQ/zgBypyzAJ5pwnOXs5zvv37V7Kw9sJDdutWbXMjgZ9sdckASgsKIphU4qo0Jcv65bDsouWs55DABGjGSfuelLRnnF/uGJiixyhL29nT5LKqucCidHGqOkSOgF1nAWiwIWwi6BGeognxjKMkPhnrR1jqMvCcDC5+F85xfnnoAxmJ1V3ABbOqsocpGYkHO0mGZupATghqYXhz2xEbY78ZBGm9wVI0pYpJuJlhRxgtyB12ek+PH6ui0sLrrrNSNppZLAh8mxCbE4uFeMcKI5yti9O5XVlVcB5uvCTAAAIABJREFUOpKneC6YFAAmV6duz41XBs+dNYDbokbBUoprgJ0AUlwHeQP5KK87ks2KNcFaYQyanBlAb2NjXWNggDETk1PSeCTjh5nCRSH/wT2WTiEgbbutUT7XJyu5vAjO0nEmBrZkIsR6IsYNXle6ZWOjDsiK1UfaGxDAwRSANOEEqJFrVSQqz7mG2UulgnFLSiDAoInLe3Eus77cxAGWSkXMWJq3Gt8mjkWi3rig8JaeHXvU8xZ0w9gv/NwAMGVPqJFZKokRzs/ws5zZ5MesLfJw8iGeA+8Pw5A/s14E9mIm0nbWjHLLvqkC60PGCWGMdY5UU+RGRizypEh3xz8ALvY17Dryc3JMZB463YbANp4D10L+7PkJzL+QGrP8O2cSpj5cs7NDYWUDAvNnH22H9QYIwT0iTyHXZDGSy9FogW0HkMnPkJcqPwybXTi/pNcPBjoazQWAhoWOyYpG4Jp8Bmcm86wBWCTaDnh6dibWlqYQAF31DAPKOwAJpbnVnySCrcpzYQ0P8lZNEvX1i9nrAzCUey4HQxlDsEb5c79RJHKPa46Rl/IeXAPPlbxB+Xy0b6RUrlqljrNjSTkEch04p2K+hAMrTTMa5bwPzxgGIa9dxcW7XrXpSdjlOWme0ccgFyd3oQ4D8OUeOvuWSQXX+mQjVGody+ZyPjoqt043GEEUHyH9XL4gsHv/AJB3TJqqcWnv1WScwUQKithIQVgQwFIOT2I2ce4BcFMraVQcNnKHseNjvQcAMzmm7lfEAVv2IH+nWct0B7kx4BX3TBMQnL0CEBk59sawYpNG7k/1nrw3e0Nns7TnfDSW/eukGmeq8V7r5ODVmu1ubNjW+mN78cXn7Ff+yT+yxaWFfiMIgXhnLrNeXZ4MBjyamNSuTtDpoxlPRjxZBwBcZDSckVwP587QD90S/5qhVX/Fyy3vDMAt/0Ehn1oj7jbgjC6WBVxmulg9C3ba1m5UNZKIyDyHWLcbtl/7Xz9tv/7rv22hWMSeffFpe+XlF0XHPzoq2qNH93WwkFiQUKmQCYVtdmbKTo8Orbi9JXHipflZJaJ879K5ZSuMTzg1NRiQ6yJjfNev3xDKTpID82Z7e08Ob6MClM5sHcHYZsPOL5+TLhKJDVpS0h0pVfQLyisH7eXzyxovOjk9skgcR5l9dVQoSpgF/vpffMu6naA9/dRTVqkDTA1rLHBlZVWBfzg9IoYOSTpChO+8e1sMGIJMpM/UgTIJq6xaa4rizQFDtxKkGdABAcBBZxUhQJxyoLFTyANqqeALuAMfell0NCVCCMhUb9jNt28peKqTY2bL58+rk0ayyOsSsBjjAqwAQNC8cXpIIJzTpN32l8SN90ELho4coxesAcAgkkReDzaYu/80bW9//4kwI4EHxhr3eqB5A1CDva5GE6QjQsJWdQBSFrVRjXkwdUHyim4PgQTRWEAxEmHWCIASByesKBI8ACN3kXEQk4DB9eCA6NbpZxrv8QLSdcroChEkSTbp3EL5Hxl2VxCCk1yWhO66jgOJC11+7LNhHly+csX1MTY2lfBIDFeitazjkO4XiQ3vScCQFXQs2k+YvCAhMce1icSBX9wrvldOleGwNEVwcmLtaKwkGrW5WXS8EH1ljM67NkrISGQTSVGUCcA8O5J4vofP4SNPCTFfJEwfhgVVcqthhOE7XY3ykTSQMLnLjQu1sgYADLh3/ppNqzAKOzHmmhgjw2KSwVbjvXl9AF4ACf6dxEwd33rdZmbnHKTsO0wCqtJNJaF9vLZi07m0LU4XbG5u2oIhgk9XdHro3tzbWDRpB0XcudLWCwcEEBbyo84Ga7TsjTe+p3GTZ599VtfJs+Xv3D+u3a3PEX5taaSXjrV0SBIJAZbsifXVx0/cvEjYi3u7trG2ZvVq1TIUecmE3JsAgrtdRoBd7HR2bsHGxictFksqQQJkQ2+NZAAKN6AoDDRW/9bunsZ7Xnn5Nes2m7a5et/GcxnZaJ+/dNlawYi9deeuVds9uQxSKLz5ne/Y4e6uDaeS9uJzz9tp+cje+O43bHZi1Hr1qjqBOF4hWt+LxO3KM89bplAQQ01uOO22RjuwCadLi47QzuamhdB3gMGTy1omN2ap/ISVSH4adY1hUfzAHmWvc95TRM9MTdnGowe2tb6qBIH1RfPi1Zc/YqurD2zt8UPtvRvXb4jhEkgNW6XJOEHHKiUYWxuWgvbOuE8S8KFt6cK4LV64LECGBEWaEcNpjRP73jixW7duqznw+sd/tM8MjMqwYWlx1qKRoGy5BTpiqIAUZAvAs2M9AFScMhmFQ1Pt4MC+8sWv2te+8lXt05/52Z+16bk5iyWTStykN1KpaB2wlwHxeR1nPrQF0gKwMs5D4SgHt3xBMYW1DWjIXv7sZz+rcwphXYp91iXsIQoM6bgBUDF+0R8vk3FJv5HEvlGRJjdIL85oCvCzdNdJOtFdalbq1ipXbR8h7HbLvvC5z9pzzz4j0I9rkHbg/qoFqkWLMzrZqsvAodNt2dlhycIWtsxo2j75d37cgoWOHRzv2Du3b9ul66/avZWiFQ9rVhidQGDN4tGetZto7iFynVJzIZSatVJ52CYzF+ztr7xh3VNGp4bs8fGJvfBjH7dmxOxrf/E1jerSKMKpcXH5nE1OjetM/O733tDZ8+M/9mNqZtnBgW2/87YF6mdWb9bs9uqmbR9XLdQKWj4QtG7pyD7+8ZctlR+2k+q+3V+9Y4FQ1WJxGAwt21w/NrD/UHTBIukJS45mbGtv286KJTULOHM4Bx49XNF9ZwyZBgPAJayU5bl5m5uasbWNTdva2xeo9exLL9rixQu2Udy3N96+baVqHWEGK27t9ovIsBx2J6cmVTRQGMAmHCtkbXysYIXsiEaBA13YzVFrofdSr9rYaM5y2REZ28C6gRVAls5ek3FMX3eJAoG1QCOJAmGgt8SZSlEu4WGlaRS2DmiJW88oIVpEcsdNumOZRM99Hw+Y1e4y5uxgN81BlBrBdsZX0BONyiGPDv/0zJx0F//iG9+03NiUhWLoUaK8GpB2FzkXxc1IJiPDBliTFDcwM8hPiDEDltaAxQEQzHuz5xkVQzAZQJ6YBzAi9zNc99IpyRrwDDU20+kojg5n8v3P5bdBBaJG2dE382bR8eG+CnPilMe/U+1N8jXu/UD/CFCz0Tbb2Nx2VkYMQJzRFnd41EgVDQ6NXbm+qLLiblusXkZ2AOAAMvYPitJ05b5XcVwslwVuXbt2Ta/Fs6OA4xpZc5zRxDqkEHh+XCdfEtxOp3WWcw8B+JEyWF4+ZxZwfaWBRIKDoTXpv/JnzjCeBzkDgBafM4deHYyniAOmjKUCXAy+YCkPDHhwpwVMw1CAgppCEoAGUJhnNqgLxBxLpwVuaB2KScqzcsdXHCFpvrEm5PjXbIqlSg5DPh5ndEsi7W2NvsNu5HO4W7PZ6uq6NN14Vju7RV2T57ApfcZBM0IOc6GgGoKuzeP3DwYX0x40tvl+zkVyQ+IJzEjui0AQHKdrPhGh3qHc1cxm+7qSvCb7Qm65Uc9HB80uBwZg4rquz4UL53UdPFNej58D4CP/ZY9jQsC1FAo55aRMhBAr8uj35WhwItLdE4P10aM15XBonfJafHbXm0PvFkfIIYHVAxdyNWQwNWogJg77B7F/b2QRx2HYcdZwLYwqcvagwUp+SW5yUgJEiomsQKOW6zxE7iE9JOYkv9hkuUxKa16OpmKSAsZSQ5AbAagHND5H85/17OZZjPjjep3WKOXgTGAtcD4p9w6iO8VZ5exwroH8iVoRphSfjwYtzEeJ8vedRAcjg4O1rM8DgME9kCMs2lveAOB1AKKkpRYMic0qXTv0estM5DSs0e7ayqM1aR+TI44M4Qratewwv/dUC6ELzLokBwD04TnvF5kEaumM59yCnDGUSCn+c42AntwL7snYeEFnlsD5UND2igfGvD2gs/bumU888IXz4czcXF/jDc1cE2uuXquIAVmvol9VdsC/h/kMDoth6SVGafRr/BojN4zYfCQ5PTSi10f2RKPgAoUgHSSfONbzvCBCUPsDzA2abXwvucqAaMCzJS5RR7AmWasa5YZV289t+PyKPcSXuhMjpMksENLNeXb3cXg+tcO9Xbt755698urz9iu/8o9sfmle9b90v/smKa6cxP1xppaer353IGugzQVzcHBeDcDfgWtpfOLCh542/NDf+ORE/eEf/oPfgf8/uOVoqut+DDaXWFz4GjHyxEIEcW5WLYBNaJ+51bOo/bN/9hv2m7/5ryw+lLSf+blPaoMn4hGrVs5sc+OxqPorj1Y0Wri4dE6L8fGjFYkWz89MWX54yMbyOQU5NkE4Hhf6THF4cHRk9+7dVVDi8CdINZogsCDHiOBBiUcs9VSCk6MTYzY9PaXNj6aXuitoTmjOGweNiF24cNEK2azdff89CQWn0glrthsStrx8+bKFQji1nFqlzIEStFAE6mPTLly4rGRjlzGgUNhy+byuq3hQVPcLpggA16Go8b5xSaih9XP4M0oHw4CEEucxUY3laoPmAEDMiD4v9x8qMvPYnFB0RDn052ZnxFKiAAbgkN5RJivaNsmckrdsRoWZuyS6dhOBkcNna2vDZqanBYjweoOijsKS9ywWdz0IIdKs/Nnp3yTE0vFAJ0BdGP8MfB9BCTo04Arfi6U0B6M6eX0XDdgxHKEAYc6ucLtpilvAFZJDhLAB4Oju1arOCCOZALikcGPMCZCPQo9uA0k9yTBJAkw2wDGSIAor3g8mEYEil0eTa1/XTbBkHAVAhoRh4KxIkMLmuwzDAd0s5tFbTTsrl+TWZ+2uAhldMa5LRWQf6CJIo8kx0O2B3UE3nENdOiYSX3TWFIXd4N9hLAEYEQjHR8cU0FkP586dc+FFtL8yjEuR9OLoSWe1Lpq0B5CoOqQkFwQbAhWgw0D0EWajdDWUOPO8AXaSWmd0bdHEorhhXXDvsLOnCJMYfR3hfBfppKOM7T0sEwqSnZ1tQd6sIT6LwKduQMUD95TiAJCWz0uCgq4Ie5N7BIMLFgEJVu1k3wrpmM3NzVgyQVcGRh0OLVHrSpw8LmaUnOJ6bXU5uceAdASrd27dFhhBMTMAeLm/rGOeP//O3teoH7TsgJsEcD9xb+U5K0D2HcIIigfFPXtw967MLpLRqO1tbSmJB+g6PNjXWCyjDqkhdM4I2uxnBDUjdnhQtFL5VGcdTEOK04Wlc/ZobcPe/eCeXbx4SWYP1dNDyw+n5EBIsrF08aod11r2/Xfu2LnzlzT6gSPj6oMVmxoft+tXrtgH79+0VCJgS7Mz1qqUteaz+TEbzo/Z2s6+TS8uWTw1JEB2Z9f15bzr6jp6Gey1e13LwGo7PrLK6akEPfMTsyjWSs+rTSedzmZ/bFNsDzqxdFgjQbFSVh+t2ub6usRkn75xxba3cD/c1/vNzS1YeiRnydFJq7bM7t1fkWvc44crFmg3rZBB16pp8eERCyWH7bmPviK3Mo1fdDo6O1n3JH6spbt37+vcpKGBi5dYKW2YMlG7cH7RMiOM15L0MCqCW5Y7bXIWp0fS0gYjqeUM+eKff8m+9IUvaq3+F//V37NsIW/BCOYkm4pFNAFIbjmLaGLIuUudY9yaKHSDlkSEukyBldS6cqYVhTmd3jP7whe+qPO4xDhVoy52MtpbFMzsW4Ro2WsC5qOwINEc9C42iRvMBhI+CjLWGQmsRsf7CRzff7h3aFtr2/bgzl0bicesfLinfZRPx20oFraF2RkbyUTt/v1bdrZ/rJg9Mpqzk2rZSic1Cza7duOpZXv5x65ZMNewzZ0d+9a3vmvPvfTjdlLp2nB2XLp26MZtrN214TRstZ5YfKO5WcsVlu39d7cs0ozZ3sMNS0SStnF4ZtvVpkXzI5ZMx+zytUt2/vIVNQjCcszyRhlsgffevW233r5pn3j9dZsaG7Xyw3sW2N+0UPPEmr2W3d8/td7QmG09PrTTtW0LNWr26msvWTKfso2tFSseP7LEEKYraMHF7P69op2cRuzwxOyk3rPxuTmN02eTaTs9Pta4M8zxz33uz6RbRZ4QS6CxiBtlwgJoouFaNZyxj776ul28ftUSI8MWiEZtfWfXjk/LlitMWCyekig5os+Av7jIAWJoZCiV0pnlkE9X7rAhRmA6FPI+zkGHPR4LW6/TVEGCHg+gDXE9IhFnU7GvMfh2p2+f7pbt6OBoRL2LS5oDWzAxuKeMhgAaCvBnzLzVVFwmx5BulthhaKN60k8BBkBLXOfaBy59vAcFIa8uLTv0fDTaGJZhy7e//R3Ljk5bOJ7USH2r27PR8QmNVvMzFDWczYxjUXgyTj5oMA0ab16T4G7JiHtKZzd7joEf9pnnOHWxtygkEbgnHmHQIAYKZ6dGZwBovHgmvko8ve86yOdlPwV7bTGK1GiUqHlDuQC5DXHBGdUNOz0ryzF2bX1dr8+/c1/Ys+R9AzY2sZ+4wblAXsTeBKhmbc3NTMlMaH19TaLIvMZp+Uw6keQJ3BPpMdHgK1dscmxc+lVyTWu1bK+4q3sol2L0H9vkVX2nOeQ0jmHc0kgds3anKbF03oOxJQAjrhNxav6N9yKHfbS6Ih0o3CIBqXgGgJ6MUNFgJR7zvDm3quhLhjCliar5RU59/8FDm1tYkDwDZ/DOzq7uOecyv/Os+DWJsQBGOHt7utfkITRgYbcod5qZUbMLiQeeEzkYTSjYJmMFNzYK0jSXDAOgNeLlaenJErPJ65AXYNnD0mNvcOjzeVg/agwrtye/xqXa2bqcseTz7Bnui1hqZca73UCJ3ETaT3XP78XUKlfUVOGc5X3JScnlyDVpVsHMOzo49JFKjcW6fi7XTR7N9dAI4T34O2sbxi1nvNY2bt+nfh/QZdQ4n0CasuWzMMSaytO4x3wmKjHWODkqzHPPtZz1Qh7jZ0JXoBYgGxIUxDuAUSYSsulhK+TyffkREyM9CblAGm+MHXujNhSNY47sTPC++y9NPuIfZxYMsLFCTu8dDcO0CwiYlUM8I6S4RB4dy9wGBg3gFnk4n00TG4ypxd3Rmr1IzCSv5LOxB7hHEnzvs3p8ZPbQ9TRjjM3H3VhIwvhupiCB975GlLvCVtx9ExAOJiSTD0zGRJxB6XUWJA0TcUDso3hMa1kawWJWndju/qFVNHqNHhnO12md2QFGght11RKD3OD48EjNVOq0iX7zF9MSwEviDnqyw5pqiek9EZJHPsPZ7yc6T1ibNAgYj6aO0mh5nTNwTzFqdMzzWyaT5NoOy06kkUOx610N1JlL7mx6pmYT24TRxGr//nNWcK95JtRlPOuBBjb3l5qL2KUYAgu4A9vWzcSoC/i766G6YQbPUXGo13NnyWhUdehgukP1C+PKjOf2pzc4N+UCHAraLk3A/tgj5y3GLcqjDg/t/XffFXPrH/43/8AWzi0he6q1AGBLLob+mINb/vUDIo7DdCGih7QqYTQ66UN5cJ/5xXoZmr32oTGrD/2N/8ERnR9ewJM7UNld648l9kee+giuU7P7ND8ILei5kbgBdLWb1mnVBXKB3MOS6XRCYm59+rd+x+KpuD33wg1bWlxwxxlGGDswQRBGL+uQQahRXZZux84vLVo+MyI2GCwF9KF4NzkodXsaF9jdO7Cj40OxdtBiEXLP3Hw8qc1KMPauTlIBugI9dHpabou4KXFYuOYC8+4RdxeMJ+3KxYuim56Wju3o9EgAHrPOBAio2cPpnG2sb0sbK5fP2tb2liUSQwJb0IRirA5wiwP1wYMHCoqMwIFYQ9WH/TUME+v41DUrIjGNKrk9ctdG8wWNMEiAMos7imtibG4hBhxW1wtBb7S3ACRgygDYqNhptwVSKdj3ekqiAPM49QNoZu253hRJMFRvfo73JSHD9ZDX2IEZgvDlMAkN3QworE5ln56ZFlMMZgOgFWAT93ABmqjo+szgzykIDw2nFZjUeYvFxO4CQNrZ3pJwL9dJQJB4crdrmWxOiRWHeghNsU5LiR9JAHRbvkhSAG0IZIAZh3JUSmhuniBGoCQ5IUmnmyI7WZgRbTqXJa0REjiSQsBHDjmSWw7Cwb8P9EoQjYStxN8Bonj+dPPo0OAU9PRTT8vumuDAPRhQ/VljdOlIUAGEBkGPRIb7KXcfxqNIkFLoSbVV/Ao8jDJGCs0XUV9YMnQmSypwSPzpQgPoEhwAhUggYdWRNJAcct8ptqDD8z3SNOl29H1/WQ/A5+t5tiR+cbENNzY2ncGUIolHPNatjQGvGIUi6HAfvfPvGjHXr1+TvpXYG+GgWGaDRJLPQ+A4PTlT8szeJkGTcxeuQSNe9AA8INgJowh3vtLhvmVTCYvHw3b16kXp81EQwgjleagL12DMq2EtNA+UoLT1vujwffPr37BzS0v6TIjSsxdIPOmY85wl8A9zLeKfPV8Y1XWxphYXl2yvuK/uOADfqEwa3B2rVq4I9K6xXpo+djQ7NmFnJyfSIgC0arY6Vtw/smRqWAnczPSkrh1wuNO3I6ZAGZ+YsvGpGXv3zj0VgnRos8Mp2378yLIjQz7+2DErTC/YzQ8e2OVrN+zypYsar7z55vdVBDEGUT7ZsRsXF2x2akJMKJ5pvd2z7PiUHZxV7bhctTbaO33nIvYHjneMJ9YqDk4bCSkJAkwtxnTFWgio6A/QacPVj2I7HrPxiUkVCaxFDB1I2tBYpLi+9eZb1qozNlKwZBzNH9+TS0vnrNHuWXJ0ytrBqD1YeSQ31Ef371kiHLBQ3012dHrWWoGI3Xj+RXv/3gPXP4N1GPTRGmeA1lRQo8l3+fJVm5qZll4E4BZmJrMz47a0MKvRLwoQ11AJa3/B3KXbSRLEGqTb+5k/+mP76pe/quLhv/77f9/SmYxAipUHD3xMKs7IlIvIU6R44e/26Oowo9VIlx5qfb/DjNYNDE7ODT7/++9/YN///psa92D9se9/5Ec/rhHOgZgtewMGAMxUzlDAJ85gXD6113B5lf4YLInOE/dVaP2sv7PTihUyE1Y9qdg3vvB5K+2s20ioZY2jbZscSdrC1ISlx9IWzw7Zzuaube/tWyMStkRh1E5O6zaRGbUfff1Zy+Tr9nj/HQsE43b//pq1QkNWmJqzxeWLWscP796x8tmeJRPurlqvdG0svWynB3Xr1Do2Ppyz8tGpPd49tEdHVZu4fN1uvPCsnV+asfGpMQsxhhCJ+Hg+gES3YzG0qkol++ZXv2oTubyl4zFbf+c7dm122DLxjjU6DduodawaydutW2t2+GjXRqJR++grL1o8HbF3b33bQuFTm5xNyeFrf69p5VLMLJSxzeKxFU9KdvXGc3b58jXb29qwtdUVxRPOLblqddpWrsI+zT5xG9bIzdioPf3sc/ZTn/oZK6NdFTBb39qySDxhR0enNj4xqzE9zv1vfvtbdnB0ongNCwAzEzF9um2LhnHxbDuLhfhxCDs6qTWKexkNQYgusA9hvpM/AaQCIFN0jo0VNCY5GJlDK8hBD3dLo/jhPhLTYRL5GE6jzwTsiolA0QtggbEDRfHAeZf4QoHCz7NfxCBUkc4aR0gdUeiWNEL5efY/5xWCvOQqjHAm01lrW8gePFiRYcb84jnLj43q+9DFkR6oGGm46iHMXnvC2CAHIyfgM7A3XKOFcUEAAJc44HOxZ9Yfr6nwp0kAiETeR8HI+IrAra6POhJTiRHOhGSEMfxEDxMNNApvcqtBk4vvIQeB5c11cr0CIVpdxQkakoAr3Dexs+Nx5VzsU3lvSfTbneVoztBwQqsmM5K25SXPd/k3mCBIIKSGYWu6rg5fgCo0bqcmJvWc+Tv/R2EP04vPpHO93pBbHkATMepgHwdpNFzRZqvozOHa+Gy8PuwQYhfPWEwm3LJbFRseGVIxCIsVIAPQc36eMR+uPeA5W6Wi8UgXlgYwhNHYsMePNywQitjs/JyAL/SmYJHwfzxLzi/yHFjB0icjPgcCyi0Z12TdAmiRH1N4sy41atmB/Z/V6D0AAPkAphAABJy5FBvkylvovFWrdv78BVtB91Gu7u5mSI5PDidWumK7O7dxNgMIMMoJiME5yz3lHg10gCjqaXxx7wDuOPu5D/yc9Ej7DEZyB4ErWluMVjmjj2e/vbWlnIT8jibHYH1p5BSAhvH+JOPobuawv7ur9Yx7caYvws/ouvSlNJbXsUxmSPuDfc71aX0jXk/MY9w46EAI+5kvmDhoH3EN0pgKw5j0vIf7AOUOcGtyfEKgAZOaldKZgA03h4KB7mBKIBQ1C0YcVI2ileRxzcd7kYKI2Nho3pm23bZisLOn3ASIuoq6jLwom0U+JKcaj/Uy0J8D1JUsR79pNGAZAlZptFCOm05EGDBxBP4ovrocBl/UPQMGIeD9AHQhZ2Uk0/Ww0HCLW9DcRY//4zUBS4nx5I+MIPN5uSbuCTrMYps2WwK2aApTArPOOYOA/ZF2uHTpkj4Deb+MP4bSkgXhXiCXQs6ASVk2MyydUu4XwCzPhvyXfU3tSq7sY+TuBAl4yecid+VzcO5wPpKLcFZNTU7qfBOj7uhAeY6D+zw3GG5x5cdI5jAiiqYxTQPiL2uctU3M4PMORNf5d9ab8teZGcUDPjN7gzpwwAKlRhhokiJRQx3F/7EWuTbuN9fGNAxfTmQwjZp6DIE0UVSOQ1wg/tDk5ovPmM3nRXLg2Z/s79vXvvJle+bppzSWuCS2qsvM+FrpKl+VTEsf2OLZyiiuL9sCCK54h0EIZ1P/ayCzxPXEJi9+aMzqQ3/jD7Gl/3juQHVvtTdwsxlclaaz+n8ZIKKwubpobjG/Cm+109QvR3pJsLr2v/zap+1ffPr/sngqZj/78z9lFy8sa+SwWa9IcD0Zo9O0b1ubmxJvJwhOwMJhhCqCjXNJhaXmxstloews+Dvvf6ACmcIH6jsdFHagWF19tyAOrJ3tHVtcWLRYImbFA8TCq0oY3UI04KDW4ZFFCYQ6RDk6AAAgAElEQVSBkA5jNmMWijogQ4f55pZ0TSRwOJyx3d1929zYlsYCBTqHIYE5nc5YkaKhyajhqVzSYAcQ5E/LJYE9OlDqFGKABBQIDelXAVIBvpDYTE1OiBUCyARTSBoE4WDfnpiZZR9RQcwYhgkC8hx2dBNgaNEJcnonFqywsrYkrN6DkBsIKKlBfJRDiEOaBIVDik6JU4KdDSNdinS6P6o4pM/IaCPPJJsZsWoZBgH24ABUTv9WAtV3t2EOPT2cke6Ou/KkxNYh0AOQcfgDVHEYw6yhyKBDRLcWYEEU3UhEgImCb927ONxPOiUcpDyLfH7ctSTKZR2qFE+aw9YB1tP1aPSBopFAQbLRatmN69fVsebvbiPs7hogRYA1Az2wQWIOe85tmXti99D5BNwiAZPYNAgTSWt/PXDvBywZDlq6LLwmhgQkOiTtOrjp/B0B0uatiCh5CLepUQfC9BGc4QBYRpBcX38sgwNZzkdc18o7Lp0nOiLFvaJsqCWC6xLF6vjxnBH5htrOPqH77skSLIC6nr2PWaCLkdbzIXmjSykReXTX+nofSgyjUdGh6Qajn0fHmPtNYkXiTVwJBd0xaHMT8IUEHaCtqQRXM/dyVQmr+GNtnJ0c27n5Odve3hTLc3Z6Qp3BVBKh/rIo4aw3QBbYUi662VGxSkHKOBUW7aOAVls7ArhIfIMU80kKI7QGXA+J/Qjw5qMndPQiGttEsBMQhKKGAoe1hgEFI1/3379jiUhYI4lxEt2+4BaJzyEivoxkd3BH3FVhMzaW0z3ia7e4p24xZhLT84vqjmJHznNampu20smhpWJhK5+e2v21TatbxEqNto1OTNqrr70q0O7PP/85CZWSZHZK+3Z9eVbi7thxt3sBC6GREUlZNxq37WLRhnNo2HWUEFI4QJuPJ2LWqtVs7dFDiwRDVj09tTR7LoKwaMPK9YaKdAB1gFaAZ84Eklzcs+YWFm1yekZsAAoJ5v/qlbKt3H1fn2G0kLWRkSElPIXCuEa4pi9ctaNyzXb39mW6EQ2YjSRjdry/axOTE3ZWa9pQYcIyhQlxXTgLeC6Mds/MzirJ5ay+efO2fh6WJYVIJp91TbqzY9vf3bJnnr5uF5aXpAtGjALAgMFKkp2iOxlLKFkExPvzP/tzu3XzttbSp376Z+zV11+3SqOubiprkcaDRh/6rqju9IZuEG5M3oUm5lCksLfZnzDa3Daebirshh37wp9/sa/3QeHMtc/Z089clwYXiThJI2cx+55E3TvbLZ0fnIMUFcQaGGkUVHRN+RlE5mBQLiwsW7AbsWggbL/3Lz9t9773DStEOxapn1q3fGIjibilCmkLZxm9S1q11bEjnHsXz9vOUdV+8ed+ySK9kh3s3rQ7737JRrJj1u1F7eaDNbv63HPSzHy8uiJDg6E4TQYKyiFr1uJWKoatXWrZ8syMNcolu/fwkZ10gpaZX7aXf+KTAssXZxGBDlkzgG6n2RnJerlsu5tblsK5Lj9qN7/zXVu5c8emCgXbWHnLLi6mbaoQtW6kY+VQyjZPw7az17LtR3s2HI3aa6+8aPlC2t7+xudscjJqubGkbW4XbXW1aqmhOTsptyQAnx8bs5nZC1apNuzN739bDosDmYXLly7ZbrEoZiN7B2MPpA9e+ZHX7LmPPK+9TFGwf3gs5hd5BAVjsXikUY9IOCbNLAq/Ox98II0aRhNhqHKeaJSOZxaL9BtKNcVTMUiaDR8F4v/aLQHcnG88X3c9CwkEy4wMSyqAv7N2XAfIBZc5w10vxFkr5AV0stknrlnjjAUKSmcvodfGeeuuoiquxe4CaCEnoelVkfux9A37o0Gu1dnRWUjOJYOSVsfeeec9C0QSlhwesc3NbbGuORcYXxM4jtt2X9qC84/YB5toMIpD3jawmXfXUC9WKbooxGgEsB8oPBlxZn8hawHjHOkYGgzkBDg3Tk/PqSFDHORz8RnZr/ycjBfQWDIEsl17D/CB2E5cYy2S7wxkBMhB6uSdYeLBgfShGM0DTFAeSqxCZ0YyEE2JuvO8YfVwltO4pSik8MXBjPOJZ3N8cmgj2RFVYANWEs+LmDQ+OqpYT44KQIPDKhIDNBnJSbkWRgjJG997/32dUePjk2o0kMcAfLM2aKhyLa4Z6DpsAkDyOcsXMhaNh73p0+kqb+Z1Ae8ZK/V/w92vYc0aoGmvP2Z6qrXDOt/Y2rXZuTnl3+S36MYq5yJ/Im6EgtKS47kha8A5zEQBOSd5HXmSHGcDQTHIAE+JxZxvMPqVafdMZgzOiB9SvoTLN3kimosDJhrj7BLyTyGj4E1CRvrETGT0quMi+eRiznT3kSU5EpKbIPdAQZ7NSVBye2dHuSR5L8wecmV07QBlAAq0LodSAjAqlVPlvwCZrFP2M99DbHC3SNc1+oFGsevNsSeH0kntM4BvXIhxV5WGVDRqC/Pz7k6I83wAtl5YDer33ntX74N5lsyt0DMayShe80WcABQH1GAfEee4V+T35Hs8I7lJ49AdDApMTTIxYj3VG8RDADDiPDGedYbMigyHGmgi0QT38wF29NTkqGWH0aV1lvvmxro+u49kwjaNKufUvUH7si/43ezgUEjDxkduyS35ORf19xHaAfDI5xJAPXCiVC4cFNNa0yFiEzmryfM8r3l4djCldVb1azdnzTHZEBOIBHjPs+Hv3C+uQ81zfvaMnBp5jmGBgFwDa4JnTL5DTkTdyjnBNaCxC2OKUT2mKqSTh8YhjEHO5HDIkqmExnVbdRy3+Uyea5F3IyURjbqJAnWrwBrY362G1iNnJO/vwKADSD6WHRWzm7pRWmhHR080pxTkAHTkOus6jToT+2xI6TvTaOYeoD+rCRSXW6AOEIO1dGbNetUlGOJRnZvUk2K7CrQKKI/nnvF201PT2utcO9dFbcKZyXg5ZAJqSKRmdN+jUa1NWP98Ls5f9iI5D/9Hrh5JJu3S+Qv28N49+9PP/JFdvXrF/un/+KvSyfSxRGKRrxGv9jB2GYzjt/3P8gBhpN3Z7oy0u4a4s519Ms1/JSYvfWjM6kN/43880M4Pr6Sy97A3OJAHD79v4qBF9IMFgRMvxx/KE3RpWmJZQNN0Qb6g/U//82/Yb//2v7Xxyaz9l3/vP1c3C9S/uLNtzz593SqIgfaBEQAauj6gtGjbUERTMLIJZ2ex/owoMUR/hcSJhRvAyWPI9QxIzNiMe7toJw3r4GDz5zJZbUDGHwkU44VRJQIq9De3BQ5FY0k7PitJO4uDk8IJ4U6KJ9TMd/aKOoBI3hCyHBsdE3Po1q2bCgrQldlw2ZGcDhih1AFsfh0U2t3bk94WnSoSBEQwOaxwfhkI+BHwOVD5fteiQluFUYlk34muIoCM13dxU1wmqk6rNZMwP0CLXHyw4Zb1N8HLdM0nJSj0If2bnErSThuV7oMo91iwul6SZuL7Ara8GQkITpZsaOlnYZschBqdVqfJxeHdrcwDTFLvS2eCxI3uQSKVEfjhDtE9jWawntCVYpwKPQgHr3p28eIFJY8rD1bE1oGtRiJK14/ClADj3VlGN+hcup6T9EUQo5fwrotIO/vM9TIAbgYuMnx2EnqNFHCwCUyL2kgaYeqm7jn3ZuCewz2iM8/6Q1BUHZ+zsrQzoCGri9B/P36Wawb04v5I/2vc9b/E3qCbmBzS/SP5u3//rneDGM+LwBCr6jnj8DhwHEInSWOapTMBwQQbRhEIMNKNqTCeNyLKOWOZDjiGNC6oQgHXHWlreGLOoe+jtST7/lkRuqSbQpcDgA+LXwI+9GmeOwUByRNrLoPbaB376ajWXibrOl0I3QNwMeK7hmNpiuJsyFZX1wQUM0Yh4dBaTWALxT2fgwAI0EXxQJcXMBPtO86XXCZtl86fs1CwZw301xp0kLgOT77RiaALvXRuyR7cu6dR0lQiJc0RijASwZMSSR7d6LqKTt5HXWFFPzqdWf35rFy1RstdwUJQ02Xy4MlrhLHgREKjgxFAP8CwvaJGVUkmiwdoQnQtGU8pCYxHQ/bM01ft+OhAQOTWzo6P5tTqNjk9b7FU2vYOcJ5M2QvPPS1B+NODooL53tGZnbV6dlCqWmp4RCD4xYvn7Z3btwRiw4KNN85s/9FdFTeAViP5UXvv3oq1QzEBSfmJCZuZm5czVCabUZL1ePWRjRZylk4mNGp5hsX89o4VsjmLBCM6l4bzeXXvGTXkurlPPH+Kd8b25heXrEdxnIjb0vKymLBZQN7tLbv55hvWadXEFiSp5n4khkZsavmCRVNp297Zs73dojUrJZsqZOzksKjEu9xoWyo/ZpOzSw5AlUpWGIOd2tCYJp95d7coTbWzk5KdXz4v7YVeqKdrBEQon5zY9NSEPf3/sfeeMbKn15nfqZy7qru6uzrnG/rGuTMczuVwyFGioLA01lh9MQwDhv3JH9YBhrULSZZlSWsL0NpaG9jVBq0gWYasLK7CMogaDskJ5MxwZu7cfDvnUN1dOSfj97xVo/V+MAQBAiQsm7jgndvdVf/6/9/3vOc85znPc/uaCiz0FdC9IDb5AowcxMREQ+cQuvw3X3/Dvvylryju/Md/78fs+u3bdsFozFhGCSZ7i7UqlgLsXZlTuPgqoVv2vB/GQF6MHPY5xYnTdHGNFvbWV7/yVQH6xCE5DqaG7Ed/9IdlaQ1IpXtbrfbNP5wuixgvOCrlciq6iZf8LrGWEYTJiXGxZInNnp5fmtKVi5ytf/iOvf3lL1jznDHBqjUpZjx+G58es4anacvLV2x+5ZKd15r2cPfYYhOL9r2f+1H75p//sXUKm9YurOvZjmWm7dnRmV197qaNZFJ27zvftm6janNTo47JWPXYcGrFDrYrljvIyq0RRurIzJzNXb9pVY/XFq+uKAmHKYWZBgxbpvJ7Xo/Gq997510qUHv1pbv22p9+0dY+eiAdtkrxwC4tJW1szGPjU8PmTYzZe49O7dlmyToNn33vp+7azPiI7aw/sMLhA5uYiFqlUbXsRcNKlahNzd6wbL5spVrBrl69Yt12wI6Pz+zp+hPL5xhB9tjtW7fsueee0/kPkI2T6f7xiU3NzNrlm6s2uzhnzUbHDg6ONfItceNeR0n42Xlezx3jFwpFYvrm9rZlL/IaTYZJxFpBvJ7zDuCKeFUSqODYVRLzZRwXMeF2y0ZSSenvUAB1W+7MgqXEGujADA34pZXngB2nIySXzn5yL5dbNWeclqUKwqCzn1fjry9IzDi3EK9+4cdZQAxmTRHjeC5ievecQDVxgw+RL8IQdho5xHQaSA/uP7TDkzObmpnXeBui0VOzcwIDSqxhWK993U/OPFywKJzcmAtAL9psURVsrHmd216vGmhqVPkdS5Kinc8Ga5q9x1nNuhobS2t/be/sSGh8kMMQ57nOwbgj52yz0bJSPqemhzQ0ez0xLnZ2dvR37s9gVFDFmVhNLbFxMDFKDA0rHwSgYE9STFP4CijEzXI4pX/3+5FqYMyKMbSSRYIB6SdxdgYCXhsZSfYNfZz+ZreFycu5FfMFsT+IKeRJNHb4DDRsiMmgL6WKcx07u2CMraOROlfsw6R1Y/mcv+S2MNsATcQw83q0JkbSKRXxDhBFiJ7thwNswGlUlWjyOWfDbgtGh6mwdsXnpF3k83I2n52dV04BGMSoIKw33hOmLLkpY9MAQLDST46PlOO4UVD2DONYVQEpfDZyYopP1rUkJHDRDGH25BwIYbFwTeRYCPyTn6BdGAQEDocELCD8TTOC+4h7KPIXuTxi2s5FzYnehy2MFmbTOXpTbDuJi5LySeURxDD0USNhiXTni05/yE1YsJeCutfDyYQdHu4J2KEZ6nKvhNYva5uzS6wxgD653rpxc36Ohhn5UrtZV/7EvYF9S81DvkcdIZH1SgG/WIGkACly1Y2g5enGUyX7oNwcoM1Nv/D8yYXdMw1a9pQxPr8z3+lPc1CfAWoxIYL+FuemM9KpOZMkrhPzgjIga1PPiphG7QMQDDiAePxLLz6vWg4GU7lUVDwDAHMspI7Y9e7aXMwTEC8QAlKBV8+AZz3Qv3LgsHM1FrOxzx7SuFh/9I7PyPsMBMMHDGpE6HmtWMIx/Yi15NEAtVwLZyyNuKOTE+UjMMZ8HjQ9M3otRhAdCOWVgzT3E6BJLpgSPEc2wxlU8MxhcyLWLsOvat3F3GpVbpyQDFhXgPh8aeRStVhYOTUM/VCfbTW4L2wanjl5NmsHMInXODzY1z27fPmy7e4dKGYzncB6lUFErepiCXUA8hnnFzpjMFxAtxBwizoCBjr3baApODAYkKZes6G6kXUoZqIMHZy5x/7RoZhVEDloJHBt1BOA0oBbMNo4F4kpxCukC4jfg+fH/4s52CecoNXG5ypVSv36gxFoZ2Dh9Ewrqs25TyUYd7G4TWYy9ujePXvtq1+3V15+3n7qp39KcZu6Reaiqv050rza+yI1oP3GpIc0pmk29M1TZALimlsD1t/gLP0uuPUfAPZVOVnvg1tukepLoorurw744k/PunRiu5DSu2JtdVpVdZMJirVa237pn/yy/fr/9Qd2+7nL9g9/8r+TRsfG2jPbfPZE44bjo2mNIHIQkOQhHre/vWVBH1aeAWsyTlZCA4iOs+swwW5x2j5BGxpJq1ghKDA2BoLMeBOBahpdgGJRjBnorY8eP9ZI3NUrV2x+dkauHLlCUToU2zgiFcp29doNHdKMCdKxY0wRphi0Trr+sHV0uCJi2GnrNSYyE9qUJPYwRsTKwnWmBGrtXAcJOHSQ+T2KW0fZdJ0pgicHFWwX6SLVnfgeXTsC2PUb1yU8SFKIjobYSM2GEi/YXg7coOvmxExJ0EhwSBj4PZJxDrvd/WONFiwsLChIcb/1+4wDxJ3OwIDWj+25RMAR+mZEQWBZf6a6X7ClUxRb2GQ3RdHmEKbI5iChAAQ8E0Oo3VHhEIoO9YG5PpCk7ioukGaValnuIRRqvB5OJARiRnwAApcWlzT+Cfui0aYzVpWbkEQlvViH5y13QeLvgCSNFzA2WXMWzATqS5eWlchqbENOfSSmJKJuhIiuBc+Ewh9whWKWLir3lxFXEp4zZtrFCuvJVc3pVTkdHhgiABAcuIMZdN5LBQcjlRyMPqfZQWIM6wkQdTQ9bE+fPJZoujrawYDlinmtKZIYnlenxVqD5ebV+rt2/Wq/G+0KBv7NHaQhm5matrW1Z27UJOiSREanDg5PBfhq3Ks/tgKYqa6rQLmWKy48XiXaHFqsaTpOrDW6VdDzYS8C3nG/In7sjQFMAzY1PSGnOhIDwF0AX7qeJDVDiZR0TKDNUwQwGjBwfGPkcWIcMVKvFTBV6HbEfqhVqjp0ETAltszNTEq41HqMPqNpBCgAhb4nFujm1pbNzk07Bh8jJO2OlQsldbhJ7tKZcT0n1ifvBfjEYUsx53iZ7qBEcyoQcJbTjVbHGoycyAmqKwHqkaGEjQ6nxLJgxBlNvafPnlkEIfeeT4c5oCdiqwFv1xbmpywRDdnB7p5GnyWkW29au+e1OiK+YlUFbGZ6QjoOmeGUDcfidnSWtyfbBzY8MW31TtdOsifSnuP6P/WpT4kVYLljGw97xRKD9t/odO3x5q5dlOsWHU7b1Zu3ZNAglgjgdS5n9+99IOtuhK4bNBGwavcFrNXoCHRavnTJWh5T97KSc+MhxGliM/fCAGaHUpZENwhdDwwwQhGL437j99q7b79h52cnYrQwOp0vlK3Z6VlibNQmZufkcJU9yZq1G9ZrVOWyC/g4v3LZkmNT5o8kbGd7Twnk6rWrKn73Dg7EsKPIffONt1RUryxfsstXL5k/6hPYPkSC1mxa7iwrtt+d525YPB6yarVgB4d7GpNvNLs2PjHpxsc8PgFbv/vbvyemyY9+/j+yG7dva9QV91q0ER0Q4RJTxRzWQQc3paZiFixE9hz7iEILAJ1xYb5a/eKTo3F/b99ef+11AWDDIylLJKK2cmnJXnnl033WDOsS7ZsRvZZzFGppHaNDwX5jrVLAEidgzkrbxO/TOgXQ79RqVsoeWahZsOLhmj189y073Nq07BnGE2aj6SFLDrn9zYjs6MSsHeSrFpm+bC989nP2p3/4OzbUubDJYNUuyhc2Pj1p502fWdRnoZjHaqULy6SS1mvVLJlI2lBixi4u/Hbv3oZVcyVbvbJqEzOLVuz57bhctI6vbZ/85C1bWJi1essxMBjpjcgBqyMA6IMPPrAn9x/aZ158yTYePrKPvv2ONUtlSyV8du36hAVCeZtfylg4mbGdo7Ylhi9bsdgyb6thR5tPrZE/sturKWs0S3ZwnLPjs4ZdFH1W74StATPD77XFhXnzGxqQXau2WmqkwJjA2AQpAVg/JOm4YTGyAUuh53VaiBOZKTs9PdcZuriwYIvLi3bnE88LyAIohfk6cK8EeEB0OF8q6/nR/BpLp5UPoSuG3h4JO6Yx7nx3BRnglUYKAVIqJemLYlLBNcLWwnkPdhdrG7AE0GIAgjinQ0YzAKycixij46xbx9p17BVXPAEW9H+Wbr4Erx3oRVMFQIAmAWwD2JztuhtNQSMKYJKf4fXFgvHQ/Bi2vd0929jatem5BYGWxDdYpiOjY2LnCVTrOsYX4BZae4Mzmj3Ce/M9scJqNa1zzmKJi2OsIJaBkzXgWhnro/EDCIJ7Nc0pABDyGLRKnVZNXmduZjyjXO7xk8cqSvk5nG5npmeU/wxkCLhXvD56Ng4UYmSuJ30qrmVsfMJ2dg9UxCaH0/qZgVSAY344HaxAkNgPWwS9ITdaTNIMg5rCl3WSGU9rlIv8lKJXejHttkYuYVgBkODuKL3MJIBWT+cbeRFgELlwtY5BDGCMc4PluZK7UaTSuFEDNzMusMiNSDrBaeKJM/7wSfsTYAwmPeuUYti5B/oVh7g3nJ/EIwBKJgyGYFy3O/ZUI+Nu7BTWMVIXsBsBQlkbxEHALe4pzBPWLEzTAROd3wXMJO9Qo7YP1GI0gXYqjQIKXCYsYIlwnXIK7IuMi3VbyClnASSiUE1EaWbX7SJ3JhCDXNKN1uGA6Rq8gD5oMMJI43MORrrQGKWwpnZgdB2ASyxIv9sb5XJVuYtcvfsOjEOJqF2cn8oIAjAD7Tr2GYW7Y2Uy0kiu7/KyCYmte+307OxjJ0QATwAuch7yfPRVqQGoH6QD3GtZvYWmVKAv/N7R+Cq5nO6F1y+AQSPx7bo+7/HRia7TuSim7ODgyOo1x7oihpELw1zl/o4xyohGn8bAEmJ1oZfHmfZsfcO2NracKybgAIzwQFBGSgOR8bsvPm+REMAjo6EBNaRo3DP9gtkACIOaqWKUOpCIs7xGY7VfUwLY8/7S3Oy7tHKu8cUzkEZWMKjfVS3V7ujeAjy5s7ij/HsgSA+ozl6BtcX/k4ez1uQ82mpYOBrR6DRAN+xTADYkUtAGk2FDLKrJGfatcz92TNFoyC+phaGhvnEEzXIa3xi6NNtyOj1B2qLTFThG7UNMZp0BGO0fHmmdQxCYGB0TuEV94oAV2LduzdH8YR8wDsie3d/Fkd4kC4E0jgyPymXFKnL+oaG4WLbUxurFSTi/a/VWW9cG6AOxghqM5jENdDl2U1vInRS9XkxPRlVfYn7EFdGYZ3/T6ENygryDF6P2Jr9m3eHY6ExE+IL9OCTWOs+GvU884dnwDGkyizkLmzWGOYTTA2OdI88DY3pgZkH8km4kEi3Dw8o997e37Xf/n99RTvdTP/2TAreIH8RRAVy84sfjiW09bzS5NGXGNWqqhhPEq0kzAN1/l6gz+Hts+tpfmpD1l/7B/wAwo781H7F6stbjABxQOrVwus6BR8ujD26JFt9DlBR59655Ok1rA251nVNLsVC1f/7Pf9V++7e+YFeuX7L/4R/+fXXSfVh0YncKa0hicuifNBXAt7e3rVmpWq/TswBC5WE2dVnMqkEXjgCt38GZMRpT94KNLkFx7FXp9MXjtrez4xhFtZoAIwoYv9c5W+FelBnL2Nh4RkAWIwan5xcS8IvGE3LgoVtxdJolQ7YIjIPDIwEUaNagxwS1mWBO0UeSB52UoESSRQI9OzujTbz27Km0uihiKc64jzr4NYJV0MHNwTw8nO5TpiOiQ5Nkcfiz2QEYCBKAaSD3Yg/htiexdSdySBAlmOPOcpY9FQuORIFAJbHxelvOdTiukIhAU6cjB1uDz8V7yaIevZpQQEkpgWpAOadDhiBlaiipMVIORK8FdKAiaKrRNCzNAY6aDQVp7g/XhNB/IBxV1wrwkWeEbgFJajQeEQjHgYSLHesgHAjoumWVe+7YbiSUmckpsdcQxwdgQvONjgPRjIOc7i1J8szMrGbd0d0i4VLHZNjN7RPIoMiL3ebxiDmG852snkMhu3RpSR117jf3kIOZMVPWGc8MgUY+x+gYzolnjk7d5TA81rpwIwUlsS0I3hTFor2K/hsQ4HNpeVkHC2sRkwWAMZJRfnZ8csIQ6KdTiS6awDGEfiOMlDB64J7xyEhKAqzcS7rXLiHoCtRlLJE1Q/DneTBScJrNfayN4dbbsNPp6ndseM68V8gfdB2cvkDrzCwi61UncgoFexxavAONpsYzSpCy2RONod26dVP3jm4ssQInyPX1DYn+O5F1dDacjTRW41wfxRwupnnGTijWoSsDKtJxDaJvkrM2LJYEXcuqRUI+m54aU6Hw3rfe03r9kR/9Yfvyl7+k13JdbJckFnJFrSGSqkA4rGdOQcneopBglO5gf6/fPWwLQEC7xWMBJyAaidrR6an2P+sQwPBwf88uLyFcntC4yfHJkYqFEZJ2gN9cyXCaIuGCwYTb43h62DafPlFCCsBM170lHbyAkoNYAio/CX3Q8tlTu7F6zbK5ghUbHRudnLWpuQV78PihRIZZly+99JKS3lirbElP2/IXF0rUdg6OLF+t29TSZZtduWRnuYLNzc+rgOJ+84y2NtZtc+2ZdA8LubwlIlElvxNo+9sAACAASURBVMUCDqQhu37rtkVTQ3JeJBYXzs6sLjfTngUZK8EMo143HyPJw2kBdDevX7cIMble08j5Rx9+IB2R5eUVWVXDfA2lkrZ6+7btbO8Yoqs+9Bm7LWtSrKZSFk2O2LXnXrDd/SPb2tix4fSIzS8tihHCPWK0Aabr1uamvf/eBxoVXL151UYyIxqPIXkaikTlrBsNBezK5SVbuTRvuYus7R/sWMiPScKQxWEHyB0qZG+/9S37wh/+sc6Z7/uBz9nq9WvmQ+i01Ra7DtAf4Ii1zJ4g5st0gyZKnnHJub4rY1exgjEc4h3gLjGX2M7oMtf62ldf0++Qz7K3Zuem7Pu///s+7jQPCjjpFcZjouyzVokdxAn07XCkIt7J0rzlRiSIS+12z462Ny3ua1qknbdAO2/talnuYq9//V07PMzZUMRngW7VPL2W+b09u3njOSu1fXZQ99rUtdu2tfbMfIVjmw22rNGr2MjEqHWHRm37bM/iqaC9+NxNO9rasXalZumRCSsVfXaUbdnu8bnNTk1bIj5i+UrTjopVW1y9bHeeX7WZqaRz8up6rVIs2/rjR3bl6hXpwAHKHe4f2be++aZ5Gm1LR2O2v7lh1m5aOhWz0YzfivUtG58cstTInC0s37VweMYePHhkjz541+rnh7YyM2Y3b0zY9t6u7R4UbO+kZr1Ayk7yFa1LYv7M5KSNDqc1PjW1sCRjBtZ/gc57t6e1V2u2tN/oFPPHNTRaTp+l27Uf/qEfsueeu22+kF927sVyRWAYjTGeBYUZLNKLQtE+evhQ+cbiwpL2qDrehbwbyUeDqM9EoWjnzJE4NO60Tc66rNNWZFSRER2A74BPTBYScuadd3a2dH7DZAQQcS7JroCXgDigCSCWzF1azglP7ClyODemRa7Pv8PqoKjQWKKHZlZFr4PRjqczYMPj5tyWTh9Igl67P+pGsfl0bdOSqVHF2BMMUxDTH8KwA8YruQUGIi3X9Gt1db85SwRq8f+4zvXdSwEqaEwBBpZLiJv7bHgEhnfPJqdwFS6qwcQ1k4dRFALAABIhZcFrw9wfsL3YZ3Jh7LvlASgRPyUPUa25Jli9/vHIMJ+RxhbPkzMZHcrh0VGr1pt2mj03n98xgGhSSvgaABJ5DO5HOKCRfwq4+FBcjCX+DitZDHnGaHqwkgLKTyk0aTDy7wNGHp+bZgOfi+8xyg+4JT0saYMgwzHSBxIKjsUTDCp34HNovFmamQHnemcmkwLAMnJEGCuAPcQ28j2aV/wdUIWc141mDutzILEBIEuBCIh1/eYt7QuYWg6wmVa+CpuKkV9ALe4teQe5iWPod9Q84vrkGLhPXHT6qaPj48oTPgYLAz6bnZkWG0XjlF6vvfnGm2pworHFtdAcgPVD7Ds+OZTBBrXJ5PikG83CObZFA29EAD7rDLMmQAZysmadQrslVhL7hLWjZmeLvM6NMyJFQmbJ+QPjmZyNPZPNnum6yLe5RoxiaOKyv1kvCOZTmzgxf4/yX84B4gOMcs4N2GAXOGF7fXZpeUnNpY31dTGyZmfmxCCCRLCxsWmFSsm8AVgnrAnW+7zbpxp3rwqIYk+IFdZh2qJgjx4/sXqdMdBRm59bsNxFXo1f9CUBBPhZ7SvqLp/fLtC7a7o9xFmGuRWgA7Iv1HCL8wsCgwaMU4Bj1SQ+r11aXrRPPH9bgDmafACt5MPowRFfYLYOQGnOTacN1bNWH2zifAQsJ1dV7hONKl/XOJ50hntuHDAad3phNJTjiT6jCvkTmsglNYhpPCj36l+fc8HGCKwkgJP9BKMHcAvQhtcF9GMd8CxYV7w+ADTrUaYuOFm2zKrlgrSkm/WyGoIeJkJgxIYjFoxQf3rVKCdfoqGJ+QuSAuJ7dJ1ZSZ0R5khMrNF42BkzOUkWd35AEEHCYmZmyqZnpwUWUXudS8gePciUxg2Rr0F3DpdSQH4mH9QYgXgQDKlZw1mGbjH5Lr8DQEwzfXZmVmeF2I3WtexpVuYqTDUBEtM8b/Wb3uTRYuszEokmL4L8Pfdc+OysUdhWNGnJy7q9thzBaYjC8pKIf2LIuU826mKE8jrEJvYL5xeEAeIPNQ7kC9bbQMdUEi8+jwD1zOioZQ+P7I//zRc0ufBzP/ezdmX1ysfOvhpM9IBFuPXC71ETAPb29QccC18gmEcSADD9B18D1i57Nj7zXXDrbw1Q9Ve50OrBMwSp1PV0ALuDRrVA6Ph53Byv6KRdAAKSJrSasJVtWKfNaCKHSNN+5V/8uv3ar/6OrazO2n/z4/+VTYylLeg1CSbjMMJLYtnOzDzC4eVCUegvyQKHFUGNw4kRIVHYJepH4ezcLXKybOdwcklcrE9Fh0WEKPDNm9fV0YLGHYkOKdhmT47t+PBItr5QkdlY7W7PTrIkZjGbnp0XdTaEg1yzaYnUiAqsvX0nEk6QIBCMpccEuuzvHXwssMohR1cWlk8mM2aRaNi2ttZFYUX7BkS/x2HFoUvHr2dCwXkdUGXmr0NhQB83N+4SsCFDv0p07hKjinEn2A5V14NQpBOAhVlDMCcwEWTlatjpCkyC6syBx+a+f/++gDi6cXSBZA/eH5MgGU2PDlu7h54Ih6ZLPkkgKKQIuCRAJGcE2FoFjTWPO/CCMIB8ul7Gn9zoWdUJDdKB7HmVAFOEI75J94HXuYLuyfGJbW9tSVsBxke5ANAR0EHDKOoAIEKbB8YUoBzBl2v3B52rjRJL5rsBgzweJWzcg53tbb0uCS33jMOTpJrkhns8EHblPQDUrl5ZFjiYTAzZ1taGdOAojAAfccQECIV6PT0za8+ePdOYIJ1CRo0I8rLYvbiw4VRa10pgB6jiYIFxcXR4qJGiK5dWNKoEaCDnyf54g5wxz8/F4OC5cD90ELK+Y1EdToBSMA/KJZhA6CI43RA+F5+BhH5yckLOSc51km4+Bnjo9VTU/eF9Eb93nXtHbaZogC2Qk1C/G2HUGJU05RL9sSrsvWGu1MSoYx/zM0raExzgo+ryw5ZilBfb85GRUYE+rB+SP0Y00BKh2CKxlyNlGQfMUVmgO2fPmg5OUdA5tBjzjUXt5OTQSsW8LS/OWbdespnJMbm67O/tyU2LhAcdDtauijjWRKul+0nCrPEEtLpI5nm/KuxHOkkdgeFeD0wYKM5e6RNgiQ0iQTJ1RoJrXbndwPyCVcOe5CAVZb1fhHDg8rwAHzVOCiPC07OrV1bt0bM1MZmc6KYzSyD5Zy3ieMo+htUXisYUexhdvHL9hoAw4u8333hLnTjWZaNwYitTY5Y/PbN2rSHr5JnlZbt65zlreijssjaeHtf4w1AiYIX8hTQNYMWxDo4ODq3dcsKb7KVr169jAGpjU9N2fnpizWrF0qmUWCYZmLAInPoDEooGzC1V6m5fKzGbVFwk2dxY27Dc6ZmYpIxBwDBK4Jo4MiJmVa1QsJDX7OLsVM/20uWrlseMYySthNzT7amo9MKqjMIcCUrkfyozpfv9ta99TV3MFz75CYsAjlcQuI3IwAHwIUY31++VgCtOlJVSwa5eWrJI2A8crnjEnv7GN960t95+10LhuL3ymVft5q2bEs4/yzuqvLTnAB5arI2KCjgJJkvAu6PRYliV6IzA1CVRZS9QLLFfKD53d/Y0Uk8M+PCD93U2AOQDLq+uXrVLl1aU9EonkLMM/ZBqUUAr+5Pxb9Ytf/L5C8WbdHrY0JuhAUECfZ4riAk3Nxqx5tma1Qr7KsZK1Z4d7hfswXcem9/Y2zWzVtVWZqdsYXrOnqztWq4XsNVPv2LVWskevPl1WxmOW8/bsrZ1Lbo4Yx+tP7bJ2UlLhKNWy1dtemzBGlWvVet+y+YbtpU9tqurq2pIkVRfWr1qc0vzFo2FrNVEXqAhoKZaqtijB/fthbuftOHMmANZmmZP3n9kj9790OIBv52fHlivAwgbssx01IqdfRsaT9rKyks2llq1tfs7Vjjft5G4x04PtiwZjYnhcZYvmz8+atsnRTsrNqznC9rypctyESZxZ/TorbffVlyJYcEOwM54WzBoVy5fsWqrbScCk5vW8WJukxCoAlN6eXlJrFTiG3kO59H2zr4FQhQ2Plt/tiaW6uj4hNWaTfvowUN1tclfSKIZf2U8jOd9nkdPBLADpy/yHJ9iJWcQhTFnLECQszfHjRLjethJXhti/CMcFLgOgEucldaSxyS9ADAz6CY7AAdnQ0bm0FvBwTHidPoEdMGCQKjc6SqJIYR7ohdiphsNZw9qLK9GQcO4ldNhASjjOnG9hM26s3doRydZm5qece51dOyjcYEiYj2GgwJ3yCM5G/m83ANyPF5L4/9ej1VLJcWLRtW5Npq3J702RkvQW0okh1XcUVDBpOGco9jFqj41hBNYXc03zjwajjQ4iKvS7Ao6B2GeJ3kisRpJDGIgZ4oTGe6JATs/NydNvJ75bXtnW4wA9Ni29w+tVGbUyKs8jkKYxq40mLpu5ApwRQ6oOAIjhwBzKBRUjNOoTr2ucXByQ8aveG9kOTg3KWg51wDIxXLqO3rReJCgew09K79z82RYnwJdQu6MuoX1PnxW8kFAmGIuLzCe90EfVYLNrZZAuRSMrEZD10eBCVtrOD1qxyenemZo0cK84L/Ji8g9ObsAKon9crGMJ2xyckpxGU1FPrMbM0NAnpFSr+1sb3488k/uxd5xwyCsaqfxSiztcy90FmpMr1iQnMDG+qbG7WG/0XgEvODzNdoNOzlHkzasc9TTwUwJp1CMGWgqVg3XabniVivaU5xXQb8TFOc+0mhCJJzxSkZQAQZh44ZCfM9rbdZrp60zhZydnIf9Q14KSEQOyvvx/px7vJ8MC3wexWryUTGagiHprCEpUa6UxATiuhgLHE6NaCTRjb+hP4cBkEf31I2MtvqSGpwxgBejbuKi5BiOAiCQjKhQB3UEMsKC6fW8EnGXGzbGHzC+xMo3nUsa7yOXLVeVM8PQWlhclpPe7v6hABUaMuQwbh/zrCAvtHVWaRSs64TT+TeMD6QvBTsSvUhGIPtrlH3O+DBrg7yWs5H4qhoPxiAupnI7dOAJAD37HwARfVJGB7nXADTUFZzHA5dJ1gomRIlkUg1e3DglTyJJG9h9aMH6ZahDE5e/w37nubDsMLahymV8llwMcI1YkUZ2hrE7GK25nMYvmbCgYQdoBsBEXURejK4Zzx7nSEAbgqDWar7gHL1bxLy2mjkASfwczyR7cqIczoHcIQHCAMOn2WON1zlWLnlnU2BZwA8rFb1ghPb9DozFcKpcUXNSI6XoGZ9lRfaAoTVoejBGPD83L3kFmQp6PaoLJQUCeSIKwQC5g4oad+OZjIBWwD/2SrXOe4Ss54GYEXRsVfNZ9hRX9ro0n9kTTAxpdyPOroaL08/j2Q7yeOkvo8koELOpZj9nALrQ/Dc5D4uf2okzA9fh0kXOvvinfyKA9n/5hX9ki7gl0ixwlh76TOR1mjSDSOAuQuvWSdI4iQgHaPS0P/kaMLYGOEls+ruaW38VzOhvze80T7Z6sKLokBCoPx5NFEKKQJsTcuOQIbliJI2krwfQZW0xAlhyzVrHfvP//l373/7xP7PxqVH7Bz/19212KmONSsHOT0/VFaML1W7hJIOoalstRYIXwWlAUYdiSPECWEHhxCZ48OCBNjBz4Hdf/pSCKUEGEIhxQjoRHAJLSwvqsDAy4A9FzSuGz4GlEo71xGFPV2piesZuPXdH3bm1zS1LiKrtt/hQSkkL4Jgsdls4mCQtxKHRZ8zw74l4SskfBzhgjvSZkglGnq1UysuGnoBJ0kpSdI4bWzgsmipJAtdQr7V0CNONGhtnPCX3caDQrHub906JvUDRzuE5OoZw85A2svSdkkN2dHCgDXzj2nUlVTBT5LI4M6/uFdcI2LC1tWMHh0ei28Nk4ZoRjwSkgZFHUcDmp7vCl2bADw+VpLMmZNEciiqwbW5u6iABgKCbQCKBHgP3SoKY52eWTKYtNZL+2EljAAIhMgvQRVf21q1bEgbPnZ9JrHVg6Q0VmmuHDdf1ANKgs1WjmWD+oE+MKQC/Z+vrrquFMHOfsszBACAHqDTQ4SCIqpMHE0tFK+NeaDH17O5LL6iTsrKybK9/7TUFZn6fzgtU5Vg8Ke2fV175rD1+/NSePHuirlokCg3XuRLB8iMZZYSPwoc1C/srLfaYsw+mo8HI4UA8UyyvOsUDDmywlFpimJGcAt7wBROBZ5AZH7drq6t2enqoa8chEfAO0Ej2yY26njljmDwvxicB5EgUHj9+ooTO6QdFtG4klp/Naj9MjI9LYJR7wz2WnbbPp045ySnPjbXA/puamnF6cIwdNGoWj0b6Yx1dS44AiA2JIlyrNszTc0XF+vq63D4F0E1knK4Worrod4XDAgpxE2I8EPAVNpGETGsUgyRnUavVypY9PrJPPH/V5menxVxiTA+wBBaoK/Q80teQBTxiub2u1j4FDawY1snA/Y5nwgHPs8PRqFyqqlvJqCH07v2DQ+13vjgYGWtm1ISuNJ12Fbzb23ptwHTuHyBbpYRAdFjJecjntcvLK3ZwmrXzfFHPKpc7s4XZGb0mTn50Pbk3pP4wV1scyIBaaJVEonbjNhpBW7Jgf+H5521/45HFfT0L9rz2+P4DMReef/muJScz1uj2rIHotTdgpfOcnZ7sWqVcUMKIkxYAJkkaxczwSFraWcsrKyogP7x33472d216MmMrS0tKdtPjkxaKxtUZ5Hzgc6Exxh4Q66Nc1OcgUYuEooqRlWLRKuWimGm3P/u95otEpSeGsLOn3bbT42PR3K9fvyFmLaNMJOItQP2RERudnrFIkngEsJO3eMyJMb8GuDU0ZNNzMzaUGtJzRDNGBWSzKe0L2DIw62ADBn1em5lMWyyKC2jEfAGvnZxk7Ytf+jP76P4j8wcjdvv2HVtcWhIzNBiJKwFnneNKBlDEqA/rh7UK8MS4DQmTr+fRPqJwIWl0jSCXaCGKCkgmS+5iyV5//TUBawBUrCeK3Lt37zrdGHRPyhXtq8WFGVucn3N6SV1TI4TClXvw9W+8rmQc3RniAmOyAOhLsxOWjPasePDQWtUTJfSVes92ds7sg3cfOaOHdNzGhqM2kYpbr1Sx471TOylW7PlXP2PhRNDe/9br5ikXbEijaH6LzczYu2vPbP/swqZmF+zuiy9byMseatu1my/Y17/5tsR5P//5z9tbb79lfsTh56ctNTosjSiclI93d2x/c1Osut3dPfuRv/t5i6aS9ujJU7t+9ZYdbe7bn/zOH1i9lLdOE+fcsmVG/JZK96wXrtro9LStXPq0rT3KWem8actzGYsEOnZ2fCA9LM72QDRhxWrbehQrwYi0A2ENOsH/rt27/1Ai2IXCuZ0fH1uZwse6dveTL2rtBSJRO84X7fDswvZotGzvChT9xAsv2KuvvGxhv8fikaAFohE5pb77wUd2kL2w1NiEfenLf2Y/8LkflMkCBQxaU0/X1nQmwuaA6cyawdmPWAjg//FYjTr7Ls4SY9GRIv4Xi4ARIY2eim1F4SfhaUTZg3aGfpsHV7akmPIUJri5AqQx5ihmO1o1ibhAB4pKineaK4AxFDkDpuCgIOCsZUSLIpaiFrCY3IZz0o12sG5h0aNjw3mS1P7Y3TuyBw+fynSCz0ZjMD021tdXCgrs5SyjiGNsaP/wQM+E1xQrERdexjPjMWmTjSSTlsmMWrPlGNDknDC/kbqAJYQOK3ISjEqh9cQ4THqEwo6xvKZzNwNEiuG86JwTOdfZMwMwGIACwBNWL+cGmnxop5FzoXO2sLAo5gnXSsMUDbon61tWLKEj1hE4efPGdbEZcrlzgWaDphmfadBIo9lIQS4wDY0cuRAGHeguTSmPxk8BPoj5IUxPKP7CjPCgl+WKWcbpAAs4C/karB+n4+TyMwp34hPPj6Kw03RC2LwfZyLnG4wIgFdyNDnTwcrKXdjhwbGNjmf6+kAejdYDknCvuXbyKZiC5BTohvJ75LvcW1g7za4bswRkJbbJEb1NQe7uPU0BlzNklevBoKHJRFOIewQ4QFzm7CBnPTk5UuwApARk8PZM7BiApOm5aWu263aWO7Ot3S0xRaKhhJoInLMAmjShyZVSMMhwPkSzLhjQyO7Z6YWY57l80fwhmN5xOeQ64yanUQaDEUAKd+wYo3nISvideQ9MH3J8YvtA3Jv9S50RCnq1JgGjaTCiTReJxZyGU7NuqeGknRzjyniq/IcGuYDCKHILHoG2rhmHXhW1yZli/OzstLVaMOzcOmcqASYba44GG+uG+4CLPOOBnKXkaThGc90wclhn7DOA5enJKeUByBFQg9y795E05QA1We+wUMlF2Jvcc8yfNjc2BNjApGJdOS1Kn0x7MNpgr5GvwSRGiZn1QHNIWn8+Z3hBrs2+5/mTG6tp2GwoN+b5khOzJ9kL/J31Rp4EE1ai4QiD+7x9JqRJvoT9BsjLOhTQYZzHzqiHeAN4RjO3VCkLEIFtRx1H8yHod6NyyJfAkK036zY0NKz6k3oCWTrpxXm8YiZBWbq4OPu4DoJ5SM3JGiUn9IuUwaix04+CKc49BZQilSPGUicgocCzYMoH13hiNmOTMPMLxbwNpSAueDQiTzzLneflTk2NACsWUIt9DLDFPuVa+R5nPAxzN/5Hwz1lV65cFVDJz8jgiT3pIYa4e8r5I6OxYlF7lvXPHpKGGz2GvoxBIED970A3AeBeBxDCwCKe0BhmMog9Qj3GFM6ATDB4H16T2Mx7sJYcaNpSzc/9Ys9wnTSW2B+QS8Ywe+i07Qu/9/s2vzhnP/ePft4WlhbFyJMmch/EohnA5xiAa4M8bKCp9TGQ1TfoGgAyA3yD341Ofdct8W8NUPVXudD6yabrrXj7STqhqq/tAM1RC1vgFqi+s03l/7ttNLecg1O7AZPL7Hd/+wv2i7/wSzazMG0//pP/rSXjYXvw4XcsNRTrO/YxugHbvmsxxCitZ8dHx26kqADtuqVEiQ3LgmcBkjQ6a2M3X8xhgo4KAW5jc0PiogiSr15bVZeTbnexXLMuh4acCjvqxtCNh12ytrlh4xNTNjO/oCI2VyipAyGgoWcusUIHKjUspJgudCI+JIZACqHYDrTSgXMRiQ8JSNeBHWEK87bAHYKHXGsQbsbtqC9kTRFFgKCYpwBnlJBDkPlrNj2sCQ59DlI6DQRsimiNGvTaoowScOjADSi1BGQYDrDIJEhLt7Wf0MpZcSiloMkhCgOH7izBkGQWJ7VkKqFDjcNNHefzcwUSkk0CF8wkucE0GpqrpsNBIIPeKzFVjaqdij1EIKVAHB4ek74JYB7PEY0gfl/CkXWYQE5jisMNYBWKusRn+2wfx25CbN25kWGtGw46pxMlWtgYN1ua1R7YL6tb4/PZ7PSMRin5TAqmySGNMAIk0LVjLVOoItw5SgclGpY7Hx1yEgvm8unw08GGBfXo0RO7evW6LOGrdYRwnQA7BxOJHFR6CV96YLKlBCBSaMHkwRUJwO/8LCtwi+txyW9VegWI1QM2EaYB5FgnbqyS53CmNQRriwOMzj5dTsAVp/MQc4mrBIKrKpR5Ps58AKpwQv+eHnUjdCQgcthpOYow+wxgjw4qv8f9h5WC1S/3nKTQXY8zTqBoh7HnOpo+dU3p7PD+FEJ8FvYtjokwUKQphzZQsdQXJwYswGUGEwq0rgI2nhlTMopjj8/HiKSzP+bcGrBjxjOjVizkrFYv2rXVywICYBkd7u1aNBhUURn0+dTtYyYf59EYeiaAhrBKKRQBqBlXBjyShh970mmTSLerb6UNW4m4NxihYT3iYIa749nJiRutjEbFRlx79kxAH+LfMHroGrF3eZZ0aD9x5zm7KJTt4dOnikF0CxcW5tQdhCkGGj4o9OhcAawx9H2cPROLaXxySmwMig7iSTxg5mck2OOz/e0du3Hzpi2vXrFQcsjaPZeg1SsN23z6zJ49eajRHe6zSwB8SnxGRtNynWQUFtCYpsPW+ob0f2anp2xl5ZIrdIoVW169bmXYpRE34kmXl/GIzfWntry4YBfZrOVJxi7yNpJ0hfbFBc2Fkt28+xmbml/QGAbgPmPJsCcAdGChkFABTAFKUWiOjI5aaiJjAUYmxeb1WygYEZD01T//c40XZCYzNpxOaU9ykwGSBwDX2emJHC7RqEJA9+Ls0OJRGGbTNjs3I6Dlt377d217e98i0YTdvHnL7jx/R4UbzDqKL5JCknhYNLwuBRKdTgpjkmS6vI5R4TrPdF65EGI1+1litDhFmUfP/+nTxxK1hVnA3gQwY9wQhhGFNbEKMHF8bMSBcn09LfYHGS1rdXNrw1772mt2wOhjKmlzmVG7NDtjl+YmLJOOWbuetU71WEwWtK5qTZ+dZCu2d3iqRDw1FLSot2P5vX0LtL0CUhpes8zCuPU8NdvffmoRNHQAaoJxO2r0rGJhu3XnJfvE83fty3/yJbt98znLZCbs3/7pF+2FG3cUP998522bXVm0xdVLNjkzpX1NSf7w3fftvW+8aQmxEnp256UX7axclD7cKy9/1jYePrMv/psvWMRvVq9dWDjqsYmRpo2MtKSntnrrRQuFF+0PfucNGxuetZmpMTs63HGOV0x/+AMWTw7LOIF4ur+7Z1vr6+pMA06XaTIMj9q1a9fsjW+8Zkf7e7aysGA3rl5VrF5YWrZGt2tbh0c2d/mK+cMRsceP9g/kjtotV+xkZ8sm00m7dfOGZAvevf/A3r73wPyxIZtH+231mkAdHBVhLtEMgyHNGUkjYiCWDMuOohSwVG6FMqpo9ZnJCF9TJDpnN+IzMY94QHxibBGA08m0MFaC1pFHLGDG8tg7MAv4GX6HOM1ZMOigw3oBJJPWE0LdfU2YgQi2nOM0+YhRh9PlcfHQaWbx865gaOuMRe+F752e5W1za0+ficKLeM/edeOObRX2NBu5F7DUeS20mzizBuwEGgUIYzCnYwAAIABJREFU6sNOQzOSUe6T433lL5zVxDxG6wG/aWRyDjEeJ3FlP/d4zBW5MpVxMg9ew40v45zUqhUVi4BQcpILujxDrO1eTzEbh2zyT653aXFR4AKC4rjsMrJ3cpa3rR3YBSbQYHV1VU1dWJjSd6II7Mse6HwJ+PU+xBG5qJJPthpqhjDWJZDd69V4ezjkVzzk2XINKgq7aAvV1fSDteFczxxbx4kvl/usO54R8aas+0kex+9xJgNQIsXB59SoES7Nclx1zAni/e7+vu3u7CoHRnuI+8O+qVYbNjU9K7YWz24g6s25Q87oQDzqgJDMish5xHLF4EKyAw2BqZKqgL0rTZyO2ILkrsRIGDnkLQC/FN3OLZF8gBEppjWcGHWj6vJLmlYIhdMA9vg9li8VBHz4jPFOGK4ex/wvlwVC0OwVEAd7XQYguBy7nAKdPRkYweUKoBFGLuTAQcwVaLCxd9A0YmPQEGtUGftkzBP2IZphTqsJ1pKTWUCnLCVwjXH80dFx5z7ZbNjEVEbgFBIOEuUeH1eOiB4RgAwSCjQdkdSgHoDBTVOca8J4hMaU3N5jUTWA2W80gmDkMWVAOUGtIAkG1nkbULynPKTTbAtAY40DQGE6ROON5hxrw+l0paQpzN48gTlmzpGdM4eYQfNTjJqYc2Dl33nmyDXgLI/xBPeGPAYQlnXP+hJA3YO541w7u1AfPB7VXox9AmgAsBJ3WC88f1jxsClZwzB9GOGWdlbfSIwYB+uR5pVciznnBhIe/aYme1JN3D4gW2ugS8YIH6ZTrjkH8Mvaa7frNjGBuUHODg6PLXdRVL1Eo5Uz2uvpSVMLZiU1CHFF47sH+zpnANL9tOzIHdBuRNYGhncHfWSeZdvGMxPKXVIjrhnH2c7eRLMZNt/W5rqeObktEyCc762ec95mYokxTs48RuLliCn9sbYAO5rnlVJFhArqM2Im64KYRJ0zMLZxTrusd1fLSYMWcAwWc9iNZHKmsL/YI8R/6kv2BHUG+Q/Pw2k1drUHeDasQxc7XG7p3NaTaojz3NFqowbm+fO7NONojqCHjTwO+4z4uLOzrbp/4IRZrFRsGlDdPPbVL3/J5uZm7Gd+7mdt6dKKedQc8IlIIzfEvuMh7z8ArP5dZpbDKfoCXX1gZACGDX4uPrP6l5bS+kv/4F8FhPnu7/z13IHy4VqPxUVh5hYraG2ftdVfGyRCbmGwYAg6HXUQe72W5sPrZdhbAfuNX/st+8Vf/D9tYmrU/vt/8F/b/OyEbT57ZJPjoxKxI7jt7R240Q4O3D5yTHLAH94OcACnNVgFg/EzUF0WJLbybAo2NDPyb7zxhoL69MyMDsOd7S3b2FhXgRhJpNyc/TCFeU5AERRagh/6Gdh9w9KanJyxGqLSHKQSlaYzSrDtik1Esco4HWBJOB5R8X/18hVt3Lff/pZdvrQiNtXmxppcNhQ8sY49zeog51pJagadDOjIAFxcEzPOfC0vLwpQAkAAvOOz8ncOjMXFpX6igGZTSc+Jrh0HugP96A7jHtPSa4hWKwFGp/nE+84vLGlcQSLyLYTHw3L945BjFI+RFw4zPhPoPz/HdXMQySq2bz/e6vAeaMpEbGVlST8HqEXA52fonnE9HHYIBwKwcCgQZCj+6OBqdA7rWzknzoqRhusf10kHWjbYaE2VS/o8MPO4dgI5s3bxOAkUwqGue+o0PRwFWeNHuZzEXT39zg/3EoAQZ5WjoyMlNnzGgaYbEZ1OKokWTjAvvfgJucEMRtkADWG6TE3P2fHJhQL/02dP1GHjD6KMFKMwElkbPHPAUsRE6aAS7OlKcc94X3W1Y3F1r+g+cTBRACF4CiOLxJAEh8/OvQQImJ52mm+wujhsYUNxMOGKCXg5SCQ4YGEqwvjgM/M9PjNC3xTusEooFMbGMhrl4z5uba0J3AOEorsymh4TCCi7cO1515lmTWUmpvT8ZR8fdeN+7GEKHAppl6RTpHksFIjo/WE2Qf8eHIYAAK67634fcBXqN0w59EAAyVZW2FNJK5eLtre/IxBN4vchZ6YQCfgtBi2+27FZRltq6Pa11WXFsQy2W2I45cRNzav1ieg760zrAfelAPbVJKznOsgRz0fTAgbn8emp1nMsElfy8tG9e0pGhvssCa4fu26SJrqoC7jYIdxZLtvx0aEYmwDKr37mZVmpww4lTjmtGycgS1K4sLSisZit9TWN/WBiQUGYvTi3g+MTscn4OTSL2J8jCIoyZsMoUb5ok1MTNjY5YVMLc9LEAsjjsx7s7FkTTQVo69ms7gPgxM1bt8TuAFQnIT48OrCvfuXPbHI8I4c2hP4/+9lXbWvvwL5z74Hd+eTLFkumbHt3Twk8TrJoPwQZRUkO2Syad6Wy7W7t6jORGJarRdve3bZgImnXbt1RMb+748BSxq4xDMB58urVyxLVPtzbsUQsatNzc9bD7CAaM384pg6ox3wC2r79zjvqtgOEpkdHFD953YHzK7HSCRujf8FYHJp1PqtXGPXt2Gc/+xmxMH/zN3/Lzi8w/vDZtdXr9qlP3ZVYcXosY9PTM0p2XXLvnG75XUB19ix7kuKLjjPbgiRQrq19BzUKF+KcRs6ly4HYs88ePHyk/clIswMgRuyF5+/oDL370id1doykhlR8UMwABMNsJnYPHLEQl11bW7Nus27PvvOudQpnFuk2bHI0bgtz4xYONi0QIAZ6zRMeskqXURYYOYywt+14Z91Ot7Yt5Y9aKjFshUbNKt2qBVOMsnUs3Ota0OuzrUrXDkoeG51dtTvPv2L1ctMOt3fs6vKifeedd6TNNDc7b/fu37Obn7hjc1eXLZSM2fT8jNhtvmbX6md5+81f+TXztbtKaleuX7Vis2Gvfu5zNjE+ae+/86595U/+yMbTMcvljiwc6dr4KFqEdVtZXbXh9LK9996Bvfftbbux+gmxK548fWLk9T/yd37MSvW6vfn227qHgH2H+7vWLJfsyaOHYham0mO2uHxFhd+H776tDv0P/+AP2kQmY1//xjdsaHjYCjRxJiZs5foNu/HccwLW1588tYvjE3vrz75iMyNJSzKiuDBnXa/XvvLGW7Z9em4zK1fs+nN3bHZhQYxG9mpE7Jm2Zftsa9moh0JK2mGuoJ/iEngKcgdubW5vKb7RxAA8GmhoykEQ3a4+uA+wrniJHIHXpwZhvV7RKAdCxrwPVS6jfYzjA3zRpOEMojBhnBXBbWIqbCAaTXzPjW84AWjOpYHuDWc0a1iuWoyQ9R2Yibn1BuNqsLVDdnB0avc+eqDPBMCFsQrMwYHZzaAZyR5GQgKAC2BDbO++wx+xlKYErFdyyWIuK6Y2DoXcL/YTvzecTuv3YAABsqHVyHmgkRwAtsSQmjeAZ4y+E9P5zHxG2Mt8Hqe5hRZMyTkot9s2NZHR+ZPLn0t3KzOWVsON2BuKRgXgFcrkpezZCY3IAEh/PF7DeFnfeRqGGF8Ssu87owEKwc5oNVxcSMKOwBEzHrNEPCLwGvDLNZbCao7S6ORzEH943hSzg1EjPq/Lw5mmGIyZNtSUFtNI2jhdNWFg9/DMuJc0Ih0j3kkHANwhrYG+zTluv622A+NLVVteuSy9TUZoWWMDgWj2EmtTjUmYG+PkARcCG/5CIxR9MkyLCmKQM7Gg92+1xHKGeScDhG5X+QzMOli+jFnitj02khBYVMwXZWAASEzuxTMBLKo2alpj5AlDiWGtZZoG5Nacc4ws0ozcP9jXKGWukNO94+c4+2G/cLYDOrhmXFHXOjszpXvFOUBMJ8YBUqBPCZuSL0YNaRSS70o3L+jXlAjsqnI5L0CM8UIY1u49xiyZGhIjrGcdXSPnJzEeoBqAAbYz+QjnMvsTZ3C5vsmB3Dml0hxdXl5WY+vB/ft6jnOzcxYO0AikBihZu9vSGJncMUdGxA7DSZcmEqAseR5MYBq3MEAxb1hdvWYpdPKaLXu6vi75DfYZjSuAVNh1AEgw/1lgnK/UXXIURC6Dew2YInQWnUJGOjHKCWnMkHPHaWgh8QCT0RlyAcRxz2mesuZphiFzw/5nn4RgWGfPxKDk2RVwUB4dVTwCqCf+0FxsNtB+9gms479h/GFSQ56rET60Q4tF5di1JvIjTtZDYJVPths2lHRg/UWuaKcnyNg4cwSup1IqCpScn5uReRE5OfI4xCP2p98TMOswruzc7Mk7kF+hOYwpGfebHJscC7MS9h1xjjMdTb7j40PVi+SgqVTC6g3nNBsMJ3QWaVLK53eGBr6AchHAUwy2aOCjW8aIIzXa6Fha8ZJ1iWzCYMIIti7ri9gGeMt1yjRMmsAufqiOohkrczBnSkKDhPydvHFQVwikRJrB01P+T30+nBy2ubl5TVhRqzx89Mg5jAaDNjk1qRHODz/8QOcdJmHk9LAqeW1qBF4bFixNB9auk7MxNUA7jYZtb6xLm/dnf/7n7PK1VdWAin8sF65VKvLO8O7/D+BCe433JO78++BWYva7mlt/PajS35BXLR87t0R3KDsBbvflRhQH33MLqN9d5DDvYi/cU4FCN6LX9tq//pXfsP/jf/+nNj0/Yb/wiz9rnUbVSvmsebtOvJlNDgXadR3jAhHY1I4+C+gTl1YJRTssAxJF1xVzdsVPn+IKh0PVuP57a3tLGk4EYQpaDlE2KHoNM4uL2mxcGx8JSidjPwQ9CkcooHzGcDQul0YAFyi8dIYG7hrMejOnzMEEqn9ROFcBh5AfzBQOHwI03RuE5DmoKV6mMhnpiTEfz30loeI+EtwJ2Ig+QrOka8KGp8AhOFE8ofElDQbr2cLCkjpIHD7SF8X5we91Lhqlki0sLjjtIbqkiYQCL4FmAESok9PpSl8BwIPkAmCFUSw6MAN7VLQHCHhQ2QlGJBQU3RxocjAR0l6zVretLgYHCoASc/Luuis2OYH4sUvG0GbAJZKAz4XznnQexDaDXRGNCUjh9XkOKrT3D51FNF2AoYSSDwAEiUsiHktxLJtrn6WSKR3sgCawhQjoxDoCtUR1nV+6rh39MYm+VyuayydIot/Bv/F7PGsJIsLC6HVsAiaRhLLrYuRQvOLclkwO2/rGjgBY7tPjJ480ZgQgxz/yzDT+hVB6MGwlnj3aaM2GArc6Oxg10HUQXbfhupPqzLp7TGIjKjxU7FBQ1/ns2VNpL/DajH+yxhEvBTQEhAIs5FAGvGId6Z7WajqkeC/AQyek2tO6hTUH8MjzZvTg/Bw30q5+ZiD0C2OGwsGxV9BSQwy4Y0vLKwKDSEy4fySEGpPtd/gZ5+TwHGg1UCyRmNBFpuvH2hzYvw9cK0m6GXtBfw7QQl2uIJ/HJcsAnYxD85m6XhOYeXGWtVQ8YX5PTwdhUHpLSSULvBedc9YkrwPrFIdD1ixriDFcxlI4JdHvgRWp12T8JV+Q2yDAFGsDgJukcm9nT2M2MJsePrhvpXxehSm6Fog/T09NytBClu6RcL9j5Lf5+Vk7ymat0e4qEXHFl9MGAVAfTo/pPlMIEFt59qJ3JxJKZGAu8H0KkoePnwiAlTsPxWcdvY2q3b5z28YmMhZPwopDyLso9iN/WHNbm1va5yQ6sJhYa4DWxJfz86w9efxImlUAhLCIbj93x7regH30eM26aBlduaamAsBduVq2s/OsJWMRmxgdtfHhEUsPpWxzbVOJPYnc4vKC7R/tWzaXt7HMpADRbg8beq/YU8T8WChgt66vWqtWtl3W8+SkTXBtjJOS1EnYm+fek/7O1u6uNBlu3rrhGHcGe+4vqPSsKwBW1hLrEmAcx8qJTFqaFiS2xPFHjx5LoJws6pMvfdJeeulFgQm487JWAbfk9pkETA1J54Iup0Yj+tblwyNJJe6AWKxJxgdIutBPy2Qmtae57xS2FJyvfe11/dzDh4/s8PBAIP2n7n7S7t590a5cXnEsD+6rEtYRsT9hbnCevfXmWxopV9OABkmjYW998U+sfrRrQ962tat0W5s2MhyxaAiwr2UtdOBiAHJd69RhQjSs26zaZHrMGsW69bp+84bCVuk2LICbYrBrzfKFBehW1/yWyFy22y98jx0fF23tyaZNpEcFQDaqjC8MWa3TttnFBfv097xi7z/6yK7eumahWMTOz85seXbeksGo/f5v/KZtP1u3Zq1m6alJu/Pyy/apV1/V+fD6V75s9979ls1Op61azVm1nrOFJb/NzQ9ZcnjCPrq/b+dZr3k6Kdvc2DPzdq2BposvYtMzK4o5F3mMUxygTKu7Xi5aKZezqYlJFSm7+9znpJVzp7ayvKw8ApCf8UEYnWMzMza3vGycsrOLi7a+tWPvfPs98+Ak2u3YIiP6tbL0kk7Pz6yChmEoanV0aj1eORrfuHVLYC+SBnTqyR9onvG+0h3pdG1/n5GkM43+MrIyGH8hntJsIf5yzvELyg/6QBMxciAFwOvACiI2E1spDsmlYLXIap2Cp8GIPSxy5/aFzijaYYDfnEvsd5pqgCbFQklJPkWWCneaBP3GJu8h5yq/07J0+jsANy7vo3Pv8ZEjte2DDz/62JI9nkjq2jlvYHTweSjOiuWq3OjIRxxzzck78NyifYbTcColFpfPw3tjOARrK6T4RF4yEKKXflTAb9njE4HXSFZwPYxaI2pPkQRTaSBExv4lx+Ka2NM09fg8AITEQJhT5DQwwGnUrCzOqsmCDAJMpre/9Z7VGuSFfH/Irqxe0z4mHsiNTAwYx75Xtsx4Vg+2pWMA8b4qxnHixAii2xFwgo4axXK5WNBoz9zMjDS//EF+v6NrleubGKCOlTBwtnZjOV7z+zA0QNun5kwmaBb1nyONtq2NTZ1xrHsAQYAq4gwsDBrMPCu0zGh00ciV0HYgojyNfAKAaG5+zqampwToAYCRR5BvkkN3uxTDRGEkS2CauDFE1lGxmJe4PuNluNQeHh/1C3MHohKr1fRqNWx7Z9M5g3ZaNj6KnmFDz5HmN+YyADmsf8CWco3maKcvJG1iiWjaoFJRbsuzhAGudStn7bBqBDeCVdIeJL+n6Iadhhg2e48cg7FK2DoCcWsN7V+YPGJHKYcPCoCWQQ2FeR+U8HkhArhnjiQAeT0NWxkMZE80ZshIPEAETu4AszBOaCLh4gn4z33kLIHN5AvCTHEu5W4fOgMDQJwBiz9J094X0cRIq4MmHVMdbhJDkxww8UJRSTSIda4xaRO4D9OTnNaNBwP2ljWxQg3mD4at6/ErDwLYorHuGJSMkzo9PtYfwAS6f7AEZcRB064NQ6rXZ7mhxeymBMh7afSicUxeSp7KWcp95+8QHDiz0TjrdgCCq9obmA+gvQxbkz3HeoEF5WJSV47p5WJFYDV1D2e4tMAauHWyJ4L6HDRLfUEYlYxxwpzsWiIRsnIZDTNAlp6VijULBOKSXIHlxYgk+zCfO9c9RRZDRlYdB/rxmRKxpJpExDLF8mhMACafOYmz9FBSeSyvj5vuINdlLdHAquPY2WpqzeGwyV5FR2x8fEpGRQ4Exq0wK2CLupjzjmexubWpfUpjnT1HrOCaxMz0u8mMagUdM48azoDIfJEDSmdXDROAwFErlsrKOQEBYWMzlglwCVtvYCQnJh7nkw+mIE6j6NmdSPYGAx7iLDUjrFdiPgGB/UU+5UbjmWpwLq/sx8OjQ+XBXC96sNT9fI89Qo0ot9ly2d74+usCkP/Hn/mf7PrNGyIlyAERTKvTk+TQvw9s8TkH+MUgHgtI64N3Ds9wDGVJknxXc+tvCAr113QZtexWz802u0TAzdcOkHeHsKp7qAQMeiLiupot7OtDtGWDHvSF7V/+8q/aP/mlf2rJdML+8S/9r+ZFQbbFHHvQiriGBBytkYOeYEPSBA0blJgkxumWRJUswmAiQFAs8J6MJ37n/Q/sypUrCipsSlxV2PhsqidPnqqTCBiBcCQsCIoNNjPf29ndt7mFeTs8PlbBNDM/r6SIUSgAFmbDj3ACbMFI8yhIEKwofqFD0j2KJRzgwGHKqKHEoyUm27NoxBXkJG7odwz0xDTj37e23UUE3R9Q0cf1b2xtq9tA0krSPghYdDZgq0FN3d7a0fVweEDdBbQgaBEAGV0DrCPA8/wIXhySJCujoxkFPYIMHRpYQ9xPMYiSSTk+Ehj5dwIYCTWvx7MYzN7z2QhCAB/S3IqF3LjcGW4jZpNoqtUR3s66LmYkYpeWV9xBUIRSW1aSQRKCNgAdKvRAABPE4up3u+kGClyVW9Rf6M3wb7wuBytJpL8HJdXNt/PFKA/MJ77Hz0DhhnUzkkzZ/MysAilz/yS8BFG9X6djd154Xokp7LlyqebEWqsVsXB4jincQuR05bqNJGqzcwu2sbWj5O/69Wv2+PFDdc0Bmngt1oLGJ8fGdKjSaeF1uV8kLySVrFu6yXSluZ+M1fD5uD6o6xIuLcCeSmv8ggOI4oL7II2eKoKPXo1jDZJr2AEAwk7LC8dHBw5Cd+bf1tae6XlwCEFZrpQZq+Q5Aga0rNmqKcEABOTn1tbWlagNdENItjnApSvS3xN0n6GBcw0AsiTOMObEnpEtMHoXuIUm1JnkvjByCVDLv3EoKyFsNAQSsu4pfvj3wUgLQC1JEIwZADSSGxJyRjVIntH7gvEDm5HOHM5ja2tPtZ5xjKIAApBinPjZkydGM3F5ZcE+/fJL0lyoNypi4aCnEgxEVRixhpydNFR5R73e3t6xhbkFrQO0054+fmzTExMCubc3NqxZr1kGR7aNNX0mRMPdOs+p04wgOwLxdAB5vtxjQH56j0OptGUv8k4rqNmw/b1d0dcB3biPaJwxapk9u7C1jQ1bvnzZHgGq4jwlZmhDnbv02KhNTI6LyYFIM917iesyzgzrEvOKctk21tZkngAA6LTPSN4ZZ3ZW9LATcJTt4aBZqtmzrX1bWL6kbiigKgkf4MwoidjIiOXPzm17Y1PJHmApYNDS5SUrVRFoL2uPdz0+W7m0qpj3zjvvqKgYG07a3FTGDnd3ZAoAUEAKVqeQj8QsgdB8njEcU4K7sb1tsaGkXbq0rBEYtH4uznNK8mBLkqxxD2NxdF5OVPgH/B6bncHBFbfOjtyCSoWivf/+B6Lkf/rTn7Lbt29ovZSLVYHtAMYwcBh7FwMTp2CNMGMgELJiCbYGXU20Ucb13jhTuX0KcxPTC8aCYW7B2OjqzMJBFCD6ww8/1Jn3Pa++Yv/lf/Gf67WKxZwaRIhWk+DBqkXcGzD4S1/6ihUKJemhEJ9h7E3FIta9OLZhX8+aJZgep1YqnFrAU7FUwmedgN9KPbq+LRtLhi3JCEnMdfqbja7tH6DP1VO3ttmhKUBDq2peL5ptQbty/a6F4+N278Ezq7e6FksmrVAq2ot3X7L3730oUPbOnefFMkDjZmFl0f7o3/6xZSYydufWLcuMjNoX/+iP7P1vfdu6zaZ93w/9kP3A5/+OBdCH3N62177yJfO16zYUhY2zZ8Gw10bGEHSuWKHQssN9Cvu4jQxNWfY4a/VG2abn563dC1il2rJ0OqXRqomZeYsMJW0Dd1a63Tgy+30aJ8H0gnPi+dvX7crly7Z3cGj3Hz6UScKLd+9asVaxnaNDFaneIKO5aMHVVVQzInp+fGTl/IWKLwHW8aRZIGxxnOvCfltYWrCJyUmbnpvVfuFmYO5A3KcRIse1bk/MZbSjKLhomhH3KRxgk/B3mjrkB+xjQHy0Yjg3iZfkMpzdnFvEYgprYiQxU0xTHPy8DqSSQDosw/SwteSKiitdXNo5nAGMxBI3pRnng+HJa7lutpiwEc5mWDSwfFwMd0YHzlSBdcxalfNYjzExs4cPHwtkHErhNhgRWEdexFnPSBTXD+sNUIFmGaABzGr2Dd/nNWlySny+27FQwBnAEH+5rsRQTAXXQIQcsEv5TLGkcTGaFOR+5HvcN5kRBd3ZQ8zT/QnAJIKFwkQCOlFB7XONWvpw0q7q86HpuLQ4oyZlvphXM+HwKGvmCdru3rH5AhF7/oUXtWfEKKNh2usqZxUgSIT1eZ37l0bwAAdg+8R0DlLkkavIsZ6xKrFL0eCJ6VowOhkejus12ecASuScNMc4d8kJBmw7xpEaMFe8HsU7tKB4fjLCyV2IOczIPJMSCEXPzM32jQGcg9wgxycvZn1hCkHei4zEAEAAhCenwumUnIMzG7CdZ4eeZ6EIGMa6jKgRyDODTYc7LFMOMOE563hm7FXi89TMvHInMUxo9PXaEqBHjB5wKXu6K80uwKF2o2nVck0jXLCokNEAdORcxXTAi14Smp0hxzjnvrM/aLgCeFJocx9pAvN85KaHkQ4TIo2GmCU0RzkHJe9AQa9xdmQonLuoA5UQ3HZjZ9w3fgdQaXiMZiGjdzinupHP0xPGsMIytqBZB3MMMKDVbVoyntA+Zb0zxk/uTCMjPUye53cyIYmYzsx79+45kARWI3upb2bDtQNW8tzatZ7WBMBapQKjx2cLC/OSBZFWXqFia0/WJAZ/88Y16UfRoCdvc/qzgGUX0ggDdMJ5rlCqWbuLoDlmXeRmgFYd1WM0/By448DAIEYH0uBy7s9OzNu5fDI+yGeiiYVWLQwmpmV4RgOmKmAmxAAag+fnp9JTJe/GcYSaDLfJjvXkEk9eyb4lX6VWlNZxNCbABKB0Br2ndFr1wNY2DcZzG0OnuGfSGAYkg7nE/gsFAV5oIvj7Y8I4WsLuphnaUONxcXHBquWSdOAKxQvFQFiBMOuptXhPdLqoeWlO0MiX3mvDaX+quQXY3qCpcGInp2ea/BAI1GgqD2a9aRoh4LeHD++rOUHOHg7FVHeybgkWjx4/VuxnJJqGG7FUtSfO1fFoH9Dyq2ZzY8Mw2/waaa5W3L5E/N/JJWBW4Ni6NN+dIZUbQRcjyuexWpMmf1Q5Mc3gASvr8HBP94Bx1FK1aKVCyZKJYTXciIfEEf6fvIz9BUAZDAWkE7wwPW9lCC3tth2doKGY0zkgUK5QUL3HGUBzEgYuchf/9UOlAAAgAElEQVTlfN7+8Pd/T+DWT/zUT9jqjWuKdwPAigYg/+PzuHjmGgz892AU0TVmkK+gdnasrQHGwfe+C279NQFKf5Netna23RssCGeh6SjwzjVxoL/1/5041c+jPaXxxI7YUdb12a/8y1+3f/7PfsXGp8bsZ37+JywzkrTc6aEVzrNKwDQmpAXJQQMF3206zUZ3cbTKqQAHEIGJQsfx4PBARZrsnodcAUbCAs0yPYJDIXbwOenBjI9lNFu/vbNrB0eHKpRxvQOhJsFEVycSw4Exrw3GV2o4bR2BJjj/BMRqIakAUOJzkuRxiDMeYT1sg11XgsNC9H86dUGS1KgOdg69Euwb51iqa2Aj8zuAe+oyClSgyIWu29FnY7PBiiCYDzp/iK9zOOh2445SYbQKptiIbW9vuRGD/lw6ugjoQQ2KMqi7bGauXWNioZACJYkkhRTdBTA4HOEG3yNJOjo+EtgFoMOoIwkDt4qOLHR1aSzQVWL0KpmQlhAJMoFb7xMM6vehw3PYkZACTqCdRYHFgQkAhPAjWj08BZghrANGyni2vA4dDu4NQZ2OydT0tLVqrkNNcUpBkDu/kJ6O5tAPDnT4wsyi6wf4yOci6WY9kXyiz8a1ScdMuhxeq1VxCESnoCVtJW+vK0cmZ1PuWEkk4hQxdOblACM2V0oAAfcU3QfWMwmpdCN6pk49KwDG4MTUlAT9OQzQNAK8JDnhnjrHNedSyHMBRIV5wj0FQOF5AlrAuiJIw0CABcSYlZyNAjzXiMYRHcAJCFbWsyHhA3ClA8V7yFGtiJZZUJ1DwFPWc7VW1mfiPTi8d7bdmJlbFxH9rhtBSThXmD7gLROK/n7mPpHMs05l4312bosI9cr1MabPC31cwHnPlGiSlJycnmgdDsA0EjKE50mwuQcULYBnHI6NGk5YaIO1xMIimQfsA3Chi4nINwc5xZ+n7QR72dgayQihcYLbaNeWFmdFB+ffDw9OLBEb6esDUECVVJzy2hMZ9AvcIfmdd7+j5w29/PLysjp1737729ZtNZXQ8cxw9yRJ2dretkg4aj2/19pdj915/gU7zSIcPqekn2QxVyrb5PS8HZycWvYiJ1OF/Z1tu3blil2cnqlAWVpcVkGLixXrafX2LXvnO+/pPnL/APVIpNFAJFliHcKOEcg1P6e1RJIfC8fM0/PY0f6+lQsF29vZkoMPo5xoVLEXAFMZsSa5SqbH7LxYscPTCzvJXigRZywO0HAZM4Vg0A52dyVqTddyfm5R4PX65qZVmzWLxsMqeugIFxEAD0Zs6dJlrQHYC81axXyI1PsRbh22S9euWb3dtiZxzuOzMAAAQqods/sPH9njp08tTaE2My3gimdC8sZ7O2fQjgo9EiC6iuiKAWaSPKOPN5IellvRwwcPBd5y7vzY3/u7duPGqtXqVatViCuOEXuRo4sZUKLG60LFh61BfGI0i1EYQPhRHJYE9rquPutcBal/kHS1NbK7s7NnX/zSV8Q6Pjig0PPZ8tK8/Wf/6X9ic4glt+rS0sNFmPOChJMkmTMY8J3RJIAR9uPS3Jx1y3l78PY3rXiwZ4VjjCwqFg6YjSYDNj4Ws1Kjahd1xijOLOjrWCIU1FlEHKUMP9g/sbA3bN0W4tMBO82eWLlV02efn1ixridsZ7mKPdvasS6ju/GEvfDyy5YYTdsXv/xnKoZgF8OSgnGzsb1lF4ULSyRjlpkYs+tXL9u733rbDnd3EUex7/+RH7GXvudVq2pU/8R2N57Z+eGBFc5O5f4qqoKHHICcoGe9dsRCgSGbHJsR8HlyfGDLly/ZaTZnhVLV/CGPWIEzi5et2kH3KmY3r1+zD999x/Y21iyfPZW76czUhE1NZhyrAw2aVMoePHos5tbJWdbq7YYtLi8q+Y8F4tZq9MQygi9DEcM4EY5ZMBoZNWGEeJaGWCxg/pBfxgaseYoZcg6ALdhyGvPweAXmoBvXT5XUsHv2bF1AGOMjxCnyLc4A1g3jZYDrTiDYp31I8wGQmhxnwKgqFAsqEHhf1g3MFgD2MJpBQb8abTQOybeWlxx7XQ7EuNE2WzobiZ8AEOhPomGiplzHNTRYdxQPrHMxontdMRAlOiydQtgbaH4W7IMP72nsCMbt/MK8Ck/ABvYoMR9mG+Aer6N8L+TGqsQYC8IiaIh9IbFzRrzDwY9zpXR6RP/GOBNHBvubZkQpX3Qu2w1Gvnp9IDAgAIO1yX1jFItC0DnQoVXKeYOgMuNTXZ1hgBJ8A8CBfBRn1WgEjaC28pNms2On2YI1Wj0rlGu2vHJFuQV8pbOznJ4Vz2TwZyDYPmAu6N9hfJBbtGnmRp3rXH88nWYarG/2OufQ4sKsxRNRnXfkPrBNiOOcMwNnZK6fewA1SW6UAGm4Xvo8lhnPKOapGA/1Wc8+v0XiGAO53IDv8TxZd+QVsHd4ZqzNZqunnJvPQW7FWlleWdZ9dPqbRcVvcoTsWU7PFQ0d8ilykvHxUeUdaItd5M7FxpJI+vmFTUxNOx1Scl50iNBCbTft6Ghf7FWK/a3NJ7pfxFnAagpsGgfEemIXMos0Olqdto2MunFT1hk5qltf5JtesYc1cuX3aySLvIFcVCOteef2hu7PAJSjscZEBA14hL85b8/Pc8rROXPHx8alyUlzHckP1uXU3KzOTJxhAZEdO/JUUiDkvAAqxMIiJjPVskVDiOfjlu6089R88vjs5o2b7lxhWoRGYZU6BcDV7R+YLTQ6aVgCMCLhsLe7a8WLshiIMHpHx0Z0DZxxfJHf9dqMFsek9xqJBJQnqi7weJTXUE8BdsNkg+HFOsoXaubxhcVMpRZitI8/xBl0kN2EQVPsuICX8wqNLRiWiJ3jCO803QB2AM6JOcpxU2ntXeIwa5W8Gu06NNKIVTgTovs6PTlhwQAjmbgwei1fLFmhBBCNK2lLemBqUDFCmRqWXATaTzT7HVs/qJyYHHt+fsnK1ZriJOuAe0xjbmgIwBs9VNiDI1aCWdpAlzBq9XpLY8HcUxpTNPyob9HaXFpe1PohNh+f4pYIkSGhuEKOIIMb86opqRyg73zI9ebyJZ0T5JA0NqQ17PeroYvmYLlUkMwIoPRIMq3GhxwN4zHFPpiGc3MuZmp6Aaf7Rs2iTD6VK9rbnDE8b/ZzvdZUTgSgzDggYBN7nj0COEx8YiqAWo6zRfIbOBQSP9sN3UuQQcA6/k5jxJmepS2RTMi5U4z1VFrPCiIFDTg0EnH9BADm+fH50iMjFguEZewgBm6nbbliUXkNzWJqAeI/bFRi7lgmY+M09s1jb37z6xqz/59//mft2s3res2PwS1oZD1OLi4Vh8a+hEqfPct/C70QRcv9P787AMMGDOXvjiX+TUKi/hqupZLd0grQGunPwqJdo26FHAnYD06cjQ0ji080k0hIum2xlKDXsqn+xS//qv3rf/VrNjk3YT/50z9uI4mIVfPnFvLjVIEgvHP6qTcBApzTFqMgsFoo2O8/fKDNNj01q8CIGwNixgAtjBbRVcNhb2VpRZ0kEsWz7IXQ8XaHzhxC7CYqZ7kKndJ0WFy5uqrDeig5bFMz0zrkAdSOjg/FBoE+SrAnmIN6SwCPA7Xd/pgZRaCjVgZc4fCBkQMYQWdFAF2nrYOITZTPXWiMg04XAAHBwLlTYMfdFrBDgAHRZ1SPwAOwBC2eItIJfztLekakYBQAOnAfBuOXAAN0dgBu+EwErjX0xkRRD8sdTW5fXteFEtDVT5ZIbsVwSSTUSSBgDlhavKbrJtWcyHifzspzo8NAoOSz89+DL34WsXeSINYNgIWjg3LDnPMiwBu/R7E9cEXi7+oqtJ3eFkU7iQUgmNxHAHuk8+CAs3gU1g8swIIT/qTDC7MnlZSj2/7Rge55sQQrh2fiHFsARPmsAJ7cPz4vAMz65pb5fKE+A6MpvQA6q2hhcEDRqeDneL68jj/EtdPxaDqWy2javv3tb9nS4oKeOfeLkUU6Ery/XIjQDRkdUzewUHRrks/CZ+cZUtTRURPw2OmqCJDjTIACx7lxQkunoMR1hkSFBBFGn+vGAB7F+8+LQxqNq3PprQyPpAT8MErIfeYeA2aybyYnp11XDDZRty3GAdcEI4ZE5P9l701jLE+v875z91t3v3XvrX3v6up9ZnoWrsNlSEuMJdgCtVCx5UROYtGwjSgfHAOG7cCQRdlQ4jgxEgHxkkAWZMlSIBsSoziKFooiOfv0TPd0T1evte91930Pfs9775DIJ/qDYZhgEc3u6a7lv7zve855znOeh/vkHbg1DHMAWjpdr4i0wihUKNRFCw8GxDwD4KULTcLMmBprn6AFSOQ6hlUBEtwT4CjrEuFjdayxLm+37PTkxDYubkjriALCFYsega5+D8VPQyPBgKgkqWJF+r0a0cPFBwYkALOn75yj+L4HB7tKViIT6CkR7Dp24/oVFRCAwL22c+fkfgAZCcpat5GomG4A6YCHjDgx8++l01ks2fu3b1u7hSNWSMAfyTzMrXdu3ZIm1szCop3mC3b5yhU9H8Ct1ZVlaf1NxBIWisbt9bffsSdbW9aB3k5SnMlIILvdJNEgwRlK04aks6jxDDpkUVHJMaLQyNrQARUUtRRKnH8Ly0sCVdGFALwB3KLjSlfy1ltvieVB8cgzR3yVjDaZiKqwCkuYuyvmDu+a7jnuS5xvsA0AuWAfMOJE4rlx+aoFghHpcRUrRemkIaDLNVL8ooWEixRMW5hlTx89tNPjQ1tfXlIRvXH9mkUSCekpdeSI6pJHup+Awvc2N3WuYQmNXkgmk7PT49MPR6zcGgyKus7ZfgLbhiJK7q2YWSSUpP3x175m2+hFpBL20z/9U7a0NKf7pkcDO44YMb+wpL0qJhhCy62Gzl6NO3s9lsumBQqzX8adQDU55HRIgu/OvOGA4pduYsC++tX/2x4/fmr379+XiQVF9I/96I/YD37hFRWvMEgA49kPFNsUIZzhjLFJkLXWUFGNPs/Te3fsjW983bywEMolm0olLB3nc+u2vDpr/pBZsVqyo7N9OzraNl+vbyGfX4WHrMXrXctF0zabmdYZde/BplW7Q1td37B4OGX7B8fSOTsvl6zLGPBU1hYvXLQjTCx6TuSXZ9uoECOT2t/+Cb8Vy+d2+coFm5vJ2jtvvWaHO7tioP3pL37RLly/Zt964zW5//mGAzvYemqdelMj0rCbjg8w9pgWCJrLzVk2nTM/1vK9rj3YvC+9DuIHLNXzcsHOimULpzOWmVmwZ26+YA82N+1w54n16jVLx2M2lZm0SqloJ8fHaiBNzc5bdzC0vcNDp603PyPdk2qtpIJmITNt8XDCzspVa/QHlpmZsQhNkVBAawcmwcalSyoMjvP7Fggx4gWbARdAusWm5J4CnkQ/wEtgRLjZUE5CN71cqUuYm6QcVq8KIo0ewTTCKZYGmhsH5Kzle6oTbbDI41pTxFfYkYx3UMypKdKlsISdCVCDGU3AYpGw9vZUNu3GY0iKoDIMna4qwDZgGs0PBM8ByAFw+Vw+aH4AuvCupRNobvQMLSDALfP6VfzfvvO+4jP3xZ7gOilU6PJzxvPsicHkRsRcQDTuAQYGjHUVZKwDgfCw+pEacKLdNEo4bAW+47omU5qkzp82a+b4wM7OT0cC5dmRK3NXzQ/yJY0Q9txoJawCZ0Qz0Hg2+Qa5LfemIgtH1ASxa9IOD3atVC7Y/Pyi5fNlS6Ry1miRszENENfvtTpSF8Rq5wQm5oPXq1yVP4uNDdBQYmzYaX7BagfgADyE+Q5AzvMQyFKtqjmxtDinuK8xJh7ziK1AQ0DvatR8duN/ZRW3yXRCRSNFXAigfTSyyggUbnrklzS33KgpY1tOGxOgjNxY7xazk+5QTWBGaWkmqakWnrC5+QUZl5CPo6WFzg6mFJwd3JeY/sRWRnhPjyyeiKguQHOKApdGMsU2zoBIVaTTWeWxPt9QzC2aD+QNrVZV+50chWcDQw2ndsB+wJXT86IdHp+IMUlOI+CV0U+YH7DFJV49FPMWMMux/joCCVhbgPc0MlhfcljsOddjzm3YxMNeV6wV5CfYWwDasHJYr2c4eheLWp/kYr6gY7E06hWtSfKGzc2HNhiy9qOWm56ymbkZCWsjt0EDh7yZvAEGETXD1lPkJeZGbBOz4+MjvR+Ya6wrPgcjFskZxOO2s7stWQriRSY5KfBhfmFO45mwqViP0s/mLAqSJ9V1JgAYkg+xHwAqNcIaxtyGPUnB78Cfbs9j/aEDvHjvHBfsU+IGRloCpqglQgHFKuRDqJdovDDPNh6ddbIU7swg7yd/cZpKrrE5lc1Iqwx9NeJlvY5bb8wuX9qQPiJ5GNMnAqaCAeWz1AThUMQ5svILvd0e5hVVMV6pa8gj+Fx+RiQal6acDjmPuZwf7eHFea07XKs511nvrGXOhUHfNebJqUgIMDPiYUoPbhpt3bLIFrDxZ+fQeKYmc3kh74c4iHvoJOcLo5bIsBTRVWac2p3VmBmwblmrMC2RS0CSYnv7qT159MSmJqfU+Gasdm39giZReHY0TM/OzyTAzruGTT70eeRQDzhJw5x3CMCKFhk1LO/OxR1Xc3A+a0RbAL8zoEIrkH1CXUZDZv/4UH8PABnHnMKHNhc5eMCC4YCcpTVFw3mj+MQeQwvaGTZJ207aatTHmJjlLR6M2HQOLVa087p2PgIIWasyW2OCo0FTIi7h+Fmc6gMB+9of/L7qkq985eft8o0rIjC4xIpaHTF/Rz75/wNX35ZVcp8+BsTGnzf+Gn5PLF37rnXiv+tP/LAq/v4f/oM/garcEh1FnQWnUbCRnTIsHxIMgqkSLTknjnQMRuAW3X9cbljg/9sv/XP75X/xq5adztrf+Jv/jc1kUxYP+a1ZK1u74QIpixyGBYc8iQHaRAQ9UeOlqeQ0mkgScVz44hd/VGJ+e/t7dpo/to999KPSJHm4+VCdoGKhbKVSzSYz01art8UCYpwM1ztG1hDNBPUH8BBVOUFgbCnQsZGnKByHHh2mdKMo/LGFhoIP8s7mp2MHzTYZDetAgiFEp4JuBsERAEQOgGhaxWJic5VLeTGBoBqzgUHQoTQzfw59FCYT3X8SVdgGHAbSxhglN+PNj3gf1zem1hNgQb6vXbum4s/ZT/vlFMOYAIUz+kwJaWtFNKsvrYARQ4yi1AmfOmCC8Ss6Q2MaJ8+GDgg0Z4ITB7j0GgD0oKVWyxKlJnklYDpQDAeimgIha4dkd3l1beQ655IIFhcdHAFtdIfldtgWSEL3uVQoKXHic8/OCoxV6+thS2E37MYlcO7oidIPg4bxBIpzxgBc9xlnp6DGqMrVmgO3ajUd3lwrzEDWN8w3WEXQnuvN1qijHZIQK5RnDmiKXt4rz0hOI+gLDBxwd/nSJSVW6KvRSQPkcnbYTlRfznpn5zrMk+mMXDhJ8AAKCG50OkkwVbQ16xofwX6YPQaQAkDDM5e4qA+gsSEwjXGJsfMWopKyf06gAcQh7twjCfB0KOk4kQRGY2hpRMTugV0nPQcj+faoMCKRcGMvXSW5Gp0kEfwOQJbxXgp17pn1RiLP/nCugy7ZoGtbLjlxTQGWdIe7HUvGk06HYPQ9KTzogBJ0uB7AAJJjxS6sitG66vcF/PH1gLcEYfI2khg6unSLGDED5GFdkACwthgFAPCSm1GzpT3Kc5CofSFvxcK5LSzM2pCucrdlz9y4ppFadCkAFZOJuFgKrCUSQsAFB+46bS6uiXGx/d1d+wBBZVhjeg4kghgoVGx5ZcXu3LljE76QOtY7e3v27HPPqVvJ83n2mRs6N6rNthhK796+IxFNxldgNGGawF4lqRbIE4lad2B2cp5XV4+9TtJXLJe15wBDAnTuc4DduOY4AWpAMMBzEjwxSBiTQrR8JIqOXgidOc6B4nlBLJX52WmNdzJSiWMhnWiMJ548emw7T5/YZGpS74GEPjmZUne00xtaMpWVQ52A0mFfjQiYexRjwDMk1exRigWuL4rdfGZSo5KM6S2uLlsUUfV2x5qdvmWyUwLUeM+cdfc+uG/lWtVmsVPPTdvKyqq1Gm0BjHKn9MLAbGj/kxByDmH9Dmgci01IG48O57e+9U3b3tpSYvuTX/pRW19f0ahhOBiVxgrXGwqjf+aKKgBe9gfrWXbXGZjADvyXnl67MxLodqP66vQyfgJLuYsIc8MS8ZSYLscn5/ZL/+sv2f7+nsCtH/hTr9iP/eifFaODIoFkXYxhgFlGL8MRnaMqhgtFCcvKKW/YVUcfbbUcoAcuY+WCvf7mq1auF80b6FmzkTfz1m1mOmnzjGj0EDHu2u7WgZX2C5b2xS0Sihu+XXuVkkVTU5ZKT9nTbfSu8jp75N6bxPgC172B7uv69RtWb9YFBCZTkzaDsHkyYZ1B2zK5hM3NpK18fmjvvf2qefskvW37kZ/8STsqFe3Wvds2NZOT/mYyEjPPAFYlrBWzva0zK55XrNFuaV0BPk4EwxYKhKxWpknk3h+iy0OP3wLhCa1Pxl0kBo1DZzFv89NTtjy/YJ2Wcw9mLJ3zHTCGz4e5vbi0qCJqf29LzIuNi2uWS8QtFY3bztGZnVeaVm52rN7p2NTstIUjQZtfnrfPf+Hzyl2I6zQ3JOUwGougQGQkiYKRkW7WEGwG9GycMYdfZ60/AOvQVFRRkAPsSMdm5FhIJ52zmDgg7UXs2SlG1TSJjkZKAuq4A1QSKxgxYd3I8AFvMgpQH3HDY+16XWxHviexllhCYQDjgfMI3SM5gvq8jvWMNgnOXB3WoKLKaCQ3rFF9rplzHXDoLF8QEFJF12UE7gnACoc1Ns0ZxH/DFOHjolihcf2dY3fB8nXaXGLCD3imjtlPLMKV8IN7dwXWkG8A0pObYNKCThdnMUwXmnNj5jvAAPkp4KE0vvxe6b/AaICNiYszxR1j/dwgzUSd27WaxrVv3nxGDK7T00ObnZ4RiNVo9jSW2B0OlZ8M2fc99MAaygs0ss/IE7qkYkk4MIv7ID8BOBsLMzs2l9NxYl/zfh0DqKuxdJ4xOYXG6nWWOKOn8ZSAgEfoWYx09pxWEuy788KZ8gAcpzk/9IwbTcfUhl0bjY7YaOhcbSkfIm7RmHCsIZ53Uww8nj1A/BishKH38Y9/QkAlxSoAgwNzw9aoObCIUx6mFkwsXB+XV+ZtemZKZzJjYgC8h0cnViohgD6UtAf6Wgh8Z7MpNc08XlzJI4qD3C8NLPYOWpOst9RkzryYMjD6hnZtuSSwm9wRDVbp1MkHy6u6YXFpSWwmCnGmP9hjoQmEvnNqapGDkBfT9AAUREcSoBFgf2Z2Xg7RFOzk7zTGACZ5J+y5OiyfEk00WH5OOqLZ7Fi51lDcANyCOQ9o2+/0NdEBuAPDkhjC2U0eRW5D85DcjYaocpFUWnknOQkgKHuFPAvGDM+Y/TCTc//OO2CdM+EBUxxG087ujtYz+RoMOQA7NRbrDQFWMN1wC/b6yVcB22BQYvpAjEb8HDMJ1hCuk32xocmh2M/kk4EgzKSA01SS+znab24qh31Ag5brdSO1XuW85FCcM1wT8a7XJfL0rZQ/lUZgMhGT7qZ+JgZlnbbqMeQWXG1WtngUIgHyK2huwqaGuVW305OjD42WaEixx8h5YIyRW1brJZltwEZTrjZELiOiOE4DFvAVvS1YiAwOA0LSIMPMSCBvtyN2LQwhfrG+0OCLRnFid3k+8ZiaAi216ETY8icnqkvQgSWv4VAGUMRZl+/B9M54JBq9U533pbLtPd0Xw599DTN4em5GjWbE7WFacWuAYtSjZc5dtChHJmwCvs2n+HN2mtcEEtNK5BDkm4xQ0nigPmSPc+4wvUQM43zlmePMKGOnOrpiEzYRghQxtAwi87CsNB3Uck07ZGFg37Y6ihfNhmvG8qA5s8hFybtDxMZAUHEC+Z8OTQFq4RAMTvQW03ZydKLzHGZ0T+zcor36jT8RC/TvfeXn7Noz1x24Jd1p09mpXg3/NwKw3GjswEkmjf9u9LvDNhx76zvBru8zt/6Dw0//fi+gdr4j3wGCxFhojf+W5Sazqt5vg1taN1pQTvsIOilaDBQyzHn/6q/8K/sXv/yrFk/H7S//tf/Scum4ZeIR80CBL5e1qAk8zOYD/AA+cehyQIp6jfh5Gg0H1/lDp4Ti7sKFdVnr3rr9tr300gvqQL75xlt2sH9sPWafZxZtenrezvJQJjsOLPCPCs5qXZcMWs0hLwHMibAc3yj65xfp0BU080uCWiiUVeQDqHCnJF7FckngViLqNEwkAh2NObH5Xk/ipnQHQctJQvsDkgUn/MrXN+vQzIP6NxJbQKnTPOL0swIsKCQIBHROSQD5Guxe6QpIUNYftL29ff2Zjr7bpHQBEMkM6MDpyEY3oj9T1EGzJsA4bQ1XfCl59DAt4GxsObzpwi8uLAjoI1njfqCeQ+keO2Y4171Dm0qjAeCAEBImWDWMSRBwKCgJ7GJunZyaPxixldU1fQ+E9gHaPqQmjzTdKP4ozleXl0faBkPpy9AB99P9RjdIHYahXG5cVyZkRWzF0bgJIWyOBkZdrA2633KlG9DBK+nzxYKSHge24I6xBhgyPgiX11YELsJsATCC7kxyyTPmPZA4a+QIkVuv6yzBYAEEGYvjIqLKfgAc4bmRgKIJILAUFiSgMXPsIyYb4qxcA9oPAFF0bWErjTvcJPaMncKgpMvJegUMy05N2/t37up+xIZrtLRfWAcAZhT+BLzHTx4pEWO8D/bB2oVlvQOo7E54Pm2F84ICPmsGXQzu11GsJ+zGjRvae9wfHwAtgFOAtDu7u1r/EoqPRTU6qbGAJonsiRJyrYMR40Cjlk3nskPnF8YLH5wvot/TAW009A7XVlbEtmCfAj7zzujUSm+OoOn36PmeHJ2qYyXx14Hp56MZxvfBOVQjpwh8MpLHXh6BZl3epddcMdHr2vqFNRsO0Pcoia23sbGhhBX9B97xlfgAACAASURBVDk/9vragxQKJJ3scRIEzAZa9YYstjnX7n1wzx48fKAR2BdffNHee++2+fqmUVfOjo2NS6LFlwp5m2VUCve08ISVauyLqIXRqKiUZURB4U3Sy/pMTE7a5NS0feO11/XnWDgmQIixCEYeCO6MLwJY1dEZCaBBx4jQkmVz0xobAOyfzE5ZNBqX3iDnGPpId+68q+KCQqGPWyyjpl5YOdhlZzUKSQcUzaInOMmdn8lRkLVcRVw8nbQUbI10zkITMdnDi61SrwtQZ3SH/T4eiQaUZy1TZAMgX7tyxYnU1yqWnpq0CxvrdnRyat0B6yIiC3caHg82H4ghAmsykcYpMaGxLgBT3gENA84nFb79nsSQ6TBS/ONmt7Q4b8lUXEydP/zDP1T3mzGY525es/kFEr6hrSxfsOhEXB1PQGwKZACE83xB5yTPg3UOkAJ4S8EhXS05SKGl1NBzE8NZBTpnbkd7L5kAbI3awwdP7Z/9s3+ufc2I7NUrG/aFL3xOOmLb27sj3b6KzgKKVBWfLeILWic1dX3n52bs5HjHzstVW79w0YI0nlo1Oz3at+PCmVkIo4Ki+axi8XDT0nGvhYMRGyDQ3/Xa4eNje/3/ec16+Z5NTi1acH7Odlp1W1rZsFq1Yfv7x3JSwyBh0IeNZjbh81jYY1Y8PtaZi7FKsVK1pdULNrOyYoncpF28gqPXqR3vPbZe9dx2Ht01a9OpDtrshQt2WMpbud2waDJiayvLNjc9Z+Fg3MJhGJIT1m547c03bpk/7Le1i8uWzia1Lx7df2LF86rFIjF7+GhTTbFhzy+HPtg1pfNTC/qH5ht0bGluRucHYOLWzr7t7u4LgKDLni+W7LxYEXuQ949w8bDXssl0wm5cu2KNCqK+NYsmp2xyetnq3aHd3Xxk3pDf1q+s28KFRbt686rVWw3zdnp2uOtMOmANkDONnXIpLmCbkB9RLObLMGAbSuTjsYScfmGqAUjxdTAKiAMaxaHhoyLIsX+cWLFjT/PLxSG01DoWkA6Wx0rlmpjgjNCyTjlDWYMU3ulU3IIqMr0qHIh7gA0hsQM51ylsnIg5wuTsHc5JYmSQUZKBaeyfMT/ijxgnMH5o8nR7Alw5I3CXJg9AT4mYxB5Ht0ajMI2G2C6c57icSgdLQu4YGzheCY0+6W/1uF+YbmO2tzMpQB8ILUK+B0ACuY2TBeCekmJEEZNlkqGCB4fhKengtDq4FIe1hzjL0FpFVmBhYclpzn1o9hJx591EwC6uL9vh/o7yrFQyrb1Tb+Iq98See/55y07PWqPtzHHEfpCkAEzrgDNHGolpC5Tow6JHm8gJg4vxMNKGUbMS2QtiXb1ukSBgQ0c5BPucswNtSEaref+sDX4xbspa5evzOOAVnEukY8EjD9HSc2M0k+YExS1sLYpNcm/im/RQKxVbWlrRc6LxBoAAm46JAoEDybSu+4MPNmUkA4uecU7ug/3IZAM5h9gZ8ZhV6xXbP9ixaCxkK6uL1uu1BTzSXE6mMnZycqb1D9gsoxcDZIiq2dRq1qzbb0lzi9gsR1rziiWCZmEynbXLV6+LOcpzJVcjf5BL3Kg5S54o048RyHJR2rxOT5TmmRtbNJtfmNfP4N0BkPGsAGMzyYSeBfpXAbnSOa1T1h0xE2dH2IsAK8FgVMLekQjapUnlQxhZmAfgsy+wgFxFGncDpwuUPwfIaWiEkEXKmBbvFad3zgeAL0A9AJ5ELKFciz1NM6TX78hRncYQ90MdsjA/77SVajw3NJLQyeqIpc9eA9gFVEObiGfCOkBXGIAdhhm4CEBeXNpJgH0lAdzEa8AymGsq9wbkhIyxNQSu8V4B0siFyFP4WsBRWIs8f5oK5IJ8yE1bY8BFgTNoWqE9BrDF+3+4ec/ikbDGx51mmlMMxxGQJnc2lxNoy1kHEE6tR9ynwVIoOS1Np5e3rDFjzj3WMc+WmglSQ6NZku4q4AvPmfjcbsE0BBj0qM6C+ADQEvBy9gDUMsmQ1nsCGGI0kCYPORfmDPHYpE2Ek3pfyFgASpIjZNKTlozF7Gh/z85Ojmzj0kVLT0/a0OvRGU2tx7nJma0xPUBcRPuDaNQOLH8K09Ns72Bf5l0wxpxD46lqBbTTAEFpbPJueL7o7fK+MNgBXCLeNBptueOipXd6lte/M92CURHPmf1AvYTBBH/m3JdUDvqBgMq9tmXSNHpxhIzoPTOJ0+6S27j1RJyhjqBBQy5eLeHY2VacQKsSEgkxplwsqi4WqxVwGhOmSFTXC1iJxvXxIWPN03LshLhQKxbtzddetVQ6YX/r7/xNu/HcM8r/+OBacVMdkoh+BzNrDGCN0RKBnKMP/jSWXvpONCW2cOW7JmR915/47xeu+f53/3d5Ao3zbQnKu8zAUf1Ac8dOBG4BOdRzSKcShFgLi0SeeW2czHDeaNgv/eN/Yr/+L/9PJbv/+V/8kk1lEjY/NWknh7sqvgBbAMIYmyFRYnPRbwT5R3SbXwRUxpjY8Du7ewJfpENCp7NVlTUugfytt9+29fUNC/rZoF07Oj63ShVaflQuQcyaOx0Ep5FF8kHRRTLEwU8Rxgak80QyCm06lZ5UVxr3H3Rx2JRQIwHB2LRBL50Ouqp0Bpllxz2nKzCI70fHkD0lfQq/65LgckHCJatfYeV0J3oafeTg5iBl9AXaNAcg2h0U87hr0e0VEIXbTw9dCAdywO6CbcVhtbd3oK4klstC73GXI9nyokUEKJEQlZWxOX4nyHMgfujqRWBinFOimX0ljziq8H4JGIAnsGSkNdPrKiiQRCEKT1cDth2JFokAxS8aZfwdxZgbqal9mLCLQTZC0PkziS9IPO9bo41hBELb6hhxkBKQYWBwmHMd3C/JL+NXuM+QgavrXC6JsQEIQwB38/o1dUfcaBvFg1vTdOB4nwBUgD1NEn0otmK4wABxY190b+T+wT3gXmJm6xuXBe4AVgrgi0REKz4/O1FHCltpinX2UgInkZAbeTw4PhZ9m8Of5zYGK3Ef4n3R3aaYy587YX6SVcaXgr6AumH8HDrQudyskkmujXsa61Rx3yqUmrCenAkE74EuIckQ44mwSSg+AERILinIZmdmtJbZk3RFWBMIKAN+qNjyoT+R159ZH3wODBYYMseHznFPCZ+KXhwWzwQYUUDWG4wNICA8rWdA4gNgpn0Xd66FJMuwagDOALUowNjbrAV140XnwtWmP9JNc5R7wAdAJ4Ija0di9qGw1gBJKwkkjD9nm+7EuRV0GbPt8hxc55dzYWEOB8mqiiBYmYz28E6hvANCymUxmdK1knTKmabbsyxswFpd/41QOD+X8QnGlx4+fGSNSsNisPnaaBvQfe8ISCQRJIFlrNaZB0xa2Ou1PFoOuMbkMjY1P2f5as06aCKYT2sZ0AxBfp4xbkKA3R4K01rVUrAbQiHpWFQrVTFgWEeraxcsEovbZDbnKPpen8BvhKxhoSDwubO1bcvzS+o2lvLnlk1Bq2/rvl966SX9/uDB/ZH+3FBrOl8uCHi+cPGSTc/OW3/otWqtbY0WQsJOxJkzQyMrdPr434iVCCsyEYvY9StXBDSuX1y3vfy5+cNhnZ+MYXO28YzoUvIO3nr7llip/KzZuUWtSzqt2J3zuaytSDSsTjlgN2xYXwBGl0u02h1MFAL2e7/3eypmAGBffOk5m52FmYmbZ1yaNZzLvEeKNjr3K6urlsWZt073nKYI2hl9JZhygqWbiy5QFyFjGgY4smGSgr6IG+MlltBFLhYr9rWvfV3ulIjVcpbOzU/bhbU129na13lbrZbsz//5/9Sev/nsyEHKOZIdHhzZ0ydPLBT2W6Ndsc5gaJ995XPqrj69f8++/kd/aD/+kz8hwLHRYlQmZPmTp3Z+vCPdshRjft6Q1QsNe+33X7PyaVUC7VWvzw5qFXAoFQIv3HzRXnv1Va3/RDxqF9dXbDqTMl+/Zz4EldF7KpxLo/Ly9WctlctZLIWL8IHdvfOaefs1O3iyac1y3vptxLET5ovGzbCCJ35GIhopxfGr2ehaKpGxk+O8lYotsWSyMxmLp6IWjYXFfup2BpbLzMFXsT/5k28IwOg2+tZvN614emSZaMiuXFi2dCJqC/NzOrcZAd/a3rOj41OxlpAs2D880jVPTs1IEgBA4N333rZquWCJGKO8DdeJDsctGI5ZbmbO9tAy8Q9s4+pFs+DQcvPTYsnkj85saX7BXnzxJSfM7vEpuYe9RQwh6RbLeGLCak10oIh5ZrUaawjxdkbQEUsParSL4h+GF820sdMeuRaddGIRZ9/c7JzYVuM4SxYB2EAuBrOGM1KsCRoANFZg/5HPiX0KIxAHTqcFg2OaE1dG9B6WlmPKcpZTULsiFEZdR3mdGz+BTQX7IqTnR96G9s3+waFiLcUnuQWMZjdiz721ZZQw1uhEF2p8nQ7wZnQSMM2xOijgANjEUBNbxOnU8LOLhYLdef+OY0PQ/AyFVPjycxjfIg6yT2DVPHzwSHkVfzdmIPJ+AG54JIzu0GQF6JxbWFBji/juC4Tt5PjQVpYXLJdJCWzg58O6I/YDZk2jCxSOmz+ExiNalU3lKmoM1mrOMETP2xkyAcEwZcA9kHfB0hZAPnJTpLDlPJFBjtzHIZb0bWlpQWxwinV0I/nFaBCxjzhSqcDuLik3jSdi0txC+FzgL/GuVBL44/QiYZIBZjgZET0rD8+qqOeBwQ3Xwb1wdku+I5GUSysgBuAWTRLefTAM4MfYlpuu0Lg22l21mm0+vG/JVEzgls830Hqg4QArhu9VKjGxAdMfcwLyk4ZlsrA042JD4pbHCB01Ag02JEiOjk8U+1YvrKtBoxHm0zN33rJ/Wm0BHolYUvfP2Cz5Prq6jJcBuFHLUJwLbPSYhMEBtxjzYk+Jaa9iHfaJG1Ej3yHvlB61ebSmnzx+rByBnJg9zTWSw7BXALcAqGNi6cKadqwm3kGv2TV/yLEjpXkn8Nqj3JOvBTjhvcNIhL3EFAwjhbD7+BmAaky8X8ZMBW2waFjAC/sHlo7PG7JB32v12gj8Vs3gXCydlp8ba3duh2hJxq01YmoFMMmIJfROyLHJ8cnFBJajxReZ0LohngGQmmcgsJmR5WwmKy00RhJpKLN+ACrEKuwAwDadWYSHaQSMBOpiLHc6TbH2aCay5hkV5H2gedUfwGYMSHuP6QU3kpfQGuZeadABQpUqBXv4eFPPATAYkIsalWdFY5N4zdkFYSGeZArIXbNqyU5btRDkA54v5x7MWJiasAVZE23YWiknvUKuAcDvzCRaanKlU1kLB2CeMp3QU64KkUHNheHAaoz0t1piL5ofHdGh1VtNMcFhsrGmBSJpZsrpIpObM24tiZ9OR/kO+SK5KuxyWIiDHtNBVTV6IYXAcKdeOjjADTdkyaRzW1burlqmpeYDsclJ34Q1BcW7AdziLCJnJnawbwA7MVEA5JcTqFrUsNVGTQgDHKVl4sb9GCvkP8YgH++fX6oPce7s9exUtQ/vIgPlSj+D9wIwJk3jodnu9q4zLAtG7NLFi5ZOJuxrf/D/Cuz/uz/339lzz99Uzuo0FJFC8qtuHDOxnGa3Y2e5UX4HfI2b6N8GthhjdH9PNPo+uPXvghT9R/i5rfOnQxYhG0IUemh/0gwYU/iovylOPNZDkJmxRGyK5bwCCMFYF6NpHvv7f+8X7Td+7bfsxrOX7C//lb9giXjYvIOWNasla1TK1m117eiAufykkgsWZQ1BZLpsjBH1+1YuViRSjmAh+igkOwRUutdsAMZeoPISPKAxcsDg3nJ8dG75YkXudwQg2Cp0G5zgdEKJBxtcApw41nSdgCDoPcU2hw1FGkLv0TgHPCg4o209W11dtnK5aMWzI1H76fzBLjo4OLKj4+ORG4ZjBnFd5DbdFod7SAEPeq0cg9quM8kM/v7uvlXLAD8kkm0deDiCMYJEkQjtF+oxIEWr0RRgBsuAeytVih86yNG99fqCOoxJjrM5HBYZuRgI1GBjOwouAvtp0bDleDkcjgJkR7a6Toh+aMl4TM8nFPTJtpiuLx1Xuk5QtGHa8NygXuNoCVDpRt0cOIJOgAQsu8y/4zJJoMCRrG4hiqaR+DLdVp49nwtLg88BwOG50+WjuCGYvPnW2+q4AArRiXeJb1Aubw7si+ieYLzBpCE4UuTSwSFZI7HBUtex1XDQC6vgleAp9N+RCwnJHtfLz+GaAQPo2jDCcLB/aE+3t+3GzZu2t7Onz9vf29e6vHr5kh0dHdjRwZ6tra3aRDigwx02HJ/Dz4W9w5plPREcECBmPTOmJTBygOZYQKLTJMc8Cz5IcBD+hy2BFtalS1elQ4dOBQ8cApyzcXdOWo56S/dzaEeHCM/PqltGkGZsT9RdRq9Cjqqudw6rDFp8taygwDNiVFcjFgjij5iGStb8HpuamRYwAzNtLF5O4sKICOtjedm5M4UCsOqcfoxjaxEgvUqIOTd0drRbSjBgXXH9gJGsJ+4fSjmjYiRaFAP3738g0WTGgB2zaajgSeIBuCVx/NFIiGNapRToeIZjHQEF88jEh5oiJHMkWwAcAH3UX1FYWwgy97sa+yOZOssjlFlT4g1ok0WTazi0wtmZY08dwcBoC9wFnL793h1bXV2z6xvr9uDee2ICsI5aHc5L9B0G1mu15BrYgq5dq1mMzmOhYJNTObv47LN2Z2vbGiQo3b49f/MFu7S2po7e1u6uQBY02CqFc7v77juWjobt2uVLVjzP22Qma3v7h7b58IE6bJPZSbt67ZoA1XKtbulczpKZrNiNMLno7jE6eo6eRK1uHUarQyFLJ3F1Q2i0YrmZKekkcg6y5hiphoVIMwCGCh3XfKFsnS5MX4SQwxIxR/ukVKnpegZD9jq281XzDrp27dJFiwR99sJHP2JHtYYFI3GdpwCWuax7l7yDrZ0te7q1Y6Uigv3zNjO/qPcqfapuVwYknD2sP9YuArOwSbt95x66srIk8Jtz57d/+3c0opBKxOwLX/i8LSzgxtXVaAJj3rCJ9/Z2lFijZRKZiFkwOGE2RIuNJJhzA/FrwAMnjItmEQAy65nmiUsU+1p/Z+fnKhwuX7mq8/yrX/1dMVxwdCRJBWgg7kXDcZ3nzWbVfubLf1HabJTHxA+02zY/uG93br9nn/n0J+3WO6/bvQ/u2s/+t39d+lK4Cj15+Mi+/OUvW2Z22t5+8027eGVDulBodDx5sqVxLMSZa6Wq+QzNlJDNLSzZ8dm5vX9/05rdnn35r/5VxfT/63d+x65euaQkPjuZEpg1nc066/ZYREzuaDxl4XBcwF61cmK3b3/dzk4em9ea9v6tt6W1FQpEbWIibdPzy9azgPkmEvbSxz9l+4cnVinVNMrBuo+EQra0um4hRho481o16fXAxCCuLS2v29Mnu7Z5/4mKFLh1rWLBvJ2G+Tt183Sa2o+49gUnJiyWTFm+WNR4x+LSsgp9RqLavb5dfe55e+aFl+zOB/fs9bdet24XwKhh9VrHWi0055L2kY981J5//hnb2Xtib73zqg2sbYl0wqZnp9XEykxmZULjGAodSyXSAgEAUBh1AjCiYJaeEi6GiKeHYBQDgpDjmDVbsHYQMI8JJIJlWGvgfJrVGY0jHOxOCnKZhDD2XXOyCsQkxlJk6oHmCbkDYOsEbIuQtUZ6NzojGR+EVRLGnStpDcboGnVbnJ+3dCJpB0g9nJyoq8/YCmwhYhHjiuimcI4zjs14C2wAiksWZiwBIz1k21t7dn9zUwySpcUFW0cnJhJW8cpZ36i6xhfXRpyTuDsADtFgpPHKz+Br+JkULrAy+d4Ufk7fkutBd9O5N8YjUZuArTmTVR4CS4S8hzFecgDOYcS/NRIt1okrHMlbASpoBNKcoXGGozbNNmJxIJxQg4U9TcGNIQH7mJ8pkyD0DolvKxctEs1Ys9uVcyii1K1RgUsvBgdLOY9i2GGAeMQbxgudMPzYDXPMDOd3QCmYntwH/w3DGHCLMUWaR0H0acNBnYcCYHpuAsEfBCgLqGnKtZEHAZQxtoPTIIAbsYZnQIzkfKKhKLF/TA8Qi08m9TWcncQV8hBGwskjeK8H+0c2EY2pyL905arycTVm4wkxsakN2GPnZ8d27fplyUac50/UQHbSFR2ZOvV6HqvWnZso+Qo5ciTiimgcYyPBgABF9g05PvcImOYNBgXAneWLVoOpns0ILHlw/6F5hz4L+kLWa/Vk7oFO59zCrLU7Det7+mKlANZSSFP8cn4QBzjLNh/c13t1LtGI0lctnz8To4TGH0AQeRKj8eQaOzu7YuewegFjNjYu6uvJQchZAGnRhYSVA+BBUymdmrTT/SNr91pqkDEhgkYd75gxW4BK9jfja8QomltujTgNNsazM+mEhYM+y6bjNhH0CVAbGO+ua+lUTk2CUpFxsrjyPhhAsPPdPu6IAUSOSLNRrDcA1wDg8JRzeT0+0bVH4wiZuxoJrUAAK9YNIAgxzTXVXa2CiQ5xkGfk8QTkREkjXk7xXgd007xhjfI8yCGKRUyjADBgAzG+Rv7YFRjkzIzmrN0BpG3Z8vKS1vvDxw8VawF/mKrgPIAxa17WOw3vSeWD9RomMAwVdXUeSJ4DIGpmTs6J7Kv9vT07PjyQZAzjr4z/JtNJGSrx/lnXmKwwxsQZAXONNc/ZR+7EzQAk8b5wuYQRR6OCfcQ6m4iErNVAf88Us0FGxbquV6RDypSDXCipO6s1MazYDz5f0ObmlwU4tWsVW15atm2Yx3v7I+YldWNTeoCpZEwu6I1WXWPh2SxSPF07OytpbwwHrkFPs5kGBmdtMMR9kEvDIGQSYV/sflivPGPl0Mm4a4jD/DvnnDjV83U5SFDxSGOrmoKkzjBLJ9PKwzm7yeORq3EyMK7xzz7n7AEslH41TXeZQwHoDyVrwnphPxIQTo9O7fgQrVRYibP2YPMDNdm+8pWfs+vPXJfcDAm6ppwYINW4v8MowBGIKWO9LWRMxqwuJ7H0bWBmPBoumZz5y981Ieu7/sT/CDGg79lLrp88dpYChGKPV9o/38Y2HaFLC4LkxAZOaLTvDnjp0gx70szymN/+x//+f7bf/PV/bc/d3LAv/bkftvm5Keu2qlYm6feYBTx09NCJogvASNSENRCZb7YEyMBMYPb40sYldbQJLHu7ezp8OVQ4YGHv5KZyopczl/3w0RNLT+ZscnLKDg9PVUTRWQwEvTrUQOlxmyDppLiV+8+IKs6hTweTLhQHQKlc16FGh4gEmc0CSEO3EH0O6JqIR3PIceBOT88o6AFYMGIJ/Vbd/X5Po0J0NCsUbrj24ajWcFpjBbEHJmxudl6bO5vLyK4ctsHjrW0rlivSYaEbBcgHCk4QKFdKoieT6AHMQO/kWkHmeSc8T4IfY5+lYkUFNbP+iF+iWYKOlgKcx+laEBwYGeu2XQAC2GLOudVCW6SoEVS6J0p6An69N5IOulSg8YyMkXDzwfWQVBGcAT0A1OLJpJ7L2cm5ijsScwmTB/x2jM5YKqnOAGwTCgsSNETT6TIlE2klCeh68G4oErkPDkRG7AiuCH+LZUKHSlpAFGNulMi5h7h5c7quADlrq6vm93sMpyI0okjKAAUBUMYitxyU3CeBiesEPAEopJtz+doN29ne0b0AfNBBRr+JAExyjpDkwsKcXMTkQIKuQiiorhbJBpR1EgreGwnMWC8qwXhFNKJxu/EYJFR5NN8IBjzD3Z1de+GFjyihd2s4YCensJ3Q3Pq24QNJPYkGIxjS7RBYg44YSQ9C3RH9bLpbdOboFs3PzWtNEcDp0HHfFCIkYwQ1dDbEEmvXR+MaSafN0kIzy6euFa5rjIGQEDmL9wndH++A3wFJ2Y+weZwOXFcFNImmrMQnM0oeHejphDeZ1WcNcP0IbcKqcsVKTAmXaP8ULbCrUin9t8T/qzW9U6KzG6+GYcOzd3ufNSfb+XpNYrEUEDDvoH2TdNFFBQwn0ebnsdZ553RC+T4Lc7MSoYWZQPCnQIRVAiCrxBI2Arp7Z6e29eSBBUYdJ/MFbH5xRQC/32u2tjCvAxZdPUQ0Gf2jQ5icmbXo9LSlcJlqdfR+MriGloo6E4oVDBVCGq863N2yYadlM9NZibyiqXBylrfdvSPHtrWBLJb5FQxPWBIgIJ22UCSmZwsz6oN798VCYd1SkM5N55R8+/xooTjWFWNgJDKMrEnLMF/QM2Z9IEJOsj02TZCbEA5ribjli2UBXCSBFE2MZw4Zs1hetCzirT6fJWZmxKypVAHF+wKWeB+VWkV79N4Hm5Y/L9rUzJyScEBhQGwAadYW68g5gnYd6NXriP7PekBXjAKHcal/81v/xra3t212Oieg6PKVdSXEJyfnOocTiagaD3SOKd7YJ9IE8gNq0RBxAvwqwLodneUwEEgQAdc4ixD/B2DkWt59911bXFqxCxcuyrzid37nd8UU4Z1zhpF4UcjWKw3LZSdtZi5nP/3Tf04A4tbTLVuHeTcxYQ83H9hXf/u37U9/9jN2+P5de+uN1+zZm8/oPQB0UUR+8cd+1HA8uXP/vv3Il37CYpmUdT2mf6MI3d3ZUwK5trQmUAY786PTMytVa/bunfftZ778Zbt797aSYOIEozho0KSScbELOW8BKzvDrl1YW7dsatL6bcT29+29W9+wSuXEDg727OT4zBKM96Uytji/YB70MZ/u2M0XP2HPv/RxxWdkCDA34PvLzRR3s4ATJYZBwFnBOEWjgbC6395/f1MMZXQZJ+NRm8umbCGbskwkaM1KyU6PT8RgKiKYP9JFGY+Rd1odd54NzJYurNvs0rKlshmrt6pWr5csxph7qWGPHu1Jw4dm08rSnE1MMBKP2Q3Xk7If+MIP2szMnNWRAOjA8GsqP6Hzjg6gTFkwHcD4BDv4WJSyadRJ9kjXRoBLn2QckAUWDoUVzp8dyxdr0tOjuCJmkY+PXaRhbvMeiYtl+gAAIABJREFUObtgZkl3DxZyMDRyh60IoMDRC5aRmkSRiHItwJCxg2G5UFRuAqgqR7OzU51VkmeYmxUQjuPiYIgzrRtVBLSj6GHsiWKOd0VRw9kBsx7gkPP5wuqaRNkBtcgdKHLJkRybzK9RIgcAOECAsx1GMn8mBnDWcPNiM5FQDGmswIYv6UwHWCUP6aKXyvnOuAzADuOYuHdNTioHoMDi5wDsAe4KEJyYcExPcirO9lBIwwduPAemcMe6fafpAvhOEwVggWfCvmbPApxxzq9vXLV4woFbhPNWtz/SK3IOhGjQMj7m2OQAdYwrf1viAJDpO8dPxSj3wdRrChwlhyIH68mtLCRtQp4lf0f8IueWVledArmss45zGdABVg3XSawi7+B3QHPOKZ4h8gnEVcXh87xjto4MkcghuH7WjZehMQmBd8R6XrmwbouLy+qmidECsNtq2wf3PlAs1Zhfs2bPPHNNgDFAHYCVjIICE2IqNhod2907VEOEvVIpF21ubsqymaSdnR7LcAqGGswSGnK4YMPWYJSrUm84hqDHZ9Ozs2LacY3Dvsf2t/bVaPMyqujz2uwCI50+6w67amqS66INNDYAYGnxDHAm59lQE7D+/D7tOMUw9IPTqYxiHCAPxkCsMRqUavLWqpI+YfKD7yszmgDXCujSUOObXID8FJY/IBZMQzkqytFtoIY1jRiYUgAy6IFqzB2mM/puiwvSPKLJtDg/o1F2AEFykLZ0btlfUfNY0KoVagD2ggM3gn53TmBwo18U+0PT/VDPzc8tmMfnFxABYMQaBNAh1ruap6tnT/OPPDA9mdakwNhECvkD59xHyGEU1DFiWPewQ/0w1XsdARtOR9ns7OzIisVTm8ql9Yu1TA7l3ErRzMW9eqAzgxhO7iqjgEBAe5j65SnGO52OxlnRYWREkbUtPVkATdZdtSwNNWpScvdMOuemggroYqXkIAsQSpMGoIR9BIt9TOioAAgPaPPyLFgrmG04t3CuTdImiaTqZEBXmOZo+cIcY0QSp0UIED7j+Q903uHCi3wMe4bmCyLvb751S+fH4tKqGFq4aPb7Lb1fnz8kgI4VyVSHc6aP6f1j7IMbKSZAsErNi+tr0NodByyRl3OuwsLVngfspkk8gWGJd2QKRdyAhUX+wqSQm26ibiiXa1ZWrheyWSY4YBQHAgLk2i2esxupZBoJAFta2dWKA6zlUI8uskcEFZ0hzab+jjUFQxk3dM4QJjq2GO1ln2Qzqv9pwPFcYfVtbz2Vec8v/uI/sGs3bigvlpA+bwZG5Uhbi/0sx8QR0MV/i7nsnPCcAP0I0xiDX9zT98Gt71lI69s3Vj9+OtQsf98FzbH2znhMy0lgkmtIyU2LnQUoSjuMET+0V7pFQfsf/sE/sv/jn/6yXdiYtb/yX/+UEoTTowPp0oT8IYuEo1ZH1LjdUuGCQ8h5CUeOkDYB4ARisAiiz0xPK8EnuCrgSreATYJ4Yc9ZZE9EtdEYaZiamlOiRTAFqOFwhVkE04UuGOgyBQwHsBOtRy9o2k6Oj1TAUgYjVoumC0EfW3uCEywgrFphCE1PZXWdDkBwrBHo9xpDoPiv18TecTpQ6P/ENM+tQw0WRAUtjKSKDUYz5mYoXptKGtA6ICEn2cKyHFCHnyFB2WBQh9Xhwb7mkBm7IjCjE8HBoZnqhGOqdHstadCcnuZteXnFnjxlFKyqd6WxPY9zX+LwhLpL8o9YIyAeyQUHlqy3IxEV8qwJMfuYhe/QdagIgYcWT0dDDpACo5Ki/SoRnWCsq6LAzQHDuBGJFgkYz2JqelogFIftSy++oFE+njEJOu+EhILzioDLuCjJJ//mhPDpYmKRTV3sNBooXJnRB1iQAyBWu+hPoXVQyDtwqd9TQgI7A5CA7jrXfnZ6riCKwCcsLg55nis0Wq6fWXSeE2MiK2sXBJQRQAC3CMohREdrMAYBE9HQytscuiPLK+q4UIjwvUWDb6PrdEngKGwRRiUYEWXUjwQJEJXrp6h2HTY66QO9T75HNp0Z6f2YmE1yWqpXbXaW8UKnfUZERP+BZ54vnAuUJJnKwdZhJA+qOWOf7bZzgmwD0ITELOQ6OAcA8lh3d96/a2EKGjRTMhntWTorsJnkHNNoivF06dKGvffeLRVXrE9GBtmbjFqyPuXqlExJiw0qM8GHBJFfJIyMQrI2AaGVuNdqViwUXaAcmkZIH+ME2scSOuvOiQ5si5YSNgGw4QndB8EW9pQ36EZqRRWXjXJD+1mCkyMdJVgpPO/52XkFU4AKigKKJpIMrokuP8AZxSzgF0ydTDqlc+Tk6FDdZoAgx3YM2sOHD8VKCA48dizthQObmcrpDKXDT0KEkKnANEQ3GVFutM0z6EuTC+283Py8za1ftAKaXIwJwEqYmLDC6akK2vNCXgAhGll0dNv1sgONPENbv7ihQr7VJuGk29iU1gp7gC49dsuZqRmbm180XyBgW9vbepc8B94tZzuju/OLC879DG0pOfEcidUwN5OzyYxbh2hj7e7u2aPHT1QAAFzgoMhYC/R/zr9IPG7zSyuWm5q27R2E5s8E/OPoxggkSXMql9UYMsULAMXahQtyAaOwZe289977csWFibO4sjJygBvqOQYDIbt06ZISc9Y6a8qNNyOIT7HrxgPpUN97/56YLLzHV1552TKZpPWHjn3B19A9zeXSAsEBruWCSGFE15FEUm5HNAMYt8Gwui/mn3M18wqgRZSZ5E4xgKI7AxvHb0+f7tgff/0b0mNj7BFGCM+bbv3FC6sCUKZnMvbKZ18WWwqGGR3ij3/0Y7a7vW3/8ld+xZ67uG793QN75/VXLTuTs/mlBXv4+IEl02m78cJNO8ifWz8QtL/wM3/JijjM+f12xNhVs6F9h3DrbG7aWo2u3d98YE93dnXWPXn81K5cucIQjc4KAHHG/J6/eVNW8+g0kQizhirNqrQOVxfmrV0r2e1br9mgX9eYxzdefcNyM6uWm1rRvvR5aHzl7ZMvf9Y+8rGX1eghISexlmHGiN3XH8Lw7AhEZTzlUGAprBmY1h7b2ztUJxvXJf+ga4mwz1ZmctLzbGOwki/Y8em5HRyeaO3zjdGoi6Ib5PXa6tqazoQ27A1GzLGg71IINO3llz9mqclZu3vvsb391pt2sL9jU7mkPffsFYtEaMIc6Jx9+ROf1nhUB2tNicADTKEdgzseMdJ1i6UfBSAfi+hMF8gEQ1bGIC2tIYBSOvYUChRN/R7C4j0x/RhJoZigOHYixq7ByHmIzAExaZy/EJOJdRR/5UpF8WVcqGlEU26haDdhvNK2g7195Q0wI6nciDPEjbbYT6ZiBqYj7Ohevy3AmxgJU8cVCF7tcZhjgI/b2zsaF6I4+fSnPiXGK00eQBpANJ4FcaTH7yOtKQDSMbto7BipeyKgi3WMCyEi507LirinUTP0iebnZcrBqEsZY5tIRF3+8Si72Gx+vxjVcg87PNS5xrsB/OJ7kLMB7PCsaNJxRtHIhHnqdGf7cvx17rGOUQm4NWaKopfGeHSHzzW/DXDXbjQFBLEmiEUCmDBe+Q4B47HMh1zrRuNWcjCGecK4YhAToqLVYO1MTgp0ZKx0FhMGWFp+966VpwMMo8nWgiXR0jOniUEeK0a7xqcHYmlwHtIAI299/vmbOpfErMhkBf6Qz7AuyV1hVaeTmL+kVCjzi4YzZy4utQBMNBY4Aw/2D5xmWRm9SrTEeraxccFKJfIpDJjKYizigAqY2+uaHZ0AHo9015p1AVuRSFA6hD7PUE6YMGevXrssQ6i+DSTnwVjx9CxjxzExOmmo4JztwbmzbxYLR+3Bgwdq5CL+DRAw9KFvVJA+H/uHfyeGkysRA8jd0HBDo5NxTTQTAROVr1QbYhEfHBwqPyE2cGY7HR+YeaaGClq7yncj5EhdMZQR8I9z7oz0upAxGY8kkssxpo6EBKO2ADs08XlX5N7KT2AGdzvWpjne69r1a1fs8qWLI7CypukFAD+a8B5YuH4Y8hhZ4B7IPnfjw+ORO4Att9ZDiqdcK+xoboJ1xPilayg6gwPu0YEFjFIzFeJ1QL108Vw94swrnJSHc1skDna07ogVgOM0DHFmZlSQvKpSLZg/4LFsFp28gAAU3oHE7uWsCqgVspXlVeUSNJuRJaDec1q0fSuVCgKbYRcyikqdwfWg1weomskkNOECSws38eeff1HrBDab5F+adf37WHOQeyM3Yk2RT8MUdAZajrkFyEWuDuOWfFyO9r2exSITqskY8UR+BSZhIIDJUkySA2jSeYZefS06VoCxzjRkINF2mowIvqPDizg9Z4caEFHy56TOf0BH7k2uoMOBZVLUK13pjFLj8X5b7Z4VStRHfcvmcAA+03vh/Bu7jhKVAPcAjKmHaWi78WXHSuV8kERQGFDKp7FEwFjYda5GcjIa1EGwGpXjVSpqsvM8pPUoDVIHjDLmqucXhI3rADfANRpH1OrUpMQ86gnOG+XKmErVHasVN00ajG+8/poaa4BbuLVKGJwgRSShNhzPF47ALQkljSRvPvydtyMGqrs23oH0xEeGed9nbn2PA1yNk50Rac+5vAj5VDLvURfpQ3cBj/oaYgiBzjMfT5Haw/LcTIfqz/2dr9iv/dpv2sWNOfvZv/7TKvpq5YocJU6OmHHvOAri2YmdnB1rhhvB3UQSbaC2Fjc0eEZEOMDovFHYkvQ6HYXYaNTDJYJsEA4XAJDJzJQVCiWh5XSWGMvAleXo4NBWV1akYUSHkaSaZHXcIWg3naU5LABEnhk5YLTm5PRUAJgOJXUXgwpoJAyMkhDg+Xeo7DCr6H6ygej2QYukQ4hOD4ck7j6MNdKpoGgiqIg5E4pJx4wi5PT83FJQOW1oJcYvoEXLITAkMCV/dibLWIp73F7o5JFEg7ajfyR73H5PABwHGKKR40QKhoqEwq9fV6JGAi3HsVbLTo/p3g5UvMA8IohwLxR4jDJSODBiR8IpEc4qxefaSBiRjgQOkK5bykFFYsf6oLtDYKITMj01o3UEuEFwFaPGi05PRdRXEmqSB42Owvqh6PMHRZsnyBH0NKZIYTLA0rujpNNpBpKQDlS8On22np4xDEOyQpJjp7fl0WEtV0efT+8JQIoCmUOajjH2wTCLOMBJTkgSxGZinKrRsIWlFbklSndO7kmLEsgkKT0+OhSzDOANcW46EgIMEbTF3TGFblNJ4Ab7iuul2wc7i3E2RpsICiSWJCOABoB1FEU805NjxsfiClpcm0Q+mw2xBUleSbLk4OXDBrgmoI7/ZjSV4AtDBJYio6aOGYcle9lSSfTVPNrHrGfuTR3Tbs8ePHykxJeCnT0C8INmEWAbrAxYkXSWpNHSwzo8bMEwmktl7Vn2MO+QURM6XLDeWM8CKQN+e/zoscZfpGcXdE5GAEowpxAzpkDDEhyKPkw/ioCV1WWBcjxLdfUCDvjlXjQyMdJ760KdTk+O9j3uOCkBoYCR43EfwFu0L6SdNBjY3NyMOoTcEwUGyRxaaYwjAZ5Sf8Hc4RxZXlpQQg4LkM7r3AyC43TsyxYLT9jj9+/a5t17lkxERYNnfeHOGUskxCC4fHnDivm8HRyfWjgGaNZREhxPJeSM+PzHPgGnXD+/jxHGYGBPHz1Rp00aLbDQGBPNJCw24ZdeTKPVVOK0uLJmG1eetXzeCeaigQZLQewSXF6jToeLe8xks9pHMm6QoKjHjYP4GYFwtuhuDDBo+bNjN3aDJpAAY+ceBStIzm9+1m9S46RyFb1yxXIzsxo5S05mxXIFaHrnnbc1jilRVzkApXT24Wo3EYtLh8SLYx/6VpWaPX60ZWcnBY1HXrh0UWuUUReStlKxrD3DumcNwUBkfXG+OwC0offLmC7josQGDCN+5mf+C+v0GlapOYYF3Vf2MeMKsHdmp6eV9MmMoNPVmU0TAWeg4aArF0bz4IQ14ZjAdL7NabWQd3EOZNJpp2/S7tkbb75jjx9v2Xvv3VHDhTOLzvF0Lmef/PhLFg757Etf+qIl4hNWLZfsG3/yDcufntnnPv1ZjZP97le/arOJhMUaTXu0ec9CkaBdunbJbr9/25bX1uxTn/+c/cE3v2k3PvYxW760IWF+2MDor12+dkXMUJhzFIMBX0Ai9hTl77zzrt29fceeuQ71353fxNUbN66LfeuaXghTMxYX0pnOWuw0anbvzjt2sPtEzpCPnjy17sBvkfisneedg2005rOrV6/YJz/xKYtGncYe8d3p+0VVqKDZ6fGhz+WzXnco3Q30yVi729t7aqAAMBOvcBo93HliTzfv2bDdsHgoINFyABYpJXiI285xbGll1davXrX5+TnFs4PDQ4nZ4jT67p13bXY2Z91u3SJhv+WmF6zW6GkvP3nywG7ffst++Id+wLqdugSdeWcz04v28U+8bM1u2zx+r0aOnH6kE2ynyGO9ijlac/brYxdE4hbMIWKTRl40KhKwSpmxPdxY4zYcIvTsxIT5XnTz0VXh/OSB8bPESFVs9AuYocikQ46RBR98f8YZ2VTsQzc65HI6ORBWKjp7YAVzPpNXcI5yruFoDWMJU43c1KQMGMjdWMcCdxES7hJ7GfdyDsMYLhCjAABg+2UnWe9Na9SrOqc4uyg0KEzouKuD36NZBOPN8+E9wKQiPsLORieGIp3nQj4odzTPULHJyWdg8kMDpKrYxzk41t2iMcaopmM21UdFkxtTovEAsAbggfEKcYYckvyFBBhtGs5u7pFiiyLYMReTapIQX4gHPE+AoQBjnwYjrWPtHmwXxM7JC52uEnkTmrTK3wAjyEnkKtxwZyzX03JsackGjIxVlJ8gjzDSRpPov7TRMArCnRvGmxPV73QpcsMyBgmGyNVh59Dkw92XZsNAgAkMI1h6MIU4E2VWI1Z01wGpIYyU8srjlxaXxIwG2HFnKKyslsaIiIM0fqWDWuDZO8MC1mGtVrbpqYxGApOJiM5dXPkAtxC2h5H76PGW1gTPE/Bwegph7qAaJzDAuE9y2+XlBY2e8XfHpyca96MxA7sXoKDR5FzvOtORUMQmgm6ckvUQDMNAGlq5WnLsx95Q+RKgBc+NxhiNVPIP1hFgH/fAVAVgMHFaToAtxn3JPQO6XpebOZY8OSW5I2sbsJT8mLVLIwYXQhrVaPcWizgch5X/86xnZufECDo6PNZaY53mMhk7PDhUI5ncHUa2HyaNZ2gz2azduH7VjTBKX6+k3B0dK+oeYhFAOXp+AFwAMFwHe4s9xZQLwDI5NeuX5oTTqCT/CuiMoc5h5A8pAY38jUAC8l0xDkMB7VOuj+fJvoKp48yH3Pdyxgp97UPW/ND6IhQwmsi5AsAVnghYPDlhHk9PbqSA52NnbMaiEb/n2iAX1GvkFg6UAQBxjqmMxuECObReu6cYxvkF0w9GFizAxSVMFPp29+49Xc/S4rINiCnk2WenasxT57DWtf/aLds/OLCIjDKGbnTQ61PDjHtt1hm3qykG8YvYx/lH7YtuJ00rzj8neYJbJGzTithsNMMgGCj/jccVD2XKUGYEmfF76l1MzeLK8dG8xIYJoBoiBsCTmnWwojpdmfAA1FB70lRLTyYkX4POdLeHPhoSB053TaY2Ho9ASTlAT8DustE0woTyaAFluDGLMevE6dmn5VJNe9ONDTuygjtPmwJmWVPsGb6er5ERXM+5a7IOqIvJE2BmkQ/h0gw4iOQKh/eU9Knd13ON7A0HxKGP3dGep7m6s7WlGu3nf/7n7LnnnlNDiXWvhBEtxtGs4ZiNxfviOscg1ndqho/XtFhcwi7cCOP3Nbe+18Gt010Jyo9F5MfiawIERiM9PAICMq4P0L1VDLI4mTX0OeR22DP7x//wf7Ff+d9/1ZYuZO1n/8Z/pYRiZ2fPjo9O7Ojw1DKTU0r8b995VxajzzxzXUK+Dx88FtuDgMKhefPmTS1CghDdPYILhS+uNSQQJAoUCAQ8gDEOoPF4HkCX655hpzx0Is2TkypuKGrGoq0AHIAaiDKvX7hgB4dHApgY36GTD9LMz5ZLHMgygohRXLpwsWqr00XAk3YI3aQmTkQ4IqIvYWL6kMjOTM/p2QKuUTxPT+Xs+BBbZLR7pmQfvI/rEOyYXFaMNA51fi4HJ8GD5IEAiKjopUvropczTsVzoEuApgpJOC5FgHB0/aOxlMAIujKM4sDKmZmd0SG0NaLr81x5y0qadZA5sW0SIbGZSC6lW9Sw9fV1Meb4hSU2hRNz+6KbNhHvhg0XUZB04t0Evbp5fAiiwyTCaScoei5jQqI89+hcB8Tw42fJrpzOj5nARopkrpdggFAnSR8FIddJZ0922O22wB10NkiA5XQ56jCRjLoxBboOE0piCPJTuZze/dnJiXTIxkU/RT3ME/Q4KCYo/CnG9w8PFKQurONo6MBOOpO4CsIM4rylgCFhAQAlwTw5QqsCwUo3fsv7BHyg80kSIkH2UcFCcQ7Ad/fuXXVIKKr5XLogALaa9xe9vSs6NsWUE6Klw4X2QFLsNVhgvGP2COwt57oFzX2gbj3PABYI14rbDv/++MmW5tkBf8ZC7ozFyBErX9J7IynkZ7L+SEIksg4LMshoWMGODg+kwYZLEM8NlhpgAbpT7GnWMIHX0eBhEXZtYWFB727/YE8FCnpp7HnODNhD7E/W3N7OrtP2QgyzVFRgVgGentTni12lkQs3tkOgDEditn98qsRc58CgLwCFcyGdwP1rQolopVTWsya6E1wBjEm0bt26NZrjhw0UFKOSrw1i8Q7bBHAcK7nhwEqFc0tEKfCyWl90/XefPrXNd25Zp9EUSMxzgs1Al5BzgcKe5w2wdnJestXL11VItdsNw+Xpzt17NruwLDYKDEl0iRgZJnEBtITCDlCejIXNOk2bTDKCRJLTMwyHcGEMx0jIQ6MkBq0LBH7bAq64f4oMOtkULTDvpIHAuCuAE2BhrW7Lqysand7dPdDz3t/dFlvs7ORUgB7MBgrfRw8fKemiGKLY5z0Xy0X75Kc+Je2RzsBsZo733dH42Pt372jEB/YazYXJRFRJHqBcPJW2WDIuGjpgG/Hj9Dgve+vJXNaeef5ZjUpJQ6wMI9QVwoAH7E2KF9Y15xHPmyT75OhY46vf/Oa39N4pXH/sx3/EMrm0VWtFMU81VhoKCpTP5TIqsqZzjqkrhjvFV98jnURGvz1exieXJPIu4xLOKI3FkkSGxbpgTZF0FooVe/f2Xbv17h0BXOwZ5wyHWG3E5qYn7Ys/8kP24ovPWgVx5U7X7rz7nr356uv2pz79ij3/7LP2+//239rp3o5NT3BGFey8cGrzS/O2vbOl5kJ8MmPBRNxeePllm1pasun5JSWUp4Vz++jLn1CzRwCctMKG9mDzsU1Nz9qrr74m7bg/+0M/ZEOPG+tVMykZd9opAvfabgxiaBbyo3dYt+2nT+y1175pjXpZbDyAyYVFYkTQDvYLNj0/a9ee2dCzQoex1WjIvACmJ9klBTiAB8zvcqWoQr1YKEtgnikatM6I+RgpAGjPzbvCBWmAo90dG1CU2kCjDLDBKKLR3CSuImXA2PKFy1d0HvNOaw2nOxiOTtjjp48sk03a6fGeTYR8buTK4woJRP3fu/2OffSjL4h9/PTptr373j1bWlq3tbVLOn/mF+YUl1x3xSPwhvOXD6cpyHiNE+4GYMKtSyxjmF6MUZNgI0DvhbU1MJ8f2/WUrNJpAFG4whzWaMwQMxr0EB0gksDFtesY1dI2DIXEViEOc7YSPx0biLO2okYAeQznIzEMXSbFoJHjMs2cOM2wTkMxG+0Y1iVnWUxOjRQ9Tmye8zabyWlElPVQLMD6oeiJ6/xhfFWaW/2umD006GBF0aTgeXAdGgkUa8C54UqPCibcKM7jEMqzRauKvaoRRkbJvTQr0mJvsL/ZWwhn49DLc+X+YJsTn8gLaQySbALyOFDM676+7MBnWDSwuvhefD15H/dBTqBzkrH0sMu9GJPmOQEE4kAM0Du7sGCd7tA8vqA1WjDaGxrBZu/DTmKPUKQ5bUmYJTBIHQBfRbs0GlXs4T3AJNK4JqzpFsLqJlYKTQ1yqKkcoBTfwxl9UCACOrK2iG+HB3tWb8CUj+vZM1qvPEnsN+eQjS6mG4fG2ABjkLAKRaQ1nBDaUGAD73psJsAEBYLhm5ub0q3iY2l5xQ6OcP5z2rbSmEsl7YMP3hdDB/YW7ncATZgqsM4ZWxMLc4AgNG7axyM9UcbqyO/QvGqLsTEzM6VRcZgwMEzIpTBqIT+GFTU0n+3sHgiYQe8OLVfyKUbFGMelJvF4cCNsqpHIGuLZM2rIGuCcH4/XwRSnwQp4T9NaDJmMc3OGhct+oqlFk9zlCW7U6fDoQOuKtUb+FY/G7dq166pDAC/InVgHgIr9AQLxNeW0MHnQuORnyO0zmRRoVK+iSYXmlt+mMmkLez22trQoHU2v2DsdNSJgbCFdAhA7nig4OytYpwMLDeMel3+x73iH5C57h4fKC1hnY51VgC3idBinZOkk1ZRz4bBJnsMv/o6cgH0ACCQNVr63342PAwKR19FIqFZq0u+jqRxP0MijkZyU4cnpwZ4V8qcWjbMWGNOjVgAIMq1tPmAUUWdIQ5ARUw/OooBbFb0/DGFwSc/m0gLO9rd3LRxAmN+vsVy0QDEhmZxMytjl0aPHyhe4xmg4qjOQda+JgQZi7l7lk5zTmGIA9DKtgIkBZAEA5EQc9lNQa6tcro4MCWBvRQSUkfuxrqOxmJ4BYE2zVRczEMde2MdMEsFAZR+w9px+bNgKZeIMdQMgelJ7gvwZN0b0OGmgIiIP+50pCdYJxgnUaTwftMvIP9hb/iCTSuSOgGdJacBSr0lqg+Yc/rY+Fzs433gGvD83RuhTTQxLVOYZgPUN5ECoa89GzXJ3zxqvxlgKEy9MMcIBrWHOUIxR0OdTHc4exbE2l1OzuVxGJL8hx2vOeOlbE3uW0/s1AAAgAElEQVSGbjoI8B4iAnVrKhPTWDw11eOHD215adH+9t/+W/bCiy+adzyuTuyEySqMy7GxxvmemFkjl8TxNJqwixGGo3+j2TJifX0f3PoeB7dqpztDXjpBU3yskUPNh4tkROnTPDalOkJuEkXAmQ8BPoJiR+DWP/rF/8n+1a/8hsXSQftLf+2nhBgDUjBfXCpAf3QME+Z5gwGPfudr6QKRnOEcRLEK/ZxEiEOKsRU0uJj7frK1N3Jj8KuDQQLIgYFmDYwrEG5mrV1wJhCaXb96TQXP7s6OxsXoSrF5KQ4pMOjM45JGZwQNCYo/17k60EECsEUCSRADBCCxgLapsQq5R9KxiKhgoXMB3ZjEj9EHigjAHsABEk1GWdiIdCfpUON+F4knrd0fqENF55EuiVzavF4dThToBDfArJWVlZG7F1pGdQVqGAUIQpNUA5AwWrO3u6NxDp/XL60KNx7hulawct555x0BEXy/drMtPScEMmE3AYZwEJJ8kQhzWPJcue7whAsCXBsJt3Sp6Kyrc1dTMcSzlCtdr+M0RIYeOY9JJ2GkyUUggB1DkiVG0GgsjlXFwcu1MS6IWDQHKywnEgNco0heZOcOKypEN6U9AkpwMpnVwQ41GEYYa4oPOi6Mmsn5sUKHLjWyoD0USMY1wJSiawfTQgK0/qA6nzALsEgm0K+srilpJ6nkGlZXlkdjIQQDt3YBZbg3CZD7/RJ/JHnPTsEUcNa/V69cs7OTM10r64oCh04izCrunRETfs3Nz8vCmDVAICGBIAGT22GvK1YCa51refbZZwT2wUQjEMFg1MhJq2lpxjQ6HbmH0UWjYKcTBPstHI1JI4LPHQvKj0doKNgPD4/UsYU5yX6hOw+wxb2Q/LNeGN2FGYEWHh0/ogmJJoUa18rXUwgR6AFWCHww9QgyALUkHuxDAFhp1qhL5dGYIsDx+emZ9JvYI81OS4kliZhzMmS0AUDWgdHstVP0RPxBjZ+wJ7CvBthj7IHnrqR8ZJzBWQDjDo0ZN8LmUyJ3gFsabIj+UJ012IRoNVBEkWx4PY7dCsuGk5FE5Nkb1wWiPd68b7dffc3idPVEuabb3BTgwUgxLpYOMG9ZJDlp11/4iG1tb9ndO3cM/TVo6p2eo4KTpKA0wPh0o9OzzNSUXVxft53tp9aDdToRsDDMi3pNwJEvGLZAOGLHhZItkJRrPClhczOMvlZE2XcJCiMuA41IkPxQ+AMepaey0uMA0IN1Go3EbWIipjHpWCRkPulbdCQyDmh66+23Ne7E35E8jd1tOQNzs3M2z6jp6JroVnJe7+7uiNYOS67XblnY52zT5xeWNH4STcQsnUM4uKCRtIoMQ84sOZm2T7/yaT1L1hMFF8wunheJNecl65gzhD3MNQnE9XrsYO/A3nrzHTUCctNZ+9znP2trF5dls47hg8YbGJuWfg/nQ8di0bAlSP7GjRxGkQS84Ggas6XleXU+HYPEY4nEpBjMgDOsJYomqP6drtkf/fE37bXX3tKa5L7YA6wbgun1y6v2n/zgKzY/O2Vvvv4tu/Xmm+Zl0qfbt4tLK7a+vGL5k2N7svmB9Zt1jY893XpsmUxajFGAE54rZgE+WBvdrn36B3/AzhghDwfsuY+9YMEIGniwe0l+m1YooCU1bb/5G79h5yfH9spnPi2nTwofdUMRtsb5TToXTs+m3WxZ/uDI3nrjLbv/6JEFAEOiEbkIblzcsFxm2gZdj/U6A+tgd093vsPoe1Od1gFixGgGARKjoYGwMqzpYkEOrbDw0OyClbcwv6DzgDHnZDpu4Qij01XlHwe7Ozabywh8QVuSUcThkOc80DgIjKO33n5T99Dvd/T+YOTBuEIcfnltySqVvN2+9YbduHZJa4QEGGYha/Lk9Mg+8rGPOIfPcs3++Ouv2Y//xH9mjUbPHj3YtD/zZ35Y5xrPfdz9FzNJ3W/XHebfZTCjMSqABWckwf1TfPZ7jN0HBar4/TSWTI0V9FgwHGmNHBgBt3RORBkdmbBauaqzH8CHXIEYyNkMWOE65xi5uGfLTfHz1ADo9aSBhCQCYDBsK+dMFpZ24KCDhg6gAmNG7KeARkSk14jhCSAUJivYwo+E4fme5G40vMQKxkin2xHzSQ7XAD2M8nSciLZGnNlj7c5Ip8gvxhbvibg8HDjwgOsj95Jfl56Zc9gDaBuMdBOl5eUxfT+YGOx19j45Bmx/sUAYHwoRhxA4d40BNIAo7Plcl7OE1CzgrATEGLNRNSIDqNJ2DTTYM+RcxI5C8dxWVi9IrBkTIiSOC+WqFUuMBDLCxf4fCvygUIXtouIRJkwQqQWnkcb65vlzHTI98dNwdZqNnD+MNhK/5XrM92H9w8BAhzMek4MaBSDMLdwmvT4XT2dmco611myqyIbtBtDGvoNVTf5CXo32J401AEo08Iihcu/zOjdx4gTfg/tnBA8nyvAEepeMwjW1RyV50elI6gFggabA0uK8cgUAVvIBWFsIaKOXReONnIp3Uy7mBYiR0xE3nMs47xkGvxu3ZA/BfEHGgWthJJFxsFgUt9ChGGZMHgCeAmKgv8Q7QnsJMJ+fB5iEvp3LI3meNAfRgmNsHymCkHI219x1ciUOwHGi+GjX8u+MWLOvOfMAIWBek0si3g8QwjM7zxfFdF9YXBIAW8yfSgTfxdpjPXPWKtdLnqPnVKtqdI4GXzadstlc1tZXli2FLihNuDGo0R/KKAW3PBoyNA5hx0j7SucNQvyMJ7pmFj/rWGZKbgrBCey3tAYBWch1xmPTGOWQO0mfdKRnRLNPGq3VihihnPOAXdRHxFr2GsxRzrWtp0/EeKaJgqECYBPufk2ZPtTt9PTIllcWbDLL2JrHun1cyh3QANBEjcE7gjVFs6KQL6uxxV5izNTroyHi3BaJJ+QzDoQOSucWs65CiZy6ZgeHx2p6cd/EA3JE9ClZd4A95JCcSRCZkb2BfQdI1cWwQY6FNYFiMLVpoBGPMNFx9Y4z3YA1BhCG9jM1IaZPAG1OJwzn1XM1yQH2iW9cAwBQOBLVe+Oso/lIjkm+Tl4MgCu5FrTV/D7ryfHbuejCIuNnaoy6cGJ9c6PbSDnQmCH28XOlkdhq6Qxk7Pb09Niabaf7jJ4x75azRsAX+Xe5LFCVd0rcBvznrBALWCZbXjmMEmtUu7baiivpSSY5nP40z5CYxvOhloE9SGxhbWEUcH5etDfefEvnupzVyVWSKY12YroFGWF+YdbWrzhN5EqxaI8ePFCz5Bd+4RdEdmHCSZgUC0GjiQ7IGssojWEa7etRrBFrWJpbDt4as7kUv77vlvg9jmwxj3vweMiiHc+hImY4prKPE5LxwpBLC6KfREsPs87YXDOmAVW0b7/wd/++/dav/2tLZCP2widvKAiwwfcPjpTIAZ+RIDHbjpYAhg4cirA62Pywsa5ev64Egw0ADRcGFSwPKL1Pt3eVnNBF5IDQyBTU2x5zzVDdvY76DnV3OFCyAjpcOAfF92osDwYM9+e0h5xtM6AOO1ZCeYjq+/127949BQT2Bcnh4T7MqbAYMBq9Y1SjVlXSw/emSOSAIjjCrjkrnFtQdt8AYQEBE3QaKfqLRZKWnrrNuCNGEq5o5mc5Vgm20m5MC2CKe+UDvShAGgAskjodeg136HJA0XGls8GBxSFH4sL1wKSgo6NORixmJ2enuhaeAx0KDjEo77zvhcUFFZ4cXLwXibh2Yb6kLTOVFgON7hMUXvTE0PoCCGTUlEMxOjGh7i2jkCR4sVjc5uYWFARI6qCPk2AQaOhyiO3Q6epZcz90xXjedAHQ8RrrmYjV1yP4Ma9fVCdXoz0UC36fiiMSDHSsONwpON34YlLdGpkf9Ho2mc4o8ANU0K1r1quypiXAQLmjkOCgBpBCY8ppqGCPHdc1AiIqIIeDzvYYUfFQSAw+QL1cdkqJI3oWMCoA32A8utl5B3byzIck/zBrZNXrADEKXTTb+Dro0mgj0MGmMwQLg64xQY89QRAEkISV+PjxI1taXpJgPEAX750ihtFIknjAKO2pyIRGKWFaUHazbtAEmJ1bkFgnVtokttz/8dGxgj7PhL3IewIw5nvQYWOckMwDdgxjsCSeOBbSleZeV1ZXBGBJZ0usLDfWxQfPi46sghPgY6etDqlGA2dnNeJCssW98a7QIQEcZSQIthqBGXbg2E2SNSrqcd+NqAAg1FsI/vYUhKenc66oBqDvu+DKu2CNcY2wrmAhsR8oIkji+FpGC/hZFM8khDAJRUEfOKo/BUatUlEhgSjuxoU1m4M5V6va4cOHSjAAS7d3drT2bly7YqGARwnY6tqqRWIJe/h02wr1ln3z1W/ZJ1/+uM3NL9j9Dx7Y5v2HSlgX5+ekifPk8QOLZ3NiCMBGaVbK1qpWzEdBagOblRtn3Sr1ls0uLtnu8anNzM3YZCplVy5tCKQBIL9//76KLgdgMC6CHhC6RrtWqlQsEo9aIj0p4VOAPajz6Umo5A11YkP+oUZxZ6dyYsWeHZ/YzvaW3h8sAJI5sV7jMbt89ZpNTk0pIacoQXwZwPbxkycCN1iTf/K1P7IAjKEOemqO/bK8smJLa0sqjNFRevho2/b2jwS+ffQTHx11oSmoKbSHYlSwNx2gBYDizKDZm9n0pIT2GUl8+PCxGigkop/53GdscZni0i93RWl/Jd3YMgwWiq6JkF+OgflzWIAtrRGEs+lW+gPEmqDGYCiEpJGHuC5jn0qKS/b/sfeeMZan13nnuTnfW3Ur51yd8yT2DDMpUgyi5CSvIJlrG4uFscACCxtYYL32iqRESt5Pa6w/LGDAKy6owIWiRYuiGCZxYvd0T8fKOadb4ea4+D3vvSN/WtFfDFBgDQrd01V16/7///c97znPec7zlHCdC8ft+CRv9+4/ssePZ21xeVnxHWFbCs1EImxf+vynbHpyVJpFjx/ct4f37tvG0qr5ax5LhMIWBZRiXR6TbHqst79PWjdbG2uOXRMIWkKOtjlLtKWs2qjZJ7/4OVve27Yrz96wjsFeCyaiAqMYPTg+Ig6jXxi2b37zm/bWj1+zG9eu2T/5p/9U4BYNHo23QUnyemTmQOxeWVy2QuZEZ3ql4bFANGrxdLs0ra5eumJ+j8c2V1bMgx4VezvsGDcdbUkL+b0qdjgHAURoLqE/duXqNYslkgI2KXBnn86q8KObz7VynsVgJtbQFapZOAiglbH+3h4BkYCcoVBMIAOCymFGQhoNu3/3jpocvd2dMg/J5k7lXvjJn/skZBSbnXtk25sr9tILz5nVGdk7sVdf/7EzEKnX7ROf+pTYizPzS7axfWi/+mv/nb1753178uChffqTH1dsIveh0GFMqXV2U3g6cMkl4xRicgj1NJwRgfQr/WKxABTwJ4LyFTm0OZdqhKkBlmGhMb7I/QbooQgMh6K6fvIg7hsNCkbh0LEkLkm0vVZzbHpraK0Rw+TAC6hzeiIATeM3TeYUbLBygZzDOZDCwuK1OM8BesUwadqtBxCqVsxAa8yBaDQ+YQ0B7FOsk1ORf7APpU8Ks7FWF7gC2AGrl/cFQ5g8Qg2oEsCaG9WTzl3DMZrQBXMMJXIumBoV5TDEfNztyJv4OsAGQAOsCc5D1hgNDZpt/Bzv140tV/R8YK2KNbW3p7NUrsPVqtYdphDEbLlPpxnR3FEsJ84z18s4LWttcvqcneYKFgrH7eSsYEfHZ2qMyHlbeY1jRLjxNXSO/lqwm+t31+rMeQRKwpaL4aJXUZ5Ew4RCjjMQJhNnGGOfAHYa64HhMz4q5tTa2orVa2UrVzDPADiHLVVQ3CZn4vkUcjkBgcQ/x9J2rtBitsGM9/lteHREuYBcHWVW40wpuC9IfGjzWEBACXuAkTyaoBSbgFNbWxt6FrxX9j7n6N7ege6tGzR0Ls8wNGCH9PU6MxA+WB+uKYB0ggMtpRGbalP+iNES7KShISYUIs7Fegm9Lt8Hrt6Abl3dHdqXsO22NjdVaAM6knuxtpzuj1/PHSCMPcHzgJHDGUKOBQAgzbtaTTklMYnr4NqIj3I1PDlWTs4IOwx3cjR+DlYZjdlGrWb5bNamL1xQHru6tub0i0olNe6YOKBpBfjaj3RHw+zC9LRNTUzI3KUhY6BtTZLA5gToQbeQa+M9cG8i4ZjWNOtN8hLoOp2dKo8j5+LPVnOUvSdjo6Zjoxp5RUbg8naaORbgIGMGxjRzOcf695hyaNYxcY7YwrFATVYpAj4yzgu44ZEpSrlakAkHhl7kHJ5qzba3NrRXn33uhiVTMQFRNBwBIGm0sAfQ/oWNjfMsI6fHx1lNY5ADnL94XsAyZzU5aDIeUY0lkx8/7uRobR7b3Xt3VDsQd+t1j/l9NHMciw+NvrPcqZr9Gq+UxixsctdwFl2jVtEkCzUbfScAR2qfPsDN41PVs4BLAK0Aq9QkgKs0zWla8kOSRIjEbWsTgXh0ygCoqCFh13Lvq9rbvK6bMEqK9esYdBhd5ZTDMgXEv8FwZ1pKbo7E4IZZtV6iner08kplidIzqQEgSHMbUgMxg30FGFitu3iNJi7PXo1I8lr0XnHQzeUthnREIoVqgRoYGmM/OXUAYiikBjYNEZlEhJz2H+BVIk5twZrGtfNEMaWlbagz0Jhayqi259nCguOcx3BJABrj28Td/h7rH+mVW3IplxdwzBTE1772Ncfcgq0rbMvpbtGw+s81tsTmberptnALfb05gthidbkRUqfE9DPNrb/l+Nbx1mKDYO6SMVBODh+KQIduQhcVjb7p8gG4pX9DlLVUFJ0aHS6YW1//9W8I3Orobbfbn3pBDlt7h/vaEO0dgEKIeZ/KDSERhaYe0vgWhQ2iwIjfUnD29PZpE+7uIpDnsaHhYR1KdIJ29vZEbWTDMbtO54tDjIDDptGoEjRONjHgRiIpQI2CjoOY5BIwDrCCURoSIgAngUvoUNTrtrq+roKps6OzmRik7JCujZ9kL63iEnBLej1C3gOilvIzgAmAUk4LwlGZYZ/gbMO4C9pRrpMF1bdqhXJVp706gmgjUTQnXSLHgSlQpIk6wy6RoxussLrTcXIBMiVqJ4cFlGyopqcZwDInBs3hlky1O0CMg6Rc1iEHcMMBT+fJjXadCHByB5ub3wYMomNFMc9MOaAGAQZQC3ALeAIKMuMBJMPYV9O9AxCg60ESwoEO4OKSaq+EUEmECG7SowiGLRFHnBGkvS4ACXp+C4QgcHJCcPBQoJPYcYjxfgBXCGrqQOOe1xw3dZpcHgnsSnxRQqq42AV0oAJKDA0N6qAEMEE4nRFAnk3rsKMrTwEj5lcwqBHaHcCQnq7myOeJkmhYL6wvuitKJBBrPThQksCoD2uVBJb7z5oCkKRDhPsXo4d0x+QOd4aIOh2PiNYTopMkHpOT09Lc4v0oSW6KRHII0lWRuLjfjVO1kl9ph9XciAHApGzS0UqpMPrpE0jL2mBvkhC5pohPBzVxgHvhdAN4HbTxSDAZVw3ayNCQbOspVCl61e1DyB5dn4YDFdCdIRGkiOKQh5XAehRbUhoaDhRm/ZBUO7AJkflTJZgk8BRkfB2AmmSaIo/7yLMcGhxQ0c04gkZn6nUdyrymEiTENo+ObHx8RGMOxCv0FrQnyjhcOo0a1oj7s6HnC2DJe6SQpFt3eJjRfuB5RBgJqrkEhmfGe+R30GFHCBbNmutXr8r1MOJpiOXmC4SlTYOmFgVkMha2Mg57CBanO80XiFgmm7V3794xf8iv5AmNglgkYcMDQzY789SOMweWakvaCy++aPMLSxLHRUg7jY1ytWTees3OTU2ruNrY3reG12/5SkXrgWRpSIy4hmUODwTSOOHkhhItATSylHfORLAVAXhhjpyc5axUqVsimZYwb1dnyiIhJLQBuIKWPz2zzfV1aSC0NOoo7gBIcGTs6uk1f9CNUVDYnDU7mTQJAAtJmufn5sRCowFBDEAwP92esqHRYesfHFDx+ODJrC2tbKjYunLtsgockihYUq3ii2KixQwRqyWAvk1Br0tHfGFuwVZXN3S+sL9+/os/b9F42AIhNHrciAUgMCw0sR0BicoF6+li/LWh4hJxYDRFnKYXLozo4MA28OsMA1wl1pWLRTs6PtRYM2yuQrFu3/3u9+2tt+5I88edRxSYWfvsZz9tn/n0RyzdDhshIn2t/d0dm3301DZW1q2SL1g8FBLrj8T+8ORUZxTxbnFuzuJ04BnvtoZNDA9ZPnus0bK27i7bzBza8x990bZPD2z80gWbunhBbBPAlFrVa+vr2/ZHf/hHdpI5sMsXz9sv/8NfccLZtaptbe+ocAS0htHEPcVJE7AGLbtoMmVD42MWlND3oM5G1mEJO3RAlVzOQsSqBqwfGmIw4+i6F13x7gvY3XfvCkD7yMc/ZcFITOOL/+k737FbN28prhHLtne3VJB09nRZtU4hdapRKHSjpL2UgwnCGRyxfDZv6URSyfLq4qI9unffxseHBUpu727YYebIPvyJjwrMfePNV60jDejGSCHuoEl7+507OqPIVWDm7O7v23vvP7RzF6/atRvP21989/vWk+6y0ZEhFaaAEQAd7BnGmWluwGxGU5E9IKCoWJRTNAU9f2fkhXMVRyw0iei4AzgSlzh3+BpFE/GJ9QvAfHB0JPYGLFBcaGnqkePQ2AM0oNnEfmAdAsCTQxDLE5inNOOzG5P0Ov0dNZmCAls4FwCrEbSmaUixgwQDLEbld+h49nYrRsqhGbCVJl48JtajmAU+v3IABIAByIjFMNaIz7DK+B1ykA3AyGE8zRXg/CkZhuOM1XFYbkMioCFQnxxDmqLocDUlDJywNCeVR8Yb/D8gjaQm5NrMuDyC+7gnM4blBM+pcGAP0wQjjyAv4+vkDZKVQOQdJ1Docx6PXKDJ4wAQaV5KZzGOEHdUTF0AP2QsMBgAyCoUK7Z/eKxmZQ4RaeWYNN+aWoWHrrkab7rrwXDldx6fOt0laW9BRtCYDZIfjm0H2EMeCeBDM4c4BaOJM50PzkEYc+hW0diiiQOjGPCgxUIWKyyXdcBjPueupSnZwWuwz1n7qRhrqaz7sLC4JLBfzSEMYGpVsbTIY2HEwNbgucEE5n2Sd8MiZd2SQwIKOR1CQBJYaQUV1jjYwo5RoxCwrlaxC+enBJJSF/Cc+V2wz+SE6WE07UQuuQCdKXQZ9eQAWHn2Rd0/gFEAVxwJufFO8xMBfsaonFMgQA9FP802p0cHuIBjNEZQeYFjxD6+GbBObtwdHQIL+BnYW/we9icNBDXFOjuUWwHi8DxdsyKpdUNTlzqDHA8GFWAG7GwafeRYPAMYxZw1NFTikajhsffsM88q7yE/RCeMkT/eu2tEVT/YMy0BeCYjAK24v/wb7xHWNPeF0r7lNE/jSawWrSHGXWFqOhYPYAT7E81B/s4zZU2yV2EQklNzXqsV6THbO9jXPmsBsDQPAE8r5bxlc8c2ONxrqfa4WOenhyc2N/NUhJvBQeo6GFWuMU0tRm0BaEbjMwTzqAn6sA8ImqyttnS7pgKQ3OCZbW2t2u7uliZC3Ggvca1od+6+q7wtEef5mqYeyPWpN+oe2G4liyWiWtfsb2Ig+RyAOExsDCpw7QOU7uross40rsc1p4+YxaDF5bLIRVD7kH/LTKzJWi3ks2I+mhFHAe3IIZng8GmNEStYP4BusCQB9SYnJ1wThH1dqSgeAdYqntPYyOaaen08X6cFzJpmhBIWFbIv0WhC7Hj05Vz+URIoBviUTEXFkuOcIH+SgUlTI3l1ZU0xvVauirVHnuTWkVd7XfWC3CkTalpy3okEg+TD0aFG7FnvXCd62k6jLqgGPSPNgHWQTojnd+7c1VST8KcapgRVOcICACP3kWxLWFtXSsYanEfrK8tiNn7jG1+3mzdvSoNVoCVoFYys5hSZmtpNIflWsxymlsMrHIjFn61cX9NWrbHEgfOticW/EeX5ib/xb3yln33Df7U7cLa7LLdEN4aIQCojim4BuRFFRyfXbKtAr4bALT5g3xDs0IDw1Hz2W1/5bfv2t/5fi6Qi9nNf+pStb65aqVoysjuSIRY+herh3p6dQtVMOsFeOjDnLpxXYslYIUg5m2ZtfdMePHhsN27esOeee862drfFkCLAkIDg9CVnOcTv/U5AngMW9orGaxHUTrULvCH5wekMYIHkrOV+w7VRTLMB6A7RlWDxs/4BsgABmEdHD2lnc0eFPQfT9PSkgg4BiU0MkEGARtsLtymJquKy4fFK02Z9Y1WsJ7qV6JPUGlB6k7axtaMkFUCIQhONGJIGEksKro2NTRUYJMoIDNOpi8acEHPfAO52PDOHglO0ob1AEhMwRzmWOGapogMVIOMIJyMKeDpcXZ0qzlvMFw4QFbgkWXIY6lBngkOT+7x3sKtuQDrdKQQe5hHJC2Af2kMILRPoES7N5kmisBz3NZ136BoeKSkHOOMw0ThNJPaB5heJOEAN953RVEZaedYkphQ1/J0CgUQaMFCAVQ2rche8AVNYHzxPDg65vfhB9AGKsLdF46ek0SJGAlnbQwNdWs90GBhxgqnC+CFrobOLsdeI7eySAMYtGoLt50Y31lZXZFfNIdkCBgBbCdyAFgdHGcscH1myPSWWDqK/gHYBL4yjgg4TDhUoxWhJYAVNt4sCgZFOF5Sd9hhML8dmjCnhodND8rKwsKhnjiYNa4v7gQYHSR3vEyaPxq0qVY10sobQzYJVwjXo8Gtv1wHk2GlJJXRaa4cZ0f3pVh4dIlrfrrEIBKLRjeOeLi253w+VWa5e0l1zlHUAIcBeQKBLFy/b4uKiGH6sLUwRiDU8N5IkYgpJFkkUiRKJFfeUNQsLj4SFwoR1zrWQrPP+nSglFuJBaUC5BBVBTfSRTPfk8uVLVq6g7xKwaNxpoLGW0QBBSJXkHQCWdc2+IU5QyOg+SFC+6Maj0V+pV21v/0AJDXpzPB+SA5KAvp5urU1GRMbHRp0saiwAACAASURBVCwa8FkR3ZVoQp3V9mTcjvZ2rFrKSeevUMZsIC7BdQrP/cyhZc5O1ImrVhs2NTFtmf0je//ee9L+CYb8WoOYc3B9MdhF+ZzVymiBEftG7AT9qTpW4U4LgjHUvd1tCUnXcNUS7R0gFBp6TAkIOiewzuiEwsQiPnKP6dBv7ezZ6uaOyRPOD4u1aj2dCUvGo1avVKUFdoYgddOkoMUEgJ0VAtjH/a5UsTNGkqGpa7wkI1H9c+fPK8FDKHz/aN/+6rt/aZ66R2ANI1GA30NjIxaIRG19d99ml1cV41966UXFNIpmQEA+KCycfbgbCeNn2c8dHV0aRz/JZGxpfkWjziSEsEW++ItftLY0SVtYZxhrHh0PuphywPV7rVzMib3V29Np3T2dlj3LWDzhgE3OCMA1GAG0FDlrjg72LC9Nr5jFUzGNWPIsca781re+ba+9+oYTyE060Aent3/0j37V+vvS1mhUVKACKsgevYK+VF2jrbBEcdOEYbC5c2Az8wtqaHznz79jH/3Qi7b46KF1J+NWOT22s8yu9WC17vXaJudNe8IW9zbtv/knX7Zbt2/LTMDrjdjR4Zm98vKP7fd+9w8sf5YRYPOVr35VexBzgcePnzTXOmPym9rTjHa0dyL+T4e/3apNsX2YahQhrB1GLTs72lVEAzqjHXJwsCMBXM6Hxfl5MekmRydsaW7RZp7M2c//wi8ZBhBPHz+x1159xT7zmc9IYJdxjqezs3bh8mXr7utVrH/vzrsSWWZUSyPdcgZlFKMiZlmK0WSYLg2PzT56pALr5s1rNjs/Y49nn9gv/N1fspm5GVtZXbSbN67Y7NNH1j/YL+bY/Nyizc4tquHA3m/rSCtedPX02dbugYw6/s4v/l2dM8QZAATOUsgsYvgCmmvsElFrr0AORnJAqjKH+2I5crbRxUcr1OsPS+eE5J9xFwfMw4ylyMaVCqdAk6A2YAJr9yhzpj8FVqEvGI6I5UsOQlw6OjgSSEWBzc+xz+SWSBGjhqVHLEuNNIZDus+s2UYVk4Z2x/oqIibN2XPoRPB9bjQGUAC3a1gW6J8dZg40iszYO6xfche5OG9tSUfoYH9XAPv1a9d1xrKuWywq2imAWxQpFDp8L3uIfcvZ3ZIIcNbyzhnZNSIQnS/YIWu9qd8IGICGJfsStjkNOVjEsIMOM4dqTLS0vThLXGHutyosLo9HxT5rqzWq6GmO1NDAgSXHmuZ5k69ubmxYX1+PGiQAcAAXJziM1ZxLMXIA+7pv5M80LZ07oJgQOaf/BehN/ADUI2aRE2YODhV3eF2aMzRqnNGNc4RmRI97wM+zrpSn1ar6GbnOlXAiGxB75vQ0I91LmhbkSTDpYNMDmvP3Wr2qkUjWBXqs5GlcAOdxSyeUNY7YOGsSMBrmFhMbsGlk1FEqieXPvSfnbrmq8bWl5RU1eLlmACukFiRevr+n3018lGi1r27nz02K2ci5JmH3HCYOG2KpE4twUm9Pd9naxqb+LgaKWIfkni6/YR0BxPAeyfkAngAqyKmJnVpzaOohhn7q5CK4Lhq5mCaRV968dUvrC9Yf4Bb7ihinUcMDJDTQA4X5ara6gYSFX2NT1AM0PQCBaHDyjGDts34p5L2eoFVLOCluqvlHHCUXceYTJQFjPJtyvmjpZLsambkc+qQFsYUEYvlwq3Xnmz5hncQYb8O4w+VRMEb5ncQtAYA0VqU5l9f3sreJGXLUZtw6c6znw/fw+s7QxtPMZZ18itMmg73tGDwtBiJnOPkZsgSsTUa/ETn3+moWifqtuxcGV94Z/ew7kzBYV8RIROFh5rF2NWadzUnSg4kHxhIBpGncsE9papP3dff2yN2ZmpD3MTv3WM7zODBjIIKOKfkjo6LS5/P4LJctSsycAApQy2g7jd18CRacG2ljpJ0mCxqEjp1WE5PTmaYB9gcdyF6t2Sk6VphacM4fn0ini7FlQEE0FZkKYASQa5LmXr5kiUS7GmhqDGC4hXNfAwZmQ0Y/fNAk0URHNKjmK/vAa+SwbBEAeBrBmBBlVUsD4lE/+H0h10ChgQ1QVGOUER1YjbS4UXKxowoWx+CBpkKDCQTyW5j7DZ0VAIzIDQDUQR5gWoWYQoxsuWVzb8iHAeOJO8SF5ZVVga7kYalku5qGLdYWWrmcz+T6k9PTImGgd/rqK6+p7oIZlz3NG9B9OOCTHBKEgUibA9C60mmbn5vV3vjG178u5hbrgHUPuPUBmKUiyRm38KH5q+Y0SAvYao0itkZtNcaoc8YsOXjhJ8asfuJv/K+G3PzsF/2Nd6BwsObgTaGd7tudE0EL3AKpNSUggFswt1rfx/wyyZ2YWxWP/ca//rr98bf/1NK9afvH/8OXbW5hxk7OMhZNRG1jc0MdMyi4gD6VUsHOTU5If4qil2KR4MVGJUFgs1LI0zXB3h72FkKwHG44cbXsRkniOFAHBgdFH2a8hgICVg4IPGgxBy0JGJ0HUbwZ4WtaaBNYQaUJgEcnjnkF+u7cdpygLsk4NuqFM6e5QPJHICIgyGmj0RDgQEeJg51DmlEHgiPdDSjtjNsVy0UdLKEI3QPuY1AClOiJfSBaTOErsWFEHz3qsOA8QSKHMxSi9CSSHKYAC53dPUoIuU+AbnSiIH9X0engMEMLIO8EIJ0opH3gWETA4LBDkJbX4zDjAFSBmEwICII9RwBjdA8a7Pz8vA0OjmidaFY8HBI1G4H1zo42BXqSsl0cMvfRzaLAgyX21wKSPGPX9UtIawNQhaQYMISDlA+ANycEy8is62RQPECf5z6SbJI0kRjgpEegFzNQGgn9OnwR4+a5urFTuoAZCRBTNALMMbrY39cpliLFBQkpoB1dMu6VqK9iXgWly5JFz6dQ0NqiQPiATu/3iZkGsEbXnqQEUOMgcyjWAQmjwFQ6uuiwYdUcidjR/pFGGgBIEVXGzrinq0Odcu4pxThOdBwyvD7JMYckCTCvRwLCITk8MqTOJUk3+xa7dC5Zzi5e7wcipi0AlPUlId1qVV1ImGasLxIEQBElUNJaw03wzLGuWLdhxj7TWqvsI4ofkhBANAqItjQF55lYmABEjMCRaHCtRBXAN7qbPDeSQAFUaKtI4sc9I5JNQF5EzflTDo51l7ChscQ6kh5ItSrQhjHqAZhJXo+6Xux1HKLWV9ZFh2csEaHRrp4uMUFgDQEmSij0GPeckJhrsDpPMjgnsha8SpL4wGWO0QAJMtPFSmE3nXQGFmhxNbV12AfcEwo79mgs4rc6HXYvJgoh0hU7O9q3oA/gzQmrk2ygzwHdOxSLWK5ctEPtsWUL+cO2s7klpgDPslYvWVdbylJxx9YAhKF4eeG555SQ7eyhSdVt5y9fs+29Q7EIYXACtuECCDOtUira8vKSDeHyGYmo63zr1k07yRypawtg5QC6Uxc3imVb39qzXKli0XjKyuUza09FpO91fHBovV1dlj09EWOJcaFkW7sSZsC8Ovo8MCR8TmCepBDgLoWmi89raXRQZBQQsVCMhseBba1tWP7kzNoSMYHfyXS7JdJpK9bNlte3FLeu37iuIhaaPnGFURPWLb+XpI31RSxoT3dqz1CMFvNFm5+dF5CC3g8MiqvXr9j41Jg1PE5QV2YUQQfSsKYEHhayVq+VLJWI2kB/r0UiaG2FlOwCqgBMsCZx9ESMHBADZi1rIRgNiUZPwo5W0+///h/aO+/c1Z6m6G5vT9rnP/dZu3r1okUjODfltO44U4ldYnTA4KMZwr3Ln6mp8PjxnP3Zd/7CnnnmOfveX3zPXrj1jC0/fWqN/JmFGmXrTSctEYfVvKVxaG8kbPNbq/bP/sX/ZFM3bxhbqWGM0R7bD77/qn3/+z80b4Nx7ZTGPyTsi+tlW1pmAhRBYkeUyzY2OWGeCMVxxcJBn+VOj1332sdecY5oAJBobSL4urG8aIeZfVtbX7bnXrgloPDxw4fMVdjEyLhlMzl77ZXX7YWPfEzsxb/6y+/K2filF1+SScnWzo40AccmpwSOPnr62Ha21u2zn/m0YhAx7CxXsNnZBWnD+RpmBzQ3AgFLx5P2/nv3LRIK2Ic/fNteee1lscgnL5y33UP0iRAoT1ghe2zpnh7rGx6zB/ceOSeninP+euH2C7a9u23vv/9QI7MDQ01NuOb4KzkAtvcU9mJreX1Kwvm7tJRwUoWt5ffa8sKczTx57NjCiZSl2josGE5YV2e/nKBYT4DUgPUk/zQJALY4Y4mtMK6J/bt7RxKXRj8KZqkbnz9r6g5FtBfV2Mnl7DBzrK9TVGFgwblBbOc9UcADTPA+xZiqugaDXKcCaPQgSg1o4djVMEABjbOnWSsX2EMxsU7otMNMYKyTgooCH2dejATq1aJYOEMDA3bp4iUxu9XEoFDxmEAlSnUKRBiR5GewylxR61fuw9mAxAHx3elSRjRCUzbH1OUsoAEHAMFZE/IDhnTozGS0GAYPY7zcx63tLRXT0qoslpTXcQa5nNPpmOEGDZuJ6yYv4vfWqjj+hm1yYlznKw7ZAFKwmsk5nZnBsZovMFwR0acJki9wVjt2MPGqBeaRSzHKv7W9rfFfGMDkBK2RGZolNIx5b4xCcn95FuRLYqxWnYaZGLhNPTIAIpgjAJGMUfD6iSQ6e141MGB34ZJIDg/AxMQC4BaAuU7emjMNgN3BeiIHcjIKjEBy/joNMcyKmMhojQ5LZ7WvT6AjbDxiI2BrS0+0t6dPrB+KasBqxrgZ6Qb0pWng8wLYML6HwLZjdpNjknMCOo1NTKlJwGje8QkaaWGdVYAcNEv5Hl6bopj3Sw5JPom+JuAzbsWw0MlvuL8wsDgX0AkCNCCfd0wtJ5ZOTsiaQuZC+6GOVAjMq6qtrW6ILRaOOQd0je22tQlMTMSiAip4LWIlMRwH90YjaMWzvG3tbDtmGM7euzsCKQCDb964LnOaLAZT7Z3SEyuVkYtg3RebrE7Zjep61MhHSFyGEsXmtElNdYVjY1f0LCjf5dAJQIMGYMgxu1hbktRibBFGliQ4vFoXrbqvZezE+iDPor6hid0CEXDCdEZTOXNjyuTEvdbZ1Wa+ABIEp3aaO3ZAbJb1j/MeDo04rpa0Lx344JFBCfeU/93d2VPTHW1fMVMB5TrSNjExqRwKbU2YdJAmCqWcc7bMF5WLSwagjJ5zTPUQbKZ4NKnRThiJ3POa4Q7qs6GRQdWijLSzTgf6B929CDrmKnkgI3aMCMNiZy/UPR7VbeTgmZMzrSH2A83XzMG+MwQqQxjosuHhUWvUYfWWXGM8mVDOSE4Nq4w/WY+sX8576jgAN68fSSC/FXPoFoasVEAjjByR9Ve2XOHMdvd2rJivmN8Lc7xsgRDGLF7Hjqe2QPwdgfYQjo04rZYskYpaDiMJj9eNFUqrMdyshWrKd3q6utWMWl5d1nQKjFVim9i60YgmaVhTNA3WNtgHxKOkGnzpDoBsB1ZyvhF7Acep6YhV6NfevfuePqUJViiLnRZSA7hoAX/T2dGHbmnCeru7bHlxQczIr331K/bCh14Qa1najc112wKvCF3EQTeKyAni6ojWODg30NF2HMzBYtTXfgZu/Y3Y0E/9N+T3EZR3DpssAW0IjYc1XQVAm8UjdaLzqkGlI4D9Z1XIOMkgGlK/9Ru/bb/3rW9b/3C3femXPye2zOraiphYABDMv0MVhW4Ny+nZZ27a1uaGGBZQG0uMmXi8NjU5reJvZwcXQcZcgkrE6BhorImQ0Kg33SDQMyprlJGARseZMaFPf+qTEmaHcXXhwnkt/t6eLnvm1i2befLUvAgVJpNiRUFTJVFklIyu9dg4VNGGqMGyvIeddeYSLImre80xHYKISFIANQSoEJigT3t8OO2hVZG2ne0DBWW6X6Gwz/aO9kUdDocRGjxV0AY8ke4ZJXfTMQ4WFR0V7jtBg3G8BoKIdPwH+9VlQfARFgxFHsh5IITorhOuZkIZsUfGIPn9AFMAaRxwsrcVGAQ9viTGAoGdZKrlZEgiC0gI6EPHiUOABI6kjeLSjVDQ0fUJ+Yd1IKZY9sy6OrtEIV9YXLCpqSlRbhk54nsRbidoUkRo3KXpMMl76uh0DngcioAjdGJ4DgRJklMS6CqUaujoTedFgr6o4Gdcm0f3GeCE9w9AFgwDYjH+F9eaY9SGcAdjhC4kzlc6hGWrm9X6lANVW5t0AiiyRWEv5K2Uy6mbR4JMx1oje/WaTYxP2LlzU/bjH//YCbPTPQEgK0PfR5PEq5FakluJQkbRZevV8+Wg4/nCznFuSIzMxsWGOznGRtmJP5LsQQfnEOEAQR+C7ubK8qLYAAeHCKqH7fy5aR24q0urGmmhswwLjQOS/c195QCnM+XzOMMBNj8FEcCAxjvxJGqOycDgAuAEAAbMoyOj0Rs5VjlhcoRaYZIAEtAZhblHJwq2HWuF54i+AbbSPE/WCc95ZWVVYAJri8KCZIbnCGOQAmxtg7XiaPz8O1pk3Eu0IUheGeFinIWfg0bNa/N3jCNOMziIrllbW0JMKkaZ2OMEMNhEFB0A6OnOLoFUJLuwEtAJIRki8aXzi75dPBIWSH6aL6t4IUEBTMYNBxA4TveqvU3FV76Y1/1lXLCjOSJDsZuGsZg7tXLhzHxWs7PjI62poeERN7rr95k3HLK1rW179HjWRofH7AC3nULe2tvidnJ8YMP9fTY0MGgr6xtWqddtaHjUxibG1el2Beu+XbxwQcyF+cdP7ZTkrejW3eb2phKyzp5uGxwa0c/j0NTf02s4RXe2payM0UAkJLdUGHuI0+8eZGR1z3giax5ADcDtYG/HpibH8VrXfquUsGcva8yAxInY2GJVkkgjUs/zoXHAv7OmKeDnl5bN43MCt2j/AXazp0k+6NjKPt3rsZ3dPcuXy9IvITaSiiu5ZTSa5BM2Wywqhy0S/L7efp0psMb4vnvv3bOH7z9Sk4Y1AnCRaEtYe7rN7ckIGlQexSMSUjH5uHflgg32ddvIQK8l4kGLJyn6KypoEYuHMUQnFYB8ZGRY+6lWLZnPg94QbI2y5XI1+w//4VtycJKAaq1iU1Oj9s//+f9o8VRU+iM6Vwkbfs5Gp6kTCoSsRpxcWrLXf/SyGhlLm5sSZr5x9Yb9n//HvxUANj0+ZlcvXpShQR4WxMGezc8+sWQ0bDP37ltnV9r+3pd/xeKDvVbweGxxcdXefeuOLS+uit3zd/7+35dTL6PErhiimK6qkQVgrO4yHWSKN5h/QYBpj52eZOTexxunyAQw5QxhbJ6R2YWnc/bjN1+3SDxsn/jER6w9FbWFp0/t+//pL+3cxDm7cv66vf3mHetAh21tWU6Rt194VmfD5uae9Q2NWd/wqFUaFXs088CWluftEx/9qN24dkPnMGMehwcZe+31N7R2vvT5L9jqwoI9vf++9XX1aX/ilPjRj37IXn71h1aul61/GFZh2PKFrLM7jwQtimtwMGbvvPmO5c8Kuu80lFi3Z7m8QI4rV69auj1tx2dHKoRYyy1NTseiqatpxllBHACA5nxm3SPY/vTJA1uef2jT433SrgPAHhm/Zree+yS+ASqsVeQhGq1x4bDiN4UP+5evk//ksiVX1AQD0kdxmocxFeKwlmA/tiURT65bsVaTjAP5EWcusR1dGz5oMgLYM7JJEdvd1aszoOVODRAhEwExg5x8AecHIsisOca2ONsAvVScyRUQkfF+931NoA5gHVbR0ECfDQ706ntSKQpQinV0R53raTKeUPFPnkJTE7aApBFw26viDAxQiIZUwTEG2lOOHSPgjdHEoBoFnCWu6C2I7UDuwXVJLL5ed+LuuNxmMjYyPKKzhQKMs5+RHDHFPF5dL2AYuQd5B+LtNFFga8zNzeqeSRPU69daYXQUBnMgGBbjDv3CYBhAy+n/AGgqt2GUEpMZr2Pi0QjzSRMLI5GCdDI5L8ipAK6cZAhnVkksdM4kpgJgKwMwOWa2M85Ba5VnSh5BbhcKNMzvqdrA0IAlkzEH3MD2pWEbB5zM2/7hrtwYKTY5Q3nmPAMeECCNXLSrNUvEkjqXAW/kgu3BKCgl/S6YuuQ3aJjCUOdsBLSD6RQNRQVUUiDTbPQFeP1Di8fRJ2233d1N5Y40VijoleuSh2dpwDl2eao9rbUrACIAGIJhVEF5Gs0N7qmEuH0+scyZACGm4x5OLOa6aTA7d0eXT/J7GIkCVCEnZT9gYSA9q6AbydSYasOsI90pdhGO5VevXbMRGTcR413TFekA2Krkr+h1kp9yf3CwY7glGUtJ04r1zr+jJwQwC7MaJ07WMLp2gBIASRivmDdgBUBeb7A5Xsj5SrMjgrqjGrSMkApgl+ssDVk01NAOdprDjEaGg4iMO/dPyWwAgIRhyDjQFJ1Xzh9NbzScoRPPQoY3YoMGlXc5XTgnQ1Ov5O04s68mDlMUOBnC0IzFwmJgHmU4M5J6XvzO1rgpZxqNf0muZI6to72jyZYuisXIG+jv71O8DQOG+dFXYjty/u+Kaa9xNk/DTnC5VA0QVs4BQYLJi7b2tHJrtMjkUNo0sVhcWhKgCBuTdcJkiORkAGUCYcUE8g6kYADKWixTYnzfwIAtra44vScme6pea1QdW48zhDhDw4d7TL3A76auYh3i8M24rNzGaWq1pS2XpcnrJlmY1kDHD7dgGlmtkW6NWaOhWK5qskLjfEjc5DBa4G8B5U2cL1kYfE1nXSf87reQmt9ISCCPEzZvIKCznvxZMaPsmuQ8c4a42QvlYlZTVlwXEg0ATV0d7n4Rq7ZpiKTaFZ9oTrK+wEnbO7qto6tbcZlPZ7IWEwPs0ZMHNjv7RGcXQv8tsxAmogb6B2x70zWOqSkA6AC0hvt7bW1pQWfTr3/lX9nNWzfVhNZERgNtPlrFdTei2xyT5PlJl0u6ZA67UMO86RbrrtsxrGms8LV438/GEn/qAaz/vwvI7640SEblPtMcS2xRWlkM2H9qB5N5S0cANwJAMOdYALhFcg8N9N/81v9uf/AHf2jTF0ftV7/8D6Sb8c7b7yjRo2OC4CLgguaYvV4bHxu3RDxss7NPVXD5vAGxQNg0UPffu3dfAQD3EgRTsaQXVb5Wse5eRI5zGitiw4DgI5K7u3sgFL27s1PBmERzfGLc2WJ3pKWbsLK4pOIYGnMS0AwtgGpFdGPeK7a6smw9OpJmCwkTSRA0fgIuWlsIcxOs2cQEZAIK92F1ZVWFPU6SjPJUcY/CxQlx3AbMj7heBymA48yZAg4Hdcsqm0OU7orr8rhxUAIRxRbjTNUKXY6aKPK4L0Lx5jroNpJckUQBBCDeywEFuMA1uWIe/QqE6AMfiKtibV8uuo4Gr4VuF2wVDj6NeOHOE0KT7ExJBh00AgOi34BGHCDqYJQQ+84p8BHIM0q06OZyUKJX44SXWVOOuovmQEBAEYkeACe/UwyKSEQsNJIRtKO4dophGA87O1sCBGOIrUvs3tlIM2NOt4GOW1W6Qs4enBEkQBfWMWAfByGFMs+TpHpkbNSBI2gmHDsrdQIkiR2dKRIvJ1abstXFBR3WFFUyLmBELp+XngX348njRwKPAK00ly9drwF1e0jOYEXt7x+6INxoWFdnT1NIF/t2bJBLYr6hN0FXUIWS37nTsF8Y4+JwnZqaVOcQGjSMObpuBHuScMAgulIUOp0d3ba4vCJNhunz07onFBf8KVexs5zG7ZTkeD362cOjQ/1ewDTZ/3oQG9+QxgC/h4OaAxuQQpbqNRLlhJImROzRNHNdcNaTYyW99949m5qato2tzQ+EgfkasYCRJif0W5bIKmtEhykdMy/FU97R4z0eJTywDBiPkL4RlHg6lQiHd3aqg8dpjZtcPnuqwz3dllTy1kqqAGtL5aoVywDCObmvtMwCOMjZKxSSgEKw9qK4/zTqtrG2bkcnsGsQpUUvEPD1QOM/aVzqAn6LJWICNHm/jXLVwugjNMeFoWD3dLZZ4ezYyvkz89Qrtru1YdOTU5bu6rE6ABHjAmdnlsuXzWcBMbeqRdh87TY3+9guXTivtZorlW1geMTKCHlWKYSxva9bIZu1gd4egVRP7r4vwIf3ly/BsAhaurPTLly6bGXiQIkRKpOz1cKT92VBjug3jFo6eRQrgLSVusc2tvc0lgUQqCZ/FaOGuNhEAKqImYtNFYpKm5CEn+KbAhJmH80RuYc2BazZiyQfMBhgrwHy9zWbAxSZMP4osCiKpqentfbp5jd8Pusa6LcPfei2ngHr9HDfOVjx7BWftbfQcQiq8AlEIhopmJ2Zs6dPngoMo0D98Ec+bO2daa13FfWwjfw4GKFJgig0SbhP6ygBABL02ehwjwWDDmiAQeIPUFghXHykERfWOl+DudKol7VOPf6IPXw0b//PN3/fDvYzdrS3b/Fo0G6/9Jz9g3/4i+b1Y+zhVXFCYlrGsZNOOwBJvmhbi8tWOjmzl//qBzY3N2fjF87b9evXrZQv2H/8sz9T5/2LX/iCBH65XzCg2WeZoz1bfPzACjt7NjU6Yj0TwzZy85qdeswWl9bsz//kP+rsfuljH7GXPv5xC0WjitXEBZiaaMUQs7mfGmeGLYzOEQB9nbiXle4H5yOJKmcBAGFnR0r7Dab0we6h/ejll1VU3H7xebt8ftpW5+fsL/70z+2l51+yvu5Be+vNO+aPR6xqNBiyAucobKfOXbVkR5+t7+zZ5t6GJdoiNj45ZM/efEZSA4As6JrA8vnhD15WE+qTH/2YzT9+bItPn0p/ZD9zat3pNrt167K9+84bNjE9ZiMTY1ZpVO2tO2/buQvTEprv7B+0usdvL3//ZStli3bzOgK2fvP6g3bh8iWdLxLV7u2xSp0xaSd8DLAJsMr5xxlGcUSHmwLZjUE4N2HAmr/6y+9YyF+0F5+7aE8f3bNSqW7P3/68DY/ftFKFotqZqqBjAosEliixlbOP9U8Mp6nHmBPi84AUxBzn4uWEy8WCrdLHdzINdxPloAAAIABJREFUVdiT0bj0UQR2aeTZ6e1RrBITYYlxzvJcafbxzN0+cmLUnOkVCp8S7mywPpQE6oyWK92pe+6umJBwlLNmZ+QkHFPRBJOY/dDf2y1gi9yF5hxNPZhfNJZwj+ZnuK4Wy4ZYA4jJoddyMfQFghoxQyCaZpWuu+kQFwzxniI6K7j+nITCAcsrOnecyDZZbkMCx250G7OiPo36adTKuGdRATEwvYlngBKpNtgIHfpk38wvzOvcQ5uHghgBehqsnIk8O8CdeFtaIHhAwtZO4L01To8uEjEY0xLYnyEV8z6LBMNOU6Y5SkmRLV1MjbERs2E+5PQ6LX1McokWCCjtVDXYGuatly0ZD1mM/VVHOJucjoJYvuhan6WSA3lhtNMc5CxEQJ/XEfOiXLaZmXnl2JcuXdGZAqhN85B4BcucZ4Ce3cnpsdiK7AU+2pLtVivXLC+R9y7FWooIwG4KbvPU7OTkSHl6DJHpQEgC1TyLfK4oxjRAEWAHebwcjxlNK9fE6na6W/kPRpMYj0Sji5qA94CWFWOd/Bw6aYAxNG6IVTSJOLP2d5EZCArcfPj4kdzEea8yzMHFE6fCctk6cGaPRGxocEhsTeUpHlxPa5JBUb5WryiO0wwEhGVeGQY2WlLoBxXzBetoQ+oEbTSvXpu94nR8ERWvSvoAlg3ANswf5EtY72oil9Cr8lk5XxGwxvdy3jDJQLMadrS6JE1DC6nUNmD4OfMBp0OE26/Tp+VsZmyNx0VeQYxQ8xg5DzXV3Vokn/MF/TqTOQMaVe4JumIxudw5lRoYadtae4CexA8HwNcUJ9iHh0cHH0hNHO0fWnuyXezgeDQuttDAoHMuJ36Sf/H7WItcEvfGuSOGzB8O29bebjP/LsiRXa6qAi+Qk0Gb7a/ZO8TkE5yDxWLFIbMoqRM+YCvygzxHjKrEciN3OT528ikwrpiGQBdMQG/VQr6oWdUZa+AwC3hKIwPdRU1EqCZ2OmgAnEz3wA+hgU1OAsMzGGB0MW+FwqkVS1lLp5NijtOM4XmJEVcuKT7jiImmJGOWpSKN5ZBGnjFawKQHtn8Wx+ho3EmMUOvBPEXyowr7lqZsUmCgL+BGenmOp8cnqgUA+AC7g5gFRcLWKyddr8A2XMmp/2BlA7BzngDAMVmC5pkB+PkCaoAyKULuBwhJrsVUCaxGYjz3dWllRWZPQHODg0M2PDSsGoS6AfAMZn8yFrXxoQFbXZq37s52+82vf82u37zh8IcmsCW9REZi0fvmmTeZWcT31liZI8DAUTcZzAjwavK3WsSd1ODln3ja8Cf+xr/VaNFP2cXl9lYIfy45UYJCTHboLh0sQBvmXImbCqjSueEwFR9QhSWbKZ8r2W989Tftd7/9JzY+1mP//T/7xy54BAO2sLCkYpjknIDOJ0nTpUsXtblxNSJAjY6OCzwhSZmenLbFxSVRnDlImK8OBqMCt9h4MJZchz2mUSg+sQdGvJmEiOTaaYZ5VRTDsLl08aKYHm+/9ZYSVdBpkG/HFIqLts1hKW0J2foeKeDDLunp6VMhRmLfGgkE6II9w+FIEKAT+MYbb+iwg2aKe1YkimUxDnFBdYsRYWWTQaMvl2oq8Cim+CAwkihRuANqkKgRYIGapZOVw8krpNGXUJDuQ5+YY2w8WGcUJbxf7vX46LCAGH6e1+JAffJkRsAiNF9ngX3QdJgMap6aQpWEBudE5tMJZnRA+VmCA6AABSqaBu7gM9dtEEDnxM5bh3Wrcyoh3Wb3lKSVQ0hd1lhSPy9tJyjx0jCp6TlwkJFYyhWuadXMa1erRdvadiK16O3AQqH7ICHyszP9fgJ5BdHialUJC8WBxCnNbGJiytbW1wVaAk6wrhivIFGnYyqKewDADdHpqNPjKAHINTR2BIsGJgkaFTynlo4WBR5gp9z7UnExWLB9JmmBZQe4BchA91KuQXUTEImwJMURiRFU8A/ef8U58XEv6Ua1nEkQLedg4fDFbY1EF8tcQDE6ZRTEdMm5WgnBVtH1ONFzxDGS7wEIhXVIIbS0uKLnxoHGwZ/uSGukTg5EPp/2HixGQK7NzW0lG1zj0MiIDchV80zsSIQoSShImJYWlwT2nmaPBRjSIWNshCQBUEzaJ16vAGsKOYopDjfAa/YRYCY/g64SAAtJBvvMCZY7PSyedTfsv9MzCZuj08Z6Zu3CPMQAgHvTjeV3DQ2ToHWknfMm93N9c9O8PkR4SQayAqhhDvAsACsoPBLtKY2JUQqFfD7b29mxtnSXzczOycFyaGhYYDZgKevAJZWO/kwhWinW5OjGP5PwoY917coFjSbee/ctsWp8nrpA+PHp85YjwW9vt93DjM3MLVoi1q5RPeLspQtT9urLP7Bnn7mlEebX33jLzl28qPEkRK+5P+m2djGCjg8PrICQ5xEGGRR5TkQZULKrp8d6+lm/XFtATM6g32f33nlDicTYyJBGb1kP3GOK+2yhZGtbO3ZwdKKxQ8fERBsGFsWZjY0Oq7iFkTQ8NKLECTBULpJBGLcp3Q8l1k1aOPptrrNdEqi1hNB7NqsGSAtMQdMB4Js9ShFHPN4/zpg/ErWf/9znFQMA0nH2Yt8SB1lvMCs1LsxoRt0slkrJfY7Gyr279zRSxejA577weSWf6KPwzNrbkpZMxGxvf0f3jA4sZxvPPxENWbWYs+nJEatWmsxEEmxG/9A+7O23ji6YtnQt6SAikHwkhkOyrcfefzhj3/79P7aVpRXpsDGy+uX/9lfsox9/0YJhEj+f9h+CtxgncEYd7e3agzt37Wz/0CIAJ7m8LS8sSieoZfZCHBseHLKJqUk9TxW0Plec5wuntrO2bCMdXeb3eO2gkLcP/+KXLO8P2Jvv3rW5mXmtp4994mPmj4atajXpoFCAU5CihUgxRpOBZguFEAUWiSnsRs7Thw8fiP3KuYqjaTF/aufPjVswyChXRayqN996R6PGnLWXz5+zjcVl213fsJtXbwqoefp01vqG+62nv8uWl+btwb37Njl1wS5euWWbeyc2s7hsPYO9dvnqefN6EXluV15w6eJVGxoaU9Pmd7/1e3qvl8+ds/XFJYuFQkrmH83MWqWUt0TIZz6r2rXrV61/eNCOsif2/ddfsVu3n7NHTx9a/+CIzc0t2f72nt1+7rZdv3pT+QjFYs9Av2IQJg7jY6MaSyUec77AclOhWHcNKoFgJ5i6eHQesK4A31jDf/SHf2ABb8naEma504zduPm8Xbhy2yr1hG3v7AsY0oib7OGde7NrBsG+jQggcCA2bFIc+9CdI94x+neqwopoRYFPMYduGIUPhTLA1VEG8XKYUSfaL5yZA/19TbHioMbTADQo7LNnebFWYC+7xgIj6Q5IAkTkk/fFGaVGRgC3sqzAMmIHuQ4xaWNjS0UQ9KXM0b4abu2ppA0P92sMFmAXoIC8ElFnCk2YQZz95HViVoiV7ppO/JlIpcSULVLE4fYrwK6mhpUMbrxeOznLSkYgHo0oP6HJRtOBs6PV3QcMFzOkKT7MqDzML/ICgADuIfGT30nsIdaNjIyI5cR9Y91zdsLqIVbOzS9oHJ/fnwcEhKGMK7KHcVXYnjVnzIOeDUz0UFhMBVxg5QTdQLPISV0APQHMEN/IQQAuODPJ51gaiMbzrMhRWo5rTmTeMbD5GiOymDsUcIiLhcVG5qwjtyWeylm7Djhbs421FeU35BUq7OV+xxntAADE82kAX7lyVTnN0eGegFX2Ijkq44jcC85hdLXI4TSe7A/p2gG8uJe1hhtRG5sY1ZgnDnfHOF9bQ05tkjdpuNxITUA1npBN6JBxA8w2gGK+Z2py0slA+JwmEw295aUlgVtyQwwGbWF+XtMj5DxMGbC+JGReqSp/I8Z1d3aLfc1Zc3iccdpL1DeKo250lKYe+T1gJrUSsiiw6gGdYEkDmmHkJFHwpli7hPg8brRcLqeBkMWjCbt+5YYaj+Req6vrNjoyqlyC66BpT+7SAj7zRVxUTaYTYs8So6m/6m5aBSCYvBlGH2sHAFS5UtP5m7hNs1GtT30NU4JAkx3KyCbalICaToIG8xcaMmUai8h/YHpwcizd2XQnsiQ45WatLYmshl/NP54nRkPk+fyOltkK+4tcbu9gR7kejT/uI7k2DEEaFGjn5U6yurcQBrgPNKNbro6sJV6DvJjXbTk7wjo/Psva/t6+vk6c6u7p07UTj2Hdw5qiTsHxj33CeBJxAvY5n8QTAG6ANRrFYqIiQYJ7KS68MPmbLFBiXR7WGszPQt6S0ZQlIi4/hGgAKAaDEe0uQFjl23K8xxm9QzkKIC7uoMTw8bFJS8RgzOatWIRtFrMLF6alW8a5CYGBRj5AN/uL94gEgquZvHLR9XuDYu6urm/b5u6+HZ0gWdKQfIRIERX3LDD6guwBQAVgyyQLjFumQwDPIHvAIqRBk4hHVItAAtD0D/p2GtfkTBL1RUx46VYjR8OERakijdfMqWPSMcXx5PETB+55fdpLYxMTik3vvPuuzczN6WzlmfZ0YxBQ1vnFxAs/z5REb2e77W1v6Iz4za9/1W4+c8uq9YYAV+dq79h81EKc0cIu1OBvam41xeSJwYCEnub3tBhdrRHFxMClnxiz+om/8acM//lb/XYBtwR46irlodqaUVRSwwFDYAAVZ5RJNtD/Gbgl++kSgnl1Mbd+53e+afFExG4+e03uONi3w/ohMLHZ2OgUunyA6F+7fkmz+Pfu3deid6i7V13weDylghoxag7IVKrDJqemZD1PoKBIoWOO6DqJAwJ8XMLQ4IhGrkD/5QjSFLXkGkl0oAVrdC6VlEggP4MjGaLosKN6e7v1fkHBcRksVWoSf5a7nMT7GCuEPRSVPg2MIdGmPV6JJ1Jo4YLR3obwOjbkBXXEALYIgriDML4YjWDR3a5ZbQ5XNw/sNDGcpkJDGhQEAj5xlkTMG6tuil66iLB1YLOwwelOECygb9J95f25AOfG2Ri5IbGdmJgQZZSkXc50kai6bgT1tnbn0gNNloDIQeND0FKJIJoIRf0cH4xpEAg5XKSJVXHdFZ4LhwdjjYCR0j5IJUX9BmCANuzzIVS8oUANOMr1AXQAqvHMSNAceOco8Nxv3BER1ibg003mWhi14lrRHSKpJpDznvZ39z4Q++f7oKuPjY277ktTSHNjY10dJ6jKzrHPBKzwdbnF4GLUFNREKB9GBgABAAgH2fbOrsAd2DnTU5NujFNAcF3sAwf2eZSswIbjZ2AEkLwTyBl1lSCyXHsiSihwRHMdcdwGu9Rd5JAeHRm2AIKfYuOF9QyUtFQrGm/jMILGy/3u6+917pJeDtqymDOLiwsWigSkaQMFnC4p4BdADawkBB3RP6I4JhqQxG5ubIrZyP0n2YT+zqE/PjEhsJlEDtAABhzF6/TUOSWUJOHSZCnheOm0kTSOiP2wmExRByBGYkqEofuTEIg50AQXeQ8Arvzc5cuXdU/R+2Btt0wvYFppiLpRV1JIIiYTgAgFzamo8tsb6xoRYySZ+3NwmJEuXiyRlI4O944+s+IOmgiplB1jUkHy33SOrRYZQfBYCZe3YNC2Nra0xtUZ9aBb55yjKGzOcmh7UIA2BBbSZSLBbktEpbXlq1dsfXneTo/2ze8B1A3Y0Aiuc2HrH2Fc0OxHr71pE5PnpGewNL9g7W0JOz050ggVaxw78G4cvc5I+AFF4xp9quEOdnwsYXhAENiF3Df2cf9AvwoS9GhwtyOe87Mb62u2OPtU6whbdl6DJJg9A5Wd2AdDLJFqF7g/MDgk8JsRFJIkOo08Y2ldIUxbdWxDngvxwa2dfXVl+RrPk2KIZApgiUKE1yfGw75j3QGW8nM8J1x2+BnYTCf5vJUaXo2IcW2MGgHGcCaxX9k7PBeNPsVcp7JMnGh47N57923m6ax0BDFXePb55xSzCaR0lensIwyMWyedxsGhIRX83kZNjLZaqWCd7XEL+Bs2Mjyg4oexZZosJNPsI67/6NB1mzGIgHkYibXb5taB/eCvXrHV5RVrwKj11exf/ev/2a5ev+TEyOkvetAwyUoe4DSTse31VcsfH9vjd+9YPnNiIQRw9/YtFnAC2xK0r1bswsULKlr39vcUuygqEAnv6+20YvbY9te37eggY+VAyPouXrbNXE76ZZ/6uZ+znt4u6+3ttFK9bB6/69TDBAO04Vq4RmIrb6qlW6hxMpgV+bx997vfta2NTbt86ZLEqhvVon3qky9ZNOJlaECsi0cPn9qTxzNWLVVttG/QHr9334b7B2xsZNQWFpY1VvLc7Wes3ijbk0cP7b2779nY+DlL9wzZ9v6pjZ87L+vxSq1g09Pj1t6RtJdfeVUAz/MvvGSRcMK++TvftL7uHhvq6bPH79+z85OTNjw6bPcePhCQ3BEP20vPP2e9fd1Wqtft/uwTW9hat4GpMbv/5IGFQjHLnRSst7NHQveAlefPX1DOwag/AA5Nq9GRERse7pW2ESA5ejxtqTalTBSSxLKd7a2mxkpChXtf34AK8m//wbesVMxYd0fUhob6rbOrzwrloJ3l0JnK2wsvPKcGGrEDQAWQGMZJyyyFmErsMaxifCGdNTgXimGecQ09wFgKXBpcxHIs6RFH5/Vw9INRwHnZ0twSQ7A5jl6sOJF6iYs3R1wAVvgZ6X/VmfBAsK0u4IeYRiFHYQhYArDFPqdw1WgXcZzxOWQX/EGxQWDZIvoWi4bE3OnqTovxgJEHABc5hnPMdaOOGomCtVQFaEsJpGC/8p78HkZnHZMBMASdVgpajariYJyIyYRBmkFNJjasHIkk+9B8YpTRCf9TlMO+ACzmGUsHMBhSwQSQzHXCSmHEEr0u8ijOu+HhEcVa8gU0ZeUqjryEmMcFS5CXGQ1L3HSJiB7HfFHf2CtHaTTUiMWcrewpci/yNnIhik7AO7lcNzVYYaXCmuR7OUelCZtICKxh7bQElFmL6DKi08rP0NwiPrKexkbGrKebvPxIz2JlZVFABwCrM6bhGToTInLM1ggr4B3aTWhmyQwoinZsTSN7vB83GujMDCTabuTDBQuGg9Lhg6nn8TZscmrCctlT29hAOgEhc591dXQrZ3dnaU5NJM4pAD412QFw0GkrlZQv0cQgPjNuCLML0AAwglyEDzXTmMhAK3BsTI0Gnh+gFMDCHoDAUcbOT5//gIEWioSVbwOEkkuwfuWkGw4pb+LvGBccnxw604iGT0ARZyBjuZyHgCS8350dmk4hrSWuu6O904b6h5VzlfK44h1r1ApQl5yf+8n0BA0OcltYfTDUGD9jP7P3adTJeApWJXEYwCroRvd4DjTq2cOwbFiTNDABq4jdaNqRhwv84j9Jw+CxWxVbG5FwzlLADqZaWKTUNtQ6PX09ys0QG98/3LfODkxlIlYo5cXGw50TWRYawTD4OP9Yl5zhZ9lTjV+iO8tzZi9TM/b39kkGYu7pjACLaJjpjKRyplNNWnhsa3fXOWIzOlxmEoUJh4B0UznbyRnYZ+QH/DtAaEuXCUDxJHMimYyOzi45LpJjArryfBxgTa4dFpgMc8nrcYxbudXiOliuiJ3PWiJ3QpIFcKujrVNaYQ5QcWYTjGcyvoiRA/FRmsXFsp0dFzX2ytfJ44gzkiJB5D4Zt6HhPhvs77FoDAOsEzUbacaSq6YA9WB64T9ch+EdEmGC+Cx9uiLx3mN7hyf27p337cdvvGN9AyOWjLdJzsQZOjgHzL7+PovEwtbWnpJMgdzD/TRQ8orVvB/iPWAjDWLijwDXKuL7Pq3JesOj2lWsPOIc8VpOqM4RHFCfnBgJD0fOCGtcssh93N8X+42RZfbo2WmuafwVko5X0O9X/KD+7uvutOODXRE4vvK1X7dnn3/WGnLA9QowA2R002ZOXN71TJvMxJa2VlNgHiCrqfig7/1Ai4uxxIGLPzFm9RN/499qtOin7OKyeysN6llpbTXZW61LAPUSjVvCdLBdnfMc3QsALmGlciZjoXntt7/xb+zf/bv/S8Hwc5/7pMT/evt7tciZeZYY5/6eFhiHr5vhrtpnP/sZsbtwmKPo5WAAwGBTQtfVwUkCV6W7yQjEkR0eIHSOoF1JBSQFLcyLyckp6dX86Iev2PrGhhgLjCVSUBFY+N1YjdL5gTGSZsZ3eMhmHz+0zMG2TY4O2SDaJPmCLSytWGdPrwVh+ZTpzNQ0283YGAKtpCQAFMzL8x5JBujkbWxu6TDTSMDBodUbXpuYGFenBc0iXB5bAnxoGR1lDqQ/JZaZrgM9AwCjkujJcg6CkVKiMOu13e0tOeKhmSDwp2WH6sV9MK4ADNOLBMAxg0I6HHiGAHGy/iVY1Wq2ubWlBN650zhLXQ5QKKUkXHTGNeZYb9jlK5ccMwA3kBwOf8f69+npcyqGeU05idXr6tbz4X4XTmARdWUJliSiTtcFujSHLGNNLpHfWF+3QqmgETU0EwB2pKNFcoMeUo0xRMaiUgJYONxaABjdDpJiQI8333jjA1oxBwKJD+uYe0zQJhmiIIethu7Wwf6hkn6SRDq0Dpw7EIgkW+h0uskics41vG8SDhKrhTkEUBPO+r1UNNTTSPw49EjAOCxYg6x5rplPCgZEfxEGdm6YzPu7MU8SEIwWONikI9E0RWCcic4xST/JeaVcFI083BTCHB0eVgLHM6Tbxu/A6YysUM5MVrPr16/Y2vqG003zkTC5+Xu5lADyMUonJozTsCIxkJtjJmNHAGpNd1GMApxuSk2ONfwP3VMEvAF4cFICYHJjplElyDC+eM4kLFwXe7tVlME2WV5eEbjBOuAZwyBVcVep6Jkg9En3lddSQSU+PCM26Lgkte4Bf3gtgDOSto3VFQFDwwN9NjE2JlehpeVVy5ycWkdnt3Wm2yUYTneMoopR0xxsoa5OI/6RkAHKpOJJK1UAvHNKTna3d5SU8f7Rl+H90NHlHpDc1xt+6x0cFEDKOqhgQoEddfbU8ieHVsLVNHuqPdje2SUgrcizD8fsIHNqTn4woPueiKNld2rP3bphY2Mj9ubbb6vAYz1zD9mraRiX0agtzc+5kcCTM+vBiCKbldnFzZs3bGNrQ0kRBbnTLinYvXv3xIBrS8Y1Xlsto+lTECDb29snQd/TfMFSbe26NzQncK69e/eOuqyDQ/1y7eQ9jI6OqptKcsge5N7BruWZ0qxgzSrewTgaGlRizPOFEcZY6s7WtoT9AZ94zrCg7t+/b4/oBAJs1U3gFgAd+3Nicsr6+/q0dmHUuiL1SPGwv6dP+wfaPG6PP/rhy7a8uCJBbEYhrl27Zl19vUpQSaYZtRwY6LVGA/FkU1HCOsYREsH1w71dG+zrslgkZCPD/XZ0tGd9fR3W0dkuh1iKOGLhwjysx4DFk3EL4n5Y9dlbb9+3H7/2lq0sLVqlmLWJsQH7l//Lv7Dh0QExNnIFx05htJr7351OW72Yt7X5BZu5957VcnnL7O5aKhrTOmQNdvf1yC2X5/vo0UPFM9YlgNulCxdsYmxUgu9PHz2xcDhu7YOjtnGas9VMxrK1un3xS18wr6+hs66jJy12czAQ1jgUOi0wkJy5iMd8uHu1JAs0IuJG5Z8+nbFXf/iKGmK4AXoaRfvlv/cFsduqGCD099vuzqFlT4r28vdesUDdY41S1T7x4Q9LlJuE+NqNG9bX320H+zv29ttvaxQpGm+zUCxloUS7dfX12e7Brt165ppdunROZ8DjmVl7/Y23zesLW2dnn73z1jv27I1b1tvRYe/8+HW7MD2pAvokd2JvvPojC3sb9vGPvGiZk2NbXFuzMzR6CnnL1yvmCwctGIqa3xuyzmSblXIlnZG3bj2juBlnXyUT9vrrr0ozFPYR7BYcsYhrUxNTEh7mjKLpQDec/f7aa6+poH7xxRft/r17dufdty0W9VlXF6ydgO3uZ6xc8dvoxBXr6x2069eviSHO+SiQg/XP+EcbQvBlMbQATWCDULyytteX17Tm2C/f+973bG5+zi5fuyoXX7RDYbojJUBDBfeuBw8eqQA7f+6CQH05JYdDui+Yn7T0K3l9WExieTDGFHKsZje+y5owddqJ7/w7zTXuGSAx8YqYTEMR2QTOW8aVkT6AkS6zhYBXmj0oL1y8MC3XUPR9yHs4d8gbW+LVxHU+AWjI/bgWepiM7NJwYfyLYpfG6JEMQoICizq6OqyCiDIjRaenTae4vzbVAYgj9sAYJu7B2nBnvdMXI74AlPMMAciQJ6ChyplPbMIB7MrFS7onPCe0lmiw0AAlFmmESrmQ1w4OT6xSokEK0NF0/PMzCpcTgHF0dKJmCnmGHCMb5E2u6Ob+KfaVHPgo0ftTjHdO9DXWiTQOA+SIrjFIjG3p6qDdJZZGtSxAVEYVjPolkzJ4wAEX5nc0GrCODnJanh3aozkxkfg9/JsbYStb/0Cf+YOOTVbXKBdgZFbjReTMvJcWaIC8yM72rnn8NKu7tO5pPhGgZ2ceS3vs/PlpyZB4G2g5ZmWEEQxG9DrkCqwzGmJymkPUmwZmBSkIZEIYPUeI36s9IiORtnax6jj/OBtg4nFGt1g/NOwGB4YV48jdyTM4B8+dn1aOSTP3NHem5wkYQg6tkcYoWmon0iCEFQgjiLFkQA6aIuSeAH8AO4uLyxaJJKy3b8DaOzpVYxzuU7j7xBYvnNHoj1okFFezEFCJ5iaALMU4YCqsvnIF5qczLwHgFBAR9FkKoxZqNtxVpXPoZB00FRHAQKqgJjTnr0eNbtxXHTMXQIlmIpMtAJxokhYKWa19Gs0wh9B7Angh54onok7Xt161haUFe/DwobW1RcXy0dhy3t0nWJGADqtrq9pvNKDYDzRjmUzh77w2jX/tH6ZjTs+k0ctYXGdHl0UjCTGQiUfkxIxTA1Q75lBDwDMmXQAk/E7WM69DM5jXdVquziWeeyPA1+vYteTeB5kjrU0aAJIAIK4WmEzpFKBXrzvnUXQ/iSdWd9q5sID7WevnAAAgAElEQVRpEvNJbOEeUvPCGHRgdd1SbQBgNPWaxlWYVJQrVsiWBRRNTI7bQF+3zTx9bIuL89aeStitG1dtdHTQUm1RrR/qQ+Ij0wj+psESI828FzStYfUi5aK17g9oXTQ8fjs6ztr7D57YwuKaRWNJi0WTaroyth2JBq2vv0eNvHwBJjn1X0igF/sbwLS1vwDQcqc55dusKfYTOR+j9dQs5NcAz0472I0+wkANR6lhMe8KywkW1hbnoEDHSNziyTbVwewtmF2PHj0WsYHYSQOUUWTO1ENicjFvkYBXwOTU1KD9xm9+1W7gZOr3N83svM2RxLrutRuBb2IXwikck6sFeDUYlSd3aQJhfF1fY+po6GfMrZ8yuOq/7O0WDlcdSw9gC85Uc1ORNLG/WTxiFDXdLZyrn9NdcO4aHrEEioWyxhL/79/5PRsc7LYXX7ptW1uIGKdUQCBKzkG1sbXuAkp3t50/f15Cx6DBOEGJrXEMCIWwdURdFgpLxn04nBhcpnuHzgNIDQgyBREsAFmRI4jMWFulbifHWQUlkhB0lTh0YFfQFSOQT09NyzkModCe7rStLs5bIuy3i+fG5fKDXgxgW1tXt4WicbkyJeIkQTh9tYsVAljD/eIwAEjjFnV2dEprIp+ruJE+nNDCMG1goXhUeDMaR3LK5qYjkDnJNEcJcKpzXRg55zQRaRgjJCQS3vb71WU4RfQQhgzudubEbfk6wR1QgAyU14HmTlFJcsA9g6YPEEiyxHtnzrnQPJy4PwR3ACIKZO6pG+VCv4jEMNfsSDjRdXSv6NrR2eD6eA8AjozEkSAyGtai+ZKgscBIWij+6HoSpF2X1gmJ84wc4OTYYE7AFtdI5tWdQ2WHdKEyAj/5k4MTwJA1iIA4h4M0QAhy6jonxKpQMA3huEJi4RyAWBvQyWG+tA4NR0X2N5kgDuDhAOff6NaRQEKTp8DkHgJqYN/La/DwWAt8knRw/VCfARphGAKQcb08C6fRUpFAOaMjre5TC1hy7jho0zn3LUQ6QyH0zNrtOHOkzg5OPXKqbLIR2QeMzDLmi5YShyEjgRTqdEi3dzY0JokwNPeEBCtzgM6Ac9/hg0MT2jbMMVH+e3q0DymusLNmLJVr5pnzvGGPkKDBTki3pQVCUxSSFJJ8ONeUNiWcaJGQMPGBBTmsRYoiuqskG4eItp+eKoFBtw3QwXXkEnZ4cKRxLTrqrCWeH2wz9hbdQF4H23feM4yeahkx15Llz05se2PNjg/27MK5KT1zxhJ39w+lIYXYPLpcMFbYP2Ko4jIUjUqHiO4uiWJPZ5ftHx2IgZfUej9WQQYo3Znu1PttWblzP9hX/cMI2uJigyBv2PZ3tizobVj+5MBOjw6sXGBsNm5JiY0GlOTCyspX6lbzBCwST2qNA3jQ0SM5gjX0+MlTG5+YtAuXLtr6xrq9d/euY2rJYQ9Xs4Ql6HZiP396pueFPTMdOpgV/AnDh/3GPoKFAEBPB5r9wV6E6Xfx8mW7fOWqXIgYvQSQn5udUxLT09urRBamG/uA13JC76Z7w3vApevB+++r2CKWsC8YQ2SchGSY4vHOnXdtZHTMgdvFosBZwDeE7in0eT8Li0v28OEjy2TzVvfCAAiJIcHPT01Pax0AoFP4YF6AplZnmwOjAbc8/pC9/MNXbGlx2SolxlSjdvv2bQtjSsAIkdd07eOjQxp5V6cb/Z9C3k4yGetMp6wAmyaATXW7pVJRjRbGoji2hi0ahjEKOH0m7Zve3kGBVpVG3c5yNfuzP/1Lu3//oW2sLiNBb8/eumy/9mu/bH0DPUoct3dZ97iSntjjB+9bOpmwyaFhO9vfs6PNTTvZ3bGT/X0Jy1MIIuA8gOZjDfc8utubYhbybDva2m1yfELxgn0VjsQs3dlr2ZpZ3uOzXc7e4UF7/sXn7fQMUDRhYxNj0uLAMa9WrtjB7q7NPH2q5LZ/cMC6+3qtCoMtHNIaFxuzwhiH31aX12x5fsHev/uubW8s2c9/5iP6s3ew2yYunLe337pn4UDcHt59bKlw0uJ06QMOuLl89bISZdi2GKYQZ0bHJywPk7e9w4r1uu1lDm1ictTGx4dVUBGnsvmi/fDVN+zVN9618fHz0pkKolWFG+vRgXV3pS3dnrSx0UF77dUfWaUEo6/DDk8yVoQFGI3Z8OSULa9vWEd3lzTZzk4LFmAErOG1c9PTAheiibgKU9i+xKu52RkV0jCfsa4H3IIFQhEDuwtGeD7P6H3V3nrzDZuegr3dpr8DntbqCD7XxYbt6x+xzu4hiyc61RhMxjk3253+YFO/cmZmxi5fuqy9QgyiuPeHQ2K7YXbzox/8yIYHh21wYMj+5E/+WPHvF37pF9RIIWdAo3R1DUYRDN6qLS2t2uXLV8QI5owEhON6pOfESBQNsIZHzQpG+mG20rVv6dlIpDzI2ejORRk2YPRBkYNgsVhOAa1Rnmk+71g0kVBU4E7AS9MmLyAJF9J6jZH4gA30MVYW1bqC0Y5UAfdCzMEQ7K1yc5QGN23nTEnsBVTBCQ+9FoEGjGMmUs6kJxwkbXQamgzVNBu1vB+Z6mTdGDO5BoVYPkveQUMVBgcOw+gHHSumpTvaFNf4PoxceA/EK/QSKYw5c2CLEi9acXwLbdBQ2BIJwEn0gLyaBOD30piAIYfQfCgUFWBZQAZCTHEn5E4uQX7bGjNkL/PvsHV4M+wD8ruW3hjXwflBwwEWDWYuyH8AOvX0dGliQHl1KKRxdxrLaHf19nRYLBq0zi7YMQXlOjDDAOxxGQYsz54xmhaVZhAAFbak5K+AuutrG9LaIU/nbCaX473TjJXRhJzJGhoB9wd9Njk5LqF+pi9oKpIXqUcOkFMo2fz8gs4ZroFagOsj1vC6rAnA00o1p2ax5BVqFVtcWBAYRe7JPeM6AV4Ykye3Ia7yc4wDUki7sc2AGi5Oyy0jKQWBMThwojfZNNmiOQP7fv8AndY2AV2gCkcHR4r5OtcCAWtLAVQ5xgqu2zTOunv6rVJzo1zbWzva5wAI5JGXzl90jJjmeKnYKBK9doLXiMLDmgYcVS0m1gnauUUHfDSNBARAszZxHJW2ELUSo7pVgVuANjQ/KeNwpaP5tL25KRMkrqVUylsqEdPaB4gkV8UZmHyW98LYMOAkTL619TU53+HACWNJOa45fVqAGd4/oBMmF5zNOB5SK5LTO6MlJz8CWN3V0SGWK9MQvA75d7FQ1WvQXAMsgelDrkEdR/0Zi0S19xmbdnpVOQGByv8Z56s6fb7WuC65eiTsjI64HzBxaUZLA1RyLuhvFQSI4jCKey4A/8ryqg0NDIs5iBMvkzeA/Rij8X5gKwNujk6MOxDu8EC/U3skmxMgTtOZZ1tDezWE8H6bXDFp4lijYkMDvXb7hWdsampMgKWru5EVYay8KNdq9hSf5BXZLFqoXsVy3ovTj+Lu+uzw6MSWltcUR0bHJrW2qblj0Zj5fLD+JIom0faWHATNB8eCw6mZMUg0TFmfTOcUnNZ2U6aD30N+j0kGH07rjoZ8xbyYnhGPGVcvOSMDtOm4j+R9HZ09TcOTguIy5wXTHnzyDDn3iEm8F9i/BzDAmRrym42ODtn/+r/9SzlkewNB56ouWQRGnJGdAANw4JbE4+Xy3gS3YMc2pULIxf5anMvhHJLU+Rm49V8GFv20fXf+cKUBe0OuCbBaAEGaTCBQBQ5R0E8OVUdRdAAY6T9CbRLQq9QkVP6N3/wt+/f//pvWP4Bg74sCfwBzWE0wWKCWQ08FCGLkiIIQIXiSJ2FngD8CXiraSBzQckQJh5W4QRvGFnRtdVXJEJ2jhw8fysaUzikbDvaAG6lw7n0zs7PSq+Dvly5dUiDmkLh65Yr98Ic/ULfK76tbJZ+1od4O8zbKKmZA2IXwYzkvGrnfbl69pSKQYMn4HA50dH+cuxHdg5x1dnab34f7RkAUVQ4tgCLEh89O8xbFgvb4ROwTPugwiioLMAIKLnHXhgI6wRqXCcAQggb0fm4mHWTG0GBvuRFChEbrKlRxxqNgGx0b1+8G3CJw0KlEMwTGFQcchw33f2tnV0GHQCA3E79zCnJUbrRyvE2rVbPB4T7pNlEY87xa4JZQfokZd2lUjxn6VqEqamzR2fUSSAeHhgXkUdQTMJ0wrROkpfNLyGYdcgiRpPC6AJIAJQIeKG5yzmUOEGF2dkasM+4FzAco0EODfZY5oqubF4MHOjGJlhIAcw5/rGeuEa0JVjPrjntLh4GEElB2dXWlOd4ZEcuPBIu9MjE5qXv+4MED3SMARgoe1iTsQCjWos2fHAtARZNEYtNer8RrASq3t7YFGuMyQvKTOcoILIrFk7onOhglVg1w5kZcghG/AANYDzDEWPcDfb1KTI4Ra603mno8TnSWkZj1tXXnxFSi+5vTn+fOn1fiSxJUzCPmS6c09IFgJ8+GdadEpzmmyf/TxaErNzY6JvCZmAGQyr8znsnPkVCMjY9pTAoQw2kwOBYZhyt7R3pbuIKGwravUVWfunRuJCFrk9KEC0sYm/3K9fN8woGg1i7UdfYd3UTuvRtjLTvXLYGrKXWBGUtpQPOnE509tXDQidzLFTVX0FrsH+yX/gcdWJIQNNG8/oB5GaHwB6QJxL6+eO68zS8tWv/QoPYqBSggDNpqXBNFEbGT8UaubWZuxnr6hpxuzdmpgDY+I36vHe5tWv7s2Kp0qWIx6+zpl5Dm7MyMYoP5w1ZBj4xYSOFcqVgcQ4Iw3SunCQZ7iR4U+2RtbU10bcDcsZFhgXuAc3yddUtCgaaYxpbKOL8SV51FOAAjbl/c+7W1VbHqWAt0+69dv65iVd0x7OwjUYkfv/3W29Y7MGCPnjxR0knCx89hqjA+PvbBaBLsQYHW2xQIGDrQZXZirTwHCpiHjx7ptQEB6LQzHgkrFyYd+wEQlZjy1ltv2x6FbNmNt4r5Govah27f1jPEdRdgno6zGFtyUStaR3e39Chg9ywtLGv/wq778Ec+IsZYrpCz3QOS07Cl2xIWj0VE3XeJY0Oiq2iZARrSbsDMAdYJTmT9vWnr7QFYdzpEaD6iJ8goOxod2ULRTs4q9rvf+iOx285Ojsxrhf+PvTf9rTQ9zzvvs+8kz+EhD3eyWCRrYy3dtbR6s8Z2K1Ac2HGQOEYWzIcZIAiQv2HGiCVZ8hjzZb55EseZwSTjgRPHGVuy1bJalnpR713dXTuLxZ2HPFzOvm+D3/UctufLANIHwRhA1Sh0dxV5eM77vs/z3Pd1X4v9nV9+2f7ZP/vHOj9yRycWjSdViAKSFPOntr+1bU8f3LcswHi1asWjQ/Phh1Uqi9E6npnQ2UozzD5GQU0Tg5cMHm6w00KxmI3NTNvU3JzNLS6bBcP2p9993ZLT0/Yr/+jXzROAsVmxfqcpmTiFabvRtAeffm6f3f1E+wwg92hmTBJY5GAAIEz/OUu7HcIWomoYke0Wjo/tzTe+a+1GQc/3jVvX7cL1a/b97//IvP2Q7W7sW6DrtShhJh6z+Tkm1sNqSklMgqVybnFRU95nOzs2PjNtyUzaEsm4RSMAz8iJYFgFrFRt2ueP1+3u/ScWjY1YyBe2va1tGxtO2OWLy5JZRUI+e/nOLfvBD/7KWp26nVs5Z5vZfev6/TY9twiCLYY48vUeMuJOz64sr9idmzdtLD2qRjUQJik4ZqWqY5SoMTw8sK+89toXke6ExbCeAEQJ9wAYeLr+WI3blUsXrFou2ZPHDwXQI38/yectEmPoNm7NVs9GRzNKVcYnhUaf/Yw1Alj89ptvCYTlnAZco5GjoWJNFk6L9mf/95/bqy+/KjbT669/V9//6pdfkfz80aPHtpc9tFzu1Hb3DiRRvHjpsnxbmMIzCGFAgvcSJtjUIOz3nAU8+wTUVGpOniMVCCyRKM2lqU4QI1z7ekysEVcT9LVetV8xZOw0tBdwjbzGcAipGqUL7BBCGZAsH1gkFJDVAkxRmjmaYs6Ns+EoDbaShGn+e13JMd0AipRRzhEkT0Fbf7ah2ocBBg2g2O0AdgPWoVhWfTdgoybhbOFs5CxlX1WABCmLMOdIM6xXtVfB6mEoBKuARFpqSplNx+L23PXrzg9JJv2YcyM97Nr9B/d1Takbj48KNjd/zpKjmKqf6j0hNaOZRboWIK2axEnra7/Ef8gZW5NMWZc0kAGJfLyiUX0NezReS9Qh1FE8M0oi63S+sKLgcwDkjY2P6vkTsIddByBbsWiFwokNxSIWCgMQDGsAhlk8dRihEHNz05ZIYOIOUydq2YN9O8xliVdzdiU9jwBxJFA0nrwnWLoAFtSX1FMxEnbDQTHHMD4n6Tl7mJUn4507t3WtGWjVytwD58PIs4RUiXsDeExN5qS6YTGnhoYjNjGZcSoST1/AxdAwzzJp5S55HUYI/6Z+gglYLNCYe2RHwnnNOcD75XWR3/G+OKOoJWDgUH/znvl7asZcLqukQs4G9mGe01gkLulluVLU3wHa8AxHo870vlZvW/bwRN53BDJQL7OeqA+xF2HP4D1zb6EKtJDgokxoA4ITjILs37GQBCq0ALhJp2/rWnHtABYBlJx1R/gLkIv1xxALv1DuJSG2sL+VmNjuCpTl/TI4g7HMs7+x/kx7zbnFBQHYB7msZJLct0azLkYfIAZeaagDqMHpAwADkaCznqgPAR9g8ADodNourRJZGvsXdTASOAYZpQJ+u046ifSu0ejo2tPnMTzmNWH7YP6O5JCzmJ9BGiGg4skp0tITSZupgdkT+Dd9Ab/dQJ8UeJfEzWvDauX6osABMGZ/wmaDtEuYWzDktjZ3FMzFz0E6z1A3meS6nNf1hvnG/Ye5xVrGl411Sf1C70R9jr9YLBKWDJvPRx0owDg5pDNqeiotaSeWqFxb1mWjzllStZp6SpiI1KQRSfgAwr1eUmAbWlPDqRFHPCjjSwr471c9I5sbKR9gEJO+2bRuB9DaGe+zvwEcOqkrVi98DeSBupXLTStX6voz1gpSROoCSYyVEOzM2wGuFbTQdhJcgVZV9555vnmu+e2G/DHJCXlGqDN5lhnG4WEJ05OgBl5fdTw1TrlojSqqhqLNL8zav/7ab9l1wC3eUx85pvOjlJn8gIxD/yacQoQGR2rQ19HTwuinEh7YmZzJC2ERx+d+bij//ze86qd6v+WjZ2Lu8QDSfENn/IK6N0jY4OGQIaHM3M6QT2Ucu3jOrjtgvvmNb9q/+Tf/3mbnpu1f/Mv/3h48eCBTajars0hYGjOKD8wIWRwAPixOPJFoDOQJMfBvcsBGzB1CVRcXilSNjYnGks370cNHklNR2AN2LS6el5SO6FiKQDZ+DlqMmGnOKMw4yG7dvGk//MEPLJMZtZPjrF1aWbTj7I6MZ63Xsr3dHRvLjFooijylJpbLyuKyDluuB5I1XpP3rSLLvJrGUdx1eyTM5ZQkQ8rO4dGxDq8wk+vEiIzd2QSgIrMJUBAwWWISz6bMBAAwgGIJkIgDheaHSRnXA/YWBQq7DQ0C/jdsSABbTAZJwGND5zCBOQLTiKKAppfCiQkbTRHFKSAik1IYNkzzMDk8k8ZRDAJcckgoVtZvNqzpBsCLAySZcoLQcy9JH2JTJTI7EgypEHSSIWdgiycGhwAFHkUGgAZgHjRlJp6aoiTd5szkxxkkYzqOFC2nwo1pF4kbbM4ULhQHpGAiLYDFRMNHMwTdulYn5aoiY1sOD5fAh7dFVYcszwGFAqabfBaKHpgyHPA8c3wdppHOHHdX9wnmFSEA0Gsp8Ch+3TM1a+NjJPYx6Szr8/H9FEsqfIYwLHcacVgaNGls9JVGXaknFD+8B0Div/GdgniCT1JSTWCn7+j1PPeAy4XTU4GXGNyeHsNYGBNoUS0XrVouiEVC2cC1ZCKbyaRtc2v9i+Qo7s/iwpIYibwv/p97DVWfQjocgfLvJJysIclb6iQ+cX3xWXGeXs82NzTp4TUAOCkMnd+aAy/VTCXwt2P6W9X+xHVhMtYceCaUKq5xp6mjmAUAYxJPgcsUnedmemJSIBr3AcCYgknGy0oAReba0jqZnJjQZK14euxApFrZfMQtD/wH+Bw8QzNzczYzP+vM/GMxTQZZL0z2PGhmvD4ZBbPGmdI/XntiV1ZXDfNhgA+8IChuYEhgbgyL4Pzikq7vk7VHmmotLi46cP44Z375KZ1YTSBH1/LHORllegIhm0iP2s7GhiaTPa/fWua1JsBROKw1m4Q14enJIBOfDQCUM0P0+GBizX1GgigmQbejxpx1yd5I6AENOv9NM87zD8sR4Jd9y0W1Y+oZsIsXLqjwhd3BMwtww31k2ABwvUt8c7VqDx4+tuxhzoaTIw6QHhm2cDBk166uWr6IIbBX+xMsEO4rzwvvzzEuYF+6xEOAhMX5BXnMYOzO+yOljD2QwolodGTrm1u7dlooWwjpNkzSVssuXbliFy9dUJIorF4kInhXYbDPWg2Ew1aqNpTaC7jFfkbjc+v2bRsdSE/3eW/I7zx9RdRTLPcY4Ay8y5AJwJKlCWEvhdlLstD0RNJGhpGX+AXKwYDjmQX4RVZSb3Vtdy9vf/In37HDA8Coso2NRuwrv/ySPf/cqvYzwJxUKqM1x72BgdVttG1/a9Pef+tNO9nbs5PsnsVCQZubnLAEHkvHJyr0zpii7EM8izQMnMPstVdu3bJzV1ctPTtt0VTKPvnorr3+xg/sH/6Tf2ILF5es2W1YOBqwwv6ufIEAPzbX1uwH3/srm52ctNXVK5bEM87vtY7PY31qAf7d7UhmwXMFwxKNWP7o2HJ7+5bd2rDdzSeW3d2wa89fs9Vbt+yttz+waqVpxwcnNhxJWNjnsYlU0vqKUXcDFeSnMCoAnHOneZtdPGfjM1NWbRMOgSysYQEklJMTFgslLBRL2GGxZncfrFm11rFYmPe+bq99+VW7dGnJPrn7oW2sP7GV+XlbW3tofX/P4sm4eSNhi6fS1ux6bG1t03odjx3njuzc8orNn1+y+elpG0siQWKgFrJStSQWKv47eNIQuNPu9e3ypctq5nudnoIUkPjhHwQAc+Xyim1ssmccK5Rgb2dLvm2O3dA0L+CRhyS2oL3wwkuS9MtcuIoMPagagGEODKGPPvjQbt68KSPrN996S/v4+ZXzOhMwpP7ww7v23PM3tZZgiy2dPycg4iC3b+++965tb2dlAQD5/eVX/hu7dGlVhtvsmYDJMFJgVSiJ2TdI0ep0NYADsOZ7OQ/ZIzhHYdcyoGJow6BnZnpGLErORwAJzgaGC45x7LGA7i/7Dd421Dp+WULAPmE4h6E5zTVgFwxq9hqYKBOZCdVHyJYnMjDfuS547vgU/IJUmBosFICBPfBzjMZ1fm2Q2BsMqkql+YONw3sA0KIOAdRiUMLgi8aWmoX9CGYLTSjnjNhT1KCths5Tal/8ngjygXXHNXn06KEh+eOsubCyrL2MPRJGCCAV9QLsP5pPfk9Oz4nlyvCCgRCAn5g8fc6tjjU6HYGfDJEAaHgfsnRg2DJgmFCrUGcw8OBicZ2R0jEM5Z5y/cW+MxtYSWAV0RHYkE6nHEBQKg+CXGCJYNCek98sgSuEybAmqW1RRzimOMO2kMBIWD6VWtlOC7DyGULiz8c96DnWM71Az0m0OFP5f4AJwFMke4AkGlSentrmxjMNmzWYgxlebUBq1B7LZyCVkHvm9jRqVWr3rj19uibPIPxY642a1gmvOT4OA9IFAkm+Cau81bEnT9bEmuL7o9G4uyfFkq4RtRu1GvUeezf1Lz+DBHOAMWpXBl8uYAX214nWKI3yMMy7Lk20V8AhPx/5HoAILMmT05L81JCct7uQALje1K+u3oelgpG7sz2AMRZTf8W1YhhPXUW4Fp6CrAmAEczLsYOh1uC60DPwHnieeVYkZVbCNms5oP4sLHAL1h9s96ZqRPZvpHXUq3wdaeb4aAL0c4YycD88OhTDDiuGdhdZdM0FVLWbViydClglXAaZGrUwtTVgFNedEBIAXl47XzhWMAE9A2cctSH1ZOHkxKW8dukBSw4oJQFwyNlLsNfAogP4ZE+RomWQAgjIw/mDryXXhGEmdbpq9CS2Fk6CS5ofyYQApQvnzgl4OzgggbMuIJ+anOeVGpqk+GIlr2sgD+A4JvYocBjM53U2AVxqX2xRqzt/OuoT9gPWInJVPg9nSgz/QgFueHhhwB5VXXjj2lW7fHHJrNdUmBr9HcMp9sZeO6C1qfAdfAWRHg5ssNkvDkjhrDXEpB4aGRKwpIRdpNq9vsgYvC/WnlNhAH7XrVTG7qQjxQzy9FaHAX9IthsAqKpd80Xb3zu1nf2sS5VUPc+P8FkCaT7Ds64Dzx1jChVLQ+EF7KuwI3km6Md4TrgvPNuwHOlt6GUBsLjn9JusPQ1DYs7Qf3ho2Nq9tnoXX69ju9sbNjWVsd/9vW/a1RvXVEuz1uizHflmIC90JCzVn7JVcn8pwoL2yD5DAac0k33PWYom6cBzV39iK62f+At/KvTl51/8M70CleONPg8CEwgHzTp01Bk5nkVoQoUe3F6xttwDhD8HDxxF3hm49Qd/8O9tambSfvf3viHZyn/4j/9BEz98WjA8p0gjaY2GXZHxvqBSQwAvSB7BVJVFDbuLJpKFT4HClBvvCwoXpDGAW0rbOz6RDI6Ci/fC1J5iVIZ+g6kdgBkLE2BIUbEjDhg7obBdmLZwCElG07Y31uSJAmoM6LW4OG/J0RHbP8i6qWHHsaeks5be18krSBEUZZKI18Fmx1QuGo/Y+PioGp5uHz+spAVCMdvdyYrBA+WbiSiHBECAEpiCQRWKTFaRkzEFYNFiho5BqAhuA4NUACt5OwwYJ2wgydFROzo+tlh8WN9/Ji+TjwQgUiAoYIDpKAcOn4FlT4EA64lESwpzeVqNjdtx7kQsM+SADJDSmbRkeHwfGxlF4kgqpSnSGcNjMjOhRqCQL8ick/cMGMJ1YHIe+0sAACAASURBVFNj80PuxtdTjBDPTEEn6R+yy4RjAAF00Qzz+WEBsenm84BkJbG3KGJojiiYaSwWMHj1+2TOSKHBxBnAoVpp6PkCuOEawSihIKGAhI1xZuDPlIHCi3uNfA7qLq9L0w/jjQKDxpVDgqADAXZFmoOYlgfPFOw49P9IoCiMeY/Enjvjc0y2k5JFcf2g2wNCMMR1LLaoM4A3jwy4YWfIa4H0vqGEPDuYZDEF4vX4fhI0Kcr43CQIKlmuUjSvEVfdsoWZORWs5XLRYvGQneaPdI+5/1zjiQypUoCyCTEmJW+FsTfw+sA/hNfkzygKKKhoVCiQtAa9Xlt7uq4Ibe7v3Py8rteZZwqfn2mRpvy6ry4B7CyWenpyUn5ggGkweQCvADkpTGlEWBvyhyMeuoxM0S9K8tz8gq4/ACeMGdKlMHsF3GbSDXMPL612rWzPHt23XrshFhfSW7H0fD4dzOMTE6KlAxphvktTS6FICmEf+nqlaqVCySbGM7a/v2vzC3OWIRgg4FdxgInr1s6e5DBMa3k2YO0hT6LgA9iD/UahAXhyuL9n5fypdVo1K+VPZZRJJl8YCriMlb2SswUxvS3kzQfboNO1FEWhdSzooxgh285sanZWzRBTLUCwa9euCxR8ur5uXe3dSBGCbp88OlEhXzjNC/xhcsVklWc8Eo/brTt3tC/o8zJ9NbNrV6+IdVgtFQWEwRIgqWx7Z9+yhyQhneheX7q8qjWQ3dtVwMUSLMZ4WNHfPE8wHVnfRKSzUCi0+DlnyUp6PoukV0XEYAOohh1B419rMg2uiPGy/nRTPjsRCqJ02k6Jsu735L1Hchsy91GkKyfH2u9ht3GPDo5O7L0fv2e7O3tiTRIDzzQQk1muG2wP1jd+WrD7YILWWy01ouwHMWQTHhcbjkcexv7xiN+s07DxsWGFBXgw5m031bi6qG0SfMJ2/+GW/af/9G0HHFvLLl2ctdd++UUlxlE4Kk1XGS5IJJpWyhcsAQuwbwKbPnznLT0vK+cWrFEsWB8GAwzQzKTtbG87pgmfaX7B5hfP2fb+nvaI//Zf/SsLj6Wt7e3pOfrOt79jL9x+yZYvXrIORGFP1zr1mr35vdctHB2y1es37LMPPrTXv/Nte+lLL9jtm88rIcsfCVuVkA+fS96ExXYmm4cBh/wXn457H9+17OamJRMR++zjDyw6FLfnXnzJHj1+ZrkjkoHbNp5M2WQ6ZZ5mw6qFU5udmhLTjNdD8rKxtWuFctVSmXHL1ypcUYtEAzY3nZFn3gTeKLAlghGrewL2o/c+saOTkvnw6zkp2pdfedESibBtbD+1Dz94V9epXi9LOrqwtGDP37lj0ZFRe7i2YR9+/Lnt7TqPvBdeellTeZiehsR5CCkn51VVrK2d3W2dgTSONDcvv/yqinvAhrfefFMslCdPHlgqlbCXXrqj/97b3ZZXJyxwn/Uc23wobSuXn7PdbN5Gx6bs0oWLKu5jgKEN57tIoMHa0zWd+4Avly5eFADz1ptv261bt2316mUFSdy7/8iKJUJoRKPRuQI74/Bg144OSbc7taPTomQrIyPI6GEpcYY7qduFCyv2/PM3dG7wuYqYnlP3DYJVOGuQV7HP8IyxF9PIUlPhyQUAgsG4QkCQtgz2dc5oBxb5LEhz0em6Id6AFcP5TyMCWwqDeUACmq/hoYhqM2eu7RormiGaznDEmWnDpNH5ju8VyX4AGQzqNGhzBsOsV/YVXoeGlCaZuhDzY0ATzldqXM4U/r9FqrJsFzxq4CTt6qBEYLBYVy2CHBlJItLDzOSERaLYMZxIDgf7hOsAC9x5RBXUbHKO0XRzrtGYxUmHa7Y0DGAdyVbhuCCfIRrME9isQ+4cBrfmPXEdMUxHgolciVqYRFnqWepOGT+H3OenwWSPOYu8p5bk/QDMAEgANrJHI/XDZJsaA3sLs44GL9Q2gBEwgwAf4K0CiITD1Cl1mcjz3wBiedmC0HzjnxbWEALQlGsCsy4puVvD2Voovc9J0YaTw5L3AVoC2lHHALjBWoc5TZPLIIe6xg0SK5LV8/m4KFwzQFUAVqUK1msCnAC7kBXS8Lq0cxeaALvk4CCn70VdQF3HmUwN454xJ5Nj2MvrcHa6EBaYIAEB2rBF8aBFUgZbCWsEGEQ8w3i54teLWXc4zLBSUfNWrbWtVAaYh+XS0x7CoBUzeWoBzgdqQoG63IEOAVURDav4bFpj+DUhL2w7Y3PqS4zG6ckY6vFnDINgWlJL8bmd+iOgWh62Ganh1gDoALAOiaHFmmGAjg3D+Ni41hQgEZ+RZ4rPQ0DK/mHW9g725H9LDQhrV6mjDHkMHyYsYqYE/mCYDsAzNpaRgoHrDAGBz1WtF200nXI+jR3AVgdA8p4RlMGOBBjhDITcwKBua3tbzwZgvvzcGNhDVIAFiidkOC6Q5+j40DJjo/KBI7GQwCFeg/UOox7Ad3iEv5/RIBvPKfYfl8KKXDCo3gEgibM7lz9QfQAQxXMNIzQRd8nsudyJQmYAP0V8GEsroZWfhzUKr0d/RjIxrPFwMGiZ9KiNw+yWiT4DhVG7cGHZRhLIMPGtaurnkVpPIFurTv8XGgBWDJUZgsCa8suuAu9bbAbY+7gHrAV+M3hgv3CBX/WBTNyvASz9SbGMvQ8+xwE9nygCIFtQW9VbbaVkkup6sHdqJckq6+oJSVakdlQoQnCQxN53fsnULvQPSNBh2QHgcV15XrReIkHtWdQzkGfotdh/eMZQWDhSiJNfMjDFKqXnwU7o1Dydlm0927RzC1P2O9/6bXvu1k2BzbwX12c7mEocLoWwuf1fYNrgl0g3rAKBYAPQazAQ4M/4+pG5az8xZvUTf+HPFK35+Yv/VFcAcEuRwzhoAROfJQ9oGOTsuDjwGF3JqA1T7gHA5bza+pqGU0z8zte/Yb//+//OJqbT9s3/6WuSbX33e69rc8JgELnS+sYzmZ1y+HOwrV5eVYoVkwgmF2wCHGxn9FbeD349fD+RxDRYoNtMikDXYW2wyDisZmacZIiEDpBtGi9XICXUoLMIkEGx+YEoULhEQ7CbmnZydCg2RbWcF/PnuRur+v8Kxs91Yl0xDa7IbwffGIpdKKrSeMcSosUDbtG0AfhAyUQOwYEIUOD3RywWT0uOAPDF+80XSJdx6Q9IopwX2ZgaUKYWeDQhteNn0tBiXM1UARYP3l4u0bEqaQ2TiePTUzELABGhRnO4u/vp1ftlI2QDwidJh4vfr42G6ZlM09Ojtr+7K18uDn2AMYqB4aERbU4UFC4hxBVKbKhKxhuY1POaMjYFnGg09RvggvcIOyQ1mtb74KmCaQCQBRiJXxKHHtfO0codq0l+b2YC2kRF7bXt4OBYWny+nuIJDyqAA+4rzBFYUiQ9QlNnUocRo6jb9abAIZ4lggDGM/gkpazfcbIvZ4Yfc8a9FC7IsSikoy5BB08fwFwaaYAyDhKARSjvHHRsoNQ2NOpcM6aprgDyWzQSstzhge4vE0L5yMmXoqmkEVge7ME0FpKxBgK2vLLsijAaSutKDrZ/kFMR5IpQmAN4MJBeCrvGFXXyUfHyPohqT0jWQBTu8HDcDg/35JsB6EBKHVNGmhoAGaav3D8kSkp9GhwafC6o8hTNfF7umSStqbSYkPLJkqdB1/wCGx3wS2HNM8L747ljOstk6czsk+vNnyExQcrGM8v3ILGTnDQadWa/KedtR9PAhBNQjeKPNegO9rIdH8OE8spPCckrv4Jhv924dsWsVbenDz43Txf/g4ZMgTncguGomD9ESFP4DkWjAnEAMijO1zc2xDSj2Njb2bVYBElqS8yi4VTKRtKjlkilrAFj1OMXyLWzk7VCqSJGGmvq+OhQ8hjnUVCzifExPUMH+9uWy+5ZG58CGDDRhPUaDYsT602jWSlbiCYnyLS7pQns7MSEtQeUbdhV7X5fQFNsKKEihWID4PXW7TvO/Dvgmjm27OzegeUOciriYH0CAOETguzHHwpauVGz9Ni4hhDsW/IhOT6RV8elCyui1lNYk3pDY12uIberWrFStb29rIvhlvk+6Vgl+YNdu3ZZBaPkNwPje4ApBSq0nYE6Pw/ALTM2JjASHw5MoFnH7G3Q4sPRhOQaW9s7Cn3A4wlAiqCPMr4bMtrGuNpjFy9ctKmJjIoq9rORZMpGRkdta3fX7n12X1P8RrVu01PT9sKLL6h4w5uIlKZyqSAmCWt1fn5OgDOgl6aTXp/kZex9sPm67ZaNjsQtEQko+XBuGmkwexY7m2Ot+PykVnntrbc/tbfe/kggLODWq6/csNe+8pLMfGHtBQKACA7sKxfL9snHn1qL1KpI1LykKvm8toBxfDFvVQytqyUL+/z27Om6JKdq1v0Bu/3SizZzftEeb2xYdDhhv/ob/9iaHo8dlE7sjTd/aJVC2X7zH/ymZM9dr0eR7jG/3777p39q6alpu3z1ur33ox/ZJ++/Z7/46itqcvDXiSaH7LRSskAkLP8pzsoz/0ROApra9cfr1q137On9hxbFF3E4Ial1td2z2HDKmp2OPFlipHamk1Y5zlmrXLLJ9JgasCayiXrVPL6Q1dt9iwwNWyI1YmNTY/L96bbqug4J2DGcgaRd9X324f01e/ps1zxdrzy3pifGLRrzW6Ndtc/uf6q9CtnVwuykjKsZwuweHNm7H39uR/mytXseu3Rl1a5cuepkuzCXKyWrlPNqmCamM/Zo7dFAAupYMY8fPrJf+bt/T2wzWKjvv/eugN9y6dSGANEWpm1n55mA/PDwiICt/e1Nff3k9KIFImnbPSjYK6++prU4HI8pBZe9hTAEjLzffffHYqgAtM/Nzun8Y4/DJwdbBMIwPrv/yPzhqEzU2b+RkQKwFk9zYoQyZJk+t2R72SP5j7KOJjIzNj0zp6YJphTnE+sahi/m2IBcMBF0tiF98voE5lFzAXwxcMAjjt8klSFd4lmYmJqUDEnSPEAhhZwELexzNVMynXKM8G5b6x5WFA1tIjZkDMKQwiWGIvo+QEPAFdYD+zSgE2w02CAw6jCoJqmLVFfqUCWoISttNOV7BnOXM5Q1BaBAE8d7Ym9kL+RnuzMWoABmmQO5KAk54wAMzuQtYvK0OXM8+jfDSEKCpmdnXZBK9kCMaeoQ9nvAEfYL1AJ4T05NjovJTONIqEWbGqdW01qgPmg02gJIaPN7Hq/OMoBABk+SLspvipCapsJU+GwAQGrgOaO93CcHhPDezxK3YdLLxBumTDwuYIqBEJ+fBpkzH3YJqgLqp1azphpePl56PQZsXbE+GPwODUUFEpO4B3u/UqWupmajZgHkBQxsqM5mGMIeCDvPWVr0BW6FoyGxeHPIUKM099QYTkpPXTEcT8j8nJ+Nh6LSz5wXtGoj0qdVL0TjqpOoyQAb+SIAUOw0MhMZATAAGNQMfJ+rlxgyOuYXQ3OupwCHQdIyahBqXgd4IY3kmsM4rMhqQs9gLCZlAOuMIZuSBeMJJ51MIHnzWqnMMKRgrbbHvD5M0ANWb8DiOtGaQZY4N7ug6wKIB0Ac8HpVW4ptyIA0GFCdpETQQU9BrQt40CMAw+eknvgU6/n3BwX8MFDFsB0gCnCB869H7dAghTpmq6sXNWhH3ox/6ezsnPooJL/NOqmH+GSlbW5+TuSAp8/WLV/KK0VXzw75t3h+tdtWqZPgHtdQERZO/hS5YNuSIyl5DHPvSMyDTdVolWVLA5GBQVy12lAvRu9HAA7m6iSdZ2BFBRk6D8vXi8/LsJPwBNmG0B9Vq7pHrY7HqnXHAgRUrFaRrAJSIoOLWrPekloD+dv45JSGjTwzSlz3uf0AxhQ/XyoIgJGgz3xhZ8HC89yoAdwM6xpxxgG+JYbcQHh/f1tMPfoKrT1UOJGIQGgkq4T7nJuds9lpUnGTDgwyZHWoUPDQ5dzHKKWnvoRQBmTpDDMcYOMSYRXgJgme11rdnlK88byFZTeeHhHIBaOLfRmAi/uK/JD9RzYjrZaVyg3VbQy8GHZTp/oA9KhjUKs0mtbstM3rD1m7YQqyor6UlmuQ/ErZo/6GUYkPySE9K49WaxAM59YTfT6KrACGWYQn4evc7Wlg64KqGA45wAxAG7Ce8wGQFa9AfyRonVbDCic5O9zbt5XlOckSn795U0DjmUpMnqiDAfkZY4ve/ky+e6YMcaCXYwQLEJN3OM+y+//45KWfGLP6ib/wp0Jffv7FP9MrUD3Z6uMvIAaWUg+dXvULbaqMdQaJA0zfONEkY3TTZn63Gmhte/Y7X/+m/cEf/KHFhyP2j37z1+3y5cv2o7fetAcPHwicYSpBs8Pjpdhgf8CuX71mh9mc/Cyc4VzV6bD9/i8OQdgFt2+/YHv7h2LwoPHncMEEjwkL78b5xCTEgMH3wOf3COiB+UOBoHQO+U3lrF6pqVC4c/uWtZs1++jD9yTBiSOfrFes3ara4sKMHRxsq2AMBGj60ci79EgYTWwmLF5tUSDTkbiVpI1206B+DxlCWTIXmqR4PKXDbmRkwsbH0ff7bXNrQwWZUoiiUee3Q4GlpBjnrcA0kckSGwdNGawuTbKsrwmHpIDttiQ2SBKT6VE1/eEAyTxhSX4o5tBZAzJBrYVuTbGHFh65EBsu1wkTYn7+/NycQCiuFzTmSMglsnT7HhVnsOh4z9xDilY2Qxp6519Q1r8BebiPJYy3G3UVQhQ3bG6SUcisEikAk+URmXNyzzmkYXlxP5mIUdAIEMNQMh6x3OGxQFCo5YAnNMIwPnZ3d1RQL5ybl88V15XDB7BGBwcg3QhFIwVvXxuwm8jRrHYEDEHJ5ppqkkskr+LU8cHCW60sCQUFDYUFE1DuEdMb6N2wtGjQoUUDllGAMMnEv0JUca9HPxugEt8jjLM5JNLjGYGFPNPcfxp+NmBeA1kj01+KVbEr/WGBOjBTMBmmSOM54NpwrxxAB1swLW+tOEb9xaLlsvu2unrJTk9yaiQoxDUpHDQqHByAdDQ9vH/uH9cA0BBPJ6e37zkDSNH3nfyv2wVILiv1TIlVHlMxz315+vSp3g9fr4KD2HbSh0ZT8igAiKb4PDzIaurK9J+iVMAwMjAZrcZlXM7P43liusrng3IO4AHwxWsI0Or2FS4BmMdkdWwyrUllPBoSK3Nv45kNxzA2dibhAHJDqaQtL62okOngX8SE2wAF4/IEpBGA0g7DU1JdDyyhtE1OT5ovGLLU+LjVO11LJNPy7Hm2uStmEaAKzT2gEDIWAC6kurw2TDvkklsUj8RGd7oWH0lZo1y2QLcrc3KAPE8waFNz83qfeFCNjoxYp1qBmy9zYB+TtE7HMlPTKlTWN7ctGh+y5eUVW1hcsMNDPHOqAqaDg8hxij8mhRR2TNhhsWUPDiwynBDYubm1pftOAw1YBVtpeiKjhDhYm0FkN5LdRS0xnLS333nXdkm3i8b0XM/PzthBdk+G5HduXxfoyvSZb6YwdMlrYRVggNgCpcT87VqtUpLvRe7gUHst08JCsSTwdyTpAE78z06P83q+JmdmxOY6yRf0LLM/0mDjJcJwhP2DQjgCO8Hrs08+vis2JXIM/HNeefUVNV28N/f878t3R6lPHdJZg3oPfDYHWDM1jejzjuBfg0zK27dElOmv1+ZnJ9X49fuERMSVdHWar9nrr79jjx/tOLl51Gcvvbhqzz1/wZIpCuW2xROEKrgUVa4FEfEMBWjgiUvn7/w0wiR4HR3awcPPbW9zyx7eu6cJPqbVK6tXbXZ5yaKjSXv9Rz+0X/rqVwXkb2xv29rupm3sbNvf/5VftcXpeZ2Z9VZHzZy307U3vvOXdunGNTu3smzf/uM/trX7921yfEzs1kRyyG6+eMdi7Jv4YTQbljvcV1PB9WVNJIdT9vjhE9t8smHW6Vlud9deun3bguGIvfvRXTu/csH2DrMCyAluSIT8ltvesF6jbkH2f4/HFs/PWmYa03qf5fIV80WitnhhRelhuYM9e+uHP7BREgyvXbMAjJx22z55sm6e2Ih9dPe+jSfHrddsW2YsZUe5fUtPpezB4wc2PTtnEZoer4n5xVT62daebe4eWr7WsEvXb6jYXzx33tLJlB0fZeWLNjdDouAF8we99s67b2lYIrnJ0ZE9vH/f/vk//efa/7Hy+Oyzu7rnlUreQiEaAtgZE+YPBazMgAfmQxswp2KFcsdC0TFbvnDdRkcn1DiHfODveKZhFE+z31aYA4NBmB4E37DfLZw7rzMXwOPJ2rrtH55aMj1h63iNjWdkhoylgrfXtp2NZ6pnoiNpsR5Jg/zq3/1VGxpOOTmKWE59+chRC3AeeeV5Q7JryIFa8sEE4HXyMgdyMbhwIDoFIIMragDOLxpygA3eI2uR1NMgrAMPaaQl+bZSOwGA8HNyh7CFwgKmuL7J0cEAq8v+O6SzhvMAb1Okxpz9GLuz9mTu3qyp7kTGSz3Kz5ZMT/6A5tLBak4m5YzUHZsLMNwNX6LOKJ8/G8iUuCbyk+s6I2d+Lo0Uw12YTMinqjDOSKXz+SR9ZkhA0+X8rTwa0lBncQ2WzhOEcF7MSuSs1DsA9nwNA61uh2ayqX2QvZs6jrqWOoHagHORa5bd3VPjyzAXtrSaXzwFB0FBsmzvsfxIy3P18FkBD8DFM0nNRGOONYT2GiORe0iNMv6KXCfOT30O7lmpYKenMEpqNjk5ZsEg/k/UREGrVJ2kHCAI9uDx0alYMDBtYA61Owz32lar1lVPTM6QrNxXvUvgBzUrQz4MsmHi8N8wOGAw8rMBIXjm5dHj8WnwDQM/d0hC+oiSe9n7uN4AngAyMHd47TOp+5l0lrOCYRy1Es8wF4YalLoVsIZ7Tr0EqIHSgJoGBhzvnbTh6ckpgXqLC/MaCnE+UGs4+ZdL+0b0AmCJHx8SxNRoRmABIQKYgVPHEc5APTOaGh8wup0M3TF2qY+RkzsvTKwzWINDQ5j8k7zZ0nnJsAyrE9LoATNlpg2jLYIVBT5iMMFINSVRD2+ttvl7PTs3P6u1w7CJep9a1wVFlR1xQfVmy1ZWliUN29jckN9pvVmzWqsusIu6zQ1a+9btt5w1Q89sc2NHewd1Nr2YbFGCQdURsDObbVhrVQ3R3cA3+IUvKfcPb8JqmeuTcUl/8agz1ceYPBoRcEUSMxJgzmXCMIqlmpVrgHYQF6ICNpWWjWcv8sV2T0nufD7CV5DVcVbRd2jw5PUKXEfBwzdQnzPoToxCUsDypW7bm1taZ2K9lrHS8EheDBMU7z2GxSQ8AiAxhEaNkYhGbSyVUh85lhq1IMqefkds2VoNowmkpYA9BDIwDMNHjftLSAaJm45NKJUQKxRwS4OGrm3t7tknn32u10qlhoxcB3oG9lAAZtJoWRc8Y8hZ2Wt4RkqVtvUw4QdIqqPI8InNDnsLxj/MLYaUeELjFU2/Rn3mvFRDej6pFekFYKwDDsqOxgtw29B+6xiRpNaX5csG0EVADb0cQydqjTPp+lnSItYj1JgMBuRTF49ZZChuzVpV4Nazp5t2bXXRvvmtb9jVq6t6Xgd28k5yqF3cJYaCPZyBW2fG8vwc/dkZoMWZp3+cCI2vS0xd/okxq5/4C3+maM3PX/ynugKNk/3+wEPejUgGN1+r4yyFYKBxPXuoOIxdgcTDgzFtS8aSv/e7/7P92//1D21odMheePU5u7a6Ki+nT+5+bPfv3xfzh8MXBgqyPNBkpv6FfNFKxbI2CGlyj47FvMHEkk0a2jSNRbtD8okzgyTOnQUL3RKJmpBfIkuV0hBWFLnMWX0BFVo0dTTtHCI0e3wvi67bbVi5lJdHUgJaef7E8qcHFg5Cu+7a8tK8JUdgiFG80L04Q1J+QXnGaNDJyfB3KouiTepMt8OGPerSGYtFO8wdyzBxfHzaul2KWJ/MXWOJ6Bcx7A8fPbFU0lFxMYeFCs80BEYdigno64dHOcVi8xn5mYBNyCIBU5j4Sc/OZusPyZ+BhhXPs1hiyPLFou1lDwQYcB+4/oAulWJR9wkWFsUTJo1Q8plcIl/AkwpT52YbMKOhaQqFOReD75NXBpLMUFg0Zb4/moCRQHqJm8YxNSMh8SB3JEYZ0iIAN64nhzSfmfvFZgkwRTLXGXOLzwSoB3PC1/dq0sFzQqEci2IuzbTRmWrKr6pcsRs3biipkAkQGyP0fIoqQAsmHsiHAE1HEjFRqfEtQ4pIQ06jK8kmfiuFvN6XM6ykuIuK5s7EisMPMEY+a6B3xoGMyXJN/lGwTUplEn+6zgCWF5f2uy/jaFhd6XHud1WyCRnFDpIcYbTJMFRmoRTjcRnSUuggMaRw4HPjF8EBASuBw5tCjnQvJmD8OLwisnuYyidErQdwu7Z6TYUZgGJfRtH4F5xqYo1UgQkqgLCK/K5776TzFZiiycAXTwtMP/FYGVZhB4OLhkJFSSwqaSugHOvzbOriDHYxoG+557vdstzRoZoYpt4AZvjGKdWvDoPOyVa5zxStTDt57WKl8oWpOFMhb99sjNTKbNayW9uO+RgK2cVrq3ZQOLZwIqqJ2kgobM1Kydq1qrwgYsNx7SN7m7s2mhwyFyrTcybJmOTv7isynPvChDU+RFPvF+A7M4sxadfKjZZ1fSHzheNiUUCXZ7J/eEriGCk3VcfIHE3bxNiYtRo1mcNXCnnbeLquvZOzWslgwYBMSLlHyKWmZ2ZkZtru9ayBR1G3azG+JhZW44VP2fjUlDWRwMHeSE+ocVyYn7Px0SE7ONiz7EFOE7ql5QvydgMQ3NzYcNK5Ttu29/asphjxjgM2SyVbWjwn9uVQHCp5VNcdwAZAK1+quEK127O7dz8VyMxkFOYp4DIpWJFg0M7PTaqw9MG2iScku6FRBTjjA7Nu1tbWBVw5ebLf6Pa4VkjuJM/1B5Sqg1Er1+XxkzWx42g8GZwgbVl/9kzFGAAWQMWFy5dtdm7BGq26QG/WLuvix2+/K3CCezuWSdvNWzfVPFLEQ/3ntEioEwAAIABJREFUuQaY51mVJ56PwpZwAtLOmpbPH+l5piDkdfFPo0hF7urz9Cw9Omwzsxk7PT3SJB8278ZW1r73+jt2dFSx4xzJhGF7+cVrduvWZTVlkRjR52Fnsi0jY7/kxzxvrP8w8gEZejtfy2ahYDvvv2drD4jS3pJ08+rNW3btzpes1G7bn333dXvuS3fs0uqq/fjH70i2UW3UJAt98cUviX3AuS5ZNDLYZsv+/L/+md156QWbmJqy/+V3vm6eVsuWzp2T8W7L27Pl1UsWHxmRb9pbb79psVjQvvKVvyOfPopqrzlfxnfefMce3Ltv2xsbtnJ+UUzid955VzIuPOLYV0jFOz3K2pN7n1kYdmm/wzzbVi+uiIF4Wqvb5mHOJuYXbG5xUe/13t27trn2xC4tnbfFuQWzrtfy1brtMFjxeGxn78CCXr+l40M2Eo/Zs2dPrOvpCiy/sHLRwuGgbW5uOE/LXt/2Dk+s7w1aiQl1GDmGx8bHMuYHvA2TcjZiVy5ftczopMDd17/7X2xqiufba8+ePVVQxYtf+gVrN3sEbNmjR/es3sBguWSVRsniyK9SaSUOttsuQczrj1itDqiBL2Xarly+JjZms14W8B7AML1WtumZjPl9fTE6kME0m30bGhoV24qhxuOnT+zo5MiO82WbmV4xfxAQqGHnVxas06latXxsIb/H8sfHqsc6cIL8AZtfWLTrzz3vGEQaBgwYTh2k63g8ImGhWaoqjIC9XX6NXr8VimXt2ekxGmrniaTpt/bxjmTT1EAPHz/WmYjXJqATPjsY83OGnvlTcnbB8qbuclIsgLCSYwr5XKiLjI4H0iJkd5y/SkzsOtZKamTYhhj2kP7mdesWIIM3hycXv9lH5f3CPZb/EIE5XjWiOlMVjETqlmM/SWLnZSDphkQALoB+Mik2vCdJQA7o3OJ68QsZczQcds1TB0ZCwIFNDGGKBYERM9OTdnV11e1lksT0JM3i58Mqa9DU+mHseK3nDeg8YRC3nz0UIEDKIXtQ7uBA5yjnI+uIQCTOFhjB3CtJg2hoYT5hSo4UFEliNCzPGXmpynzc1Uycu461R4oyQyRqUOoTmLcEz1CvtbW/FounYjIypCV8yetDWtbUwBuGzOGBY+LDEHMMD1L0AMBK8mc9d35RoL1Lga6qNoN1Bcuaoe3E5JSuI2c2387wmZoDFgo+PAxVkZj5PDBznASPQS41Wno8LQsCfDM57z/99K4AKhjlgDjUW5kMZ2LVDg/3dZ+1Z8n6IiHGIfIurtPhXs5OjvIawJ8lll5YXlGdG8b7l/6DGtPMYlGCQ5zvE0wm7iWsvCqhIgn8hH3aLwESAHR4hnkfnD0MS6ht6GEAUWDt8ZzJK7VeVe1MH4YNgxvQ+MXWoWqUT6XOtJjqc+pM6nfWEQMoPOKQ0HJWYg8AaDg/M2vnFrBwKInpCzjDGSx/LFjb5bLt7uzYlUsXbe7cnG1tPrON7Q3LF0+tWCHcxsm+GAYDaFGby9/eY5bLHYtR6vMFFV6EOgNQgfVMmBYyQlQEnJ88k9RzrB/uO/0HoBF1PJ8nHiPYwakoAK2clBFA6kjG8dQIpJcimWy1vFapAKx4bX5hRuxD7jXqCMe0Jg36ZMDa8anu15CSuioeV89CP8FzJ5N6pZ6PyGqC+0DPwJCNc55ahOE6ICX3k/uOlxdWOPJIbCMXLktej4cXMmv2POpFNlXWENfErSuX9CoyiUAZegZYiSSE+3UmIMlFnoplRjBCYndMoBqSfQJCYG+120gnA3r/sN1H6RF7BHzF5UfKoLXWQHLdle8ntRHPKT2PhswwzjrImjvW66MgApRiTXvkiydWY98zqOedpA+/NtY3YLgGIB6vrrVsYRQCR/9b1H1iP+Z5cQxJWLwulIihKl+HRQY9IENzrCHOQqdgcsrz7+hQzNKbz12yr3/9t231ymX1RRBkeG6cB6IDtc5AJ8C4s18C5BDjdtnnUf84MFrKs//Xf4/MXfmJMauf+At/KvTl51/8M70C1dxuH/qos9RySQdaKaL9Md9hc3MPhvDSgcm3Gw25iRaIOsayX/vXv2P/9vf/0EYnUvbrv/H35KUEK4fDkwkBFGqav7feeeeLyTwbBr/xvYEhxISehxNT35HhhNBgJg5M559tZO0od6JpGBsHmwXyKCb6TK0AV9j8fQGmGQG7ceO61So1sW5YiIpkHUnqYGNzw3A9nR62t978odUqDVtZWjJvv2OnJ1nLjA9ZJjNs9WpRXgMcFByaMmiWR0VR3lazM3Mq7gBn+NkwoB7c/8yWzs/a/Pysih4+03e+8xeShHzlta9aLpe3dst5FgA4DadGLRyK2b37j0VdxuxZ04jEkOJ5if0eGU5aMjWuKej+wZ4FQ37nc8Sm5CV+2xl2U8hn9/csAX3b675GJnqIYtotHcKAEFwPNhfMkoun+BbATHMHrUvf8YlNR5HEs0FzMDWzoE2QTQVPIQpdDiYaQX5xEFDE0ITOzE1rQ2ITArza29tX0Qg1mURJWCC895WVFTEVOHQwDudgRE6HdlvgTTqt5lqJeJ2urgn0Wgd+EICAh09bUwKXlJIXQMd94VkF7IG9puhrirqBBwTAgNB7zHQ1yQ3b9PSUnV9ctJ2dbR2crlhzVHG8L5g2syljuEtzDrhJ0cLPoWimGOGef/rppwIFlDSiiHR3zaH8c4BRKLNueE8wCvle548GW4qmAqAjqNfL7u0PKPxeC8eHBr5jp6I8Uyyy0XOQU6Tj2YHvAbJJgNDJqYwmRCRSFTAyr1R1uF5YvqDPAbgFG8MdaC1NUjDBBKRgoi5pR414czxOggofgFI+mh4TkEwRDrDHZ7h3/76kIzQ13EOmvKwLXgMQY2pqRteJxBr2G35RcPkDGJ46ajfMRExBKT74bIAMFIOwAwA4zszty7WqwIMePkg+vxhQ05mM+bs9GUt3JXsp2dzyeeuEvJY9PtJ179Xr5mXa2m3bST5nyxeXbHnlsm1v7ln+6MAm0hj71+UHGAxF7MH9h2KF0VDt7ezYyEjcOt2mzc3O2CIGpZgSt3tW73gkv6o1kDo4I3J+JvI77iFSWK7LDKlz+As9e2Zp5A2lkoBo1mI84cBi7b2Yk05O2fTMrMCtSqNheQAP1qvfSYmgfbu9I2WdvleeLkyakW3CDJvIJK1eqwj0Ys2b12+TeE/MzcsPA1Ya+zt7wOP1p3reYQbQ9KQp9AYGytwzAFpMnZPJMQuGY7a3v2/37t0X4E3xNjE+rkKbGGeKbYykiyeHMm2fX1qyIQrLfF4NG88KwCnFU7XetPX1TUkkOCuYeLLmAZh4z7xf2Funun8kh57Y0TGeYVX7pV/8Re0T2zs79vEnd1XIiYWzdMGu3bhuQ8khrXuMypn6f/97byhkACYi6Wew25BWrG+s615Howk1kMhz2YtIX4SJ4Pd7xPBkQM9zjccNew77ZijgfNRCMrEv2chI1FYuLFulUhSg+ODhur391ie2u32s6zMxNmyvvHTNrl5dklyBCf/RSVESefaisYlxnUmsB9gmsN14btnHKXQNj4ytHfv4nbfs/r3PtVauPn/TPNGYbR4cWsvjsVsvfsnW1tdtc+uZGtNr16/Za195TU0BE1jAVCS87Mt7W7v2w7/+ob322i9r73nvB9+3F248pwKTif2zvW27eOOaEvpoMj/66AMlZX31q1/VOUUTgSk2Te6nn3xqn35y1+Zn52QWDSh/fHhk55fOC6wGZD86yAq8GcHfcWJMKaZIZ+ZnpsUgPCxXzJdIWJyBUSJh1VLZdtbXLT08bNGA35YWea2YlVst28gdWsfv1/pgOjw/PmkToyn74V+/YbVmVY0aQQM0WbAJqA9iiREr1dvmD8Wt6/FbNndohAkE/AxlKvbqqzctFg1IbhPyM4UfsW9/+49saXHCRoZD9s5bb0tWNJrMWCw8bOVC1Z6uPbTD3Lb1fU2rtWrW6nZtJJWxURjDPq/AIfx3Ll1+zuq1vt37/LFFQzGxw/y+rl25eN5GEkHb31mzcATWUVcAwOPH6xYIJmx6ZtFiiWHb3Nmx3PGRJZDstvt2/vxVe7q2Y5PTUzY2NmKl0qGdnuxbcihu46m0M/rGpFm1FP6dyPpiYgQATsf1vMNOCmgwyIAD1gr+qQCrjtXh/Di3trZtFBaNz6czhP251e1YAc9JBlXRqCwHkPMwpCycMgQxedhxXiD3p7aolJ1PJgML9i9MhzEpx28FRhG1FXsh5wYpYdQrapCQxZN61SMUpK5zlM/E+2Aowh59kM0qiAJJOdYE1C88gzzL/ExnFO/8Clsdl9p7JrOXFLsNo8KBEQz5ALc4k/hvQHmGNkpjJWgDcK7V1j7GenIDoKAYOrCXATF0PdttO7/ovLjOfD2pYXz+kBpWhrJ484HUtc1nxXLNIpGEztwDGE6xiNJbYQ3C8GDNumFWUOAW+xHgpkt/bOr+uoG0sxVQ2ncQE+mq9kzuhWumy/J6o3Y7S1w1L3sQaZQcP07WScMNEwuAgb2E9EQgU+4Z14MaKEtgVDCoZLP86ZHk3Ssri2Lj+UM+gVsMR5Flu6GBY+sy9OE551pRj7MHwrahLXUqCywchiXbevjgiQbBsLiQqiEdJ50trKFtTCoA3i9DMg0GaISbnCNIbPt2lAP0wDOVlL6STUxMCeCKxqMWDMM2Kpqn57NG1cm5GLxpIDU2ZqOchQaQ6pOECoYXfky8P+pZ+hl/IKS6mHOE9Yb6hOcZg20GIpLFDoIXAAEFDNQZyHa01wAOkCjZ6jTFnqM25BpQd1EL8vkASASMklDX74k9BPiOLA/7ABJH1RT1OmLrw0xDgbEwO6+6CbBVoCzfJ1bYkIagkA749fKLX7JSKW/37t+zrqdjoUjQcic5DSZ43tHbsHYA6hxQ29G5yrML4AOIgPIGX2SAFIz+BYqQ9jwYbnPtZVshkAEwOyK1BNeDGpY1CJmBZwvAERaXP8DA2qdndf3ZUyfdjQybz+ssMJDJr1xYEvDNXsF7Q9pMzwWoDphJzc+6OSNr8DXU3gx7GOYhd6Tf6vQ5+/FJHBVYKyafAitceiwUPUA8ejEYc/w8JMt4hFLPuSRX/NQA3SHg4Tl4Fr7V17PsEjCxsHGgIWe9kkUZGHR7AsiV2B0IuAA3WF9im5Jqy9C3qT5meCgmiXYSyxrYmXo9cCwsKzxSBOh3ty92N3s0FheOpNA1D2e3+QVw7exgV+L8CVkPLpEe7y7AITd4dUQW09DgTP7HPsUeyn3kXqjul62FC7VhsADzHDkvzyDPAvsQISx8LcQMfgADa9X5J06WD3AL4/Tq5UX71re+Yc8/d8MN/QGrtC/3BBCeMbb+vwAS59/ovOTOgETH+HLSs6HpnzO3fqbg0t/2i1dyOwzhBg8s4NbfSA7PNiEmWo4S6CbM+m/B9z1RYWVw3mjbN772Lfs//rf/09KZlP2D3/g1abg//PBDFQcTkxNaPDAzCuWKGl6kO+jvMfxjM3YJNU395hATuFXBRNpNHD/7/JE8lKYmp8S+QhfPAXt6WpQMg0KM6UGjWbXU6JBotiwYXgOAC5CCyZcmeWbyL9jb35YhNig95taJeMTazYoND2OWiYwItkhYqDzNuAomWD+KVjW7cvmKUHyAGflWpUbt6ZPHlhnDDB35YtGOT49U0K2uXtVk5yB7pIhaNk2MbYeSaZucnNcBLu+cIBIFJo91bQig/hj3mi8gmdrO3o61O02xtQAzTvJF29ra1UTMxSN7dKBwsDKVLpaKmiZyB2F7cV8piDjgwKUwoKWQYHKBlE8MGyUk+mUarcQeIqXHxjS15TDmEKBI0oS0XtPmowKvXnPMrGh8EN3NgUUyCIaDQQcE1TnATFMGqL1OKjStyRIbK88XGyNIP+DWGfVU08puV35jvHcKJhh3HAzyZOrxPpmWuE0NMNJ5RBXs4PDASRCU2BNzUxqkZSMjej545uQLQgOLj0fAp+JZzXYwKLkTRTRNHdMPYsdhP2F4zpqgORTrZCqjqSGUc8z0kSNduHhJn4GvoeBnPQlE4WdXK7pnHA4cFLw3sU1gMPkDuv8ADtLgw45R+mDziyhpQCCuK9eOKb0mFj1SF5GSceDhIxRW8Ykcjwbm9Ji0ynGBGQWazuOcpmXhgF/TL6QeFB0kU3Hw8vnGMuOSYJ6lqMDelDEqYKE/IOYXnipIwmDyIHnhPjLlUdpnLK7rhhcNzwzPCb8BDbnuFLvcL4pAJmU8n1wzJm6Al2epRjQl+ERhgknTyrNIw3NymBMLxNfry8SyjuxwLGXzF1esUK1aIX9qXg7gSsXyuUPr9lo2NjluM/PnLTGUto0nD21qPKWUSZ4FySz7fcsfn5hXQRtdSTSQDa0snxd7C5kuHj4dj9+SYxMu0cXrs2cbG0roo2CATZk7ymmfu3zxkvU7HRmfzkxmNO0DNNvZ29Xr85zhf6GkHXl/jdrxSd5KpAeFIzYEeKskLccCPC0WbGFpyXLHeZucmhYlfn9nx8qFU0sMwfyrKlVx6cJFq5DCGXJSZfZJGlyAV4qQAiCj36/kLxIjWw0aSJ5FPMdc88szBwDUbHZVJEF9f/e999UkzkxNKuWmXqZJQBrVtZmpjHz10pNTNgJIJC8fghOOBT7nKXRppvseNcMPH9yzL//CqyoGo3GSTluahNMMck1gKgLanp7C9Gjayy+9qOsJSPfGG2+Itq9nMhyxi1cu2/KFJaVeIXnY2d6zp2vrVjgtih2Fn91NDNNHk7r2Lsk2YtFITCA8+znPM357YoKEAhqWsPbUDGLWjCyPAjkaVjOCR02zUbXpmSmlkpardfveX/3IHj/ZstzBqf7+3HzGXvnSdXv+uUtiVAyPpC0QjMvzg7XAnh+KRgVEw6qdzDhZkhI0aapg0zTaln3yxP7rn/xnTdwJFdg9OrZiq2WjU1NiQGVzB1atl+2552/YL/7ilyVDIe0K5hpDmn4Xc/yA7W7v2l+9/j370q07Ait9raa9dOe2PXnyyPpBny1cWLKZpfMqttmXdra37O6nH9rf/7VfE0jI2qaxBxAs5Uv2J//5v0hKSaBAdnvHHnz6ua1euqL19NEH71vh9MQuXViyRCwsL6p6tewaaH/ADnLHli0UbHx21obSYwKIT3I5eWz58E9LxOziygXb2Mna/MqybR3lbG1rW9P+sNdnyzPzFg8E7MP33xHre2Z+yuqNkkJt2HOq9Zb5QjELxJLmCcQtFBuyZ9vbAreCobj205dur1qzXLBivihWweLyvL31zl/Y+FjMgt6uQPPhRMoCvojNTM7Z1rNt23y2bscn+zY+lZSk56RQtL4nYPHkuAXiQ5IpHedOBYYlh8asWmrYUCxh8SiMm6DduH7Zms0TK5f2bG4e8KBrGxub9vY7H9j8wgWbmT1vdz97YAdHxzY5PW3heMK2dw8V2x4MRm1+btYaTaT7WxYJeu38wrylAQfDCYvGh7Xfs17F2gEsBT6QharPSnkng+fPYGDRyLEPEOzD+c+eLLDe63OhOLDNmuwDUdUWJKbCKIVtpYbM60JNALhgUnF2MIhiT2c/x0+Vs4raQex6QNziqfPW8sPQHRqkfcKqjwuUorkqFF0aWSo1Is9CJEWAOvjDcDbxfDvGDzJwwCeXTjwyFBPQRWOlMxQfoj6Aj2NnUL/IaD0as06TJla6BTWxGubKX7Svuo90afYdgBMx1ZFuDszquSau6SfdGOmWkwUiR7165YpAdF6Pe4DkkL2QwSzMdUAuGti+LyhmPNeLwQ0MHgY/+Pjxjly9i4dif5Bi64A69nGuG4w47tFZeAvvF/YQIAmN+1nwjXxxSEIOkgjqri/1Yq1BnR0QawtwE8kRvrYMNfh+AC2kynh28nmVJlosSg6KFw/7DTXNzPS4Xb68bMGgT8MMbB2oizY3tzV4pC5aWloW6ADgQs1IHcKAk/r0LJkZJhrDGvaW3Z19m5jASB8AoSd7CMAJwCOGlKRuU5vyi9pcaXG63m2lV+IptjA/K/UG9gukjhMAQ19C8iOgDoN1JNawl/H6pHHnfQl46/VUCwFaZPezls+XdC7x3ABqkSaKegJpncIDEgnnH4y7bpCa2qXrUeNBF1A5IWkXQB/DjK6RIt/Ao5Lk5nhcoADX2RmxdwSa8lzC7GHQQ91OemcbQL1Vt6EEfpmwD7vyleR6ULMyhD8bQnMeUuuxBhmgs/6wleAZQYGzsbFu2cN9JTaOjqXMG8CTq6efDeuRoRi1rQaco2ndT2pgGMasX3lEwVKqVTRU4MwiMIz+RWx42Wg4YIxnjfUD+YGaUd6pGKvjq6rEvbq812AushZYr/vZPQGYpM6HQjE9O9StE5mMwG/eDyAMtSY9BZ+TZyabPRRIzfrjPjgPtoA8a3mOYEDhp4ev2CxDB29AA3mGQACVqVRazEjSCqkROI+DvoCsJiYmxmwoHtMQmbOMATFnK8A2930g1nChD/K1ZaDI52vq2tHnuFAygLKgnivuOf+PGoK9F9AQQNx5cLleHdIE3+vBx69UUu3IPuz1Ba0Nw9a8Gh7WSSvsIMduqv6u1BpiipLoiYk9wxdAdtfPs/5IqYxIlihm4iB5kb0CjzL6Ie4v64xf3FP2D/5eNSl9AF+jviSgASTgH38PW5P+Cr8t9ilZdwzUNtSh9O3p0ZTV6ElyR3Z1ddl+63/8H+zObQzlg/rsWgdnaYhnyYdnUs4v2FmOhKPdfMDw0uoZsBW4zwBcP5cl/m2jTz/jn18/2e2Loo15vNhazkvLUWP/5gFhp2ZRU+A4XTD6YLfJ8sDWKnX71jd+z/7oj/5Ycrx/8S//O3v//fdVFHA6A7DwvYBQ+Kjg06Npfq1uieGEFhEbM69JM06DDLorWicTkkrNNjazYtgIXOvjh0CTjPaadBb8ILyi7+MX0OnWBDyA6HMgkXDB67LYAL0w6AR8o+hn0sDrw6JIJocsEQ9aLEpEL5IzN6mHbQMQxoGOgexZ808xyCbGxIVNGdDl5ChnN66uSsv/6PFDbVT8TA7uvb0DUa4rFUdJzuaKNjm7pCSjUokGxLGokMxwiNH8V8tIIgN2dHyiSRXGlRzMJMbljtj429KGo43HjFF0TJ9PzSoHDJ49Li3SMZt4nxkimn1eG0rE7CiX1SYF+4EpKz5QY+NELbftwcPH2nC537BxJjJjaijP5GoUgFDemfTAJoMhAOiEGSYTHQ5YikNARflCMRlkCsV0B921PyhAkKaRv0cawUZ9FhvLRs7BeCZNJMFOk0q8v0TzjlqtVrE0B2S56CQWvb7t72X1nHCIU6iIbVavWTKVkpYcKR3gzEsv3LH1tafyyaAQRo7FgccGramS1+R7dveTu3rOuD+sCgy48X3gfcubi+lwLKoGlakRICGfkUOC15FZa6dtmfFxbc4knUF5p6jgOcc3guaCAoLPyuE8PYVRt19m+ZnJScsVTnVt+XPp8lXk+MT2oJCVCS8pSk3kB8Nae3h7wXxcWl7S4UsTT2od0hESnvDVYMrKYYWhsijSXq9SfSr4c7Tb8lvg+cD8nMOCNYvsEt8ZDOC5VwqBKBZsPDMuUIRmAnYdPw+Ax8lg6yqyKUi5VoB9yArwWNnc2NQ15HUpejlYuW8k8nB9uZZMymTKTyIk3lHy0hux9378Y0kTp8czVi26SVytXLCp+TlbuHgB3atlD7JWPD6xi+eXbOPpE9vd3bZuv23DoxmLxJLWbVTNbx1LDWOU29HUDzAjOTxilVJBbKReFwla186fm1eDRnP/cG3dIvFhGx2f1HvkM8DwM0/IHj58JFYC0wMAPgo5AE3WI/5UJDTCIEV+g0yVAg1JH4bhIb9PU13z+y17dCQPrhReNErFMbEZ8H/BMLVaI/Vy3IJej+08W5cf1EgyYaPjY/ZsY8vOLa9Yo9UTQMbaplDjmgJiA0rDxGLthSgGodbL1waD4rKeIfltwNqo1jVIaLS6Nj4xZe998IHYUciEaqW8Wadpvl5bgA8MwMRI0sanpi1FChXU9XZLa4vJJYb+BIQgt41H4/bG978nNgtrepS48nDUtnZ2BV6yh+dgdbbdtJgCamF+XgAXDcPOzq49ePjIdveyYiucO3/eXv7yK2IkImPf3tq13e19Pa8UlAsLC3bjuRsyTWfdB8Ih1yTGElpfFGXOf4fmD1lgd5AWhowNwKyi+8SUEUAR1g9+GZFISOcEz0YkPmR/8qd/bo8fPdWEfigWsqXFSbt65Zxdv3ZR+15yNGOh8JBeT+su5EIsdvd2JOnkOnj8QeuKIbFvvXbXjraykiU+ffhA/hTs8/tHx1YBOE4lbWF50erturwHb916ToxBGlqAToYOnAkwwUiEIj3y//qPf2STqXHberZhy+fmlWC4f7hnq7eet5VrV+y4ULAsgQ75gs6iT+5+YLdv35SUnsaPBhwGMz6WNF8fvf+hTU/N2vVLV2zt8/tWPDmV9wu/2V+QzhDqQDjE+aVFNf5IPjY2dy2cHLGJuTnbOzzQNUuPJG0yPSq/vEsXlrXn3X34yH7hK1+xfK1m739yVw1I4fDIpvHfoyEvF+zqlcsWiwXM52nLh2d3b8+yx6fW90es0Q9YZn7ZvMGopBk0pQBGNDUX5jLWKxfs/R+/Z61ex176pRft8yfvW6V8aPGQ10ZjpLlhvm2WiI7Y/vaeWBIwri5fvWDDyRE7LVfs2ca2rW3tWWJi2mZm5y2VGLbCUd4KRwUrnZa1V3k9XYvGQ7a8cs6GR3zWbJ2obmKfJX21UKwrUfHwsGgbW3tWbbRsAvarD7Y3aXfOrwigOxGnUaTpx2enY/VK3XzekJk3rCae5xf/IvZW9mrAZeLskeGyf+JbB8tU/nLIfzSowVsK+4O4Bjr4mbogGhq+shi46tywNahSn/jcUCIYFJMAgBiGr5rC7KGYHWJvVRh6kJ5MMmBc0iMAZ9ianKViSgeQvTtPN5fAxdCJgOaCAAAgAElEQVQJ+ZwzIucABvQAGN/f21czKTCJRpwhkM+rr8XHDJDFSaFhQHq0pvl7XoT9TYMMP6b0LkiD11WSMawFL0M2v84c53fWtmarrv8HvOOs5ax2Pl3OuFhesLA7fX47zmWVSAlzkWeXBl1s80EiJSw/GD7UsB5/2Kr1tpJFaXIVvhIHeHRsy3AQkM7vDOtreDQBRAYEkrNnUtP0lYpcGXjD+gRU8TXUCFxL3hfnBteU5ltys0FyHcMeXlOJ4+GIWLBnjHgkhuzBeCEyjHvy5KnzQ6pUJNOnLiyVT21kOGovv3jbAgFsNFry3+H84D2zr4qtUa6oLpdR92leQ2yeSV4LP13OQ9YAzysMGZLkOG9gfo+P4Z/aty5pgtSL9Zqtb25IncCzzfXlPMBvks9F3QmSz768sDCrZ6iY57MExd6it6AOwFifvgBQCQ8jzkZAYcARZvkMNamjeX55n9REiaERgYqcKUjnAbNmZua1nkj8A8jAa7beYlCEPQfPLEwjZ+zP800dC3ueWgcmGsbeMuTnvsjLyKkSAB6491w/fjHM47yBvVMqHQtwpI5n8M2wdig+rDVBLe3sDkIWCFEjMvzGOiMm9jzAn5IxPWYbG08FAo5PTgiUPC3mtd41zOk76xfAZMAl+i4UKpwpvC88cmHU0EfymvR6eKABBoYCLvmcfkYm5wLHXVr5WdAOQBkDTpjICpnCc+30eJCwF1WNwb0kwIKk+lhs2LxevElLtri4oF6Rtby/t+cAVK3jjpQA6dFxEQOAiEk45/3Jay4WVfgNzylMPfzM8NVMDSelDuG+ELwAiM55BhDEQA6gCyljJp22W89zvmas3YToAPOTwXpX969RBXTEi9pJD0UqQGowMIuntRbD0gsz3AGhfQGd9LEMBgoiTHBNsZLgrJUdDqysNtLCtnp0mJOsBcgZgFYw3luEUwVCVqrV7PC0ZL4APbPPwpG4S0mst5Q0zc9kv2L/PUuQ5PmkZwH+YR/Q/ccIPhCUN7P6RKWvusRzfkkmODB5P9tnzoBZJUyTAhtLqL+GnemCjpzXIewt1hV7ayDoka9XSX1OwS6tTNvXv/bb9srLL6tWlQJJQwesSJx/lsI/vkhfd3jFmQSR93f2dw5GYZjK+3Zfl5j+uSzxZwwv/e2+fON0z82rBG4NPLdkUOkeGjZ4R6HEaN4Z3kleJLofC7Hr6KB9r33tt75h/+4P/nc7v7Rg3/zd31bqD4fV8cmxjLqhtWPEzAIEwCE+lukVf06iC8aNSEBi0TNPqwMtjIsrF+3g4EhFozOcDovlAW2eJIh0OmOVasNqtaYWT7MFI2TIrly9IsNCpHoAFEzhhxPoomnGkwJe2NlZ0IAhm1ub0qwHg2bp0bilknGLRPAV6QtM6XZb2hw5rK5fv6bP/fjhQx0OxMBSOCnKmWbIa/K+wZ+KA57pCHI/QA93Hf22vbVtp6WmhaIjduXKDW2g0F85XDFKp3ZkCgudlckdnxW2ASAOv/HSYCpRrtTFqsBIH4DLUfC92jCYprH5MiVnQ7p8cUUyNYpK0mampiakGeegIR2Ee9PteaxWb1uhVLNSpW7hWFw684W5WXkpQSGGbQeTStG8EUcRxkRwciIjgA0fNQ7Sa1ev6lpz3WHxMUUG7GDjJHGJwg6z3DNNNsWPqNiaBDujQoppDgA8F0bSMOLQwed0kMHuAiBCo68cR69HhfXa2lMVdrC8aO74WkdT19MucBWgFKNhgDEkfaLUDlJ01tbW7PLlS2qkKTg4wEmFoYiVwbkfsBMz7ah8CGDm4EnAM0aCHKwTPgubvQsMiLgph+HZ5ibHmpz2e+6gH7AjOPCYkNDwIvdEKsGERpu036u0HwAhpBlfxFn7HYWZ9cTPKhQrikuGdUNBIz+lVFKFL/8GCIPRODMz6zwywqRNUTRXdYA5r7dhFUWAHvIRKbgpM1Mk3jdgFocS94b3BhjG9JrrwYHPMzU0DOjs1ozT1ztfsCdrTxT2wOtwLZiSSXYhc28MgAuasrIxnU3zOXxhnXANOej8RKAzDe32bHd7R8VGu9Gy/d09NdEckCzCWDJpXfOIzWHtniR3pCJubW3I7HMsMyUPGlLS8NxKkK62uKBwiPWNTZudm9Nec5jdN+tWLeDp2uLCnABGGq3s4bFt7x3Y8oULArWQkEAv9/oitru9Lb+sIZJajaKkJZ8L4uMVhACoUio6piJs0ErZcL8JUtAMDwv4QVa4nT2wvt+nZp/UPk0EmdIOihmKH5hktcKp5Xa3LRbyWyQeUXolng3DyVGxPtHWDSdTtrG1reJeXh9Keiu7ZqFW1b1fvXxF7+/gICvg7TB3KC+obotUrJY9evLUrt54XrH29z6/Z+PppFULJxbyds3fa5u335VfWAh/i8yUDaVSlkynBa6eHAPGNyRn+OzeA8tkJm00OWqffPShTUxmBIxiohqIRDSF5Llh8od0mhAPZIqPHz9SM/Lil14QmM7eAxj5ySefiomDj8NrX/2KpcbSkn+8//7HArjKJecng7fetWvXBDayIJlOU+QhXWCN8P5UkCWIuMf7iDAK5COw4Spuf5eZb197B5IolzrnUfgEX19rdOzju5/bkydPxIRLpxJ25eKcvfZLL9rtmzfM60daGrZWs6fiHXZEeixtPeT7LYy9Ay6iu9Oz7M6uJtvsfz/8/g/ts48+skxyxPz9nj19uq7UyIXlZWvCpPb27cVXXrLV69zDhIpOisln6+ta787fBq9Dj4zgv/sXf2nhnseC5rOlxXkNAFYuX7SlK5esF/JbFm+SREIDgOeu3bBPP78rz7ebt2/KrwbZCOwAminkIMV82b77l6/bCzduWX4/axtrazaeGrV87tgSEYYSVZ1dpItdXr2i8+rTzx/YyGhGaY8U5Lv7+zpbR0l/9fQtPTJss9OT9vDRIxuenrYvvfoLVqzX7fN7DxQpvr22bjGm2rWaBTw9u3xhxTy9lpWODgUa8/ljIynzRBLWDUQsMDxq9Y7ZzZt3bHOL5nbYOs2avXB5yQq7u/bXb7xh1U7bLty+ZI92P7dev2aXzp+36knJ1p9ioBywUqFiQS8AmsmL6PLqZQuEg7a+uWVbuwdWqNZs4vyCnrXJVMq6mJt7AtYiabRYsM2dTet5WrawNGvVKkxa0n2j9vjJU9vd4xnOCJzazZ5Yu0OR7rfM5LTFhkctd5LX0ALJbKdds0AAQKar58w6ZoXTsqVGJyx3XNS5TQLznTu3xdI6OsxZKpl0ATEktQ5YRLBQz8AO19S41EMFAYkV4MAevI9Yx5xvnPcMVmBCISEEADhj1uDvR1gCYDj1AmAlHk+ABS5pLqYmFhkS58BIalTDFHmn9GHgJ3QmuWCVmu4RTBnOY2pRZP6wnzRkHXj48Z7YwziPJLsKkQDuPKUwokdazDpjrQJCn1kP8G8AOYZVgFowezh35CmjgY5Hn1PgTAW/TxJWHRsL5qAavwAWEfiRlvSzqfd6XXeO+n2O2XBmgiwzD75XMi8GlawkADfAK5fyWIcdNWDowlqlZsTfst3qStrD97F3MSRiz2FgSJPKewUo4cy3Ht6uzoeUWoCzk3qKOgXATcCH7kFTYDPMMJp5ABoAOK0bGPq1ijyu2Jv53AzHGHTgUwojdWZmwnq9pvl9HTs3P2nxGNcDs/ewal/uHzI17j/gkAtmwh8taPNz86qnGXo923yma+pYR+MDJh21jzPYpkaQHKkJ2ATbqamhFRJZfGSpJdhP+JmAF0qQHsKvE9N/FwjAsAP528zUnCwlqIHT6ZRsAdhzOB+4luxlKCsAO3MHR4PAnYjNL8xpGAJgCMBLbY5UTAN/1kaA+sjJtJCmlqr4/DofNGoaPjtrgefhDESjnpHRtpLdPLq/7CsCDgAWVPsGB2y6qvk9fZ25iBzqjbI16mWxhy9evOBYl32vfsO+qzfcIBrLCO4lZx3PAGxy6jIGV8jvNjfX5aeIjBR1DV6USj70OdBaTG8/gJILJOBZkepmalrPEXsDdTD7BiAR9SLrdH72vO4164GBMc/BwgIqlYjuHUFQkAzYX5zhvE+2IHwPdaTkwPJ+BZR1A2LWC72KA8sAxB3QzDPNc8TzJv9dX8DSqXEBpFxfgn0YLE4QkmNdy5/kJGucmZ2yJKbzJFKiDEmNaWhydATjGhUHwWWsk67Yr6XTU7u0vGTzs7PquRhuwbhzckQ8+Dp6lrhOIn90uroWAKbcEwYJqJH5jDy7fA6Aeuwl3H5XEVuNvUPEilBoMOTz6XVL5ZpYT/x3XgoPAMGw0rM9gYCdFEsa2Mgsvta2UHRIgGTo/2HvTX8kz+/7vk8dXXdV19FH9X3O9NyzM7P3klxeEiUblowY8j8QJAGSh3kUw7JNW4oECTECJQhsKbIdIwZkGHkSC9ZlMZZEkXvOzs7uHNszfXdXd1V3Vdd9H8Hr/e0mGSAPCANCJIcLECR3Z7urfr/v8fm8P+8jEBVQzICQOor3RX3nzpGwWPvsMd4DAC7nE59HQD/jlAspJfOFSNQFkwBKAnyzry8liqwb3omYal6vWPAwMzm/8ZJlj7FPuS/wkKaGh+EZDHjEfgcHKBwXbX1txv7ht/++ffXdd/VzODf5TNReqEv+n8CVA7UEaCFDvLBRYr07kAvmnCPaXDK44vO3fmwrrR/7D/5/C+f85Lf/6BNonO4L3GKBOiSWA0bk2R9hbrFg3GaUiZvH48CtEYc2RQ0Nndmv/PKv2b/85//KFhZn7L/7u/+tDnNMaNfW1u173/+e5fHT8jvt8PrVq3acz0tmwkKs1cq6PKHair7r5XA5lXcOyDkHltO5u9+P1h2fKWjApAHljk7UeEHrxohzcgofinMBG3xmzOkXFubUkGwgJev37OQkp4sOZhQbmsKeww6T+UwaYMtnwTGvElN4JgBVIPBsM2QtHMRQeddWliUR4VCGocXDevjJB/JwopCg8WcaFwxG7Ivnm5bL5S0URLbns1Z3aNVWx65cuW6FQknTCz4vrC+0yvJGOTiyVHJCGxwmCIbiMM5gQTXqaKWJOw7KaBPWGoWmEofqNcmsSCKbzU5YMhG2Vx/csaPDXcmyYOzgR4A5du7wWOyv6Zl529rZs9J53RqtvrUwzvWM2WR2xpKx2EWB5pUhvKa4dUC9qN4Lz4/LkkKwXCrZUe5QprL4sMC0ePjJJ2ogX2xtu0lv4VQMnNuv3FMBTDHCu4ctQwEtvx+KRajhJBz6Q4onpvjlwke686OxzkoWw/T90rSTOOULxhTTI5rZ/MmJJp38hWQUI86Z6WmtN6aIRHjzuwEh+PNM9njuFLxMy6FgywQzDhDoDLApZqGyU/jCrNva2hFoy8SVzw+gxIHLxQbzj11GA8t0kv8OhonHvYj+HQ5tYWFezwDAAao2U1YuDnwZHDAGA8L5Q1C4ss8ATQF7eK5MJsdgJhAHztQ3hIEniS0NTdH4PhTiSk0MArwhwfUruYy9TKIikddinl1E7PKe8RDjsCCogO8F8HXpj8X7UGADjUdgTP52AFiAgvVGzU6LRRsn8Q/atQoNjL5Lzli53RZDi/cCqKhp2AVzS4lJXiQyjmbOd+e84LvSrCF9Y508ffJUQRTJhEv6G4+FdXE2oPZ7vErZ4e9jcjrqd2W4SqOzurxsAyjbrYbkfFx88UTK4ukJ+2JrV9JDAGsu73R8zPqtqk2kk9rzfC6age3dPYFgJ7kj69A8iAHYU8oPoNb07Lz5eM6xmBqo3PGh9jYFn9ipKuo81mMy2WqYH+o8PkvBoDyuZFrv98kLjZ8vw0/Ytv4xSZOvbVyzYbdnud0tq53lLZWI2lgkZI1227Izc/L/wVy6xjqh0JLs1xkkU5DRnGm6fMFWghJ+ZX1N6x/vu/fef88yExmbTE+KbfrBR5/YWCgkyj/nM2wZz6Bjo3bdhu26hYJ+W7923c5rDVtZv4I2Q0wkp2t3KVMUV8d5GKUju3Pztj357DOt6anslH365IllFxYtkUzpXIGq3qqx3poy+v/wg/dV6N6/f/8HrEj2cy53bN977z2xsTZuXbcvvfuuTU/N2Pvvf2jvff8jsWUx8r1165ZtbGxoT7m9HHXTQDUebsouua3k540fyJGSKYyEfWocR/LU6etsoqhmD17KljiLnz5/IRCRBrBRO7fx2Jh97Suv2V//1ldtcXlRHpW1OkbarIuotZT0xMR0qMkoYDX+kJIzdCky+2KB/e7v/p7O4Ua5ZJ9+9KHkmq+/+aZdv33HHj15bLdfuW1vvP2G82QM+AWCfPzhR/J9u3XzloYxnVZHcvAPP/jI/B6fNQtnls1k5DkJaD0xM22TC7N22qhaaDwhn7b/8J3/YKlESr6OL15s2mtv3JcUKRoNOhkysrXByM6LZfvd//PfiU2VQVrmH7OpdNoOtrfFuFBKI011JGhT2WnLnRwLDJqcmbWFlWXb3NqScTkM2mgwZMsLc5IBw8B6/PSJvfuzP2tLV65KxvjhRw+tfHZujJ/OT/LWR+ZIoEXAb32YnfhGDfoCDTHFD6UyFkhmbIjh9Nm5vfXm2zKyHhv2rF0qWLDXsurJsXy8ktlpm9yYs49efGTn1TObnZy2fn1g9Vbfxnwhi4aj1mm0tGbx4MPHqVKrWS5/arHxtA0I2vH1VD+8ce+eLU5NiVXaZ7+Phvb0xVNrD1s2vzKvRMh7d27rLn3y5Av5oZgnYJVa2xaXr1o8kbbNzV3LF0q2cf2Ozc7jTbhrft9Q/qDxBEMITIlJzRrY1st9CwSiFk9N2quvv6lzbhrgVNI6/AgrYm8BDsk0ncZqMBJgBRDGmqZW45kjP6RBoBGByTHmgfUHs6XvmnHJWUa6O9mTl8EqMLVGHthXAw2ikMQAjHHm0aQwvAI8k6wNL8Ew6buukXdMH2flAABx6QEFSIW8hn3Cn4UxyD2C1BowBhYNTTV7hcFPIu7kifgTySB90JOUeGFhVl5WgNX8DhgrAFCcBRi0M4AB3HDhKbB3XM1Jc06DxO9G+sR5cenBqjXb5E7FcNmxwJLjMXnxYYS9tLSoe9j5L4U0VIV9IblQp2f5MwDukHW6zg+Hyabkj4Gxi+Ye5hDeStQfAw0cuBORDQJw8YcBqmB/UqPS7JbPa+Y198z57AyNqBk415X+q0EuycQAW21n+Tgi8fMytGegc5//T11KrcK5wRCWu5+1hBdXLB6yZIJ6o26xKPcJXqYwk/D0gZkBGyyomoA1Ra0H84ehEXc+e50hD2AHf21c3ZBJPrU8bF1YJzTE1F8A6f6hyQBczJ9e14olAOC+6pnt7S2bX5hzzDxqr9S41hi1nu7w1KQFYQb6Q5Kzzc/NWSKBb9fApRSb5yKxEn8gvEhp4NsarAB4EoTVHQKoXDbX+BfCPCF92DGZWDvyoYLpgrTrAqQFKIO5w7MH2BL7fmQCmKVquUj4BUTgWXMnCwzE4xE5LOFMDPcIOQgCdkZsPEmStwtdWF9ft1qV4QtzPdZB1ypVpG0eychZJ8jzqNNJruS5SeIWwByfgYrXwrGI5ZGLhkJiXlLv7e8dWPGMhEwGtF0NA3mffHZM/fnfSN5hVbGWuHdYH9wJU5MzqvmpkQFCcrlDDRqVLn6O6TsUJjekJFwMSTMs/ktAjH8HxQ0glupYP8/aeY+R8AxQRW8ojycM6zsdK+Qd6x4ALhJATn+kZ47FCYnwi/PzWvte452VdC4E/KQTT0lFkmYQMgJIwhMLOamTKqO64Xn4RiN79e4dSyVJYexqYCMiiP/C30nsvKF+v+o7DQac7E/gFuwohp2AhP2+BlewZ2vNrp2dIdUlNChqqytLSmNl38jnr9+3o8NDBbIRxIMKZCCz/r7O0BCee/4xayKJJMkUv+nuQB6N44m0dbsM0qpWIZRNzNOBdXpt6w/7qtlhvcJYU9AG7Ndo1CXmNvE/JmGVeggPXqxj6P07PwgA4J/DrnOMd2f9oyCvi4AtWJPUSTDxGZpDeuEzKwW05Opuv3+o94B/3M7Wlk1Npuwf/P1flF2FZO1AuNS9Ito4eeaPsrPc3XPB0bqQJQrUGrgBxSXTjHNVmMDC7R8bs/qx/+BP4KW/PE+geQZzi4uThXIhQ2QrX2jxdYgLdR6qEHIX/UXKjMiLA12+UD9/6R/+qv2L3/6XFo2H7Jvf+oqm/xxKMLc4hDZfvFBy4GR2Wot+Z29Phya0dzWVAjGUZ6CDi0mL9PhQ6Gt1lzjB9AwKb7cvPbIzbSYd5VR0dthbTOg8HgoVl5rDlyFRg8MLFDk7NWljHo8KjocfPnRJLnVSdNwkegYgaDxs6WRMEkOo/s6IPiF2FwUKJnd8N8zbQdjxJKCZBch68fILqzYqMi6m+cNjAFbHaOi1sUDIGvW2Xdu4oUlPrpC3vaMjy0xM2fl5zQ72D/SMuaA51GOkZZSrFgnHxPxQxHWrIakjYF88Nq4DGNkZrdH+/p4Oa8ykbeiK69CY165vrBq2palU1I5PDqzVqioiGtAFptPu7p61ml0VmdmZBRsLRC2XJ2HKJ48PktJA3S/p+DQ5FJRaFwH01jTLGAk2dJkRq84aWllZlkYfIPDJ06c2nZ1VwYs89eAgJ8nW4IIBRMHLd2Y9Abog4eLA5LJxka4esRw4bJkOqBHV4du8iCZ2RR+NoUCWYNCZtcsfoqoLA/YP/k3O6N7F7/LuOJyZSnIAkqriWERIEZBmOKN01inMOpgygARcpBQr/HvOSLMrSjxSFDepa2niyc+RPLNa1e9VAY7EgeTDZvXCkDetop5/NjU5JRCWaR3TFJghPBv3TFhrHQGBFKkUsUg9+FkYjlIUwPgJBML6WRQDXMCAdRz0rBsuU96lZB4+Jm5d0eAxT6XIBfjlwTJpCYdCmjTS2PB+L/cpE2qYiICZeHPAliE17cXLlyoioEmf5I8FhCENvZRo4rfGlA7TYHwZlEIYJW3FMdEoUniejuVGxDOpbE5WgYE6TQSFIUAfbCL+PdYBlz9JX/KysJFlkgkZce4dHEhigRkb/mUkTzG5D2E43Ova1HjcAvhdjWEK7kzsQ5GEJSamrVBpWpuI8AqBFC1bX8radDphjWrZIkESgmbUMHBR07TWqxWbmZqwqUzaGo22neRydl6riz3V7PQshQQzmZB3BGscBkzpvGI3blIoxe2zhx/bsNO2UQcT+5SmhFDVi0Q1R5Dn+WWuTqHO1BT2K0bZ2emshccCdry/Y/Wzgoywx6IhMaAwkl6/ds2GmBZjFEwS5nAok2ie6+rqqsAt1jvm/LDvYPlQAPBMV1dX7OOHH4tJcW3juhqO58837eXWtl2/dl3N48HutlWLBfP22+YbdmX4m11asVK9bu1u35KZCXkDCqRiP1LM0wx2e7azs2erC8u2s70tyQzDDwDJ9HTW0pNTknNiWF86K+hcpGDf/ILgjahdv3FdE0caCRoM2Je/9/t/oO8Ga++1N99QvPiTJ88VV895SfMG0P7gwauSofAsAX4v5R8U8A5MJTkRqbVjLwJcpTJJyatJp0Km16zX9TN4L3p++PtVq7qjSuc1ySp3t19YvV6y9eWsfevrb9u777xmmcmMNWtNy+WLSriksORMF5vjwq+CxgCjfX42kqnPHmMgn7PnL7YtNDZm+aN9O9rbETsYBgPfFeN35Ij4GEVjYd2lfKZ/869/R/cI7BQ+91e+9GV7/vSZPfrkU/39460tu7qyYq8/eFXgE7EILQr/Yc827twW2w/518cffmKLiys602YXYAbBXA2KFaRx2NAkdfyD3/8j29vcstlUWgmh3LWV4plCEmjQ8Hkplks2lc2qkSKKnDXKuiQJlWavdFaUJ938HAOHop0WC7ayvmaza1ds5BuTTyaDsRvXb9gp7GW8NZE95I8tDGAyNOu3euYZDOzWjWsGx7zcbZsnnrDU7Kwtra3LQ6terlj9YNc6xwc21u9YC5+o/sCmVpZslA7a493PbXJm2oa9kTUrmKi3lTbZbbVtMp2y2zdviYXEGtnP5ezTz59I+gu7o1w9tXq1ZLMTKVtfmrdmrapwFIyLy82aecM+m5rPWrtZt6TSg6syzJ9bWLanz15YIBi1+w9et1KpbsOR3x49+lyNGsm3Pj8DOwY8GHivqdlPxJM2Pj5hqJf2D44tNT1ni8vL8s+DsQfI5RLwKvLMUchOKKI1yxnPsIi6jHvh8OhQ70leKO2WWB8MzEa9oYXGgmJMAgxVapghw6QK6jmwZ1hjSMV6A+SWA4HSrGPYPgA/NDgAcWKDaVDKn0NuhLyPuyGlexsGCUMlybcYKqqwuwSh2wLe+f/OPcMlgVGPcMcg75XhNrIrzLCROPqRVFbEpqA2YRjG3RSLccfBzB/a2Smp1gzCMMKP6LNQ56lxUrS8M5oXgHWRDKeNJgWA8yyDCatngi+O1+RjiV8YqXUCNGAgKCXXyYj4/AzDSC1DgYCXGqwgzoL4uGOUK91YxtEAn8jZT8W6kL9YclzfV0l2PjyNaPI8dl6qWiQUE1Oee51zifsfGdYl24VmVHVSoy4QBwkebB1+n9j4sPQaDd1xMFmxMuh1h/IwZVjlFAA0vCgvSMONWioZNc+op/CJZoPzdUy/g7MTYJXBGGAo75hhLM+UehJWD5+Hepm6H2UA93kkgrn3BWuelEksJAjYQOYK2xi2XTwm8IR3BROIICoNzpoNAWycr8GxoGRqyUTKrqzBckqrVqD/QcLO+6S2ByRFnsi9Qnol64p7g98D46Tbh1XuQoIuvWkT8XF9TtYOPqt8X/z2YHKx1tgDrl9xA1EX1OR802jy6bHUq1wMVpxc0HPhXTo0D1YeXef3Sz0fDOBHSsgU0kjH/AUwBJzgMwNyyWojFhEAKsDCYxqc8O7wZWR90UsBfo4nCaAysf6KDHgv92kgqCAXVAuEUMDgYk1wTwJiUVtzbsA0guhwmXBOXeS8jZ2SAgsAvl/h9MQFL+Bh2ne+sHrE0LcAACAASURBVBqQNls2MZnVe37+7Aut+ZnsjNY0NTv7B2WMQs88Hu1Tnjcg/Uk+L0krtgpiuV2AhEeHR9aotSyTmtCeY9gMSYHkZ7xT1QONeko3nspkbGVlSZ/ZBjCIGAc6JiWkCQgEUouUyzY7OWmv3LgmaScAkWoHEUSwsnH9MIxJzqzLupeelvMOGR77HWICtRjvaPMFRvkN9UEojZD/Lsy7FEjALYYNsrQ5PLSDgwOpRpZXVnU2kdQqlljf+WkBAbcx5oes0elZrdMXixzZN9Y91KWc9fRjKG5gOdL3A4AyrGP/81nxJKbGYoiK/6S+Iyb6F2w01or8nb0j3T2wzdjPl+cGACTnDWuYu4Fejp4AyOBS2s7aL5XPZRtAHYl/NwArLLrNZ09taWHGvv3tf2BvvP66gjGUMw9IJVm/894SXnDB2LocQlyqy8R8lNURzGZSEx2o5QzxRxb9iSzxLw8Q9RfxSVpnxw7cEg/WLRZYBLLSHP4Q7XQ+WxQSzlDeCRhJVRyIhglzC0P53/6tf0Gyur3zlVd1cN26dVMTEQzQWdS545ylMmkdnhi9cnDy949zaJ4d04RCCNN4ZAhItmQyPuIzuULoFMpmOm2z8/PWYrrTHdjTJ8+t0SCWlQaGaTxJHFmxYrjY2HyZVFopc8T6niIlCQZtf//AeUSNcZhmLT2Rskh4zMbjIQsFfBaDgmwuORDWjqOm17Wh+dJcphzssCooADnsX2xtWh/D3HbLxvE+otgYmS0tLotVA7Nndmbe+t2+tfsdiyUTtrp2VROqDz/8yJkuJ8fVDM5MZ+WPwuRIpq6DvszhmZbv7R3o0gX4YsLH54CGPDOTsWG/YaWzE1tbWbSQ32uLC1mLBH3WauHxULWzYl4GtqLpTnOplO2L5y/UvBDzXqv37bRUs9UrN+zRp0+t2xs5oK1ybqvrq7a0NG/7h/sCOPCN8I+FbHZmUZR1GtnRiEKzL8N3LnaYay+2dmxt/apNTmetWCxLgrFx85Z8XfYP9iWJ4yAH8IAmrwZbF5VXn+/0rKRGcHl5VSwB0vowPwToohikkePyoTBFBgswQ9HCBIXCh0uVd88FNDU5ofc/kUnq8GMyGQw7WSlFO5eOZBaYUjcbAq9YswA5pI8A7G1sXNeBKz8JSRMxRGfyjMEssbhQ6Z1fAxeIDCf9fpubm5eRNV5BlVpVjQLMHyZqFHT4WjCZCgcxq3YsEvZYIhax+dlZXXJ8F5Id+UwkwjH9IJoZII6GHrBWk7VMRlM5JnY07IBNMBaV/IYMkyKDNBv8q9hrFOmKY04oXY5LDaNUCiGm3yp4udk8ps8KwDI1lVWSIpcmPmo0IUy1WI9IDACNADmZdvNSXToL/mAjSQIovGkkoL87+YY5UMvr07/jJsQV8/j9tr2940A5xb47U00uVFJTAZ85O5gQsX4cWFiR/xjviX11cLBnQ74L/jT9ro0wvR31NCUj6Q+fud7Qa9mlNRuLJ80fidvm1rYu4Hh4zFYXZ2WaXiycCHR5/vy5ChCamDFkjaGApI9Mqg4ODyzIhJ9U1FpDIMTVa1e13vb3dg3MjebvytWbNjebtWePH1n1rOCix4Nh7ROKlBpNE0amfr/l8Z5qN21qKiMQkDOBNUBZXDo5tvFI2AKk9/U6RosDFX/tylXzB8N6fsSK8w4u/S3u3n1Fz4bmhfdO4cD7evbsqZ4v+0EsvVbT3n33a5IVwQJiQt6oVu3Ve6/YyeG+bX3xzMJjHksB9CJlGY7kP0QBh7SSdEmayXwupwkzfoEkrb14sWOdWkPvhqKuO+K7hi2eSguc40YC8PYqnYs1Y2L3zc3Pybwd8AvWH0wwJBIffvixQJtmr23zS4uWyUzLzBhJLecQoDOG51/72teVeEghip8I9wp7luk2a5Cfy9pijTu5lv8CfPPIr5ADHRYdxTKTSgeiY8RqagCOjvKWOz6281LBqtWC3bq2Yj/7jS/ZjasrAv9omDjPwhESTn/IygXggsnIXtYNOzDb3z2058+e65l950//zLZeboqd9M2vv2v3H9zT+bu+cUV7HISpXnOpYRTX1zc27N/8zu8oTOJod8++9PY7lkml7OFHn6ipBKDrN+qS8r165xXt72cvN+24XLK7b71h2eUl8wYCMk1+7/sfmt8X1lDorFiwk0JOfjXf+qlvugTMwUhMwD/+99+xk70Du3/jpgOzzku2+/Kl3bl1S2sAcOzF1ktbWl5WYiGDCEI3eiOXeIlsgmGWpD2cPzPTdvPuLctMT9nBSd42X+6IuX3jOsBSwr733e/Je+Ta2ppNp1MWDQR0dj5+9Ll86GB/YYJbajZs4caGTS4u2svtbTvY3rVsMmXD40OrvnxuIT8Jf2FrYvDs9Vg/5jPv+JjFM2nb2T6yWhnpflpMllajbsvzc5KmwAaGxdtsd2xrb0/3AymRNJ5725s2N522ifGoHe7tOjPuaNhe7O/a/NqSTcxm7fhw3/rtjk1OwShK6a5FEk2qcDozabvbh7a0uG67OwdWODm2u3dvWCTkt9I5LLNdNZXziyt2/fodm55ZtFYbdqxXUsxAKCj5M40DUnbAXEAMwGrHGnHAkVikMIS7pF+F3HmvxsBJPRjUAPB2GjBHHKORtQ9bg70zMZnRucbAAE8ankEknlRjyNlNc9VqOpbBpdGzM5knQReZeUj1Av8+5xrNPyABdwq1A3uT+4JakXoqHCF0Z8yBA35k9R0B3zDGaJT1jpotMV+opfDTRE7MvkBGyh0BoMP/5xxIjBM+4+oMpH9IAPkcNJDUDnw36hFAF4amSpYcDV0Kojotl8DGXc+9JW+oPgEEMbGhYSmTtEgSm86LNj6XfjGQAeYIRymWylYsVszjg4HlzKXjyYQzFe9dSJtgV3Txo2z8YAAHgKH3JG8mhoBDySk5OypllyJN08/9wXvlvBGg2OloeMg5z7vA75Nahj8Lcwpggf3nfr9j+QFEUI861nrHugN82DgLm1apFMWWW16cs2gkaP1e3QqFIz07ageACP63k6N2ZNvAM3W+vM5fiufNPQALB1YHn5G1g/yT2gvvHtVVBCTEE47JJwP/kT18+LEY0TA9+Z7V83NJuvGyIwEZsAqAZn39qk2kprQ2sE8g8Y67kp+lVMGRRwyeMX9QcneYZlgsUNd1qEu9DPvd2cTdAcgCo4v/5jOJgcsQqTeUnJI7BlCLvcV7pKFXqJEX4IyBtfP1ZS+wnugvAF1dw99XrcLLRHYMYIpdyvg47JiAGF6sO34e+xTmE4EArAV9hmHfGcdXa9Yh9dPjgDz+PuuC+40hIf0+fdr+4YH+XbxTAXtJxKWnQtoHaMZnbrQaYqUBuPAuL+8a1hTfgz8znkhp+Moe495mD3JOoX5hHwAyS+bfalysRzzB2gLl9Lzj49pr1JDIGKl3+P4OpCQBtCmw0j0DZJKEDjn7EUK++PnU1/3eSL0kLHPOCO4pzlCP9S0Sos8Ly4qGZ41fs2PeBcwGDL+D1u70rN0BiBuKKcp6XF9etIXstCxMAJVdcBP7E1m2k8Xx3zJlB+zCygepHAAXBQyDetiret8d9VCtTs+OjvOWL5yoPmFf4JXLsAmGI+cJQ272MGuNAdBlMgG/l89Xb3esgBLK51dKYn/ksVZvZPWmk9syAJSkG0VAIKTPDFGA7QO7kf4L6wOGBvyHfUZ4E3cxewJGIue3JPFeJLju/I/FwtoTrAN+GOcnZwZ1I4CuvF0FOgbM5/HKYofnwvnC6UdSMusGFmiUBNRw0LZfbtnyYtZ+7dd+1R7cv6deRfUQ68uhVI71dwFuXbK4Lv//5X87zzOHXbCefwhumcXmf5KW+BeBKf2l+ZkO3MKE09Gg3Qzsh6goxcQl4imk+iLG1XkjgIiaEgRBdX/ll3/dfvOf/LZFxqP2zlfekIcKnhdMuln8FC5MAY/zx7qQOLSeP39moSDTwoQuYkAP6NdsaC4aDjOQdaGxAxdvzAd89Y3X1AznjguSJhbyZyqkQKehTc7MTlooEtFBigcUxd3d23fs5vXrdrC3a08+fWzJREIsE6Y/HBYwjra2Nq3ZrNq1Kyvm944kqZjPzokhxVcG9GAq8dnnjzUd4oBWk3lRAHGQc2HEEkltdJp3LisKwWvXrumQwXAcYIvLjLQ6qMChUNQymSl950spGRcbu58pJwAGIB4XC5cIBUABWV+jpXRAzGyFnreqtrKKH1DdauWiivBoOKAUpWqlpFQVfLZK5aI8daDn3r1zW4fOo4ef2tLiqjw7MDqGsXVWQp7o4nAXZuesWMzbwtKMZSbjVjrn/TgPhbOzc4vFUjLFB7h784235WvFBQUNNn9SsHKlYZFYwtavXrfhyGt/9O+/Y4lU2oJi7rR1AeBBdU46SrOuFB4ARwonmCo8L/yikE/C8J6enpXfmC4JgTVOpneZPgMDi+kSHiOaUtWq+lkAkQHMLikge11JcXgnGJ1zWV69elXFJgc0BzzMKOSgFGEUpgAmrDlMRWGqcUGFYYUlmZwn5M/gUoyiNsf0iUIOD6pEwsXSKjmHprqu7wNzhAuAopnJxHEup/VO4QMzBIYQ1HYb9a3TaqvRgIEI8MBlvLqyJpAvL2+BgaaFmGGqUYhGVChhHM93WV1bUTIMRQCT2OmZrFJZ8GKhEWVi1KzV9RzGYwmBvzQQ8h1hr8MCQx4Zgko/EihMc42pOfIQJBY8L6ZgTMppmpjIyvRWxrpQx0mgDOk5IQcBkEW6zH4GfHNUY7P8SV7FIp8V8O+sdO4m9UMu2JJ+5nR2WkASly7vgt/H/mAf8vdh7MFGZHoMDZ+iB3BK6wtadr1sIc/AUglS64aWyUzawPw2QuobT0kSiJyP4hQ/tRRML2Kj2007OtgXMwAmaCl/YoNOw8J+j928viGQFT8fqOKYuVNgDIiJJ2p6IqNpK8baSFAWlq/KU6pdr8hLaYA8t9PV3sjMzFmx0bSepul87qZ5hj1LJ+MCBZmAMyU7Pclbr9W2ZIyp+dBavbYaj4XFZZnSpzKT8jxjMguQdZlWBBg5Dg2fZ46fHEyp6ax99OEHArnefPNNJXGWzs/ttTfe0DCBAuTkiGb/3GKhgNUrNBF7FqAY8rqI7xJmxtGY9ghAMB5lPK9iIS/J7bVr1y07N2/vv/eRFfCoq9ctloiaPxSw8cyEZReXrAZ4pH3ht3iEFFua84Z99tln8sAiZAHpK+8dej8/E4bW7//hH1qd9MEgKaErdnZGIlZdBRVn8exM1n7u5/6GhgeAxjBm+Mw04ewf+QiGQheMkovUI2SLfq+8ohgscH4AQlOU0UhSZvF+xpMpFWubX2yLrdvpwKBt2u3rq/Yz3/yyzU4kBTYARLUxeQ5HddexfrmvHIMMnxmzo8NjJQLnDk9sPJG0R48+tQ8/+Vig6M//jb9mb7z5qgXCNPk0wkgWDsQmwtD/+3/+fTs+KdjP/sy37P/4nd+xJ48/s/npKfubP/dzljs4tGefP9VZgslrIhKRd9jV9TUxprb392zp6rq9+tWvWA8ZptdnL3d27LRQtKODvK2JIbassBTOkq+++xXVDJxbBeLXvT472tqxCEADXnZjPksgnSIgZSIjzzR8M5Cq4kmGXBL5E95hh7ljGaqTpgbYMp5JWyAStvn1ZcWjf/L4sYrndBpfnqx98eKlgAYGWdeuXrXq2alNIH/udm3z+ReWBmwNBTTpPW837Oordy05PW3/9t/+ru1tvrRlWI+1inmrDNkGFgiHLDyetGqvY4mZpAWTETULmy8O7eS4KlNegcAw1vsdfS8lMQcDForG7bxakZF0dnZGkrlapWhffutVS8WCtvnFMzVXpJZu7mzbxu2bYhjCYAWMw3Op1RqIwc09wVoEtE+NT1ivM7LiacmurizYRDpmwaDXisVjyUqQ9x8e5a078Flqcta8/pAtLK7Y/OKymuWpyYzSvDg3JWkG6C+VBSpRTHHWxyVtc2EvJFIxmGPvMcdgfV+GnJAqh3cSIBnNgry52njS0bz2xM4BBIHV3CTYJJEUyOuSwQJqbABFaJRgQnMPMjwK857ijsHv5MEuWY11wF1BDUFD61LmvAKb+U+14dL/xDLAaH4A+xHAzS8wDwYaQyVAE85qPJIoqjhvnC9MT4AQCgQNbS7Mvh0bg9/vZFsoD+RjNQLo9onRyXCW8+TSx4p3C4uCtc2eRgLJ/2aIBojEn+U9c8dR4yLFooDm2VA/FovndpIvygC6D0iOJUNy3KW7yWMWplJbdQp3HHULADzDaDW4AqLcXYhMGq8g6kNAjEsGBfUrdySsXL4bNRJ1CP61kh7p2bpAjUs5D9+B78jPVZJfIqF6isaf1pF6hvqGWhODbiSwSNPH/ABgDCSDLmTG73OpxQzQkHaPRrLfYChIk0yTzwAVZiIMX/yYmvWGAE0WJWwdBhlIZ1k3NOqw9PiO+HsheSSkhZR1vLTyuWML+vwCmvEvw5pgYX5RCo8xb0DNN15JsIgIbIBpBWMeFqrzHsKnqyZglbuE54OEXL66NlJ9wRlFPeNSAF1SHwMkgAQNO2Cw9FhjTn7LMzw7J+QHy4eBmMoMgwDzWMDU/gw59Y7kyTrSOcNAi7qDIJrxVMQ8PmfIjackdxd1kkuOh8XF73bAF+bhepfDgRhs+Kc12w3nqdTDv9QnxhdJ16ge6E+S6aQLRfD6VEcCmEnZ0sG7NWNdwgdgM2DtUamKCQbLnzUFOAJ7DHaRmHEeNxi6ZApyRqTSSdlC8Ptj6n1CqiHpb7jL8U2+euWKmPvcaYtL8/I7RrIGe4v1PujCUnTKEVRDgMrgRtzhDFQBxahf9JlTGYFbgOXUT8VTzluf3bt7y66uL9lI4Qct8wX42QA8EQdODUxhXaiDuN+3trZ1196+sWEZ+eQC7NqFpxpqB4LY3DpgbboEybELliaDhDGB2oDP1M6Vav1icFu1qtIYncc0ljew2vDF5b2xjtzacCmT/ByFW8hvmJuXTonE0541ewNr9Uc28I1ZuVqz48K5YTXFeQEQ6ZJrXViHwjc8JKHCoPOqX2GQIJ9eG7q0Vr9P5y5gMsoHahNSD/ECpvf1+QH1YUy2lMTJuUZgDQw49ibAGD2CLhV+H76NvkuQLeRSI/FMPc5ZvVax4BhBSmH1I9euLtmv/Mov/QDc0jrm9pI6w/11CXD9v/1v98+cl/gPUxPd/cI/iy/8BNz6SwNE/UV8kNbZiQO3gO4lS3QHPJtJSPyFzxaXEYtdqLP+sQO3PB4Ol655zSfPrd/6zX9mqakJe/2d1yShyp/kdOFNTODLwfSvrQYLVgNNN55PbK7AWMRqVVIfEhYMMdVwUiRSv0i3IIa8DsWUIrhRszaeQ0jYRhj2kQBCGkNVU3rYP+FoyCanJ+3GjRsqwjVp6XQslRgXG+iUSOBIxDxjXiucF1Ug851mZqa52mx9ZdGyE2kbdChgE5bGq0Psc8dwo1A5ONq3L75wFFqKCgosGnnzYODpJJaSEIWDhl/LzRvXBQ4gXTsrFHRIQeldXlkRg4OLgekSRQsXLswwCh8kZBT0H3z4UBcrhQJNgoCW87Id5040lalU0d77bHY+bffvz1uriR8OIFfZ/FDZCwVdHtmZSbGFKEoazaotzs/IuBhvLxJpqmUiwAM2OTlnjx4/F9Bl3jEb9Vp2dpozj7dnk9mY3XnlmqXTpCh17fmzTev3zfL5kgrx+/feEiCoAzkQsiefP7eZ2UW7ffeBbb7ctYMjACDkKWVbXVtX058/ObYkIIMNbTweVZQ2xt8bV9YEOEGvDgWj9v33PlTU7dT0rB3Q+KVYEy2Zim7v7KgYgVmHbwiFWzbrYo+Z/OCVA2iIzxZm84eHR5I//EBy63PTKZoCnvXa+rpktTSPADpM3njunR6+aFnJCUiPBHTh4lNaYautYpUpYigwpkkHABuTLGm/AQOLJdG1mUY60+5T+WVwKTLhmyTNUkmREa0v0fkr55quUCCxRzNpgNOG+fwuXZKJLo28ADR0XySeBJ2ZKtub4mZlZVEeAUx++WsimxVg3Gt3RBumuKRAJ0GKC4HChqKTs2Ayg3l313m71WqaLjNx6vWZYuNZwhQ+oGceCvgl/wIA4PMgAT08OJS8V95lTH+78BthsOTFZqM4Yg9ymVIkAg5QsDEtlhlykYu6r0aDaTtsHwpE2J0wXSiSACYWF5flm3Kwd6DJF9MpinrAQsxOkSDCfIHVYf2WRUN+G3TbFgmOKZWpWK5qAtZjgkeaJ4mbxKxjMAxTgOALv1c+SSQXra+uKCmwWjy1bqMspgiFzd7hofWHXk3Q0pkpySiQ+gCqplMJya3Oy3Wbm18TMHS4t23j4aAKpyKx2MORxTMTlpyZtePSuaOyw6yAIjboypuA5CmAZ0CF0mnRMsmUNRs1edNRoMwtLAiQmsrO2LUbN3SGff+97+ndI7Xl/UVjzpS9XqmJucK+ePTwY6UPcUZTcLP+J7NZm5lfsG6jYcXTE5vJpM0z6Foxf2L5oyNLIPOrVNS0dYIBu3nvgTzB5F+DaXu1IoCLhDn26t17r9rjR5/Z3tauQNhyrWypyYzdffDAnm5t2eqVDUWk450ym50UCxZwi0ACzv/VtTWLxRMCrSikKGCRpT9+/Jn8xvJnpyqsVHD5xuR3wVqcyU7Zm2++bpMTyEcb1u+SDIRE9FzFnGKnMWhGYlRzBroyn4eZx54OETzRV/PM+qKR5LlyFmPUj2RzZ2dfe5uo9lQiaNfWFuztV+/aVDqmIt0f8In6DyjPua/prqQNAAP4WFJM70hWtLO9Z58+QpZ4aGtXVu3WnRvax+YbWHpqQsUhawqmJcy9Ua9j3/vz921//8j+9t/6W/av/9X/blvPntlX3nrLvvTWW/bF02d2cpQTs3Vvd0/fjYYOr8qdFy8tmojbV771U5ZdW7HNwwPzRSKWw7D/0WNLRJJqIEg65H7O5Y7sb/78z4kB9vTJE3v40Uf21huvW9Q/Zn/+R9+xWrVsN65viOkL+JU7PLCzQt5uXL+uYvfoKKc0JBhzFONHuRM7OS2K8ednMh+JWLFetVqvY6+99YaGRJzv1UpDkl5MeL/509+yxaUlO84d2p/9X9+xoM9ncTx+fF6bSaUVskBYBuESmaUFW1q/Yk8+e2IP//w9u7W6bqFOy8rHe+YLeazrHVmbdx8O2fT8lPnCXjs+LdrO/pmNhsjmKJMGYk9Egn4ZO8M0UHx7r29ngO4klwFgk+B1uGtLc5MWjwS0/vEtgWVMCubU3IzAAcyBh4YsfNo+f7KpVF6aGIInbt64YeFg1LY2dy07MWPTqZCd5fft9OzYZmYmbWV1Vb6AJ4Vzy5dq5g/GLT01IxsBGmzY9dRhSNoBt6g/2J+sMZIQOZNoFmGesqdoNrjHmNxfTtq5j2hWkMDg18bd6Ng+DIeQbDn/Fv5yIJNLHCQ8CP9LahyxJnsw/U2gS6lYlvxLDKJe33oGMBC1qWmAC9coRsIACXgTJtUw45kHgFEqFi07M3sRklITmChT9wAJzQElNHIHU1PU6lWBGAAAsAdovGAJcz/zzpxZu8fK54TkMCgYiNktoAjmElK+DnJKEuKmnRdqMq4+FrY8w0b2uWT/BE0Q/kLiovwdWzJ71pCS9wybstVWsAPMMIFbHmqNjg2Gfdve3rUiUsL4uHm8fjuvlnV+Oh9NzKqJG/FYrekkzAw2eK+AVJxHqAsADGBh8JwZ6gBAyZdTIR7OT4sBnLzGLiTQnHkAq3wpGmBQgsukXJ6rWCMnrvGm/sCgXTYCATwhIxoEcgdRZ8BW43wnFXVhPmM+X0dse5g7nBvUePodo+EFKBNzkkqBvkEZRVNL8zOom2ioARw427jbkdP6g2NqsmF4crbD2mEAyDvC44zfXcgfW6V4bsvzixqyaxiSzQog7PewvYhogMRzg4HSaPd0T8ejgNec7Q58AwC4TDMEEKI+U4IvbEEFC8EgD12Ywbt+iefhkj/ZVz7VSwz9BLr68UIMWhUvXEnURhrAcuC7EC9nByAmCnUTElrYrxeslmsb6xYdx1wek358antiLKOWgHnF4L1WL0sy5xI+3c8EMCPpF2Arf5p3dVa7eeFh6tLVeT/4ndIbUDtzByLBpk6XimeE91fYwvGIjYXwcHUJh+xt2FG8C/apkufLVcemj0W0jxgIsX4A3GDPI6tlQI/tAWsWxiDAdDQS01AzlUxrDwHWLS3OCSRLjBOEQJDLUHU1TDLIELVKzYU5lJ3n0/z8vPYtm4A6EGNz6k3qEPYkz/XtN1+11+7ftfHxiPwrAZJLtYZAGBh7nPOw1qj3YYaVymV7+MlD1RxvvHrfvANsSVo696idnKIB/0J3h7OvCULAn476BPktw1XOUkBxBgwM3CRlHAytd8GO3Li2YfPzeMY5oI41d+kFeim/hlRB/Q4j0HkBwg7zWAAfyKHHCuW6NTp9K5Yr8vVkBdGDss4A6jnvxRqVfyCMK6dSwXuO/pMzk2AbziQG2Zx1JGVS59ATyPevN3TJ0HESO0uyIHGKo5RNTU6Lxci6Ocmf6dzBWuHSX49zkPoexiB/hmEgawJQGtYWiilAzevXVu2X/tG37fXXXtW5BdDnZIkjkTEu5Ycu8M5pyS7/+uE/4zhz7OMf9efin8fmr//YVlo/9h/8iwBpfvIz/+OegGNuuQQBV17jK0AygjNruzRhc05YF8kDHLdKTRS5UtNvDHL/0bd/1X7zn/xzy85n7b/4r/9z++53/8zGfB6ZikM5xOSv3WlKu1xrQg9PCy3mAAWYwjdrchItftuuXLkqhsF5+VxTVxosDs3V9TXFxH7+9Kmi0pFMccgfHZ5oKgegwgY+PT+VoTsX3mmhoAuV6TT/uWS/0IiVKkVJF/k++AetLC+Z74LJMZudtka1ZpFgSBuaz6G0s1pNvi6k1yF5o+g5LxdV3OCFhPSweFpREVKuVvR5kGWNDNA8ygAAIABJREFUx2KWOzrQtBtJTTKTFhWc70qqEMULVFsYNfJ5YMqRTDlKJVKJNoWp06rjT0Nx2mm5pBkuiFrj3Jqtij14cM1WVuPm8yJRqWkaz/vJnzjKNUwN0g7RqVMILM7O2CRGod2BGlouAt7HeDJj3S7v3W/1RsvazaodH+1panzl2qLdubthXm9fxvFKvAjF7fAwb/t7x+b3xGTmzIriEA+EQhYfT9vdVx7Yn/7Ze5bPn1kyNSHAYV7Ji2XJddqNqn31y2/LrJAkkNPTvDySADowm17fuKXf8977H1ul2jL/WMTuvPJAyYXgOY5x1dV7hylEccLzx4PmvFwSKwyzdGQ6eC/A9KPoQGZ1585diyfj9uzZcxUYsPrmFxc1sQFEApTCkwnjy8OjnEABiipYQci/AMooojV1H/RkbMnUE2CHRlJU+lhCBzTec7BOBM6KVUYKEya5RUlJlpeXtfcA2ABmmVQAnDKt4ZJiv2KeziVBYw99niZAjcsFUEUxwYUDmEVjA/uNhp7iNhGL26ePH2t9rqyu6PfjqcK0kKkhE1NSH/lM5+cV/d7ZmUlN3Lj0BBgyfYXgPRhZIBS2QDDsfDBI/fP6tP8wgGXCiDwVTzrAEhUYF5HjpUpJU8BLOj8gA7R62EKaBOLVEY8LAGT9OxPwnibjNBKkd3JpKiobT7pgUIAHRSSyFAoyZ+7fk18B6x1QewyPv3DQPKOuZZIRmbSe4Y+my71hNXxXprIWSWUsDOOOEIsaLEnMN30CDbc2n1un2bal+TmbzKQsf7hv5VJBCZycdQQz0LSSNTM5ldX65JyhoaI4oyk5V5z1FQGdezs7ltvftZCXAgI/nZYFYnGbX79qB4WiVesNG/Z6tjiXtV6ranPZSclOXXLVsVg4FJ9q2gDBomGZ5jIpLNfqduvuPUukM/be+x8IdIRZx7O7c+++zkilkpJ653dyvU8fPRJoERPglbZWr2NrGxtqol588YVdW1m2heyUjOx3X76w1eUVrUXMUc+6zjfrUlZNg8JEDgbh7s621sC7X3pXhuYfvv+BpScytr2/b0trK/baW2/Zd997T+f7ytqamHs6V9WI+7T3MCJ/5d59m5yeVrGInyMN+0x2zrZ39mz/IGfFUkXFO+AUoBQANk0tsqR7r9zV3aO92seLp6apPOcR+4P1yTOUeS2S4xDnQVogKUxLTkX5bwUDarZp/llnNHlfbL6wcrkmmV6/37KpTMLu3t6wd958YP1OQ3cifodBMTaRd0Q04aQxgelaOEVezrCibh9/+FABJNmpafvqV79qS2uLFomGrFI7l3fb3MKsJEIaTgHckzxWKtppviQD+nfefN2+/6d/YqWTE/vqO+/YzOSU7e/u2UnuWM3Dwf6+mJ7s8+zcjCRnTOfHMykbjfnsxeG+Vftde+2dd+zh488tGo4LiN7Z2da/z4T11QcPlAzaabZUC9CY3r62YS8//9wCAZ9tXL0ixuzjTz+xGpL68XHdh3s7u2LH3Ll9RwOcXKFgh7m8+UNhm19ckmfISfHUQom4xdLjksqkE46h8MXLXSuVawprIKmUwdlnjx4JcKZVD/l9dm112Wq5Q/lwASZGuPtHJh+qzx4/trPjgt29esM89YqV8/vWHjbNE/FbKDluJQAnmDx+n1VqLfN6I1av08TQGI/ZmHdkUSRCybjOKpqrKxs3xDJrkpwFs9U7kHw5GQtbvVKybrOhc5S7woOsxAdwnlXCYqWKrDUq37JYxLFIYyGk/llr4J9TZViSslb91Bq1MwGtt27fsuXVNUto8Oazeqtrrc5AHn80KZw13IPcL9QmlxJDBnOcRQC+1BMwHDIpx0xG3s7QEGaSZFf1urMKIHHPH3BStkpNe4mEq0vfFu4cfod8VS6AnFDMybRg7jDkozY7PskLYODOFfsGRk6xKGBBBuNicgR1hwHOAWLwM2h6+f+czbCNCBrhswNYc+dyLoh9gW+jWFmmASBSJOpI9jMMLnnYAdhcBCZxjzIYQi5FA8MdTc2g5HBZcKAY6ItpiW8Mw1maQKR92GsQqgTARX0KqAQzqdsm0CcuDyCeP+wfWF3UAtxv3CHsMb4bd7w8NDvOy7DTg5bAuRCwDkyp8YTuNO5QagVqDYBf1hsMJlLAqXP43ADFnHfU7zwH7kCAGH4+3wdfK+5mmC08M+pY6hlAEFjXzktsTHvSnX0DJ5O7sEq4efOGnkm3S7ATYO5Acj0Y2GKqeGnUue2Q5JFq1rN4YkwhUYlEzDGnAb5glEeiYvDQbyhtrUEaLHJtDLj7emasS1jqMO6qZSdn414lyID7g7UE0wQfSCSPPHOGwtRbfP4gAHJ6Qqwt1pTz4EVm19BaUnPP5/T7zOMPWq3BWgqpVoPMRzNPDYKESyE8befL5dg4Pa039qEYg/JbCwjAAZjk+fBeLhtv1gd3DD04UlTAfPYYDG8GLHxXajQ+EwMmjh6GIP1e22LhkAYq87NZeU91eg2d/SQ/wiRlL4BA0Afw/cvVso0FvGIIsud4xy+3Nq3T79hZ6UwAC563MCUBvQA3uNOoCTCeR6KKtxjqA4AX9kcIGRtpfyQ5+j2qLbinCMlBLk/9x7qnZgEILZ2VLJ2eUNANYAo9G0NIQBa+r0zcA47JzzNyKcUdW1td07OlVuN5wZJcX1vVnS0MljRp/sdwoICKbrun/u/kOK81DDtPxvOcA9Wq/oOXKM8VAgbMySury/alt9/QcALQrEFAV7Nt9bYD1enDFGQg8/+B9glWCDAm7927rwCRNuE2ku4BJLtBsqu7YDc5H0DJXM/OVeuz7wAcGSRpv4UCUuQotIIzQQPpvuoRQpI0zD1FieHAMjGn+A6wnkiPVA8I+GrWpC7uDQgDl19ko9OzQqkitQApjwBn6un9Xlk8XPqLOsDcSXwBVjlLOK+otSFLYP0h70IAWf+YGFvUd0gSWSOcnewXSg+CuPBq5e8znKEegqGLfQDPkfOA/zAk5SwEGHahRgzkXYK214uPZNi6rYb6s9ce3LRf/Lt/x954/TXtM/b9pT/dZXIjZ7Vk4cIjHAbyo3LFS/N457PlPLjcXx5L/IS59R8HGv1V+bdaxdzoko0k1taFZlqvX+DW5VK4uPDVZvu0GZFJcSDLgHrgsV/71f/R/td/+r9ZMBqw/+xv/7ykNy9fvhCDhZ/DBI/GnEv5tHiqhU6B5WRTABkUIZiGlyXD4FcQZQ26q8louyWWCb9bBb3PHY78ueHAo1jwITp3/DIMIIHo0YimQZJ12VAUVcU7ez2aCiCX9HpHApTQcofDAUsnE6Lps+FBiDGBnSI5pIcBa1hTjr39Q1GVMbIkhRG5H0AflwssjJPDnKaRz168VKHy2quvS37DFObocN+m57IWS8bUlHIhaj4zZJN6pTdn4rC3u6ODY2PjquLTmf6kM0krnnOphDXZ5qI9L51br9+2YilnnU7NFpfStr4+aY1mRayXs1N8kMas0x7aycmZeUZ+S6bwPRszT39oQe+YlTkMkTgO+zaTnbZrN66q4XWpRUE9a5gKgJRcvPfu3rRGgwuwaP6AV4drMBS3erNrp/mK9dtmG9duuKlMoWAen0cshbm5BVF9aeiIvObQBLEvnuVtcWHGhr22jPxh/DG5o0CgwGCysHewbwNf1KIRfMx8lkxN2/T0gh3l8mr8/cGgWHDRWMBOjg+sWW1adiqrZCuMp/cOd9xEGhN2pgfhmEXDeCSYncOKGvPLc4DLZWZ2TgVAMIQX1Km92Hxp6dSECnPAKUCoyekJTa+5zCkwYKkRwYy2njTK6oWx6OzMnJrTnd09rV1StXpiM/mt2qzqZ+DFgQQJgJbnBMDlZIVRCyBDnZzUmnWeYoBaNMQUhM4slAvi0ruD/cBhzmQMqapimrvICFzxjzcBQBYF5GDUtzt3but50KgDWOFNB9uJJFG8N548eaoiAU8CCtWT40NLxKM2PZVR8yO5RTQms0wCAljPKiY0XQEUqlvxrCT6+/Xr121/f1cTbbyXdg8Prd5GZlnWOUDRztpHxsEU8caNa+7CVeOCwWdbgDDvgaaHieHnnz/RZBYgD1AYeXGj3XSNlfaIT+ARyWj8B8CGAgn/snLp2JrlvDWrVWtXKjbm9QnMrraaINkWn5oyfzxhA4/HJhMZGVQjpRwMe/Zi87kKZYA8wJ9RvyepIc/GMUY3JRUdY9rJNNbPtLMlUJIpK+cSQB1FRzgSs1g0YfVqzWqlMwsHLpJpx0K2tHHdfJFxe/FiW9KP9dV5Mc68w57NZbNiXJHwppjksTGBsqcnZ5ZOjlt2OqOz46xStXR23uZXrmivfu+737VRr2uZ9Lh982d+Wgl4+Gox3QYUojA5OT6x8ump+QZ9S5PAGA5YcmrCxpMT9uTJMwt4vTY/kbZyPmfn+ZwtLy2L4XZyemY1Bh8+v41H4rY4O2/JdMZ8wTGrd1sqXM5yOYt6xuzO9Rv2/kfvWyAatUqjZTfvvmIPXn1gv/f7v6cifGllRayzaqOpNUgT/uzZpm3v7gscXsH/b2VJhbvYA7BYTgr25MlLGw7YF8jVm2J9UkwzlQR0/cY3vmbTM64p2N09EPuC4QZTdcc+cR4SMs3Gc4w1A1OBxhhgOZ3UfkByXEQeXm+oQVWM+vGxJuqk6WEXOT4eths3N+zGTWTp+A96LeAZ2cLMtPVaTXmLtZsdq6sIRnb52Oqtlp2VimoWvvVTP2PvfvnLlp2btZHf+ffRZHOn4mlSqZwLdKaop84DVK+cN61UrNqw1bDiyZElggG7urpm8UhUZ8XjTx+7tMdETEa+FJrVZkuNDmfu/EzWTgt5qzRrVmw37Mbrr1kgnrDNF9uSVHAec6Z4hmYP7t2XJPaj9z+wZDwh4Gx+dtrqlTN79f49NcRPP3+s9F4/RWUspv3y8OEnkp0jU0WWEgGUDkUsmZmy2cUlOy4U7OAkZ/OL81ZrVPUeAwSBBEK2tXdkPa/PprKzamTb9ZplkuPo0mxve8duXr9hEb/HGke7dnK4bZFUzOLTvG+vfveLl5u6M64uX7P+WcFKh5vW93Ss7enYKBK0UThskVTW1q7dtYAvYp989Im1Gm1bXFnWHtzbfmmjblf+epzBJD/HkxnzBsMyvPcF/VZplO361Ss2Ho3bWT5v52enYm1TPwx09vcsmkhpSMPEG9CbdxrweWw8HLEhcnel5Q3VCHM2lyrH8pt68NrrClzIzs5rz3G/UyPBXuKMh63kvI5I43KMBkAO7jb+jIzDMWe/kOJRw10CKJQhgAiAiDS2NOY0XewRzkb+G0kjUkSa4kvvKeS23Gk0Hvw7MBPZP85PpSLGM4mQyIk4D0ln5DyE2d3vk2g7obPeDYecpwpDGwBm2I3sVQZKAClI7WAlwaqgieR7AFJwLzLMEXivz+IVmAjwwj5mcMLz5M/zuTkTAHoA9WhCKQYY/FAHyQsS305J32o6N5A1wWyWUg5myLnzOeXOuX37lj35/Ikd7h/orsP+gXcCaENNpaQ5bAVk5B90QTsA3QzNak3b2z+yxHhGVhtdPqN3TFLlaDQsVj7DEIEzNJh+UtRCzgD74p5lwHdpI4J3ETVPZjKtOoKmGk8xZ/yNrDejfxdrCz4X8jBANJiu1A8a5olFNbDzYkk/Y+PqVdUemIIDhLI+Ls3rkeDynvlu/H1AvFaL2oNmsm+Tk2nd0Q0ANe6iVFqDNmpmrDTyxzntb96xCzcghXpcz1Wsc86h0qmk6cg8qRsZXsE0xJYD4DE5DtsH5u2YahDYqEhaQ2H8WGFV8Xpdk034DdYgYtk32zbE7L3vWDgaRoaD2tewbqhlsH2gNgPMpcbh2cHCZpiIJI89xTOGCXOSL+h7sHek6rjwLbtMc2N4D4hH/S7A0o9lAox7QAbXT+GpRx3MnUDiI+yzVGpc7+TsNC+7CICEqems1sRJoSBQgp8Bq4f9QX3FYPCAoRt2DN6RnZ2f6Z7n+RI2A0sJAEd+tDEHsgB+wDxHScbapQbFi46gCIBlQCG+a+GsbNm5Bbty7Ybqrf2DA+1zwItyqSzmViIMoBWS5zKseda7G9z39d9KwKwA/sJcc+AqvrGwXwGDAFAWF+c1+Ea6hnJgHOsF0iXHQhb0BzW0x94DaxBANhjCJLp2mk1r16sCuuZm5vS+6UUfvHLLEtGQgBSGiIB4ArTazpKA87mnJEE81Rrym6SOQJIN04znxue+PGMB/Tm3qat5fvyHs5p/F/Y+72B2dsZCkZBUOVJWDN1AiruLPcu5RR/HGUQtiDiW4Rbnm2Oeu9ABF/zjvM1IRCeAolSpK0ERuSvpoRXAymBIZ6XCtWSzELY4wNrYmNiCAFacX/QO+LgBgsNEwHOXz35SOBGzj/XJuYCHGuoAGHl8ZlRHnEd8Nuol1ozrFR1bkHqJvsp5i7mz3JnNI9EF5Ied6Fdvxc90vnl9WQElomE7O8nZ4ty0ffvbf8++8fV3dc+g89Cfu5AbuvhtwZH6n+x3gccXqYlSrKD2FT/aWYpfms6zjxLzN39sQtaP/Qf/qgA//3/4nPXC/kiTC12QLkmARXtJ6xOjSwpEKJCuWWUZUXyYB1Qe88oulgX2j3/9f7Lf/s1/afFUwt795rsqDpi2wL7Z3d3VQZ8vHAvcAvSg2eNguZwycuizyWH6QFsH6b/UkrvN0bWJKZp8J+viksZskkaXiHokVBTJXCrRRFSTZcnQmCheIM3J8XGXvIjZaKMhmnkoHJDJLewAjKVJa5ienNTz4DKG4bS2smLF/LHiV0n58gUCVizhMxW7mKpMy9MKudGVlWWltEBGL1YqYjJwyVaL54puBXn3BX0WT5FyMyYzZGjF4VDUCoWimGuiQtdrouHPz89qCokRYn/QFXXfH8BQ9lwHBBN/mqaRB9kUB1LL7txZU3HB8+e5w2yLhMet2WDCiiFsW7I25CljHp+trqwLsKPAzWYnLRLDJwLmAxPjpNhlSP0o8h5/+kiXAt5k+AEEwwFFrXu8ASsUzi0YiFv5zBUqfE4KVqjshbNTASEAXBxS0MrlWRYJ2+wMMbyk9TXsLH8s8IOFNz+3oKk+axAJaEu2F3z+viXGJ2xt/Zrt7B3Y7v6BmHAwQJSghqQvFLGgPyQpyMlp3rB0bLQwKu5pesmkqd10hy0XPu+S5BXwW4qZSIwY8a6kFTT7hwc5UW4paJDWcjnwvVjLFFP9LoVOXBMxCkkmPkQkI6/gYOXiVCJPu+OAXcDUWFjTkfHYuJ3mHbNuDKPNdksXKsb3sTCsQaLDOypCkJMB/ARgEPgDmprgA8a6hqIPkEORiZcDnnUUjewrN8F1U1Um4fylMIQwhXZSYC5rfWmJCGKX0ARLgwtIBuQ+n83PZVUk+j0jFezQh2l0YBFSYNGoAK7kjg4lrdRErtly0ekerybefB7ej4y7SQBib1RrzmC107Vc7tg1RV6PTWenNK3kn/H35VsGUywQkjwJgENToUFfexN6syY0SON6XXl0cDnzPNh3FFSwTEgd5M+PjXo2Nuxav9OW3I6CiGRLGl8fE9RwxF778pftvFaz470jq7PXui3tN843fjbgKcAL015i5ymkAXqQypLWGBsfF0gKKAqgTnIQTRONDsbygE+wzZAf8Vxo1HvNuoBzBvmTc0vmiyRE18fTanoyZUH/SF5XEfxyYnHbfrkt70C8hwQGNmiYxwWGb2NkPTCbXb5iR6clm5jK2uazZzbqtgXiT85MqdG7snFVkzEKJgpefLz2d7bNg9TFY0r5C8Rjtri8aoeHx1bI5Wxhesqa5TM7lcx8UsmSJXzOUgnbuHrNSXQ8PouMJyySHLdjzoBa1VrnFeuWa7Y2v2AnhUNbXF0VlT45Mamz9dNPH2nt0vRfuX7dEsmUGBk8Z4rhp8839ffefOct6w9duicNM8Uc90e1QnIP7LNP9e/x3in4AU0Xlhbs53/+5yRD4nzl+zrqPt4fTKtZXwAAbQHhsFSU1lnEP9JN3AGl2eck+iHpRfpAgwIAf1w4tV7P7TOfF0aD2dT0hGOQRjGIDVrI7zH/qC8vMdYaxWClVFIabLVSFlgHa+Pr3/yaffXL7woQhbHrCyB/9uts4F5Dsi8QqlKWFxYsB9Z++bxurXrXHn34nuV2tgTcfuMrXxH4gP/hw48f2sL8nCbxMA5olE6RAV2kkcJuxAMDBleLwysattUbN61wWrJPHj5SkUiK1caVq7Y4N2/hQNC+8wd/aPVyVQxNJuKv3L1pX/rS22JUffLxR7ayuCjjd84RQLidnV2bn51z01+mw8GwLa9dtWR6wiKJcds/PLSdvV0bT7nvDtjJ/bR3kLNKs2Nr164rrp6flWZ9+f12sLOrKHmG/AHkdC1SLUt27d4ta2Cg3+zYTHbSDnMHkq9dWbpq3dKp1Us5aw9bVu81ref3Wi8QtIm5FYvEM1Y5b9jWFy9VF9x75Y5YB589+kTg7t1bt1TQ0yQfHp+IeQbjxhcOWmvQkgF2wBuwTCrjglvKZbE1a822laoMA5DKwex27ATCP85PCzZFKEWrKdN6Ki5MoA+Pj2xr57mNhcZsfmHZFpdXBG4RguH8JoMCHAFr5P/U7Wlfc85yllL0c/4zkadB4VmKgRUM6d7g73E/wfChqUcSQ9PJfQmgxJBvMjPhzMpHA5udn9OdBpihZFEYxQxHlarV+aExilgNzvcExgznMu+bi4R6jRrG6yXpuinjb2odQAYx+suwUQBNOhqA8DN4bwDT0di4fKqY/lMTqin3eTTQ5AyWDw8grNg5MFMc6EKzyV3If/j7sPFpZGUAjXcnaZtej4YgyI5hEimtOIRJel/NpYKVPEMZjHN+w0jlOTLIoV6h4WNgSnsHCx6wi4ESP5NziJ+3sDgvNQRnDZLL7e098/mDtrN/KGsO7lLZgGig6wbJanIlHwyrIeW7UYdyf3L2MQx23lt45sC4r+pzMziSgXi1ovsRaSTPA5AEEIm7izoE4FoePrIlwdNooBAT1g1G15xf5eq56hDnzXXJlnD/zTOlxuO5MujFwBypICnkmHYr3RopeL+v/x+JBq1er9io1xPLmNoKcIj7B/CP+5+aE1ADUJmalPMW4EnA3tA1zYsLC6q9WPe8I+o7WasoMdilpmOhoqHARZML60fBAEPqQvoRJ4+8ZHeoZtDzwG+UZzGS9xlSeeo/vj97LQWIg2RT8s+uamvWB89CjBKlalJ3sxdhzDk5GjUBA2UOMGoThgD0K9Ttfs9QyZOddsPu3L4pWwvWCjLwk6Nj9UW8azwe+SwE3sAsAlARiOR3pvCc0YWzgv7dSr0ir12ACQYxfB8GtpwbEBEAabn/2WOw0qg/IAPQMzHoAkyE2kBvgz1MkOcN03Q8aaelM92dSt6sN+V9ST/D/Y+PK8wzQqyoHekX6TEVwKBzxQ3TYKziVUgdzmeEPcY6o0fD9B0fNoDHdDKpn1s+K5mfxPnciUBgBrH0U0hfYYRrvVROFaKytrJuRweHevevv3ZPaZ5YZyCbpMbHm4uhO/sN0/cuxAbCy4pF7S8UQjBLAZjoHek5Oct5pww3YfWptsYyhBR27mEM22FYTk7IG/Yytc89e2SvQw0kRbLw0Hc72x9ATzxsAW4hNLCXWVv8xZpE0cNfPh9Mx5ESVxkSc4ZF4nEBSnh5EkjiZIb0PAOBXdQu/F44qZesW4WcwB4D9IVZNaT3rIuQoPXUdINl3ivvic/AXczZwMAC8oG8E7WvUS+5YDjJAfHYvXg2QAcawEjp4oYUWA3JhoF9RthBsyZbj4PdLYuFA/b3fvHv2E//1DcEDEp46GISxVwTXnVxAMmHS16leAVeKMzwcPayv2HhXajQ+PMXjJ3ET9IS/9OGuKonOyM2FQCXUhAxOVRsrFtEznzNTdJA+dERC+QS2MUGhb7cMc/A7H/49d+wf/q//DPJeP7L/+a/EtsEY2IuJwopDl2KIi5c0uW4vKCZI1OkwGZiw2GKxw+fBekCnwFmDMg3BRhacNICmf4BCLnJR0DgFuwjJlb4b9RbDTs7LehCnpme0mSbC55NSwojqDubiuIF7TCXATRTjI85PKGIMmWlcURqkU4lrXB8qAJu5PGpGaUIkH9OOmn1KtPzc5tMj1ssHLSZqYylJyfNB8W3CksoYgnFsbc1gdg7PLDcyZGMnvsDj/xi0Cnv7h3KNBRwRYd7i4lK1DF1zmEIVOzGzRsqcI+Pj3WhMKGZm50yf2BoZ2dHSkSMxzlwSKSpCeA6OMhpMpFOTkq6w0FEsYNci6Z5bm5R3i403ZOTGSuc5sTMgtWGwSGNMpJSik8eOolIFGoUk7U6IFjHzmHYDT02O7ts9UpPaYa8czy+mD7m88c6UAEceJcASSSCvPr6fZuZnpSXSbvVkN9PJBASe+/6xk3b2zuU/JNmMq+4aL/Nz6/Y/n7Obty8a4ViyZ5vbspceW5hTtH1aMLb9ZZAo+Pcsd4XOnJ8B0jcI8ygT0Hf6WlizMQEsArzW4o8GmUS1qD+Li+v2Nb2jhJBuTCYNlPUsl6yMwA4Zb3fRr0tmjS+U6QIKiWn0xGwo1hkr0ffGfkToA/GjZgkc3FEYQSOvPJIKpydWUW6eiRUGQO61aQLOYASC5GkRvRO8NWgIOHn8XsoWIunUMATopzTUKP3Bwxz+9qrywcQCSYlP5cmhuKZdaypVzhi1zY2VLheeg5xkXMx3b9/VwUYMiP9d6flgCNozUxL/UzeiFoGSHJm3Ez8kEwCpvLc+bPsLb5Hi4t+aLawsKg0GoDAKlMfGUE6P4rLZCKmXoDhoWDYMWoqANmY6l94dgCyRcICFMUu8Pps/eoVXdAkKcnjYkActEeeWTybGOdeu22pRFxTeQojvEwoOio0UfPztrS+rsbhj//gD6zXbtn8wqzipNl//I7s9IzljtxUscV7a9TVfE7PzAvwQ9I4MzenNcbkk3eD/JlzZX9vT6C64uvWT3miAAAgAElEQVSRck7PWKV0auWzgjM49gcsu7BsPnwIkbMWT21yIiUL0SoR4Oax+dl5Sbz4OZKfhse0j2FxhWNRK9cb8mFYuXbLDo5P9QxJjBy0m7YwP6tUQfzTFhcX9eyfPH1mq6vrNjudtc8+/thKJzlrVcpGB5RECpPAO84vufMJTMdIyHrthoIaNHnvDy2VGbf7917Rnjk5PbWj0zPLIHsLhZSEExiatUpV0EAL+Af24PXXzRvAzyMhyWGed9iE5eGx2flFiyUd4wR5EADaw08eqzn+2b/+1zTlPT93vnkMEQCaGBhQNB8eHev7srbEoqDRm560X/iFX1BxzV5n0skeZNrLHlEEvCjs+K30nKEwPlw08vWmJsR9G6jAx4SfZhYZxqeffab1zO8u15pqQmEIIoe6DDpwE96KBSm6ug0L+r3ah0iaqucUuUN5+nz53XfsyrUr8pyMIhWOx2UwG4qGlOT15MlnMmb/2te/bocHTPEDtrKy4kI5sJLreazfGYlR98f/7nctf7Bv7779joUCQTExN7/YtFfu3rHCcc7yuRPH2MYbcnJarFHuKIYqS2urdkaiXCplD956277//kf2wQcf2uuvvSaQahnpSzQqxtQHf/49e/7kqZMRVcr2zpfeVJP/3T/5E50Xt2/esP29fd3LTFvxL0GGwnsAxOLZPXj1Dbtx644KdhIDeW9IDgEbkMs1+z17tvnChgBC61cU4gG7yTccWge5Xadru1s7dry/b9PhgAXbVWNZxrIT5kumNREHcIQFwrpYzC7ZsF0XAOYJeGxydsY6Po/tnJza0B+21ATM35gCFAigwOuOpgnJPM3WZCYjyfXVDaLhx+yLzU15iKxdv2rnzZptb+3a8tIVy07jo4I0N24nhTPLS2aM/IMUtJ5qdpjAmcy4zKPlCegzmwDY63bsybOn1mgzMOspZZKGmjtmYWlVzBVqGe4C13DJRvWiYcIomCFhTF47AB2wjmDicK5yjlIDqIZCet107HjJ9wIB1Qli8PT7anKQpEhWRPjGREbNp0vfCui85r+RVbHmW21AjjENM5Rii5cXjT9cnv7AypJpjWxikmQ2j4YXfC5k8jTlarTZQ/rZMDzK8txjf1H/EcDjftZQ56fzkOk7n0rJMqlZnRTR7WeX9Mrwhr8uvxt7p4HX2IUEh+abswdvl6VFQCCM0mE7pfXvcf8DBkjmgwy16dJeueP4fWJ8kkxIcEoQmb1LlNNdfmFQz78HmIFBNnuEe/vhJ48sM5FVY4sVhKSbA4ARWD7U4c5jJ56AwQMTCagBWWdJNXNiPKVzhntbEqleRzWkCz2Kqv510mwGH0mxswBluT9h0/IcONskgeJSxnKAe/CcOtCroQyypkrNSekAIdx5ecm2c3c2zTIMHphESkKUWb/rKekqJIsMhuXHJ5/YgE9sOQZqAP2sOwUoyc8NcLWjHoLLhHOy3WiIuQULhWeHHBHQFWASEGqEDMtLEizp2BEN75DS4eVKncN5g8SKNUhdpqAogN4fGOkjMXTfiRqG+saZZMNAGlilXtUXYcimIZzO9+QFE88vBg/3lM5hjL87HecBhWeVbCuQ03ak/KDnkdciw8uLQSQ1BKQBBuUMfefnSGJkAFiR/D4SiEh5Qc9AqMpRLmc7u7tK3kYRw/mNvFAJeAG/6kBY+wx28celDuXdI+ebm2XQhkIhIIYL5wjvDiYe75cPB3vyFGZqLK67p14pCwx55f6rslw4Oy+JZcy5wTnSa6NAQIYbtMJJQWBzPBGVnLfbhVGPbNqxllhrhDlpoE+AUiKhM50HzHtyg8mmUi0n0imBfGx6vISRa495GPQU9XOmpqfdn0cyCCDjGdlbb923laUlK52VBW6xV1+5c1NeZiR6cq/y/nnHnE34vrHvRsic2231AzCF8WJlvQDyIYdVcABrjfsWMCmIT5cLCOAdsy5ZIxAstO5RT1yk/zqmqU+MUOoc7jg8xlKoN/qA2MiOO2KPAUCyluVDKOmvA54hDYyQWUbiCiXqA4yKAVqT4oTeVOcIYDIm+vTU+GWFIwKwOb/1rDB0VypjVKCzwKegq3/4M/TTnDnyXFTgF99jIHWJswhhb4MdjFxoD6mgbawd3DnE79ZZwcCfGqda1ecXa3AsqOElzC2eM/fSzNSkJeNR++TD9yyZiNiv/ve/bO+885b8vmHUyThpBLjHoAZwy7HCsID40b90Nirpl7PQeR5egmGXVkuJhVs/NiHrx/6D/2nDRX+1vl2reOgqoQsZ4g+8tKTbd+bal4U+EzZYM0zJRgMWGBM8fDa65h157R//+m/Y//wbv2WeUNhef+cNW5xf1IVC0/X06edC7+++clsAF9I65EXQLvntxM1m0jTgFAfoz1m8NCnntkAzSTJNtamJNZR5wB82hphP5Zo8q+pVioySDkcOXwqKVDJhc7Oz8itimkKht7SybC9ebunP4plEesbs3IwzyItF7Pmzp45ZIfq480hg4o9RL75FFBYOkZ/SQY1Z7bhkiX1LJqJqWIhE5p8zxQcggVERCYZ1QLPh8KlSwiIThmbX9jl4Wx07rzacp0Kna81ORzK6GTyxJjJ2sr9l3U7TVtZWbH19zR49/lQXHibDRAM36kzwipZOJ6zV6gnUgKLPhJ4LNxyKWXZq1mrVhjysZuayepewfkieOtjP6TDiu4wM6aDZ2dmJzc9nbXFpwbx+h3rncwWbnswqCQbwhouzXD7XRY2HBpLDdgspAsaBYVtYnLXp6Qn7hGm3KONxXQh4NXCwPnjtnmWnJ23rxXMb9DpWODmR99FX3/26JWIpe/Toc6XCYJyZOz6wcDhh8XjGDg5hWSET9IodI4NMPJVgOXQHNo7Mq8L3jghwArBiKijTXL9fqW+F/IkOeZqCGzdvavoBCCHAZuTRIQxzi+dFvUfBysUWiWFUXrNIJCiAj4Kqcl6zWCQhfyOKIg59CnWZ6WL4elrQ5S0/E1KrRqRcpnVhMmni/weZDnGS+n0y+AXQoKFgWgNjAHCKwpjnRvNMccrP+7/Ze7MfSdPsvO/EvmdkRmRG7ntWVdbaXdVd3dPT3cNZuFiwYJtX8j8i2CJFibBoCTAEURLHQ0qETRGCLwxDpgTDBmwKHE7P9ExPTy9VXVtW7lvkEhmRERn7HsbveSOHvJxbDlhAobqrMiMjvu/93vec5zzL9SSXZ4IkRZ654XauNcyhcu0JwJSfaTjPAu+NQ4v7R1MA2EgxzOHMIYvfEQ8oE33uNQcNzz5eVxT/SKz4d8AoGAxIZDjEnDzCmbEymRqBIu2nIUmp0KZho8Bmck+hBXjEgU5RlUqP2/7BvmMRRF261MHBvgtDmJxSs8MkDdCSzw2rjHXM1JbXR9ZIXDn3kM/CJO0A9kqzrphwJnbZ4wMxuKJI58JRPV9FwKfLvKNQY6A+OaXYZZpsSVwGAHZ1eR6NT6RtcmpGaxw2ArI0QC3WO0V7Ll+0cGxUgB+n9ptvPbIvvvxS64AmgiYTMCiX497jcQg4fyl/jcnxlDVrVTtEhkt6Vyxhc0vLw1CIM6VJwZzEj4SGALoNsec8O9bv2NrqovytcoW8+UIR6wfC9nLn0MZnFiyaGLXXGxtqnrsAz5OTlgb8Z39jrQUD8q5AEpNJpe3s6Mh69YpS6DCxZV3i8bOyekP3bX93F5d783uInS/a6uqq1pWn29JQwfA28fnsrHRlLYq8UMjyubzF/WHzd/p2sr9rg07Fbtxat/GpWds5gAmIYbBH6U0Ylt65/8AuS2W9t8zUlMIDPvn0c6Vn3rh5w27dvqV1i9dLo1a3tVXHMuU5pvDFCB1JMI07FSfg1q//+q8LyIXFRYMAgAXwgvm22H5BJ2dlLRDSQGEKaEBjC2AI05NpIuuv02xbqXgl5itG9pjPlvFvofAkmsPnl9Scpo1BRSIWtovTI6uWcgppIGad5zsWDtq9e+v2+PGbtn7nhpm3by9fPbe56WmbHB8XMIjExR+N2u7Ghv3nP///7Df/m9/UFFVpaKGwJt6cp9VSzXY2dqxZubJBo2ZbL57bvfXbatB/+NEPJQesMeBp1Gxpdt68A7OjwoVdMWX1YZLst/Xb6ypwv3z+wsbn5u1bv/4b9h//0/+ln/Xf/r2/p3NvAEtpMLDdzU0r5gu2tbEhJiNMAZp/2CrPnj7RWgDQfb3xWt6Eb7zxwB6+9ZbYbshsKJ4pgAleiMQSYiK9eLXh7A/k69fVUODsqmgXxZK9+dZjGcqDWJBUavhK4dfTbNv56bnFAn57tDxn7fypvChTi/N2NfDYef7SbtxYtm6XJLGGJcNJSeLb3YaFYjFLTU7azvGJZQsl80Vi9vUPPhQguLv1WibC5fyZeTFQH+CBeKHzgPeIRyKNLkAj1/jNtx9ZL+Cz5y82rFqHboy/DunKAALOZ4092IscBoaHd2CnZ1kV8TBdpiZS9uDOuoWC7KUD29rZtvhIwnrWk1k9wwzWKeuv3XYAK/+Pt4tkUmIb0uTDFi3o2pIaLfuFEFJ28Ei3F9HU0SgzwIQxzOdh+KH65fRUIB6NAkAVwAR7nfbmSNiZJLeohSYELqkpkhQvYJGoA4Q5Q9izYRlTT1K74ZNH3QHjCJ+cbt8j4N/JRhhY+mU4DDAEOwCQGZAHZowLqYG1QDPe0RnNWcXf01hyLWDVOiN32NURnUOw/Ela5f6IaT00gsarkb2PBpLahJ8NkAZLRP6MwYBqQPYC5/XokncBbkYBHzudIbiV1BqA4QnbnZoB2R+DJb6W9y/1wXhKYSsk/iLVY6/ivj179lKgJcAWICyJ0gBEnGPUTVwXaloGddwrpVwmRuzg8MgZzg/Dn9gHZNQvJp4DxPh/zncGnbwHB4Jj0uxqYsBnNg6pKWAh+4O6z9cDMM5smM6AsCR0cp/4OVzD696Bv6PZ5To5ySIswYAsMzgTWccAQgy1ASkEMikxLyJzd2pU6mqYIAzIADob9apkU4B7yPUIGSJghM8BAEptKwnigDTRCzH1sBeRUTeMvaFMETkiwJZjIZK06D4/YAxfS7POh+NMZQDOeuI55Ven7UzZqa1YuzT/eCZRY/L5ORvYDxxJwO/SKuUhxPaEDBJW1jXg7BiU9D30LoCIsB9hbDO44ppQU42NJmxudtKWFuc1QITRC8AnkHQ0LSATsBT/rpevNjTwp87BrmV0PKV7jLSMmkfNPUOVOsNnx2JkCORIL6B0MIsnFCjGuoZAMDs7KyCL+3hVxNy/JNkXNfiVbCOqNjM3ZxNTkwL78PICDIOB2G4NLBZJmtfj1uzR4b5YOevraxaLwTDluiIBJLChozMa9h1rjaEtQBfWNDAh8fADxOR5Jt2eOhs7DaTto/iJFQkXgZ0YEVGBezA7Sa8VFkiyvDqrZzJ3dqH9KXt4aLMzyPC9qpEA3ljH3C/WopNjOnYkacPtHr5yY/KTpdZD2UAdgTqCgA3WOmcc/SLvnXUgpqcYRAwunB0O94X93tmec5/6Gq4UikUN2EdGCREJav1fS/hguHJGyU8Ov7JQyIGj5hhftRpKpxH1l7BxrwgwYeAaCKhWBmyin+YX++W1hJk17/xyXed/naQIox4mofz6AJNIUiTwBrmy3z1TUkS0CZFyTC3uE3sPzwZS99NTCAsdAeluiH0+fH1qSlQBVdXZAGzUmfiy8ZkJGJAyZGbKYuGQvXr+xJKxsP3Ob/+W/cqvfCh2LaAYknn8SsEeWMD6O2SPHD0Cz51skXNGJvOw1IZ74LWh/DXIlVx88AtjVr/wF/7Ngn9+ud9t/eJAzC1N51gkLAiPS0pkE1Rs7/DvZYDJFschCrg14KBo6tDxewP2L//59+x7f/DHlpmbt1/7u/+FvHAoXG/dXLPJzLikJtCQhQx7BioOLwp5q9d4oL2WiI9ao4FxvCuwAkEMRYl5DmvKgM6agxjDOh4gJpdsPNnsmczoFR/eJh0m6MCpVktAAAvcJcUtq0Dm4d4/OLBCEf8ootzbej1YWzCzznNnanZJTgEYgGYN+EE6mYyfDzA7RPIHiBa0eqVss9MZi4X8NjmZlmEwcj3AFBowCgUKA4cku0QWNlIOJwox0AymkdVG03Z2D+2rFy/kucB4oUHCYzolCZiv17S93S01+8srS/bi1QuZpA8GHVtanrfRZNyyx/sq3tLpSRWL+BvhaUXSGD4LnVZP6DvSEcDL+OiITAirFWLhYXRQIAZtYT5jxeKZ+fxsx7DskjY5MyFK9v7OkYX8Ucmozk/5GuQGZpPTU8Pixmu5HNOdiC0vL0qKyp9EftNAcmhSPLx8sW0TmaS9/c5DgQZXxYKdZA9sLOHippeHU+lWs2eHR1kLB6/Tj5iyxczjJW6Wg2FMmx40WgoB7rGMy2t1uzjLKekS6YY/GFGyJuuO+z4zlbFmk6SQrg6R5ZVVvX+adqY3gJ8cCnQCkr96vWIaksbCmuTQisaCkm7BSup1SBr12uHRqUXiIypqAbMAX/glM2qeKZ+T/lK4wjzi0Gk3mjaWSolazvSywhQPzxUKUsCCPtN2JzXh2WTqNUZxg0RySDuem59XEa9EIx1mAL9MRx1dXMa7PicFzheKorWzjjkIXHpUR2ACDCQAPOcFh2dQUq8DywhJJN4jMH+YDAJE8r74HDAsmCjyHmDc8LoU4EwCeW5pcvj8ALMYy8oovtEQG44Ga2NzS4UvgBDvSwCgZyCfGD7Lqxcbel8UXoAf+E3s7e7Jh4zvoxEDrN7Z3jV8zgB+kXvJwLJRlUcYz+ZVMW+9VsO6yEljCfMP/Co+KFihpOO/BsBMaiDFFU0KKasAR2fnWYszhUyO2De//R0xIpHJUJgDTi0szKphxOx6Zx8frJ7FEiN278F9gbs0oLNzs2K23L9/VyDhJz/6SAV5OBCQIXZyJKamnfVB8VusVG18ctJmp2fs9auXdufO7WHRDSvuyoJev12e58Qau7W2aBPjSUvEQvZ6Z9eCsaSVmj3bOjo1Xzhu0VhCUmsKh16zIcnA7MKC2LH4zS2trNide/dk3j/odO1kf98qFzm7yB5psss9mV1YtOlZ4rkHaqxguyFr4Rm4d/eOFWCIkLQD6DyWsnK7bfu5nMXHx21+ZdV+/OOfWL/RtYlE0trVitWvLmQcv3rrjv3nv/xIk0f22Z2dLXv7nbdleP/p55/rurGOAZt+8MOfyJPi5vpNG0uPyluO5Eom8g/ffNOl3uJPcllUuur2zr7zT+kNdO/u3buntcLZMLMwo72SJp6oe5nyD/cBeaWpyXFsZgAqpq1BQFOGPDTVrY4dH2Xt7PxCCZdVvGA6PQEZSJiSiRExSQBKYRHMzIybz1pwM8zvJaWyat1Wy+6s37Cl5Tmxd2oNppnH2ic6zaY8+WisWzAhBh4Fmmxtbtq3vvVNDWpoeJWyRbQ8RsGlmp3sHdn2y2dWI5Uzd27TmUlNbvmsSwsLtvX6lT1+9MgWpqatWa3Zx189sRK+W0jTZ6b1fvmcn37+xDoDj03Nzdtl6VLP4n/9X/1dNZSkdzLn/X//n/9bDSp/R2oVez/PLSDH641XklcnR5IaaLG/wdoCBOS9PkDaxySfJFKfG0KYz2+b29uWZF8lQRYQyQb2fHvL1m6t2937D1RYF87PrduoW6NUtGalAh6osy5AilXhxEKNshXLBVt7+5HtFQmQqWj4Q8NNAxgLwHYqWmw0YY121y6RSfTMFm6smzcUtHavY6lkwsqXees16jY+wj3FEqAkwJTGgnr60cNHAqq3tzbtGx+8r0l6VWzbge3sZa3eJPq9Jh+6hfkFMWORxTO4wEv0quaYw90BjPFTm5+dVtAL9gjUMYfZI1slGZXgi0JBzSbnObUOLFnAAvzTxLYfJkmx73Gu0TxTEzBwoZGkJqIRwybgWtYBU0a1Dj41zZYGJmpOzpASAfLE9OwJCGjCSnFNOg01wIfOlWLpr7F5AFNCAiIAblh3nDv41Elax3kNuDIMQGngx9Lp2tz8nPu8hwdiY/K+GShSK7G/XF3BohpYq9uzSqUu83VMkxv1lvbEdHpCDEw3sIEJSeoYrKkJNWAYVfO+xUrR8KVjuYuc2C5q+pUqCbjnZOwAXAwirj87zR2soSpsmGZTgxxkfZx9ePYhj6lVMCx3JtlHR8cCP9hXqOVk6m9uaMOaRwIPwAVLh7203kB+C7Ona3HCZ8RMc40c901nKKbyQyARr08Go+xRMlseEhiu6wzYTy59OKZrwaBXrCaMwfX1+FVhV1FztgCdrgZOI8mkfpZMrXs9JbjxvbBrylX8X/8aoC4LAWoIrD6cvQMPBSmeNMLUE9RZDiCkxyDhraO9AckWzWoddmgkqueKdcsQoFavyvsKKT5yRACOiXRKA2tJ0/o9XVfMxelHAOjFlBk4eaQLunI+O471xv/y3062xNqjDtWQPAALJqLh+d4eXrd4uqYsFkto+Mxape/gWepbz+IjLuCA+8DAgwada3xtzM41c9fXGZ+7FE0HcPLZqTPklUYCstaZT1YJrNlaFRnrpL35xn3LTKaV/AiwpdRpv08Sdc6ncDSivRzpHKoFhj/sOwxv6av4fwZuKARgbAEqYWXBfQIEwDqBehLQCtCBCwcBgH4HFhTrTuEISMhgR9bqOhuxBuB9Yz8xPjlhh8cHSvZEwk8PEYti/g4TCG84BhNtqQL8fp43ZGh1MdEA3nlO5HPmxwvKVKsSjACLnYEQZxaMMZjEAFv0p5ypYlkPzNqNls7thYVFAez8WwSfs1bbJifSlhhxewGqCiSqOzvblsFeIeATQAogBgNLyo1BV8mWbOmnpznZyUxMTuuZhNEGqAXLiGE390tqnJERrTkANO4j15N6HGWSjOWHADqDavpTQC16EAV0tQnsqIvEwJCEnhVmORJH6vvJySnVyA5IZj92AzZsQACuISmUrtygQUFnVbyrBnr+8PBr42MmxAfWJ4nQeL+6sBFqdNYizHXWCT0Qg7hmewjCdzD8DwrckjDX41HtTR8A0w52vgvm8Fir2RHIzi96K/oMhhJ8L5+L/obrwzPBXshgELYp1xSiCvsnn5dnHJsGQlq2X71UEMs/+6f/xD788H2B7np20WgJr4Mz6Nj1zsPMQXX0tvw9zyt/7yyW3PPuSDpDphfEgr8Ft365wa3GxaFGChjM/TyBYIjpukUyjNDklPBCO3am52za+Gr0ey1RAv0WtH/xP33X/s0f/jtbvnXT/s5v/pd2dnYi753jo0NNIGG6ICFBsw8IwebMAcBEj8hUv48kB6dp5uBBi49XyfzCrO1sb1kxX9ThyfdQ2K3duGH9vkfpWPimyPxOTX1YxsxMxDgceahyF+cqXNg80amTIAFLhKYoFnVAxUgibqcnWR2s9+/dtfOzMxV8FESAUBwGTLMwGEwkknqQkRmyUY6PJSzCn+mkDCCR48GW4b2wuTB9hEoP2MEGUSoUZeBNYhbT+Bs3btni8oqopf/H//ln9ur1awtGIuYPQxWP280bN2w0FrQf/uD7LsVvfs5+9PFHduPmirVaNcpiW16aV9PMgdxqdmXmPzOTsfHxMTs5PrGLXEESqsdvPbYnT7608lXRpubm7BIjxO7AOi3iYBN2Vbyw9fUVq9cvrVIp2NLinIDGo+y+TUxmnGF8C8LGQJMu2DIAhEsrS9rsv3zyVBMuTQW8HjUPmvjK8yJiays3lJaIDJIJ//LqvHU7MADxlLqy5cX5n6fV4MuVTKYkiR0dzdhFoWgvXuzIgNbri1omM6PEFhhXmA4zNZnIkMIZsnqZxLIemIRVai3zY8BYRQ/ekhxrbXXJCvlTSS/xf1Eh08RcdUSFDJNl1iFFuQpHD0yphryFKGZhtwUDHite5u3NB2+Y30sxj5TRK1kSEkyAVAAyDnAKBxprgCRYXFCkAYqYoiELoCkZG09ZuVazGg0PhyQJgP6gUuc4oDhQmDQhr8CzgUkTVRv+CCqS/KQTjcnUmQORZ5upCMlzyDyRfuCftrd/qPcDc4DDiCL3ydMvdOCL9VIqCcTTBFTTGgo8JiFMwkO6rjC3mN4gqeRAR7YCAEGRqiLeY475ZQOZD3OYiqLfaWsCBDuE4nxyIqNnA1CRAl9TuERCYCAG4PgVAGTjK8XkEnCXZorPzGG+sfFa4BZNMH8PI5DEUoy1AanXlpcte7RvJdhH1StbXZyzRgUglz3Dq5Qkfh4JZzAAj7LHNpmZtLnZGQsHgvbiq6cqUjC7LF3hWTUu7z882WqNtp1mz8RAgJ3SrFXs4aOH5guE7bOnz0UT5/5PTs/Yzu6ura6tqQnC5JVnutdt2fMnX1i/3ZRZOtKnKxK3MJpnwBAMqZmleFi7saa9dH19XQXD3u6+nZ+cmwcvEDwZem1bmp+25EjEAr6+HZ6cWiw1aZ7wiH35atOi8VGrVmoKzKBUuMyd2907d2x6bsE++ugHKo4wfv/Wr/6q2KnxSMyOd3esXsjb+dGB9XotFcGJ5KiA1/RERkAObD0aXLzzbt1YtdxJ1vzNBnQ/Oy1c2iAYsOT0tM2t3ZDs8NXL13ZxkrM4k39SMMuXMt3/5nd+w/78+z+waq2utcPE/sMPP7BWt2PnxEwnR7T+Jidn7CeffmEHR8dqJmZnp216JiOfJcAV7l271dDwAcnhX370sRUKzvuQcwYvKwD2WDRiq6vLNjWbcalR5SvXHPX78qRBvqsmH48W0SlN1/2iWNBnJgGW5+P4MGtXpYqAbzKZKrW6EbYE4Mu0mTXEHslvZBnJsYjNTadsbCRgkaBXwGmPArcJe5nnL6HIdopcFW74HrU62j8DMQe2AUYiL3z06C2lnnKWvvnwLQ0fAMkjHr+9+vxL67ea5h10JdPjg+BbBGsKiePu9qbu1/hI0va2dsyXSNpJPm+1VtOm52clFzs5O7NCsWy1elufK56M6Dz5xocf2PHhvoUw5u50bGvjlZ2dnNgE0/5KTcXzh9/4hibzT7mDm64AACAASURBVL74QtJ5rvnm9pYKfCbiABRIP8YSI2pYCfFITYzbaGpMIMur7S27fe+ejHJpehvttm3t79t3fu035GFEUuPe5msBWTG/3yAW06jRTF5kj61TyFr15MBCUb89+PB9e3pwZBelksBDWAw0o7nshUBSnP/9sKk8IUukMza1sGCdQU/y2lQyZnubG0pD7SvqviYQwKdk4xFN49mjssfHdmN1RXsOCbt9Hz6TJRtJkeiZsotCaSj5wz+maqOJhKXHxhSyUWe4Q1ppBAZrXcMngkRurK6pYdK/hcICNtl/ARsYKKFchvXX7yOxd4EwFPScuVT5NA+OMQVDDJYNIAgm8DD9+FmNn6coiscB8CG2EAzeiIykOZdcgrZHzEmADKTffC+AKns9Dbtjq3j13NG4QtCAvQLARi3EM8Z9U0rwMJ5dIQ3IHxtN7dtIwuXfFQhIuo7Mij0f5juAIOsA2YvXF5JMBaYIVggwuhhAATQDkgHAItvn/GRY6lLZnG8jACuWF8iwFRxRregs5Gt1yEpy5iRwnFGOmeRq4WvvMOplPi//AIjFt3FPaFCRKnMPSLGlfuGMoqkDyOVnOSBp4IAbn09m6DMzk3odEuhoMLuY33Hdh7I/zlGYStSyeGyy7jhLnSSf14bB4YAWPoDqaqTUgB2AcDSHPXycRnRf+TwuHY10RCRFrtZxqYAtMcr5mZzvDsw0WXxwXTkDrlMWxUMZ2phcpwZemzYDVNNgwxL0+WBt9VQjwDhx3jjODxewmZoFmwvqCAFxsOGVVok06koWCJMT46rRk4mYBQD9Ydrw2vwWHYN6hnCOuuqXoD8kRYm7h/QVMNFqPwcrr5MQqVk5RwCAWKdcV9YwdRbhKtVKXcMWGEXsmwNvX8A/F4XnBHYeNQ8ALEO3VtspPlTvyPw/qGEVDT+1T2vo78Vz6BIp245VdHQkVhx7O5+bNT87N63+AmWJY7sj9+qKnQ/b2qVDx9X248na7vcse3piO3t7qjOU0t0DYOSZcNfhmkEI2Mi9G0uO6bWQNTK8pL7lGvCscC/CwYgM4oMY4Hf7ukZ8H8NbFAyFYh6Ctq4HXpzJJJYcBBfVLRCg98HqJGXlCoBGVZYpAKr8TIYW3Ae8LHmWkdESgNVtdzR8IuAHYB1mGwx3AG7k8jC38Its1psCfKgjUykXynFBemerLZUMcyl+hg18Oo+Pjg7VkwD0JUfi6st4XvAvJigIIgHX59nzl0p3T41nBMSw33OfsY6ht+FZ5B6rODAbskpbsnVgeM3zjsQR6SHrRmA0oQWA+S23n8PkhdTAIB2FDQnasGGRTU9PTeva816QfLK/6nPQ6cGaqtet0+5qWKkBnM+jtYcqivdIn86AFkklAwj2PgeIIwfFP9CxLsWek3QW5hosZBjzOQ2kOXfYNxhSKTBCafFlgd+cH1y7a485vlaQU5eQmqReV7JFGLMQBIZnC9catto1o5TaWCqYWk12DQGv2dLCnG1tvLCJsaT9o3/439sHgFuwxthJPcN9YSjRvvbYYm9jjVyzsvi8jqk15MoNmVwayAwxjcTfyhJ/ycGtnAO3WLjOX+uarOgkaNeHOqg+CXDuwCVG1yV7UMAMOIh7fvuX//wP7Y++++8sMz9ly3eWtelC+2Syf3CwZxd5JzOZmpm03d0dobEwI1hwNAcAW1FMCrsDFURQhefnprUZcvjmz2Hc+G1peWmoXSet5koT82KJjT4qpgMNrhLMxlMqFJl4XWtzYXnQyNIsi4lTuRKjg2Jkb3dbTKy3336kiQfGtLw/wI27d+9q6n94wDSdSUzA+VZFQkpKbNcrtjw/bQvzs5ZHagQTg+YNc99SWVO7kTE3hUYjHydafjQl7fdp9kgb5ze/8x1bWlqxv/zhR/bs5UsZz96+d1eNLiarIa/Zq5cv1GBxkMFqu/9g3Xa2N/S+AcsoftFJu6hnprtJMUFgD5VLFZuemhEAxbSY35g3d5n6QYWXfHLSTk4OLBrGNJWGm6SPSQExF5fuc/W6XivkyiTPy2+En82he42Ks2iQd8E8AQRlcuiQfQrkgC0tr9ne7qEmDxym3V7LEgmKQjT2gKcdS4+NKqYeeu383JIzH6z37PyCA5EJQdlC4RELBCOampEmQ6FEAeDzs7GWzfpduwEbq9Wz7Z0jNS69vqPnLy8vWPkKw/ZRMXgknyuUNFGZnp6zicyUHnyKFph6TGvZXDdev1YMMsVpLIYR7JW98/YjGQcfHWStcoWs1GehSNwZ3Sq+vP5zzbmbAhNfXRfVfG52VhOlcqmoQ4qpW7lWtXq7aWPjE1YqFmW0ySSLuGN8VaApy9S+6qjHE5OTaq7E0IqE5dEFM4pJGuuANDWearw6KKCZYtN1MAXc3ztUIQdgBMDBmgKIZC9gfdMccW04DCehrg/6khlSzXPg4r1GwUsTyy99L9p+CoDkiKY8LrXRmcjy/HNwYmTL/gAbCc8eDk0YodC/nUwxYLmLCwHNLu3ORXQjw6QBYtImny/2mAShFRd6JpE3IjE7Pbuws9NTu7G2ajfXVm3zxQv5QwW8fbu9tmKeLu+9YFXiits9m5ieUvOcL5XEQEQ2UioU7OTw0Bo0VxPjFvB77JRUQDxh0mmxCTHGpHE82D0QKHt4sCfT6YmpaUkTrypVF37RH+jz3L13TwUUzyPUcBpSokVrV5eaVK0uL6lppeg5PM4KvKRB4V7g+0czAiDKn7vbe3Z1eWWk9VRJoBpN2PLirBJMg/6BReIJy+bL1uj57KrRsqmpWUnJwpgtd9ryPgLwZCK3d7CnwUNsZMS+/o1fsdFk2nrtjuWOjyzm9ZivgxT13A6OD9SAkHQWCEet0enarTv39Bxvb23YrdVlqxUvLdTt2tHhkXU8Hrvz8JHNra3Bjbd6q2NHh8e29XrL5qZmBO4DsngCIbv/xlv27OWG9kfYhx9+8L7CPj797GfyBZvCsP4S5lDMRlMT9uXTZ3ZOMMDkuE1MjKkBGh8ds5XlZQFFMAPOL4r28U8/k78RU0589CimWfs8hzR79x6syxOE1+bn8p5g7cHc5FmhyaHhE3jVH1g4FrFiuaLziaakeHll2eNTAaUDn9/EQunRPMZtIjUmD6KROImtIX2ecNhj0dDAkomAjY/FLRoMWA0Pw1rZlpcWxMChOIRyj3cJDeHx/rGeNzzPeE6YZG9v79jKyqpkKZwTSyurdnqRE/iZisQsu7llV8j4MaAnnr1QtP39Q3vjzTfsJJu1s5Osrd9YtUQkajubW7b+4C374tlXVq7XbOXmmibEpCOGYOieEzwRtUBkoPPg8VsPdd/2tjbF3soQ7NBqq5gnCU0snekZFbdHBwd29+49DdBgZz58/NhGx8et0enYx598YpfneRlEA/yv3FiRETJhKy82Niw+mrTjszP1EKQg980r2bI8CKt1iwZ85kdi0WwIJKtcVXXGbG+8tEHt0rzlvI2lEza6MGvbhYINvBTrCYFJAGvFCxq1oKUygC5TdpjN2VmhZMXKlfkjJM6O2fhoXL5zQbz6vE7SDbCJhIxmBikIU2gaNvZRUq/kOdTqWb3Vtcz0vL356B27qtbkhQPbt1S8tNmpSUnY+L5YMiH2aK1Vt52dHWcg3UPeg1HyiBqlGubTsF4YqAX9aurxK+I3uoxiMS+WBOcK5whG/Jy7jhU/pkEGTLPSVVUDBBpjSdR+HiTkGghncI7xeVQsPO4N15vGHoYTTae8vRh0hLBvcCALLB0kfAzI2Jvx/uQ9Iq/hHIANxGu73ySPOgaSEgBJIWx3dN7yc2ERO6P+ulj3/Hnr1i1nqIz0LExDj6cLdRDJsh6Bd9SmrEHYJdwjwB4AL84w9lDqCM4yzgt+DgACZwyADc8XZ5nq4D5+TDAcnEE/jbMYLx5YR46Vw95MnYonkWMAjarphVnD/oI/n1KKGQx5fTL+5lzj76g5xPrH54bh5q0bTs7t9eu8gOVHnQlgBSjCe79mP3BvuHfOx7YhsJLXd35OTsbLvWH/oCmkSebruI/4ENJAw3jCqBtgDQlmIX+hIQy1FAxXsHzuBw21CyPo6twF/C+WSJZ2QzbJ8hgsVmBEpodG/e6awVBxBvWkXfIeuUfci57ej5LivIC1AQvJ83eg6wO7SBIoJTJW5S9JSh3sZvZ40kTZCQZ91ohPNgkYTMOOZaNgv5RPmdevkB/GEgBcWDnghYXHKvfKMU+cKTWfTyCn0u4YfCcsGolr3y8WqTUc24znZiSZ0BABr2CGBdhiANoqZRd+CUl4UsOYdZodeYSq1laD3XOAiIzDYbPAxLx0JvNen0AWrg0yQ+7BeHps6JmHpDRpkXDQMDi+Kpe0bgBoCHrh+WAAWbhyg7Hjk6y7PwwSCdQSu9L5P10zWvKkGlfKYjvRCx0rBGhcqZ/8gsXG+UaSLzV0OBQVOxMQkF88zwB6V5WiVRtVPUeyqBj47apUMx9BGuNj8pAE4MKDjx6SfYoahzVNzSZAOxiRL5bAWTzQKhVZJvTbHSkXbq6u6E/WACE5sAFzp2dieY2NpXVPYS/VaxW7RAqcSlsynnD3Yyj/BvyGqCDpPvJMmGzYD3h8Yv/T48IsBdAnDX16elbg7DketqOjLmEyHNFv9gHuEyAcADXPiup9AVsujIP1BJDF3/ObYTS3noEgAxXEOdTuAGGwW2EH42nHWrqWAMrShORYBtjxhKTaPJPsm4Cm1J56hqIkpzLodsbqwL30xrDCuNgMRrB2KVM3Dxy7i/dfFSPQecyJQReO6JryDFFvs9e6IbKTsdM/wDrEc9V5lbVFPHCycCf51UB8mNqJ/ylnhGTmAvfdIIBBgnzhgkGRACCZQITBWoN6ZX/7tc1PZ+x//L3/wb7+/rv6jGL7cqAAWol16X5LjCjYwnn+/RXgfg12OYDruj+9Brfif5uW+MsNbrXyxwNuuktF/KuFcT2tkmSR6SAeWB5n4ubSCaEA9mzQa4v622uZ/cHv/7H92+/9qaWmx+2DX/tACYQ0tZgB8vCWKkVJEt98+IblCxfyxuKQ3d/dl9REjI3YiEyADw+PRTlHzgawg58LqS00IxTvPEhbW9uSK1YbbLaECoNcg8rDiAposRM3TLHMpFFyML/fUkROBwNiieTzOTEO0F/zgI0kYra2tiyGBClveFQotnk0Zbu7h5oOAsaR0gN1mCKz33XT8ffffdtWl+fVIFEUskFkYDdU6/Zyc9MqrZYtr67pezdebFjQF7DF+Tldm42NDXvv61+X8fTLV6/s9damDjyuEZM/TbMGHUlTkGOwMd2+e1NU35evvpLpJCadbDqjI0QSt+08d6Ipe7Va0mZIFC6TJlgJgNww6wDd0hOTSjSjIKnVy9ZpYRaKmWxJKDqFHWsE43glLPlCdnZ2qcKS6R8+QxS0NOQYK0OtTY+nhhI3FxELmg8TIR5PqlkaHR1Xk0sTwHQHOWc0zOHbFnsBEIVCDPYEctUCHijBuO0fYTTNBALKLDRtknACOjwJYDo7y1o8EbbZ2XFLREOOvt7z2MuXO3aWAwi9lKwtmSQlpWKZ8RG7c9sxYfBtu7i4tHRqwuKJpECtiQz3r6p1dnZ+aqXylS0tLVg4GlJaJAf3vTvrihp++XxTnluHR2cyI6eQiydGJUWhyGPS9fLlS6VRUgQDoCKfpGAIhwIqXjhkMZPfI/1R130gBg3PGAUkzDt8wzBj5JCkcCIpBpkJcilARmjW0HO5Z3iQ8QxKOoIZ65AmzPSF6QZyFGco7BN9nSKQZofplAp5afsbKnqYrFAEAoZxTTBypcnBcwD533UELw0ZhxpfA915aXlRByS+Wan0mKO7t/EguxBr8ubampoPfDY4sDnQYVc+ffJEzymmqDQkTNzH02lNJPkcmPjiQ8MUlfsGe4vXrtWbkjdj7AwrBln0wc6OmCbJWMQC3oFdFfI2Eo/a5MyszNo3d3bsoli0SczkkTyn03aK5xWSsNERsb/K5aLt7O7YG48eimH57MUrGx8nRSdup9kTu3/ntj3/6ksZvs8tLMhcn+t8ep5T04JEBQkg8lHeJyxOpDcHO5vWaVQsEvBaZtwxfNjTkNQh1cL7D08UilNYSjwbk/jUcA1zeSsjJ+6SLpWUH9jFBUb3XUV0ty1om/tZu7i8sjfv37faVdHy52di3SkSHYkO01l83Lodm5ybtZn5RWu1epYGpAA07HYsM5KwoM+rwnRze1OhB3W8F7x+e+PR25YcG7PXL59ZGOPgTtP8na6kmks3b9mDt94yP/eWAqvVUfH0w49gnd5UWt6nP/vU+uaz0XTGzs6J3S5oHyYC+jh7pOfu4VuPLBIOWf7sQqyouYUV+9EnP5UXEU0abJzZ6Skl2LHvk7TDcw5b5vsffWyXV3WlVxJ6gQyFM6WuZqZnmSlMwdMyJs/AQu22ZRTOOqAoxAsOFoQi0xtNC8djCgkA2Mjni3aSPbVyuW5BwD6uSY8d2ydggcjx0Xhczzw+H0zd/YGBpZIRo0+ZnUxZMhoSiy7o90hCLt879tV4TAMEGrSf/fQze/H8uY2lx8SohOUiUMHvF3jwjW99y8bGx+3p82d2/403LEEC1vGpffHZp9au1212etqOsye2f4BnoWMZTKTHbDQRl7QYg/nZ+WUxpjCyHRlN2tbejoZN0eiIZOs0jLVW0d54455lxsesUipa9uhAIQtff/drmrAjz3z69KmaQwYfsD9oVB6//Y7A4539A3v3/Q8sPTVp9U7HfvCjj21zY0vSEySbo2Mj8voizZDP4mH64/XZ/NKSgHwkFGqKfD67e/OWzRIGcn5qB1tbdv/2XUnUkArDFgt0GzYbD1gqFTNfMmIn1ZrSR5OppJLDqvgDGk1X1waegC0srNllqWoXpSsrlC/NHxrYwsKkhX0Da5VLtrq4bNnDc6XYcX1g9e3s7Yrhy7pgrVBrA7DDRIA9Ggzjz9aReXSn37e7d29L1nx8fCg2LnUKLGDYHpMzU5IX7R/s2crKihVyxM/jHerCQvBSQSLE4KJWKYmBgDzD6yF1inPUZ1flKyWAsrfOzC/YgwdvWrOJVD0sHydAV/Z9Z98AM8nngA8GY7A/kCkN5Wo0Hnj6sZ+zV1AfwuqCjUqtAFjC2UHzwvuDaSuPljB+dZgQ0+jRiHXt4rIwZBI7Ty6AJapIQDjuPWcbez9rk9cGbKL25GcI6O33NHCghmA90YRRh9JIAspI8tPuiiUBKEgDSG0DywufHJ5hAFd8xK4bHSVFhmEX8ZwHJZ1VKmIEBYHzx6I2o/7hbKYplF8SKar4AcXiuu+ws1jngH4w8YYWtgJi+CVwy+d38rFgUGchTG281rD04Oud12HIGWonxxQ0wDBEPpUp6t+S1glnMsNCB/L1VBcCCLA/AYCy97G/cT3Zn5RSDBsPn6DRUYXNUK+RgMefMKa4/7C7qS25FrBL6ASoRa4lUQy0CIiSdLHdcffP51jfPI/8O3UY64oegeEAjbHkWR6XKs0aovEG9OJeMLDm+lMTeGDOtVtqoGF8UMdQU+JLybnHAAxmBl836GI+DhsGyROsQlIRnSSRe8/zAlDEQBL2HKwTXo/Hhfd2zQx0bBhMsZ3/Kb+43qxhPhu1j/OCaglE4J5TD9JJs/8CouL3Ru0i8KBFijKsLSRqbtgXlbcec1a3hlnPQHP0IgAenHWAZ52+WbPVVc3CfWSt0cjz87lPSnHsId/DD4lE0IiGXbCNqKEAqQC48L/iHlKn8j5JIJ+azKh/k/TQIA64WoLnmr9D8g54cHp2on6Hs+GayQeIgJ9RtVSVnBS/K6TT9EReH6l3yEdr1mgRHDWlmh8GViEPS7qnQWwsHtHQnOeInmRne1PvQz5xBjA4bX5fwE4OsXio6azCxgVAELbWvdu3bWVhXiFAugY+GHMN9Q/41WJjkM5MCHgnObhSLNrKwpIFh1Jd9rtAABlwSDUy15D7pOhHISZeAfcA7DdurGn90ENSc0I60PB8dtY9/4O+6i7qcln4iNXNEKqpZwbPXJ5NZIjUfljS0NcqMG2Yls6AAdCaNYOJfElswaYGrvJD9Li0WRQdDJQcWIYc1r1XwC72MxcGEVANzD4Fe47nlZ8LUQSwv4faAoahEgn72q9Z35yfvHmYXgpmwAcXlqXPp/6UAbXSX0nI9HokJWTICpjvWFc+3TMuQTw2ov/nmrDX80w74N15qGn9wyKTJcqVvkbrLx4briOP9k+eBfy7Pb22nR7v2+2bq/a7//gf2rtfeywMAosSHmK9HjWW/LYkvHTglkB9wdWOKYYcEzMN0hL/mt+8hhc2sJG5vzWU/6VGtxq5I7cshumISk1iQipE1JnN8XfEg0J9lAkqD8YAnXtLoA5wdKfRF3Pr3/7hn9rE7JT9s3/xT3UI/9l//DPb398V9RGtOqbfoM8UmLChSEn57NOf2evXr2VWOJIctSdPvhLqTIogce40e9LmD5jQ0IhDWc8JsAENhxnTbHfNy4YUiepARy6n4iUYsHR6zDZebwgR54CmeCc6lyaaQ57Ghk2zXCnqkKRwBwxbv3XDmb8fH6lZxwuBCRkeDrxXkHK8BNrNmmXSo/b2o/s2loybl/jtQNACvoAAJ9goXY/HXmxtS5aTSIzaj37wsfVaTuNdqlbs5ctXYr0wvWbjY3NgqsdEgqknhz7satJ7Nl9v2+zcnKQ4L14+tVQqIUN23mOvw2hmYID4vUFbjfZx9sCh2x6vCh9ncN4W3ZvDjfsLmys5mpDU9Ozs2GJRJrAUmmGbm50XJZmJEVKvfL6k30TWyjR9eVGHL807lFhkQew2/AzMbCcyE7ayuqKmFmBGSU/jkzJh5h4ClJJg1e3UbWJixLxGymBToAkeGx4LiO5s/qg1miSJdK1veF04kAVz4MWFGctm9+UPxm53i6SxkZh5mMJFMX312ouXe5LXsMGGw2zeXgt4u3br1g2BqsVi2c5OczYzPW/n5xdKe+QAZr0CqBwc7mszZcra7TPl9djFxZmlRvFjwssJ1gAyxKi9eLmp5pao9nA4runc/OKCMS2jyWVaf0mx63fG4BOplHxGaB5SmQmBGkz2YP0hS6TI4H2MjY4pXYXwgRa05GhCh+v07IwYBBRVHEzOMJRJKEWaM1pncVM8iKI89ISAIu8mT20V62IARiJ2cnqiworpFQwWih7CE548eaoi3rFfXFQ4zzmMhXzOebhQWPpJLy1BbW7qcOF1K7WK/La4LhzMPI+fffZTu3P7lsAuWIV8XgpfTIZpSpj2OFmEo9PLSHZ0REUKjFDSJUkPOzk9U2MDiIp0JTU2IfCbZ5TpJYUgU7352SmlnV2cndh4OqWJHAAI/jmkmqYzGee15vNZenTEGtWyRfw+W1lalL8FReT6HdJKw3aYPVHqGT4TvVbHJtKj1m5UNXmC3QebaX5+0U7PL2x0LG3bO7sCrHi/8kkIh8RYO8se26BVs2jQayEArqlpK1bq1ur2BXKcZo/N54GzYnb3zroK5Q5R3bDyild2egKjMqTXQ+7d6jRsYWnO1tbv2EgqYz/40ae6lvfvrNtV/sJyJ8diAwTDETUcrF/JKXpdG5vIWHRkVEAQgG0yErPL7LFVC3lr1ao2Pzsrv4cGxVujYTuHWYuOpWxt7aadZg/0OSqXOWsDxE5N2dqdO5YYHdOgIhwlnME1UD/55BM1dOzVu3v7NrewbF5/2J692NB7Qi6XTiXt9avndufebVtYWnBFZWdgF4Wynn+8Aj/74jOxDR+//dCi4aBdXV5K7jM+NiKZEOy5jz7+qZ3ni5ImIydkjdxYW9OkECCJQhKz1pWlBVtdXlBaHYAfRT7PIPePYlfyYjVsnDUBO8mdW+68oECTizzMy7i1SYFsdQRqsFbDAa8Kc/ZnWAj8PIrzaCRgo/GwTaSTtjw3bt5+x/we50mCsSvsMA1hAiEbdD1WKVVtf3fHvvz8U2s1GkoXnZ2Zs88+/0wF9ze+9W07Pj+V9+Cd+/esXizb8esd29vZtt2tTbt/976dEW7SNw1YAG8BRA739vSc8rneePBAMhpkMf6QXwOW5dUbtHw2lpwQEHF2fmD37t+2RCyi6/Ty2VML+f1qkB4gzfb5tUdgGgvbkqEBa++dx++oyc+e5+yt996z80LR/JGw/eDHP7bTM/wf/QJtOU+npzIWT0QlV0AiHUBuNtyfkL5zZkUCQYuHQlbFfyp3btuvXtlEatympufsxatNSZiTYb+l/T2LRgbW8natEwlbkwl6JGSDgNfC8aTVK13b389aowUDhQCRhADerrXN/G2LwrILeKxXr9sbt+/Z5WXV9gkOqFZkmE/BT4OCEQivwe+FxWW7tX7X4jEGOm2tD+SxLzdeOR+haFgDJhrFzMSUAiS+/xd/blNz0/btX/+Omlea90uYFWWe7xObmplRwzSWHJWp9jXLkL1NrAjYHsWiAE+u1fbuno2MTti7776nsy2XKwj0Z1gGyEFzfc1qh0UsuVKnrWZTxT+s/YGJuQ6zOBhwZvDAHnh1Uf/gaQkLCVCEmoKJGecK03nYYwuLs6oZz3LnFo3FJG/huaKoArjotFoy/eY5Y2AHs9B1nK5ROTs7HRq/O98mGqLrFK5wPOqkeWJH8z00sDDMBpKNxqIJMWrEcjw70x6Nf1Q6PS5GCvWKO4tIGK4JkIPFT20Aq4H3B8MbQ2TO3esBoxKmW4Ad1MV++eYwgJPtQL+vYSbXjGEP541kRJiT+wMCK+Rfq2a4Ie82JHScv7D6uC4MT8czGYHWXBPqIwbA1OTUg9wzfuk9K0mu6Vh28biSrAFaqJuoCWhyef74Gpo+BpgM1LhaAMkMC6h9o7GIgjjEdsK4Htlq3+w0h5WHq/FYXwBhkqT5An+lXBh6+PDv130EPjs09FovAxI5SXYc6H0C+NLo48cEGMTfUx8onOa6yRYbzKUaA5izZhikdVjbrYZFAvQngEXUxE5iGYE9CQAAIABJREFUxnAQsJAauHxV0WvJoJs0T8BPP1AqeSg+gWDcW4AmQECYawAZ3FPAOgGS3GMfyaA09fgVRd3axJzfjw8bcl9Yfn6pRgAMSDbnLAkE+XeUFCHV4gIqQgDBBK/gM+fMvFlrDA4F2DZ7liuQwohH1UDAJMxS/DpnZ2b1WQFe5VvUY801RC6IR8PyjpUJFhLOWlnqAoaCDN4T8ZC9885bGoC4e+cVAM7nR5bPOmKtIhVWeJiH+rqm64AMmfqwVLiyi/O81SoNdgdLT45ZZmZKQ3sCQcTgjITEoCbFz8npTcqMcqkq4GV1bUVhXdRskAhg9U5mplRr4etXuapYpQj4PKEeB9kpTK2FuRl5D47Go6p78KljzxMIC9MzHLUzEtS5L6Gg2OhIGRfnsJ6g1lUXK3uYeg32NYwpDP1dEBPQSLfdU1/CM7e8smJ5/EFjcd0nWOQAzgyapWTCw0lADWmsDuymXmG9iNXU66s/hilHfa4wlI6zC+Ee8PxL4sd+4PVqX+RZBWCNBEh2pbdGMcLzQ9BBR0D33v6RhqTYYPC9vDbPN+vPDa0bTpaI12QPSxCYWE5ifc2WdcbwLrkZNiy1LPuBwqkIUWr3zD8EX1v4jDWbDuTDtsQGViqXNAAXszESV+3WAkAjrbfpvLV4bh1wCYjd0vVhH+Yz0ScwpGefufZ/m5hIu7XMGROOWvbo0LrNmuXPjuzunZv2O7/939k777ytZw7PLc5bhjQud9WxLnnGuCduT3YkHZcYjAG9uHs/99z6K6zDbGT27i/sE/8Lf+EvNVr0N+zD1c+PBteA1rVPznVCovsoQ8iTXYLDqkcdx2LF3K8lNhFGiZ6e1/7V7/+R/dF3/1cbzaTtH/zub0k//dVXT/UnC7vTa1sun7ORsaQeckwLLy9ydgxLa0iHB+mmiOv3MSV3BRnafZgKU5Mp6e4Be5AM8v0wIgC3Do5PNOGlwSDWHhCMCQkeVBzKFAccwJjK87AeHR9LxsXmiI6bAo+C/ebNVTs62LVSsaDNX2l1Pp8OBoC06wQJl+biTPCmM+P21sP7NpFK2MzUhDWrFZuRoXnDErERTcIuKzU7ODu3CGa3gbA9f/rcQt6QNXo929jddYh2h0S8nrx1mGZSIELNffVqQ+l3qbGYPX77sW3jPVStWO7izAaDtq0sz6t5h9pbzJfV8Hq9UPz9NjU9oQhwNjU2nNHkmADE3d1tsTCY3kJ9ZnIwPpGyaDRg2eM9azSJXu7L8HR6alaTAqjfLiKZwhMGVUN7zPTstDNm9Aft4ODYopGYQDkkiRykNCO379zSOsgSreuDddXRZgSbSTHOHWSSVVtaYIpj9vLlC02MxsenrNnoyuBxZCxjvUHAdnYOVCRRLFcqJYFMd++uWTzqt1AY08gDGxlNWatREUtlJDFm0VjaTk4ubf3OG/bjj39k8Ti0frzDKva1d9+RHLFSrttFjgSjlPm8GG8SQV3TwU8hfF7IqYBifYXCHE49Oz051jbLOqpX2/pZ6fFpJR/BvFtaWVPy3EX+Ur4AgEJIdBfnF+TjBOuHhpL/pnAFjCpVSIYLWjSRsMODI0sODT2brZrTs3e7SuoDCEJmxWFKcg2Ue1hXGAeT5MNBB+vpsliw1bVVJVRhus6EHWNJrj+0agpIJQSJsYXsxklTOER0eAzwTYiKAk+B+uTJE1u/c1tgDwclh6b8a3Lnajjq5ZrS2gChaB4KlzDKRn5uYEyi3uHhoQ5HmHb37t1W8XHr5i3JuwCloKpTvIj63cWwHh8BjIBdEhieHAp5gEUjiWTPmekHQxaLIofGyD+rifLp2akFQn49z4B8iTgy5Z4Ke2QHIAIvX27Y6fm5ikmeH9jPI7GodZt1W5yfteiwOIUlByCGNxfUcoqLLz5/oial324JVFlamLWN1y+17t9//0N9tkq1oQnc/uHR0EzWYzOzTiJcvMhbo1K0y7NjS5Cmlxy1EolBlbqlx5GC9szT71irXlOoxWR6TOyz1EjSjo+OLYesKxwdskO6YhUurS3JzH1sYtqePntlezu7lhkbMV+/Y1eXBed5ForoesJuBFhFojw1PydDbby+JsenzIsPC9HuuTM7z57YRHpC/hkAPIenp3ZwlrN614GrxXzOUomwdWtlq1evJBddXFlR4//gjTfVINOoAT5u7mxpyADj62effWmzc4s2npm2H/34E+u02tqLsQiBzfTe++9puo9vxtVlxS4KV3aWLymAA0ZIpVqy2VlYMD4LB/y6r75B2xYX5y0QjtkPf/Ize/5yy5rtvtgzMJ/efPMNeby8evVSaUs0V5nxtC3MTVsmPSbwWQVnNCrpKQU7a4uAAJJsm52OvKCyJzTOVQ0+ao2WDTx+MYgZtMAkjIYCtjg3pTMIKQzPbumy+PNELKTmyzOjNj8zrs9KGi4eisXylYCEyclpTWA9fa9VLi/tyU9/LEkb/o/37z2w5y9f2PbOtt24fdsOssf27vtft3F8EU9y9h/+t/9dzCyMijPjgLYlfR372+7enop35JJMhfE5S8ajFg2GZLqLrBywdPXmTbu6qtnFOcCD2excxu7dXbfCRU6sMHzovvPtb4t9SqmA9Pn1xqbYB61eR2AKQ43bd+6I2Xtj/bbdffjInr1+bWeXl7a5u2v+YMxSyD+DPnv14qnNTk8qgAaZPfst33eRu7APPvzAJqYzui+UtyEay9NTK52f2f7Wlhh0t27dFUAKKyKCr1C3aqFA24KjYToG88GK8AwslIhbvly348MLKxZr1mxhvuu3+YVlGfjEx6JWbxZsYW5cz0354sIWpuft5KRgB4eHGvoQQEMTKXmqgJSQjaQm5Jk0PTtv4RDhF/NqivGYfPbiuc3Ozbh06FrdNrf2xBLutgAJv7Tbd2/b6q0VG0uRvhWwk+yhffKTj8U6YT/kLOXMhckRxPOpXredrW2dg7AkGRAsLCzJiw5A7Zvf/jtiDtN4cG1orpikw/5EuQIIDLOXwR5SOpg6YudhHB3BBwdZU0fsMf4UiwP2e4ChYUg/kyaCpluJcWIsYh9QU0M4uzCtybyGEmOj2qeZ1sMyBSBHNh70+ywzMSlGOe+RBgmpFvWQS7Nz3j6AFOz3sC74s2s9gU4uOTE8PB8I60no+2HaMxzgNbhmMLiQL/FzOLc2Nzd13j58+KZjBwcAMqqOmY7/GtJt/KDSKTG5OPeoYUlPVEhJt6czFMkoAAXnJEx9zkIkpazbWAR2i2mgAQhHk8czpWCYZls1EwAXoAeBeuwx8sVh2DQ0dAakkdF9AJYEgyQHPFCX8LmufZd43njWeN8UZfwMQKhrLxzA43q1LmDADYgBhIICkDD7ZiDGABWrEJiHfCbAFRhtzvDb5/xYrypuwD1MkoX5pKaW4bIX4MZ52nA9GLSFQn6BLGq+GVMC1g99ewE+kZ9ils4v/JwwdcebDECE/SkK6GQeCwUwlsfEO2zeQct5/cI6Cfkl1VOKozx+etZQilxcoBkNtuSCSnLEBqAlryaXrOfMpmV6jSk+TLRoRNcX3yEnLSQ5z4FZXFeedb7nWs7G56W2g4WDtJ19AcCOHgmLDN4z7wEGGkNcnjWCeRiSwraTZ1u5ZmeXZTu9uHI2BFi/+AJWqdcFIHE9uP68Z4EQHT4LwxDTQISaAPYazRnXGe8shoLUqNXKuU1mJuR56jw8ARrxTnKDR9YezwHDcl5TbE18fiP4wJbkaVUpVewke+asSwjsSMdtfonwIhh4VdWdgM/JsRH9TMAPwESIi5WiYxUitec+c9ayHggRwqAewJnXDCOx65v2pmQirjW6MDdrC7PTGhCFAz5DNE3tR50KiCmPt17fzvN5K9fqGrghmU2Pjtmt1VUrF0uyJkA1QT+JGojrK7ZzuymQiQFMu9lRKAODUoDpo4Mjl0SJTByP0QShT0EBdxSGrDEJY4drinWn/gjfp2BATDJ6LPYLetvrZHKkg7K04Vl2KIv2TRoISfk0XMCrE6ZhSp8NEOs4e25ffvXMirKbidtIKm3VJumiNdWU7NOsWwgoNYKo6m3VdvRphDHQw2o/4Pns91WL83yxl8iknuspVtfAOtSZUssk5ZGnlNlw2BLJhF2W8MrmXnf0PNKDEeTRG4aBSikiRqnzd+MaEx5znbzO/Wb4ArAKsA4QRp3Fh3aAV1RycqxDDvc2bWVxzn7vn/wje/zOWwomgLnF8ESyxGsmFsDWUJIo25uh7xaAl1ObgacBfA2l2pJUOqhqdP7+L4xZ/cJf+DcM//mlfruN8305P+vmXzO4dCedkbwaK/23zzwCNpgAQY8E8+7JxLgHjdcbsD/4/e/ZH/+bP9FU9O//1t/X4f/TTz8VGIWWnELh8qro4tChUtYqKnBOsic2A6V7KDlaX7+jDeFHH//E9g4O7fb6XU0Un37xhRXzeZuZmrSQkPCOmr9AJGovX2+qIKAABMEGBEAvDoBFNDmvf3p2bktLSG5adpo7UzFOw8FEjElQZgKG2JgabhphNmI2MqRfFDGg1YrrDpIg2ZFmmInSOOmEI3Hze7qiUqrxTMQ1ncpMzZn5gvbRjz+xrYMDq9Qb9qu/+hv28Y9+YlfFsqQ9G9vbanKJ8GZzwCSYgjGbPRYjZm9vVweDx9uWh1DhsiRwDrDo7YcP1Thd5nLacBZm52Wm32xWRRdGPsGGp6jjodGoi8HGFyFktQqJkTCAwvIiCYb91mpV7SJ/pmh3pk80whyqsAWgqu7u7mvjxdj+mhpPITM3M2cnJ1mxkZiGUOhBj/ZjXNtqSs5AAg3MHOR4SOJOjrNqLFfXFvWeu/2mLczPaNpKsXxjdd1OTy5sb+fQKtWmJUTZ74pZonSpLh4vMfv6e49sIj1ipycH8qYKhpxJIZT+w8MTi0RGrFKjwM0IyGCaFgwCrjkzVwpL5AWYyrdpdIaADv4Pq6sraqCvKlcy8ic9D3CGiSKmihx8rLfTk3OZRLJeSP87OMraeCoj1g7eYYB66OZhT91Yu6kNvQGTCnAshAEp1OaBDh3eD6auMJQo2AElOUCRRCDplRfFMNEHs1OmQIDC+AjAnqBoQBrA+z08OhSdF1o99wCtP8UYjA3SApmcgCgylWICBSUcIA7TWCabruiLGgm8HMJ4wlBgIK3E6+tawiHj+nESCYPWrGHKihdWTgeokppmua/nAm6RK3B/AYihrEvu0MSHBGlsTU3T9SHEM4GBKMwxACOuucxgwyE1zrw3wFIKTg4/WJ34BcCOODwaJptiYFotC6QkvQ5/I8A45Is0/YCb63dvqykGFIuSWlOvyt/j3u11tDTyuaNoZVqJV4uKdZ9f+xuAxf7enpJ4YMWQ/sm+xr8zMZ+bW1ACHdTr7d1dMQpgjc5gsJyIas948fRLPaexZNrKrZ5dSW4SsHgsbI1qyQJIh4N+W1mct5Dfo8THs2xWTQ7JkaT6hJGzEe3ea8vHamHlpp1eXNrGq1c2NpIQ5buUz4nyT1FEw4IElWsGk2vt5i2Z4dNQQWEHeK6Xr2Ti+/yrZ3Z+cmJv3r2nAvLps2e2lz22QDxu49NTSkmMBXwWDfg1hYV1lsiMqyG+efOGHe5sW9jns8nxjEFDvWqSzNe0s6OceYNBiyTw/tp3wNZgYOmRhNYiiXmj6QnJUiol5Mlh29o/sv3sGYHQlivkVUzNTE7a0vycjP2Pj7aUXEmIxE9/9sR29o7tsoiJa0lA74MH9wVgFgoXkpRS5IeDyKtidvf2bU2ZXRoXHhsUch5NWc/zl2LjdLoDOz7J2VmuoMaUUALAti5TQ3PJQjBkIiG/Lc/PKl0VZgX3neeKghMZpN83sGTY7M7NZXkj9tp1NW7cnxfPX0jCw342OzNvhfOcHWy9Vrw45xksZCbmf/GD74vZ8/43f0XecZzTPH9/+K++Z8uLi1YuXipBivvN4OTo+ETsLtJWN7e2rFSuK/3yi5/+RBLKi7NzyxfyNrcwbx5/wEpXFbu8LFs8llBDfOfWDauU8vb86Zf2+PEju//gnppyfPRIGmPaS2ALqYvI7GcW5iR32NzesVu37pgXg+VAwK5gi/T7dnlxKQN1fwAZW9PeffxQA44qYE6tqn9DZjYLW21hzsKxqApiT7dvtcKleZttu8rl7cVXLwSmfvH8pRrJ8UjEulXOsJ4trMyYPxKwDiEYyMVHx+3w7NJyefZDCm1TE0kjw9k3PZu2ufmMvBvHRmN2dZlXkvD5SU6TepogEjdpzKhRyvWmLa7clNfe0+evZGFwa+2Wfec7v6Zz96tnzwQK4R0H045nFl8XNsaPf/CRTY6O2cLCjCTFN28sm8/Xkwcon/Pm+i3bPzgUsApTkJ+9uDAn24SffvKJmMbHx2cWDMVsLD2hCf/NW7e0zvG9I9IeUIEwC8AKmDoY6nt8AxsjxUzMLBg+eBI5I/lr8AJAgDPnWkrFpJ66Tj49eApJVocvS0wMLu0bHZcUBkuEIos6gNep1gGFqDWcoTk1p0ss7MoPBtDprydw0bDRIMq4OhbT+UCgB4M9mI0MTjjreM9iLMVH3GeoNzRQgMVfqeAdQ4poSExvalzeM+AQjFHWFWeYz4Oxd1PpjE6tgJ9MU00jbxPwB2AERkeBvX5/X2f5wuKSmEC8JuD9tWyQJpDzEYBbzVunrb2Hhksp2hewgKs2kc7oPONM5nUZPJEWTI1EzYS/LHsSbE4AmjKvQUhOHxkflg95SfiRwTu/HZfcxpkMKMNew3DWsayxpWgqLZczf35+TvsezSbeuDBZqAnQAHF9YKc6b6G6agNkm5ICiaUGa6UveR7rgbPXSbU4t31qiAEmsceg3wQc5GynkWYIyvu5ZniIlVbFV62hRpT3w/Vjv4dRy57DEI7mgxUT8rOmgmJ/AALzmRn+ApZhBcE9dZ64Ze0p7MOAg/wcPi8egNwbrqFqhq6rTwB1uQdIqgFA+FNm8Hh2+QOqn+gx+FoxTc3jkuckG3PKFsA6tU0DgBj83yqq3UMwjmB1kU7n88prCbYXw0l8OXcPc3Z8XpKsjcCNPpJb/INhTCqpcURMMwVQwSxr8Ew6YJn1CQjIL4IkYEPx87vtBni+zh4NBHxeW1+/KSXLxcW5vh+vNUBTfI0vcqfqaQAcnD9aUz2UrmkT76tRAb25wqk8tnyeoPYenitqNj4/oFa14YBXwK12tSm2JCEnyCEZNvIs4HMFkAGInRmfkER5ZmJKHsSc24sLs5aIhsVkx2Scs5j7fw1SSgrY6ooRCxuZISUgI6+PNPjG8qpsBxgWAvTwNXsHR3pv9D2AXvxm7bKnse5TY2l9VqSOKFyox1vtugb89INK7R3Kbh2wRvXhQpXY89hHWOysBex3xD49PZf0UeypoZSZvaqK5xy2EJCrhgb0WE+w1llzrEt0hgxQT04IdUEiDHvJY6lMRkognm0GJ7xXDaqps8WWNO2V9Bla8x28EINDELLn0l5rVXm2AepTiwD60V/BzOJ7eU0ng/XrjKLeL0v6jpQUnzzkl3hswkoMu32XNSkvX8e+hbAFsMt+ByjJtZVVSd954AGI0wMJWO8ir3d2R9Q/x/vbdmN1wX7v937X3nvvXYFbvAexsADCGbrqQXMyd3oJxzx0+ATAt1iy/De/tS85whf7IBcptfzmL4xZ/cJf+EuNFv0N+3DN3N6AjUwn0BBNvpYkKgVlqGfVnzqQHMUQQAKpkHYwKryB2f/8r79nf/K//HsLJSL2D/7xb4vF8R/+w5/ZxuZrZ4JHg9h2BQMAF6aIPICg8BycbN4AT9Mz0/I8Oj4+sezJqU2STNL32NbLLauWSra+tqrDDKkXaX8kQmTPz9V88nCKseLzC2SA5s1GixE3Dx5T0NIVCLRLFgK84sG6dWvN1m4s29HxnhUvod3PWD5XsJmZObHVYN+QcJgvnCvt6s1HD3S48sBCgx20WzY7kbL52UnzWdeSJPi1ehaMJu3wJGdffPVM8pyd/X176+3HtrGxpe+F3XOeP5cZJ1IyDlgiYNGUsxFQbEObHhsbsbPzI7txC004zUZJkeIAODOZSUWiBzweNXiACp9/8aWaS4zz4yNJ29nbF6BA08KmzuZCCks46LFi4cTuP7gr5tbu/rZ8e5oN4qxNfixMjJgmYAxOQcZBwrWnCKTAQjqC/xiUYKQuN1fXrJgv2QQACRIFvJwiEcXXs2FDm8dwHIozoAVSUEzlBx4OYCZT0FTN6tWGzc8uKoUwe3RqPl9YrAQ8bWickLkBIpRLOXvj/rqNxINWucqrOMfYHdafJtmHWTHN0ukp+fXk8e/yBfS+b99ZtnqjrM2ewm9sbNyuSpiAF9X4MzWApp27OLWT06zN46Xk8Yph5Gcz9vj0OWE+/DxVsW/yQoKuy2R50PdJrokhJ5JUgCoKQUXtNuoWl2kwmveW1j/3XkaOyaTkkTRFmIHDEGHdp5G/wfCATeIPqJiB3cDEjTVNQT3o9lWoe/0+O4DqK38Ol6wCy4f7oAjf+IjWIMlgwUjYTs/PBGosLizqmWaCiYyO6Vyn0VbhwLTp+PhIYLViym1gS0tLmtRyWAHk0SxxoFGU83mQFTPJRHqCx4LAO1K1uM+NqhoFmgegAb722vyRv4O1kRxJ2N07t39uuApTCyYCwB6Tesx65SvC++t0LHucFbDHQU9jyHoCMH33ncdDY92iC6m4JImtaotLy2IXkGhIgURSFqa/yPBINYMVhEFzo1XXfnd8eKj3A/uHJosp1/bWlij2SCqRDhQLRUtEIlYnXa2Jea6joQMwUhQjl1hdnLcJ5L9Bn51ms5pAhuJJ6/lCtnN4rATDWCRoN9eWxGhiGpmIhW12atzi4aC9evaV9onZuXmZ4xPWQMrq7sG+mAs37z6wSr1lT54+s4nUqEVDfsudHmu/Yv8GdPCQ6BlwzR9MWO4F3jR43hHKsbX1Woa+3POz7Kkl/EEbHxkVkNHqd63aA5BLiN0R9Hj1b7VixZKZCSsiecKXsNe1eMBnAVgL9YZ5gkFbxCC6O7DcWUHS7N6gJ6l1NOC1fDZr/sHA3nnnaxaIxK3jwUeuZ2VCScZS1ugN7ItnL80TDNtZPq9nNzmSlEn3nfWb1qoXLRIJWCAUsx//5DPbP8T0uyupD2lEj995pEbkhM90eqbmmPPKJQ0N7I0H98VUjEX81m5WxSqiAGy0KZh8ls2e2+utfe0nyDiPT86tTfHbQdrjfIpYNw/urit0BXCMBiM2khT4BXjFdBrPyoi/b2vLi3b/7k2rV0p2cXYsMArzf0ypkdvCxoR910dWGYvZ0eGB5XJnCnngZ05MZexrH3xga7fXLS7/sy377u9/15YW5jXxxhcLGevd+3clT4wTSjEYWKF0ZeVq05ZX1mxv85X1Gk2lXDJ8qDbqMnOHkUY6MBK6k6OslS8Lmq4uzE3Z248faj9gbX/11TOtxUePHgo4KFQqtraO59pDnT8/+/wLe/utxxqMULTnikXJLoIeDPZDlppI2XhmTAEt+BkWzs/U0BwdHwkUfOPhQ0l2SQRjuEaYxeHrLVudmrNOuWaff/q5NWCZJOK6dim8L4s5m5pM2tTUqGT1fQzOex4LxVO2uXdq+VLdwtG0XV01JMkHzPRY12KxgL319gM7Ptk3r7drp+dZscBH4kmBJzCd0qlxpeOWyjUZ3be7A8nLSFHEj3J97bbYqD/74nOF6QBAr95cE8vxIn8hIFeSpGLZZtIZi0eD5vf2bCKV1DmG19zK2qru1Q9//IlkvRcXNGFjdvPGqj7jxssNC4didnSMNDlqvQHMqoB+Tjwetr39vaHhckayc+4VAxCYrP4grKgJ1Uk9+Vf6NQykceRsovZwbH6PvFY4m2A303zR7CH4wPOLQQvgCCAWDBjOACd79zsfpQ6yQnyN8Hb1igFBo80+zwHAIEgl5IBAISdxpM5AKuSACqQ0LkwDKShs5EA4IPCDuoRNHqkhQ0zOTV6PvYCaloRojzdgwUBMdRANNsM+SW04387zathHYpipw4rDeFvZe0PwwzXB0bAzBeez9wYeyRWRPwKCANbRMF0zPLge1JQygE7gRwO4hVSrq6+XhKlcFTuKuhT2Az5bAG88m9cNcrlaEahxDQRSuyLNA2SVzNDv19fDsOLnwMzhmjpPoZZAFwbA2ATA0AIUlUF/o2GXhbw83xiw8PWADAxqYXDTdKtmRkI+NA/nPgF6AAxwpis0JhKV5BjfKfYHFzRFml5VPqCJOMmupvOUBlRs8AF+aMg6HfBJ883rAF5xrxlOA9irmYTZm0yKfQrQTcAJe2ahkFMTzNCBYRK1k0zT8c1l7ZSpJ+LyE+KZZt0gaQNrBZSFecff8V64bgx3qEPwuyJ5Hd9eGKj8Rg3hEkX7Gr7zS6y9SNgBsQDDYhs6fy7usySInAN+ZH0V7b2Y3readZufY9DhjMXxcsL3j6RQwK2j06LADgbeSNE4ZwBfnGTSK6kedYYGlQI/kLx1Bdi5a+pkWTLrx3OuXrV4lGCtMSlTqA05x/DmxKcLkA2QABYNqeihoEds1EOSpUtFDRPxK3aAUl/rCOb7VbWoEK92s2vj6UmxjNj3qaHxf2J9F4pXVi1XrYMvlMdnU9Mzuq4A2OwHPCs8N9EQXlg+q5bKlk6Oyorg/v07snfhbGzXkbI6szQHrPYcU7+HyY3XqgAy1Ya8POvVpjXqdfkEMuDyDpDkBUx5Z16fnecLtru3K1YwifZsOtSZrFfOl2g4ZrmLvFieKE+ozSMxmJh8LU+nV2wlEBKAYO45exGDbkgAJFoCVLGns8cxbMb/kVqVOt0FUQSVEixAn5AOWOM+fGUDVlHSvdvD+HcY2wyWsLUh8RYQiT01nIhaszd8RuVRmJDEnZ/NXnmdcMo+xC9A/kgsqjOafoT+kaEB11LkhS72JdiGELgDAxhZMb6J3uEZ0HdMvJ5Tl7DOux0UIs6bjj2b+oT9UCm5QVimfcfgChEIIQGGAAAgAElEQVRo4Uz4kc3zbPLc8PWsKTY9yTm7PQVCYNlAfZvPZW1mKm2/+7u/Y++++7aAMr4Y9hZgHInWzstraCg/JOMAaskLzcN6wUKiLzaqE6ENnDF9v6fPnlp5+AtjVr/wF/4Nw39+qd9u62Lfsfqu7x4o7dBvi4mPUhQdj0tyCzYqUFAOE84nUrcUt9kf2Hf/9R/an/7Jv7fWoGfvfvieIuxZtPwAppQ0lyoCRuJOZmJuI6YIYMNnmuSMRQOaoHBQoi8mRQiNM7sUAA4pePge8LreQNhqaPGJOU6N6vBl04I1QdEGPRQgiEOSQ4IDjwfA53dJkKRAkYg1Pz8jcGdj44XVqmWZEfOwcgiCTstU2Ou3RDJm8UTIJqcntOnScPSQ0UTC9viNe7YwOynvl3azZaEIvg8he7G5Zx9/8jNpwqGPf+2998RgYWPAJwmQBuQb5JqNg0IAXyMMuB1leFagHIb6MA4owph63Lmzbp99+lMbdNt2a3XFxpMYsXPYde3g6ERFLqlmyyurMhSEVirzWuLhxeQJWIspS7WsgmIik1b0+d7ejijb0JmZfrAxcxAxBcNUHmYI0gD0GxTpFBIUgByWXNOxZNJyZ/g1RDR5YhPXVLLBz/XZeDojrzVAlHajrgkNLCoCCzKTKdvb33aAyHjGwoGIRYJxHTiAVfiklCpVFYDHp1nR/mlAvR5o2l0bTUYVowuw9GrjtQyG0Z6jVU+nMvL6uiyWtSZYi7G4Vz+TNeyMJ4N2WbhSUQHFmY2V1EmKFQ4tNnQKDLGOMPuMJjS1pfHluSDil2nyoO+V5DCbPbOx0QxPjtiIrFlAJ54LDpbLfEEGmoAyNE/4FL3efK3iJyLpK/KLpJruFxuAxAB+k7pmACvp0bQSt3iGAGsiEXwkynptWIoUqydnp5o4IqdyscREWRO5jmFkR0yUJBHI/Z6myxywwNq1CpH3becLh08ZniYdrllczwUHCAW2/CzwURmmYQFY448EeIh0Bt81pjkUYIBVeGvBfuNncRDG4s5EGCYKB+X+/p4S1wBVSXdhTwCwZdLMulNMfdQd1ouLAG8te725qWtFg0VjDqBEI0dxT7PERJwinqKU5hDGDh4ZU5OzAqHxw6HRBnwSfbvbEUsS68kObLmcY30C8NL8bG69lhwCEIzXgz15cZ6z8yEYHBiaKgMGAErRWGAcCnuUyTwsB1iQczSXnq6dk+To96iAxEx+cm7Bjk9zVqlX7apUsLu3b6ogwSg6PTaiZMW7t27aR3/5F5qgjU9OqsmOJ1NKSSwUCyqa7j96245Ozh0bDRZYJGiHu1varwCcaEJTU9OWyUzpWc1mT1VUsV8i35ucytjh4b6kfjwfSIf2N7as3yQ9MW++cIigXAtGXbx3s1q3KZiKxZJVW00LjMStx7Ta67X1pSUL9rp28HpLAFA8lbLx2Vl7sb0rqdfq4pIxly6cnVg6Gdd1npiash7gWzRhW69eWr9Zt5u3b9vk3KJ99MmnNiBu3gZqTGhu79+5I18W7wB206SNpift+9//oZ2c58XSo6hiL+W5BrCEFfv/s/ceQbae553fc3IOfTrn3Lf75gAQgaRIUKM8Za9dXnnhKlfZ5YXtKte4RirJ8lTJI2lmJFlhJFn21mN5Nq7xUKJEUqQAEARAEripw+2cw4ndJyfX7/+eA4130MILsgQWBAi3+4Tve7/3fZ7/8w+NdtfOL/DVClmzjmedR1Lthblpm54YsVIxZ6kkzbzHGh2S3WpKyjy7vLIGDuXegEBSTIHZ35n4A+zi+zE9gccbTC1iuQNqXti0aM4osjCd1ne1lqXTcYFGhctz83nb9uDuXTEX2Ps4K/cJXsFIvlK1jY2XmrqzJmdmZ+z88sKmZmctPZgRGH55iWF1x54/e6rGCpYYezNm1snUgM3Mz9vtJ0/s7OjE/va9DyR/sXrVuo2GmHUEJ/DsZ4tFMa3wVOMMBLDtNGq2ODdtkRCSnbZYxDw7AKy3lpfUYDx7+dJG5+ZsfmnJlm6t2Lvvv6cC+mvv/LTt7e3b0cmpDY6NKYEyFgyo8YzEIxYMc95eK4kRhhowA/eWhMQHDx+Zn4Q/9t9u2wrZnNZSOhglkk9AT/7mxh698QV79uypzQOedBqyT0inIpJ7UuS3PQErN7q2uXtsxTIgAClmHgGB1m4qRZfE3unZcSsUr8zrxwOnYIANgUhM5zRsAw8+H108Ujzm84Vsapp7saBa5913v2cgaUhQ1BjgU5KI2zBgZKPmAKFUwo6PjpTqRV2TQiKcIpxi37EXgwENkgDOjs7OJTsG/KZWwiia5uv85MyCQYAXBocY/jZ0rfD8qyGrjeFZ5DyYxsYmLD2AEX7ARsZGdJ5LtIFPjMevfU/Nctt5+7BU2ecBgmBLAXgA5jG4wBwaCT0DvkKBBFO/zj0ks85sPaa6WQltMupG5kfT1rCWDIlN5wiMD0yLsSDA+qFvVE6TxjNJPQTAwzCI36cWGh4dskqtrBoIDzKBD5JHtlUnMrDkHCAkgxRuvFuR9yh9kMay3RSgxXnMUIh9lb0RWR9nlM5ASYPSavJgU3Ql0UG+FtI+AZjuEntdw8T5pzTDDn6pANJVm5qc6jHROhYIujNSzJZyWTUlxtv4Q7EnIR/lPZXqiBS/58nI+wCkpVIJsY1o3ACCucaAI/hE4m/HQIfmH8k/ezfghEKE8PiJRrWnyf+rRcK5k0ICPMJs4XvipYr9Ap+bAQDm2krzU3Jg3DHwkP/B6KlV9R6cB5z1MMSoAZHoc794DWoW5wPVVV3CZ1FAAPsZ3lh4FVE34e9FExwA+HKMJ2etQGpeR/cX76XydVENKTVbs8FgAMkhABKAg0dMbTewDciWIBEjrbouzy8YSM7XlYrV1f0uRAuAzrEU6TkANhhSInONxhNSXjjTd9L9PDY6Nqbf4T14npROKWNwEvdQczgGmEIaahXzqRFvWeEqJ89MBvgChZFQNlpi6wGG0+Nf5G4sW6xZuVaThcFlvqBQknQmo/oHxrjet+XCGKjhBPb2pKDOpNsx9FjX1D6cLzC9Yc9Rt5PszgC1WrnWuk4m4i7dM52269KVdTokUY9pqHd8fGApziP2iF5qJX0DjH5fL3ypUmlYMu7UK9yXfDEn2TMyaRnxl6sK1sKLNxKC6YNJelBBNQAZIyg/Gk3t4wBskxOj9vDBPYGiePC2Gy7RnYUhQAO/Mj2/XLuu5N97+8d2U66JDEHbqoFiLKqhJGuEtUT/UW92enXQkTyC8VVGskffg18roA5AEiy6yfEprSf6I4AZkj7llRVGqk0iJv9zAU8M/3mmWXvUgZwvAPd48l7lcra1vWchBsrBsJ2fXTqmlsfn2Mu+gDxAqYUApgnKAGzUEK1a1fXjewEco1xivfG8iJWPv5YAPximTTFBWVf0uP1UVSc77GovpiYANON5ZW3I+D3I3hYSEIqNCWEykBF4Pl3YBtfAycp5TUBkB/S6ZESG+fQT7EX8XPYKENuxvRh8sB5R1ghUJfGVIW+9oSEqgDD3E5Ccmp7+hv4R6xv4accHOzY7PW6/9qv/1L7wxmuOqS3/LGcgL2i8L0fsm8n3ZL+E9vSJOgD8fHf2Xp55x/ZyZ1567h+YWz/R4FYze9DlIVE+ijYQtwhkDN0zX4Tmx/+YuMpIT5RkNxXBzFdFqNdv//K3f8f+5I//N4sPpOxrv/CzKgCgLXNYUrjwQDEhcsagyV5c6o3kUxw+Yr6A/AaCOmTYrJg20rzy2YZhN/l9ijAPeL1qMkilo/hrkn6QSEjbzRTm/ORUc0WYKVDU2ZihSlPMQaGHjYMskg0aySGFCxsLoAoAAQCJkklAkpMJNeP8N4Cx0k1OTB4a5XAgYCvzCzY+PGyDiZhNjA1ZrQrDpm7zC6t2mSvbN771rh3hUVWvK+1qifS2/X0VbReXFwJHQK8pGGhkYOIo3cXLNcdHY0peB41q0wE3bWjhLv64VMjayFDafvqnvmxPHt4zb7eta36Vv1bhRmIQxaMOYA7IYMDyuZymiPKxyBetkCuIRktSFffh7OJUhx9ePACcTMOg3nsCgFRs0G2bnJoRdZXGgyIFA/5bKyvOY4PJhc+niR6TRYikTKdEk8fkkURLJhHBkO5no3Jt0UjQMkMpGxkdtFdb61o7q7fwdsnZzNSsDsdnz59b2x9RkZ/N553kMeCxwcGkDaQwqzyw0eGMin8KXAAsDNE57GFi4dmTTg/Ko430Qw6Iu/eWrFjMauMkJlhTmWBYSV8UKMh4rrJnuic+P6aUbjIEWMFhgTEmsj/kb1wPTYRpcv0UoEQnlxXDjiySQpb77YBFlzRUua7YzPSsplekIzExEs1esephp7uvY5JPapipOCGdE6lTq1a3VCxpl+eXtjA76zzU8NIIB1UMEU7AZ3zx8oUKVZpaXo80lKFhTP+9trN3rKZ8eGxUxpw0BBSn6QQm/HhmhG1gMONizL0+gZZ4qtxaXdUhhkSPKS1AE35eXNOF+UUBYy75hWvhV4HAIcn+MjRAwXajhLbM8KDVkciGwtobZmdnlAYGa4gJH7Jc3pdmBD8J9hCkfRSayGxo/mABIq+igIapyIFJ48cxCBMBwEETab2/iZWJLwaedphokuDJd2I/odCTpMZjSrSCoYrvXblUsqOjIz1/iWRU4H4yTXN6YFMqpDB5r0lmjewShiHeVwc7+wK6KY4ucznJDjWppom5vrGgt2vpiN/atarNTo3L04X9EtYVBXAoGrHrEoyRmJXrVbEvI8Rhp+M2PjykJp51AsDvD8ctmkjbZS4v8H52YVESw+NTxzIYHkiqYDx4tWmJaETBD3heBfCOSSYtmy8pIZTGhGKL5CCKTsyzT0+PbWx80kKBiFWLJdt/tSPPnVyxgE7E6i1nZNyqN2yAhC5YfCQRzs1bIpORfHQ4kbAMz+7xkc3OzBj5P6VGw16eHusarc7MWy2Xt9OjfRsZydja3TtWqFZs6+DQxiZmbO/VK/Ngqj08ZCt37lm50bK//f5HFoySSFdTEtiXv/wlm52etvXnP7SBdNJGRifs2999z07PASy8WndMbv/j/+iX1JDzPFeaHXv67IUGDqw1JbQ16haPhmx8dFCTxMXFWUkRu76I/Dn2Dg9Ezb+ENSnvC/wgujJ2Rr4HwDo1MeYGB35ADpr1C7GMkZ7AAoCtwPMMswtj4HarajH8TgJmN8WcPbh326bGxvU84DF5dnJqZ4cnusbscXw/1iHgMeU2XoDcTz7D4BCs2Yp9+L0PZGyNJyOpkgycvvq1n7bJmVlLj46roP7WX33L3nvvfUuHQra2vGyxcETg1sm5Y6NNzczaiDz+irb+Anlr3GanJ+z6Ou9ApmJJ+yDrhmd2f3fH1u7fty/81DvW9nTli/aX3/hLSVPefOMNPfcknK7evauY9YPdbfN4MGZP28BQ2lqNmr189kwm15iWA8wKJFu+JSkyoTSc5QDnTz/6gQ3FkuZvm334wYeSbNx++MA+/PD79uj2mvys8iQzJ2hiia9Pqil6vvHKtg9PbGFpVYwr+aJEw1bMXgpgormqVIuWL2YtPZSyyblp+/T5U+KwxB4DYIwActxUrdvq2muPnojFwJ6/sbFpH374Q6jusgVArgOYzhpgb55fnJPPETKPV69eWSwSkW8OjDzO71q5rIYcVjbP9uLKLXv2fF0ebwwOAchI4WRdMMRbXrylIBPOOxpj6jfYAYDWTK7pepC+AXzMzEzLUN88+BvBFL+WYTz/U/JetarmkfqPJgjrAWoQpu4AHkE/RuSkQnbEWKUBdCQclx7G/txnkAAiiaHT6ahR4i+lDTZhJ5M0F3ZsgmZLPi+k4QIyaFbak5S4CPmkBqN8JlJOSStGMgtTXN5O+Kt2TbUM5zcsKGqLBsbbNfylQpL3EmJCg4alBBIXQCqaLbwr8b1ksMT5hI/d0DDSfJcOSOMqlgdNNcl4hHcEkagBGrhAHgAQzg4ATM5NhhBIGGksuUbO36mrxhc5GsMuziMSmjmPE8kBSZn7rBRdR4GHATGfYGxTu1F3UPvyrPE6gFsMrgDFuFawzWHF4K3F4ImzHCCLfYJ7AEDC2cPrs8fx2dnjeQ0GulwjBpE0xXrdtks2c7YleKZFNVjmDMOKQSqCPMPjtF5LBulVUsaTqp8BBak9+W8Mq/mZfqpy3x+HfzpPTRpirwPq9L4eSSBZW4Dc+MxxDZqw4LoObOR7wVACQnXvgcm838ZGx7SfUK/zM9gKANpwXZS6qDRP53nFNYKxTOMPsACz3bH8YNJzbamDkLIBbCLTpm7AQDuo/Y5BlZ4DWbXAeuTe1hUK4TN33qNQgLlOb4NMijqs3fHYRTYncOum2rLcNeoFr5iBR6fnst5gz2TfYI2TGMl9Q2YLA4ZrmUgl1eRz/3lO+S6OeVeRzQnXjL2EvoeBDbYjDFsATD3ysEKujvUIZAHM8CE0dKx8U7R0OmaZgYQALgAD/hZD0B+xq+y1GIfJREoDGM7Sy6tT7SdjE2N6hunh/MGI+jrqQd4LMIsvnI4nVLNenp6pHsSTF9IAIC7gKfUi8lkGiAyReT32FaWg4nvmcZ7M2zv7YrQODo5Yq0mYBAFUJqsYecoFfdbudi1XqtjzF6+cDHlkyGanJiwYYAAdlCfrOcEkNwQc+EV2YI2SXEzIloaAjZYYoYBrIg2Uy2KuEwpFOA17BWmugGX0qwwwqCc29/ctHOMaBnXPGCBSJ+DNia8pNTj/Dd9Lnh0NFbowUbOfPWOsMz6X5mIkKVIzBB1jivqe/QtgKZFKffZssU4AldlPqf0BvthzqSnpO/hzAB5eQ+qPq5wAJK4re4BC5HogGGseLAD2lRiheIPpOXYgF70/v6PAgp4sGgajAip8HgHV/Lwztg85S5FgSNejD3BTD0FuwQus06rbyeGuhvi/8sv/xL749pvmC7gBkXhacktCourYfA74dOwcPesiKji3cO698+gSEtbzEHa/k5p58LkJWZ/7B3+i0aIfsy9XPd+VS4hjbgke/ewbsGBAUyl+nIEeFHVHJxb62UtQhI0Bo+u3f+t37A//4E9tcGzE/vP/8r8QXZPmGCCH4mR1dVULnmklCUBQWWGnUGhUK2WxFgBukC7pwekQZZsR64iYWVI0MCC9Oju1fA5z0aDou0zQMWFmY4H1MTk+YvXqjV5jemZOIJk0zGZuIl3Hk8FRJ/FDkiyLAywQErjAZsbmBAAHCKGkl2unb+aQCIUxLndGlvFoxBLhiA0k4jY3NaFUDyjgGC63On4r3bTsO+9+ZOV6WzRV2GUYL25trbuDzjo66GQwGQiITs/G5qjoeCBBhee6cEBzuIcl/eOgiUVD9uTRffNbxyJBrz24e9tqZZB3kp5Cmm6IeQZjptWwfC7rdNfNps3PzcrTKxgIC/Bhsz44OlBaFfRiClUmfgAHfJ6JiXEbmxy0nf0tAQZspKwPQDeuJYUTJsfcQ9gQ46PjkpOSEHd2cSUWF6ASqW5C+wNhNcN4Gvm6JH/kLJNJyfPs8Ghf1He8pkicBHwE7OCQhMHhZ1IQidrp+akNMoHxmzUbeFq1RWumyKBxVBpmOqNiFE8lmAfITGlwAbcozoMhj92UYWqF7eTkSOuE7yz6bwQPnoh1uk2XnuOF9l7VtEM+WZGwgAiAAOQOKjKYEkGvL1zbxPiMzcws2t7OsQx+w8GIjYwOW6FwpQKbIr1Z71j5mvRKQMwZAUQUEACSyCmgS7v4X1KHvJo+zk1PWhLflHxRtO5y6VpgFAfJzU3RmTk2kRI5I0wKb+SG0JNZP9wDgEeKDxgtgVDUrgp5V0wretsv2q9SF7kWmO1WKkqCIqkxl8vrOw8ND4nhRjEFJZqimOKdw5KUUMBbilWeHfwLkEDwzCHDZFoEYOwheSgR0xSJA4dJMhN5gBP+STPBYQhwWq4BeFMAO58rJsr8Ow0Y182luLoUIhoAFSnYRDOB7iVMwb5gH2HCCBuRz8CElvXsQheQjdRUJOHN9fzZM02BkUVSANDYYWYfizuPtFq9Yg8f3JdJLfLk3Z1dm5yYEDMViTSmrKw/fMtgwuAPxT6Sz+Ulq/ITq42ZWathAY/J1Ju9lUkfjQ6/J2CuXhMTA2NP2LKwPCrXJX0PijtYXpHkoEWTAzLpTqZidmsNo/6ogBuYZQVkw7krmdOTzEMx1ux0LTk0rHuIfwX3MKkoeZdYSYw462lrc137KX6ImXjKttbXVfDv7e9bCRNTNSTIPvCYmrZEyGv5YsGmVlYtKzD5yuqlaxsIhy0VCEj+xZ7ii0bsR3uvrF1rWiN3bTeXl2K+rtxZsdUHdyx3fW27+0dWq7XsaHdXhfnanTs2hsdMIGSvDg7tPIsPD7Lga4Esr7/2xKrlgpJyae4//sEnSrSCoQhgAJD0S7/wc/L2I7wgOThiOSbMB4eSEwPMSx7QbOh5Yj+BJQu77Sp/Y8/XXyosgcIJuek1AFmVRpHGwK+fW1pasGDAo+Rc1iKF4e7+viXSg5JQ9CeINJaa/OJT0SHcIWhDAwkVeCQo3l5e0jNPvDnrJRJwRr+cuUpptY49f/68d144Ju29Bw/UzB8eHYvJfHl+LpYlTSYDDXyh7j14KIYfRu7PPnlqf/1X37TxzKCtLi3p8zJI2D7Yt+TAoA0idU8TF48c+8hyVxfyEltbWxHDGICK97rMXkmKubK4aPMrtyw9MWXlWtU++uFH9unTT7WW2Ddprt944w1LZjIaql2X8trbguGgmmfYmpsvX1qldGNnJ2fag2DrAdoxgAKc4dkAiNxZ37SQeW0oNWDv/e27MuP2BgN69l57/NA6eAqFw3bv9po9++QTgcywMt7/8GMLRuO2snbHtl69ssuLM5scG7NUNCy2A0MjAls6MOpGBswT9FuIBMtJN2g6Oz4R4A1TkYl+JjWAaEV/wyDFMDlbKOmaMxDiuj98dF97DpH25xdnGjBhwRCNhuSBAwuAAR4DC4DanZ0dSVIWFm9J0kkdlBkbEvvKrCVwj+bm7p0H5vUEbHcXb0WXWIjUODk0JoYu5y17MoCrq32CWtc05LBfqFf8XueVJaZZwK9GRUbQ7NndjljfNEWpOJImpHuOpc2Ajf0BQJiGGiAGqbgai07LCvmCFfJ5vScNkgMHijKUx9+H9+O8ZKgHOwGAgsZbnnWDg2pG+p5dSqstlWya8y+d0hCNIaCkYk3nA0Uhm0qmnYm4h8RAQACfrh2NGU0SABfNF+/Hs8heC3MNhgn1H8wtvC7xCUSeDTuoWMjr3sGcgW1NXUv9AADEdeJ6AVr8fxK7epJOJ/MJuoThgEuTA6DQEPemYi/XN+X7M4WnKUMzJew1BQrz3RlYSWKD5L9YEJA3MzsruQ3AEvUB9SH3RO+B9I5hlBglAdXv1NpOUtdyg8qepE0G3R38adq2sLAgABuAhFAghofcZNXKmE4jLU/E5K1DYACNs2PolB0YisVHm2Q4l6LM54DFxnftyxGpkbjH1IusB90Tn18s72gEBn/QsT9oims1qyph0atnmAGS2FaxSM/CoaaURPmLkTCOATu1Bs/JQEZgYzqdkKoAWSMAIUNMyZ8YXDNYbTYF3OLjz57JMB35HOm+MKtYx4BTrH32Lmo/egM+i5joslfAZiMkQBzpIXsZwEq7WbNw0GtxUnSR5jYBVXlt9ggHblVRL+Clly1ZtnCjurZQrmhPRU4HAAv4xLrkOeNc9nTceoYJxXfUvo5sGDZNqaQ9gP8fwNrvoU8JS4JPL0O9zGcsFvBwctJhnl3qflg2/AyD83zuQoFUsGjDIb/OILy7JAP2Ra1QrOh+y1eSRPoMtR6JeoAyeHy1Va9jIULPKCP/64pAyLGhEWvC1gQ8Tw/YV3/qyzY2NWqNGnVfUf0XKecKDgIu7Lh7AygESx3wj0CXs7MLnduA2YR0QbwAwAHApXZTNJ+vbS3zWKFUt1c7h3ZzjVIkqkEiMsyR4QHbP9y3/aMj84Vj6impAQDUFhbmZL7OcEj1GobuoajF8W8t38gvGLZWOpm01VvuLNT+dXGu5+3s/NxqdNeS7sW1BzOYZ89BUonVjfzVXOCf6hM9Nzw/HccM5BmS6bw5Hy32D+pkSZzF1AvoWtPTUIvz+/w7z5CT+7mgB55LgCH2bvYo9mo+I/eTfYjnHhAfZhnnL/sbnwOGYJ+p5YIieH6RH/Z8tfDXC7qAiz4Ypl7Vw37R1rNHD8W/w9BiX+YcYi/jXIDY4faOpg0ODGqvK+Qv7eWLp7Y4N2m/9qu/bF8SuAW454Tw+hykQiJR7XRkD8Me4aSQVPoORBegxZT6PyDsSGYPoxgfu5n7nxuz+tw/+GOG//xEf9ybk+2umAo6QLsqGvsLQzRqrwO3+KdDPx11mB0HumvPLEFT8d/+rd+1P/qjP4WDbst3VrXxrq2t2YsXL9SM9n0ckB+xeQB6gfjCLsrns9qQeNiY8ivGt0qC36iYFxQ2mM22GxhN+sT0CMAiqDfVXLD78rxhQPv64/tWKl3Js4tkKJgZ+K1gOMgBwySLjQO0GLCBYoapDYbfeA3xEPIdS6W8phjxeEQ0fDYFmWD24ocxPsRodmx4yHwwOdAWsyF7ujaED1OlZVs7x/bJsy1rU/gCgtTKFo1zSBAtzEbkGiMkSmwQCwuL+q54GcA2o5jgcOPz0uABruAzRWNz9/aaJugXZ6e2sjAnM8ZiNqs0u+W123bn7j3R09l093Z3dAijo3cJOwFXREbxHIiKxYYM0qH9PhUKFIxMKjjc2YQCEa8VrvO9wpXrkhCAxObLtYFazubJ98DTimKT9Euot3kaebTw45NWKt5I581r0zh22wBHXU1UMCCkIAHF50DElwwPMujGMJsiiYQaVVLyYNuQkjY+PmLn50c2NJiycrkgoHFsdMh2d/bcZ/A60AYQifuMXNWBfjW7yl8JbGQD3tzcUgIiBS0/Q1FAEQQUC2sAACAASURBVDwyMmhXVzlrNjFr7MpgEtAX83wOM9JRKDCgbAOC8bMAppn0sA2kh+1g/9QKeaZQEfkd4AUEmMeUKpkY1OQWVgbAGgUXtHo82Ch+kLggA+Wa4kVEmtv42Ij8F1o1/HG6MmPF8wwKd6vdsHSKA9mZXLLmkP5JAhgIyccETyyKeVgeMG5I5+GfAEEwsg4PDpwk1+eXYS4H4eHJsejEHJg0J4QLEEWcKxQkg/H4iVtGmjOjtcY6gInIVIwDR2svhndGScw3JpuejtnR+al5An4VSTA4kWYyraUQoPDhwGIKPj01ZdFEXIUo34u9hHsIQEdYBc+Hm3B5VRDQhDBZBmRm3ZGSV2s2lApI8cVetry8qO/DveY1NM2S74sr4LnPrUbDDvYPbGV52Xlk3Nz0JGZM4PEvKdvM9JRl0gOaJuWyORsaxODfTYx2Xm3bQCqjhnpoZFjXi6L45dNntryA6WnJauWSnRweWBXgjYkiRrQVpCv4tCB78auZyJWKYnsAbLHGmQRTKODbsH9ybumhcfl1be8fWCwRtsnJKaUuwcaah+lwfGiXJ0cWC/md/9Ltu3aMeeroqOj4PFeAA8gnKRy4Z4DgMISQICKhBnB+fP+Bfp+UPiQ2pHpiFq4JCV+baULt2uYXFyw6OGxX1xXLFYoWxRDXunZ5dGCJcFjJcat379jHz5/a8d6hlS/zlopEbGhk0FYfrtn47JSdXlxYq9axi6NzW3/5QlLSobFRC0SjtnrvnnX9Afvk+Uu7zBXEXOHc+Oo7X7VYyOdSyFpt+/iHn0oOipwM0BIA/MnDB7a0MKf9Di9EmJb8DM/tyfG5DNE5Fys8U6xHGfu7dDbSZ5PppPZEmk++NlNdvjbMNozGkbhXKyUBkDRmSMdgUoUicfMAHit52EXeaxru9Wha3m7WbXgoZWEfMrWwVa8LtrI4r6EJ4GkhWxAge3Z6Isk4jAAKWecrGdHZCcAwPTtj9x/c0xr5+KMPBZCGImGBO/z95a981TLDw/L/O9w7tg/e+54DhFNpyR2Rs13k8nZMUEksocaCJFGKapiEQZ9Xz08Q6UIYFkfavv0337I7t27ZwuyMTS8sWDsUtst81j7+wce2tb1lgwNpsYbx+nn85LGCBijWozGm3RX5tSDz4Yz+4P3vWSlXsLOTc5ubX7Dl1VUbHB7WvsGegoybMzN7dm4Hr3ZsNDNkF6dnAqmPTk4EDLz51pu2MDtnqVhMEsK/+vrX7ZiaIJORtD2aTMnXELkVU3xvp2PX+Zy1axU7OYKZF7Cut2uxdALU1hKwsELsHagXGwqd8Ha7koXDwqQGIliH84OUy+OzMw0D3P0py7uFGgU/S+7L1CRWCINa09t722LF3l27a4lIXE0csnY8gFjDMP7m5ucFGAGW4aFD+haeTTR25gnYzt6BGHGYVYeiMet4grJ14JriK8egcHh4WE0y1gvUKYDeSu/rGckDvBB732dqASJRx13lesm4mB0Hgjq7KhXHkkCazZ4G84r9SuzyjmNocY64qHfXbDgpfEUMPIYfnCWcybwm+x3NtrOm8MsoHXaUGDZm+kw0vOzLjsXrgBXYvXx+wCpSCBmkAZzB8IMBjSyTwS2BAcUSwUYDuo56rxKDrpzFoinVXDB3kAltbGxIpgeTGDkZ76X0zp7nFTUPABLMLH6OOoBBBHs+DTZ7Bv+Na9c3cqd5ZL+Q9I0GPJUWQMAZT6hJGDldIqFzRsbV9GViIyB3g+3u1/NTr1b1Obk31Ldu8OaGzgQDMRhS+jiMn4bbo7h27hx2QUsMLx07Ja098Sp3qeHzxQXDF9hvadkyMDxR0qK+a0T7IExNAAvWOaAeDBaaVhgkANDI2QGZqCNpbl1wjEvhBLSUZDQcdmE1Xq/qXRp1mnbASr4vn50jFCCmp1fUfgkbXAOeTkcSWDX5PSkgqc/sHZzpNP38HtI7WM80vABmblAMC6eitcPwUMqVLrYJLe1xSsVttFUzyEcLBorfr+uvTR6WaTolpYgklPjmXRdtdHjQMiQS+7hXGMhXxbK/uSZV3AEDgBakv7cAtmoNsbM4e28qdTtDTeALiLVN2Eal1hDYCQBMzYKcmDPN23XBXnxOnt2+56EL/yBQy7Hf6K06DbxXBzSwhh0LexcAgX1UUkpZbMBqrIgcwHXnu/CzhHo06xXJQEvFvPYL+jNfOG6VWlNsJlhbXk/bYlFClcLW7RAm4eRxfR8lamPUP5XrsjWqVVtZWhYTD0uS1eVlgapIv1v1Ug+87Yi1ywWjpvT7wwqRqtYYMjfFPiqUbsRa5DrgJUs9qz4FxiLDqUhU+2rH01Ra83W5ZQdHF5a9ylsmlZJ9TCTk1f3K5i815Ot4fXZ0eKqBNT3DFGSFNGqWnlegD4ZayOqtpr3a3RFASB+KzBL2FtccYIhBYTaXlVy4zRDAH1Q9T/0NIF2DBVZtam/mOQLwZFBGrarvC2jVk9jy3FNjUR+IEYYnL+BwyPWE/evMmpcUmOuK1LNQ0PdgP+EvgVmVivqyvi+XJLYhbEzK6vXE0Ox5dvVlwtQ7sALFkPIyhKMvL2t9uFRWt49SW1GDOIzApa4rmEPSZDfocEm0eMAN6pygD5U/HB6NrZYA6WScILCSrb/41MZHh+x/+vVfs7fe/IKUKJJi9tEY+W05lptoOT2JIs9jX3kmfy0Z2zvgy30Hr9v7mi3LLDz+3JjV5/7Bn2i06Mfsy5VPd7o8QLA2nIbXyRGlT4VjwGIgNr5vytY7bAFEmQbA3nLousd+6zd/1/7XP/3fLT6QtidvfUEFARI5JnwASRQ/IMQcqDzAPHgsVhY6Ez7QWN7PTQDzdpUHaMHThwk8Da1fzAYa+6HBYYvFkvb85abdEPXcRCfslR/BYCZq0Ujf44jUEY9dXOblORSPxPXwR8NIg5qWziTkNQUqj/kojQbvzwGIr8Xrrz8SmEWyGlMyJp1s8Ez/MbMs3xQk9yE+ns0ameLm5oa99aUvWacbsI1Xh/bRD59ZEK22x2MHR3sWT0Ts8ePHKlC3t/fE5KDgYMLKdaIgokDCV2VsfFSTRtgoTDLxpmETgtK7MO9ovWomJiZtdmratjbW7Zvf+rbdWrulaRubHCbaSDkBtkj4oyiFRnt5dSFPMk0KlIBDMlJdwBvJYRQhSpzodMXAOjjZt1LZpTAOZAbdxolR4/mFNt4H9x6KucWGeHB4onvJZkrDyObL+qJiK4v+69YYBV8g4LF4zAE/TsrWtcsLUvY6SsqieOSwkccEYQAUrCS/eZFShAU+3ZQLMgLG52B8eEDSFg4CwMC+lwiAC8WsNOgUVbmcRTFs9TFx7drR8ZGF8ZEB8AdAjURlRDo9M6lDIBiM2/b2jooFriFFHYcL94UJx8TEpIoRwAHkl50WmGvQLs4oGGF1EGlN8iCyQQ6cslXKTAApMNoqltw1CaoIZD0w1eP54HlbmZ2xmckxFSgwhShcaRBgBjEJx4wVwJl7HA6EBChnVQA6g0qo9oCFhAEQi07SKGw9JtyAw0wL5xcXNQXl+vOfYZxwnSNMePwUyQWxvrgeyLIOYTBgTslUKB631TWSTrtKD9RUxmNqGpaXl51Rb7st82EAcyWotNpWqlbE5ATwHhsZEXBI4ifPBJI/mGcU5Xi1OHDdAfDOyLUtAA+glvWlNdtqOeloNCaQQhIAon8HM595zvFzmKQDsF9dER6AZwiGnBgIB+3q4kr3A+No9i0VAmEmxgQoAPZc2P7Bjnws8OaCxQYzD4YqE/5m0+1hh/tHiqVHssq6w+T+u9/5jl2ento/+uo7YnnxnPP9YQfgcxcJBSVPw2OPQAH2OWSYhDIgQYO5miRxzBytvABoW29Z0/wWSQ3YVaGkPY19Y2//UIXQ6uKinR3s2tXJkRITYc/dvnPX0plB29jdE+BCIk8sxSCgob1DxtVLCyreYetQKpwcH8sjaHFxXoAXwCGMQ4ozIqh/9KNP5VNWzV/a5PSUjc0tWCg1IDYYHnG166Ltvdq0y7NTrQMMkEl6wlC2mAM08dnM0qxV2nXbO9qX58poesQ2P3kpWV9mbNiaMNtiUbv78JE+7ycvXtr5Zc46Ho+dnp5rQHDv9i01Q5wd3/z239jFJYa5ITVE+If9zNe+oshxpCM84/gAsr+HIjG7zBbs5cYrq7c7FozEtMcB0MOUycO8I5En4JUEFgDw9PxczRJsxenJaXvttdesVMpJzlgq5DXdp+E2T9BaXa+Yp0iG+CycjaxtZHYApezTYyPI7z0CIdv1ig1nkpaKRWWSm724kj8O0ho+C8lfSGeZkpMqJ7akN2DjE6M2Nz9jR0f79o1vfMO++KUv6UxZ31gXKxTmx6PHj/UMnR2dS9oMIH5TLAmEh621c3hotU7XRsan7fTiUhJ0zln2aRpP9m6YR2MTU7ayvGL/9v/6c8nqCHwZGZ+w4ZkZq7Ua9u//4t9bLp/VswcTA0bM61/4gvZJzNVJokW6R6CDJs6Fa/v0R5/Y5cm56gXW6eqdO5YeHBRjA4BZDBTzWr1SsZdPX1gLHx8YMiFYCm35cj1+/XVLxONWuMra1em5PX/6zDWHPr+NT01pUFKUrKwrAIPBWTF7ZQHMqoPON4fngATKipJSCZCpa39hMAVrhEYReTPnM00WTGFAFiblANlM8Wki8drhWmFozRCCegKJFAMsSaSiYUslUpZODig8Z3pq1g72j+yHP/pU0sRbBAUk4nZ+cqyaC+kPHm48s8dnl9bq+Gx0YkqDloaMfJm8cy7gp9LQnsZ5PTqM5IbUvKqeZ9iTzkPSSZk4x5G3Ioei8SD8h+aU78d6Z+ABuMK5R70Fo9Sd4UHJtlk7DCk4o7d2tiSHpd7jLzfdd+weXlceWPL9w1jCK1sAah/OKsBLBlI0eawBfpf7TqCJMyEP92RwN/oZ2DpYQSB9w8SfBhMPIM4MWG3sv9QWPLf+oJM3sR8DPLx4saEkVYZKfFfuB0AM/wS8YXgBy5VUX+wuONsw1u43TZz5kh1Sy3ZJO67oWePz8kwCzgEeUA8rYU+Gys4zFlAIaX29QbJ3WUMWgerVmv4MEILmT2CVEmwbOoOoUxlO8XlhfbDmua/UCTT4nF0MSKjhqVf5TP3mDsYPBzZnh2ssATdr9ujxI9vfO9D34HxEfkUzquCbWlXXwoFSBO5k7bXXXtf++vTZU9va3JINAEw/GP/DI/ibZrTGeX2ZWJerLt2cc7/pGnASjakvGTLAhEZuzTPG3kwtzd5JMy2Jrt8nixClaJbLqgUBmQlGgpHovELdEB42Xp+hBjBHrwLQNTw8qOeRNSt2vAc/NgCstqTlgF1SPAAyBIPqbcSeabrniGF+te7CljhP5EvsMRtmUD6EFM7JJsW0rpYtnz1X5lZEQSWUv3L/EqMJkAO7DM4WGDwAXQyDm+ZR70MNCSubGpx6i/fXsJlAIBJ540nnjxTAyzeo849am+EGewb1VltecxiJI4mE6eN8R3kWnAAHRpSr+1lLGgzy37CCIZuOoWcLGVpHoAqgrAeQt9UWAEUvFmUI0CHcJ6agI+pa1gmflYRmWG0M/4YGqMvrkpziq4UkcHFhXmx9PA4blZL+nGvcINgE8a43INuZcq1hjWZH/piwHXf2DrXuSUOHLU29Tr3HcBHWGnWVJKmehn6/eF2zre0jKTboEUcG05ZJx8Qgj8UBwwc0gMMjF5YV4K5M7yNITwHMATwJIOvY0dmpHZ4eu16qXNEZg49stVKV7QQ1MsN89oUOoDO9RCyme6JBqySp9NkuabOvmJLcslfDSgaL11+3K4UNe7EUMgzT8OPtpbTz3AMqAWTybLCv0cvyXAuk+8yHDRuOggPXak7VwV/IjuVn2O7q+SJgiN+lV4KhzD7oSB3OrkiJyRHk3I75xfupT2rjidjVPsfP8TPsL6CP/P8MI+RnmM/qn7BeHZO0qT+nbmFf4N7AFNxcf27JRMR+/X/8VXvtyWMnDVfyofP/dkQc1w/0rZRYNzAD+bN+j0AycR/X6LPNWPPOUP4fwK0fM7jq7/dxK2e7XZpDGbX16Mr9xdHrJBUVLRmFy7jVpgeVHfNyN1ViYtayf/Hb/4v94e//sUVTKfvqz31NVFpkgoeHB/o1DjOAFAdgVZ2nF1RNplCJpI2Ojkjmog2KyQqTPH9Achge9kg8LJkHhWI6mVYi0fll1koyyWtYOhm3laV567RrFo0Rxeq1s4ucnZ1lLVe41maSiKVEueaAo1lJJMM2Pjmq5oDG6Oa6rI1tYnxMmwnRucVi3nb3dlSU8UDzXZ48eiggpFotWTIetoFkzMXxtrsCFZieHh5f2FWuZLUmfihRgSi5/JXd3JTs3r27aizWoaTXAO6Ywjg9NBO08/Mze/HimRI41tZWJafE6wpZFZ8bsAAuNZPjlcVlUfF/8ed/wf7P/+Pf2Keffmpffucrtr29pSKBAx3qMFNiJsYYRDJZZSLABBcDZkdn92ryQMw8DS0bDtRsmi+mQ/vHRwILVKh1OppAsklTJCAlHR4a1aaYzxdF81bq2siwCl+KY5K/mCC6SQIoPskeN5KiYLKuuN8eNi9NdxfJCmbiKUX4Ygxv3YYYeLwmIBxE1XSKJMKAYqFbrbrFI341h9CTYf1QRCM5wmOo1ein9nScjxnyu4BPqR40ugCO/DxebdxHAYkLc2q+kPRxXyj2aOzZpPHYQP5GgTo7t6jJ2f4hBy9MtHH9Dqmb2ausCgwaa9JreG7YsAvFqkAB1pX+bDCjqSffT8CSzzGi8CqIeX1KcAOIwbwXBiNABKaTTOZoxi6z5zLrn59b0iF1gedZtyM5B3p6Er5yWejBcU16Pn36Q01Cq42argX3geIdoAEZoZgpRP9yUEly43wX1KCQvlRv2MTklIrdjY0tB/KEw2Ia0VAg7zg+PZHPFd9R8j2f12aYttdqKvICEcw2KQKdZEKNZqutiTKmvKxJrjmvwwFKEct6BUii4J6fn9fnZj3z+xTSFGI0Y6T6UGTASMrAsJRUAsDTI3CLOOXDQ+Rb+Kw5eS7TOA5c1h77EpNwmlC+K9f49uqyWFbv/+13bGgobbdvr4l9QHFJU5/NXVkyGlaTkLvMO3CO/apakQG43+OxV8+ew7W3u3fvWDQZt82dXYvEEvpZGs2hgbQmpqcnpyqqKHqh35NQebK/RzyBQDCZzF/lrYNXTSBisYFB0fC5H1wzvsdQZsAS4ZBVCzmr0PDVqhYOBgVwLizfslcH+yp6MA/PDI9oAs9ziIwMqRbNNPeN5h+fGzUitarM5mE2jA2PihVBg7C9syvDcE+rZksryzaztGKZ0XGrt9t2TOpdp6XX+fY3v6nnEeN5T8OlcLKXTExN2MrtW/aj55/Y8+dPbSg9aCuzS/bJ937gJulM77xde/D4kY1OTgqcPjw9s/XNV1a4oYnB0qNjP/2Vn3KSer/fvvU33xE7kmlkqVSwseFh++mvfUWS8katInYU2w7mvRTQAFCHpxd2ni1Yo+1R0hKmtazX6k1Rew7JQhSTALqsO64PTM97d+7YF99+264uT63dqsu0lgKvVKrI2PoiW7BAJCrwAHAPMBoQsc9ERGLo2KwNC3rNBtMJGx1MCzSan55SY4C8BonizqstO9jf05kM0M2Co8Bn8AMDFqYzoC/N4DvvvKNG99NPP1EtTYNM2i6AfCl/LUkpwFeQPSadMS8NLT8YdmuKNUbjjRwDWS8gLKwcEkQTSVJPPfaXX/+6mIGvPbxnQyMjNjg+buVqxd7/8AO7uLoQK4DinAb20aNH8k5hj8e7jj0KYIM98WB33zbXN6yYzYvNs7K6aku3bpk/BBPJJzYlBTpsLJogJHx7Ozs2kslYPpu1RDRm07OzVu+abayvWx7GbyCkcw2GKCA/AwmSytY3t+zs4kz1DIzI6g3+MEXrwqhLOrNt6h72EhjQT3/4A2s0CMGJ2tHxgQWCLnyi1SUMZVSAPwwuQKX1jZe9IJvI3wXatFs6CwDyaQy4D7PzMwID2IvqtZaSfmEiwCSkMWKtTM1MqZm/yWVtZnrSJqYmLRyL2qfPX9rLjR0bn5qzlbW7trO3rwk9a5N91LFOfDJYFss4GBIwAKDHOQ7wwT2hOZf0qvfMcP7y2diz2c81AIWF0JOVcZZxVvWT5DgTAJhYg67JqVm9VdcZxl7MfquajpqjQuLvkPzPZDzPoMIfVN1C04UNAmx1JGKsXWePgXwRrycXGKSGqeb8xVRHch76A3Z1eWWZgUE1bTROPA/UGgBonM2jDAuTMTEcqW3w6eHZxpsLiwzWMfUMrwVTKXt5qc+CFyLSdM4ivgv+ZfLMrFQ+S/ftA3B8Js4nfg6ArH/9PpP3eL2qN50Er+PeD1lVgACBmvZizhNqIz477CcBV/IDRUJWF0ALC06Ki16yI822YzNgxJ4U6NJnKHFdqbe4Xwzi+Nw0k4AVAK3UPe989St2cX4p7x8Nk/C16XZc4lwbo/iy/p3rvf3qlS0vr+gzkPopeXcypfVCoJEYhCNDYjnxeXmffiNM7cJffEd8vjR8bLHWMNRuW5ghdiIp30zADnlwddo9H1qvXV66wafAGq8z6WdPZj/FSkESrFZHdQCMFDe8xVPXJTvjW8b1AAjmOtIwk2IHC4haR02w7FdgelFnefS5ANC4TtfXBd0HPiP3Fs88pGlqkRAyN5z/EHI2fL4Y/AMU8pqwsJHK4+8JqEb9Rl3mwm9gCEeUlniVLylYhv/Gn1EPKgkaAETsL2ehwNnDYFFAMD2EJGrXYtNqreC5JnDKMQABavpMSOotzi8A6X66KUQbgHBA4naP0ck65uykd+CZ8IUDCuohtIfBip9JRxdAFV9DQDAHTIlByPdvN21hbs6mJyZkrO+1tkUjAVtamrPhYdKuG9ZUmEndDaR63lIMtDnPu7L9aFoVAPimrGTYra0dXQ/2kf6Qk3VGn4HXHQxD9rhYIiRg8brStJfr2wK3YNVF/ISCpG1qasypHup1+VoCbM3OzouJRL+FfQi1n1uD2HRENTCmH+H5Z8+jV2DtMIxGGUEgBPeHeqLVwYuzozqeXhZ/rb7dBIwtpSL2lAh4IvNsOU8qB2xls1d2enqideaYglDjWeMuYMPtKXjPdcVUBfjj+uMhyd7R/0uJoZ2OjYyOa22S2M13YpMAJOR+Ueuzx7AWnO+hYzo59hbphjD04iITBIPOCJ4zi7XCdXfya4DTsBt+BLw6a5Su2HL7B9+H9wb4po7nvFfSJ/1eq23pZMIWF2Zta+OF7DN+5Zf/qb322mMNMKgP9Un7KjKP+/781WdxObGkc06ifAEY7qvRnKWSJhB6htJz/yBL/PuhRT9mP1272Be4pQSbHrgFGkxB4XxBuhYk0QSNay/lRhMRJ06zZh3zcBJPPPZ7v/OH9q/+xe/bwMiw/Tf/5L/T4v32t79pz549E0sGXT0PAFNqUZvlsVDT3xhhUng6I7ySDnzMHGEIzc0t2PrmhtDgfO5K089uuyufFW0QTK06LUUGYwDcbrG5suGHZR5bKDLpJaa9ZfNzC0JtmZCHmEL42jJRZKPEFwZmC4efUth69HLnDVC1ah02RsHGRifU+KExbzRubGQoaVMToxYJhjQ9pDgYHBqxfOHaXu0ciGas7CEv3l+YfFY0cQBoePlyXe+LrEOfORBQAcEDT/HJdHRmdlqgSiqTsmqtqgML0+T52Vl79vSZotsnxibsZ/7Rz9qf/5s/17WLyZejY29+4TWxITBHZpPmsGXyLj18sykZDKAQBzRSF0AbGugIzK2wk0qSAsXECVkXhzFgCEbxkgmEMOsHfYdm3FQiE94VTC6I3P7i21/URsPkzDXubTG/WFdcX5pPNkMKHzY/JQ8SIS5adVWbLwcwG64isutVTQDZeF1kNPR7pHykfjgjSsy2kTpywFE8Ap5SAWB6DwWbDdptthTgLTGXKtVri8dcmiasPioel+yRkF9GsZiztTurMgbmkAAMgZGEIez4BI3HtUycs7mCQMxSuSSzzVKxpCkF35sGqi9xKBadhIoBGX5gmHZDdRcYqWQ6vB6Q2oX0+1DAwz68I0oqSgF9KOCKRUAt8uK6Cgw4OTlUQT0/t6jdvR/DLelJE6leWmb7HJD4nCDTIOQAcIsCTClAwbDAQJ4TikXU+tCqAXqY0nA/tnd2dNhRUDCtZa3o8IvFJVdkkhgHBIN9l8+pcHdm+20VSaxJGE58HpLnZKTZ6fSkufMuPr7ZUjOBOSxNDgcZ74e/FmsHA2BJL71ePb99818aF/YoJpFIlinE8O0hDQsJNNINDmbAiExmSLIQ7qk8/TALvbnWNYeFSDGpqHpkyjd4L1zZrYUFefN88N53rVp2QRADQ0Pmi4QtV7rWd+WAhjm1u72nvYp1B+sEGj/SJw9hG/v7Ap7vPHpoO0endu/x6/bJi3UVBhT4+C7ReEjyZnghlG1qctoKAAWa/5pdnJ8pvahpPhudmbOB0THbOzoRO0/pkcGgZVIJC3k9Vi1mrVMrC1zjs8EIQ0ZyXsi5kIZCUew0fDu41iODGbuzeksMoXajbmXFscNg8drlxbkafBIJZQa/uqYhxEc/+JEYK0OZtD15/XWbmpvX/nd0cmy7O9s2NzttzWpFsjO+y8XJuQVgXOLv0Ona629+weYW5uwHH39ozz791FKxuI0Mjtn25o48SLzhsJpmmntkORMk3PkDdnJxadt7B06yUCwqSfKN159I2vHtv/lOz5vGI7YU8ucvvfWmjQ4P2dHhnkWhvMNWCEc1VQXgCoRjYsRli2XLFa8tx3NGCtpNyWmFvD4FNFDIskcC3FA031patK+98xV5PuYuz7SmOReQGLe7PrvKFa1cbyi4gWFDB88jUkcVmoD8m/OqqMYI4/Z4OKDQgcF0Uo3B1NiI9ritjU0xhJm2AnzjSZi9zIo9hlcgBeTUzKSmtbt7u3bn9m1bM9XYFAAAIABJREFUWlq005NjrRlCEgDElP7ZSznbxEctQLDHsMUAuPDTA2TJFayCN1GYyO+6PXr0QHsZ7BWALZg1H3/0sZ0eHdjF0YHdXp63Bw/uiSm5tbNtH3/yA9UOPFNMgZHX3b13XwBhAYl8L8WYol7Syv0D21rftL2dXQUP3H/40BIDaWsBaiB5CITsuoifXV5A/tDgoH30wfct5PPZxcmJzU1N2/0HD63h9dmHH3wgQ3kmwsODQ24PaTQtHIvbZb5or/b2FRbCOQJ7GHNqzkoGZbDjZD5tHpvFLDgUslfrLzRIGcgkbQ/mZjQgZgk+PIBQMLcAB8/OTm1za92WlpbV9K+vb8j7iX30ulS2sbFx29x6pSKbARagDVJEmjiec54l2DuAh2+89aaNT43JE/Lj77+rZlGsAPPYyVnWqrW2BaMpCxNackMIyrJ8f5oNpugtMY25RgK6B4cE2gMqUIdQkzkvoaD2y/5gU/5bPfCDmsx5TGIOXRS7A4AB1mK/uUBSorTgYkmNEcAUQSFKOsRT6OJCYI2TgnktGo9pT4UxwXqtVxtiRXOuCuRjup9Mam/lNfisNHzUQ8izaKw1ve/J68QKpqFmyEBtEHb3kmtKpQrLhX0ZDRtegIDdPIuxSMISqYwaUPldkSgGkN9uC3xnv+DMBT4R+yUY0HAHoJNa7fz81OZmZzRcAfCh2GE46czOe80X6XgEn5CQG46opuH7AEJQQ9AI06xyRjFE4vNyvvXN1/n+FFgMHF0SmVfnoFh2PVN0fp4Lz/WDSQJbhlrPJcYh7wIUo0nvMTV6jAr+jLO2VruxxYUFMap5bbyHnH8mig7keXVZXJCMOTY26GTaceSzdQ0bue8k41G7A9pwP5CGIisFsJudmVPCMUNpgEMlT9fqWpsMQQMhAmdq8hNkgI0vEib/8q5qO5YXciY+z9HBgXoLirqWEhMxu3agOQCCFqt5BKqy//VN5rVHM/C8uHCAatj5m3FteG4HMkN6BvjLAQYuRACbAIA22FiwgSIEjUyMuyEY5uAMSMVsIU/eNPgB5FOyo9aBM+fnvmMTAPDA4B6WFWuOOok1x/POEKveMTs5u7LDkzOxydh3ZS8B463RsIzqQwy/MSGv6Mzie1dYA+ZxQBdyZAU84GmEhQhBB4Dpjh3UB0V4PfABWEKsTXmahZF3OjVBX45JPQUDjj/3BCFDOJCAdQmg5/f1QSuuH+sb76ugefHdy17KXysVj9jo0IAkgVMTwzY/P2kBP9evqYFZwHzOVw2fVPWcXZ3nsLU4fwo3FTs5u7CLi5xls0UNTHnu+AtAnGeKdceewefmWQB0o8ZnX600CCfAky9u9fK1jY8MKYGbAfbm5qZUBQsLSw7YQqrZqEnvRj2vJFZ/SB6IgLDlipO+Uu/S2L3a3hM7HKlhguAmse0YcOKZRe/i0g1hElGHA2DzXHHtHXMpZf4gQ/W4S068QUl0YfQJ1Lb0xg5oIsSirLXTB1/Zc/gzzlNYlQxGBJpDPmjjfVaUIoi1D7uY/Rx2G2uuy5r0+lSzs39zP6nJ6cn7a8OlHjqWFBYe6YHEZwoXPic2LHiS8T7scbCB9bsCet3gXh57fobjSMmv/45ZpfCSjnpAnlNM/NdurdjL559at9WwX/0VwK0nLmla+ymtC751Emy7xGmuKz5twiwcP0LfBcknfy4vRAds6fe7nOhmyZk7n1tt+Ll/8McM//mJ/rj1ywM0PpqguoBTtwA0dWJRML0QUgpA4xSvaNdZVCDucqHCNND89jv/8g/sD37vjy0QDdt/9d/+1zY5OWF//m//XD43bO7ocNlkAUvw4QIIQLoD+MBDTcPFP3d2d8WqwU+LzwIzBENTmA9T42MqwHmYMBkkOheGCY0HhrzpBEUNh+awJCawEDAfpHhhmve1d75muzuvbHd7y1ZXVmSwuLm5rkMQhhRNAuwjDlM+AywuPgOfsW1Ox14p18XSisbClkwG7dHD26LlYoh3enxmyQSssobSx5ANIEMBQBkZG5bRLaANvlPID5h+A/ZQMEFrxRMDmjDXn+afghYQhykYm6C8lBp1u3vnthrxl8+fS8MOCLF2a82+9/4HMivM3jBZCFmMYicW0UZeq9yI9UaTgcRhf29PEz5YJhi4A1TSYADuUcQwhXYFX1vUaajagyNDan6ZGNIkwExiY4KtBQOJ6wV7Q5HPzbotLSyoAQOwuwHw4TDwQEftJd1U8YsI6CBgI2LyqvhzzNnbLUXrol3fwyspGlVxzsbNJulo6PisXTsfJMzW52YE1nkxtyRiNkL6XN7KJQeoIa3DqFdR0Y2GKwi8bOgxC0f88rOJIbsjzYNkNTzfSIuBD+NnHTVkrM69gBWF3AgvgNJ1xQKhmCjB07PT1uqS6nchxhRsMtgW42Nj9uDePYEzSDgoaoolV9DIQ0tTyprYMqRpXZc4LDCuTehwnRyb1uFC4U9al6dLkhNpeo6KDlCi3FNPV9MqwCE9r36/7hkUeK4dr8Gk2mng/ZJ4IkukGaXRgxEGc2JybMJS6ZRkpxxM/eRDimrACIoI1i++XMj7OHwePngoAPSGNY7PTzTq0peEk2O4WlNqTywa1jOEH975BTHUHfkksFeQUAnjDnkDXjGAog8fPNDaohnAo4Pvi1eDY3vA2GtJ1kIxx0FO4bO3f6BpvDMwBijPCFCEIs1zxO9i/ByNJWxnZ1vPxcTYqF1fs5YplEjTcQb3LvDBZ9nLcxugMauW7er0xEq5nNh7fr7L0KAhIHmxuWWT42N2//5dsfZYzEgtmP4PZwbsZG/Xbkj6qmFcX7LZlUUr1js2ubxmhUpdQBlUGkxd8RNhMoiPEAVdOBC2MgmFGPTHY9oDAO/y5YrNrazKZH336NjAL5HnYX6cv7q0yeGMeVs1K2UvnW9hICjD+EQ6bYfnp9qnAGxIggPso3ZARoBELuj1yuA7A5WcOPYukp+8ABxitwG3KPQBeU9I00TOlIzb3MKiXg+T9+fPntrmxkv7+Z/9GbsulOyv//KvbGlhRQDj1tYLC0bCNjiClG5e5um581M72tu3gfSApQYG7fDsXNJu2IaAjDApSUJ69Pprmnwj44CJky9eK9obM/Zf+oWf13d67/3v2cnZmfYV1gf34YtvveGm7d2W+ZFUlst6VkiNZD0C2sDgMn/QLq4KdkUCZSAgBi9Di0AoogEGZxjriz0ilYjaUCZlX3r7DUvGI2LIIesA4GbQkkhm7DJfsisB4ARet2xyfNT8xllKel1M3pC0C0jdYGnFQgEbSsclxz862LEHd1bt/r07Al0p5tdfPLfT4xMBFseHRxqusFZ53t/+8pe1d7z3/vsCe6cmx21hfs7OT04k5+Es5a8zfLWCQTva31NROLe4ZMnBYXu6tW3ZSsPCqQGbnF0QgM/zubZ6Sw0h7Et8kWhs33/vXfPC6i1kzd9p2jtf+aK8jZ6+eGav9nbkVwW4wFkBS2lyesYu83kliMLwpklx51vFzk5O7GB7V8A27MpHTx5beihjfhp21R1t29/etcO9fZuemlaqliQynAWFglJLqUjqHq+Y49PjY1YHgKpWJIuCXRlLDcinbmf/QGAmz9H01ITOAcyVabjwlQszbe96bSgD65kwnH3z4JV5U7Cjkz2bn5+2ahXZfUl7IcO4+fkFnTl7B9tqgLivsMJTqYxNjE/b+UVWDSuMUZpS0tVmZ6fEfNzdPbR2GwqIV/vy8uqyvf2lt8wX8lq707C97Rd2eLArAEgswxbs9IJdXuI/47Px8SkFbADgt9vXVrouCBxyqXAVGxkaEcDG9WY44JL1mmpq2L8Brri+gBScDX2jeO4FjAjuEYAFUm2AMSefwVOH8wGGS1fNkWvmMTiPySjcxdITRX8tcAsZPQPJgcyAznqYgwBgAml6EkY+D7I+mjveg9oRUA0fzDbNd6ft5LyVihsIKM2LQRvMFp/Y6jRcMLOoX7Bg6Hi6dl2paCCUzVHfDVo4HLMqcilaUbxD8dWp13QecR8J8EBSraAW2Gkelz4JcxUpMWEo+KkhGYcZs7p6S5+V+gKmAs8H/y5W5dCQDQ4PucEe6cMXF07WjLwnGu0ZSwMu+fWz1DlqrHreToB1DCUYMHHdpIaQmX9ZoUywt/CI5X5iAq57L7AM43bHvKZ+4P5yTZ0sEh/bjjxcGRxy9jKsdAw06j8nE+XfX7yEXeeTrxZgHE0vqXCwRI6PT8XmRyHBmSkjZ/OojiJkgHqBlEi+F7UHzGuBMQF8tGLykWX9wUgmKAfFCAMhrinsI9kctNsKccBfi7qYYCf2UtZsX+KECkUesEG8PZ2/FkCN5G4Mq2AW4SPsD+izsVdQi83Nzav+1WALhjdrFiaRp6vamLOYHjkzlFaaNtdSLVPX4wINYHcRMCKJJd5PrBf2Iue/2Zc6sh/AxsIHkf2Buur0/EJrS0BWmJq3bJvb+1ZGaquwRxh0QQ0U2BcIDuGzU4fJE8lD8JB7/vBuEguTJEx59dZ6zMmyY1+Kqeb7TEomEK/TcgNSjwsh4HVcsJKv50kIWNYWyFlB/SEj8ZB1mgRb4FeMATpSRxeGgHyP9R2PkJ5ekWULMnvCc5bmJuzN1+7byNiAdZvOl4zzizRzN1D9O6kZoG+DhO/Stb3aPVB4TLtJgBQ2IBPaH3jGsQihd2IIobpU7FSAjKaYrF2v3waGR/Tdmkhs81mbGB3R/aYuYOiToF+KJcTolJ8UwIsHv0PHuqPXEUPrBqazG/aEQ1ENFLZ39ix/DZubREr2k6b8KLlOXA+xjciMMbNqvab7qY4bGyCvz2LxmM5HgEnWK/WtUkdjMTe47XnSsR8AggIeypIDXyn2hkbDjhjq+vxibhOeBdDPPuTkg86Xj/eVBzEsaLzZSBtFwgjQD3O1y56R0n5Brc3a4fOzH7FXAMgz3BkdzWj/gMjBteZ542/2QNapZOV+n9h7PNP8Nxnk9/ze+DzsffQrAK68rpQw0YhNjY/b1uYL1Ty/+T//hj158qhnss9oyxkRykqlB27pnz0GVx/AcIpFcI1Oj7QDhuEYXZpNEl41fftzY1af+wd/otGiH7Mv17g66oIgszD7+tS+ebx0q7Lj8WpTZEGxwfFAieJLWqKE2wiWAvYb/+w37V//0Z8J3Hr05hOBVadnePKUBT7xUA+PjGlDx9+EwwWKNMU/k2CafzZaHmxRHjH/Rs/bdYczFHaAF+fXE9DDzAE7Pj6m6Q5679eePLCbYtmeP9tSY4NZI4c/hy7JbJi/S0Pedd4/GImfnDrmCDIqpkUUugBbPOwkX7GxICO4zF6oSWaX4sDFwPz+g1WxxcZGmSoF5LHT7fCQl5Tq8WJjU419OBqyO3dvayPmb+QHeGpAIb0Wayet32dDZiOhMaC5hrlBMhcbA8UzZuEATxTiyBMpOh89eKR7ROPwvQ++r/cdnJy20bFRi4eDMtQchK2Vu1LhIrpuNCrZ10AqoaYgR5R1CikDkbroqJEiuGlA30sCgJGpAYyJyakpsRYotriP0HlPTs4lsQSE5Loy2UW+cnFxpsk45qCANhRLGDUyaZN5as2tPz4bGx73nEkapxw+LMXyte3s7ap4yAyOKoWEDV3pIz4O97qS0ZBJzE5PWTZ/pekaPm4UVUqGaTkvOUAi0lB4L6SnbP4KM0gTlT6nggbfCXlTXWW1LqHODmTilhyIKE2Ge8SEj9ehwADcKlco1tlAvSq2Sjd44FA4M92FEXcpWv3I0LCKbwpBpGqtrkskgbWFrxEMtE67acNDGTFMYABwUNDMjI7OaIPmeeGhwD+u2/Yqnp2iSl5c1RsVP7AaaWb6nh+kJcIGkDmxL2Anx6cqimATLC2vSD6I7AepCA1ujalPs60GCN8YTXsqALE3OtQWFxY1eQJ8wnMJsI5Djv8OYEgxocM6ErGt7W1J3lZWVgREY1C+u70tFtTc7IImTcinNKGvVTUh5nNzsAqAkxyTMISkfs5NkjCXJf0NWYjzPgL0Ajxj4g/AhVwTI/29gwMbHhlVQUnjwuuzh+HnRWGLPxyeIjwnXH9kuwC/agqQhUSY0HackT/PTjBo2y9fmLfVUoAE5qHpoWHrhkKWHB6y3M2NHRwc2pe+/LakVROjo1YiKSYakZ9PHbYKgEqxYNuvNiwYj1hiZMLGl1Ztc/9EDLDba2tWKuZkhu32xLzAo8ODY9t8+dzKXCMKXRrn83Obnp+36cVFy5ZK9nxjy0bHpmxufkkJqRsvnlm9VBTA1a1XehLlYZmyJkl1LFcEng2OjGjyhk8izfHs1KT2+Xa9buvPn9tgImXJaFQhF1dXNDTXMgylIEVq9PDhYzs5PVes9uO33tDr/eiHn4hOH/L7bG9n2+ZnZtWgbLzctImxKTFRG526JQZSeg5YA+VsDtdtEHC7tbpmZyQFtvAZmnVDD6boyB08XQtFIzYxPWM+Ytm7Hjs5ORPYtL25YWurKzY7P2/PX67rLGEfYxIKe+6tN74gkBVflybFd83FfHPG0PhRxBqgezhqzONpjmH9HZ6c2snphYCvKKl2OSdTRAIJ44ep9MOHd0WpT0TCkjJhYl6tNiwxkLF8qSxZCtNH9q1UMiYgjiKb5N9wBC9Bl/oJOw4GKsmWTL1JEZoaG7IHD+4q6hy/rY8++kjvDTNnZHBYBS2Mp29/911JIFj3gBFElnPerfEMJhI6/0I+j0DXwg3s0wn7/rvv2uz0nK3du2eheNL+n29+28ptM38sZXWCDSQNq9nP/9zPiblAoUxYAab0rzY3bPvlS/O2G5Y9O7KHd1dtZmrMXu1uW0v3CUNkDO2dSTDx6LsHh5pgP379NRXaJAVznj370Sd2dnysZxlwa3l1xVKZAaUV8jowzvZ398VmZT8tkYRZLtv58ZFFfX7b23qlxuLWvXu2v7sjc3gSOGFgAIRGE0nzh6IWjqfEVhwZm1IiLylhqRQsYUJBLgQANqt1q+M70vVat4VRrs+WFufs+fNPrNUCJC/Y0vKiztQXz1+qUSIABSZJpe6MetljTk8vdObPzC7orGDdwHKmxiDM5cmThxqK/YDwA1JkvT4bGh2x2flpSw+m5A3q9XssmyXR88RGR8YkQeG1jo8u7Py0YFeXJRscGNY+yWeCJMQwBsYAzQz1HEC5/CQVbpJxvqckbJXwRCrL24f9BrCQoQLPLnswDRhrVOlawYCaGJpIXodGnqYRiQ5nIrWA5HVKOnbhHIDRNNCc/bCwGZr4GRbkcmqmOIeQa9JQSTKSTqsphTnNZ3TJuy7pkDOIpC3WOs8eNSnyJIch0Ly7cCQlrgUIK2iKHU0tgXQL8P3o5MzKVYBu2LwNMa2p/wBaWIsuUt4sEgwqYMHJjp0HKXWPAD2YTaR4kWTs99utlWWxe2CWYXovk/2TE9UhnEM0iTD5AInYZ9S0kjh9XbKnz5/r3CSIgHqTn+0bRiuVupDTs0r9ifk9YB4/p3S1QEA1JMwHpNY0lZzFMG0AfLjW3Ee+G2AdoERfDsVeSi01OJDUYKfv4VOr4AXnGK0ASxjLA3QeHu/a2HjC5udne8FDVbHXGYRS+7H/M6QF7IIxA6sIwIwXGut9NzW2Z9ShMIgTPabajfuMgCnBgA0kU5Kqw6Lm2ZJHlLzAglYWa9OBtgynGZoDfOULOdUMAro6jg1CrSPpE2BijxEDuIWJNjUc9ZAb8nHPhsUkQ17MucdnIREdTygaelJOGSwDyrKHUYPA2mE/ApiCsQhQLOknMjZ5e7lEdKVQi60D+IRPEmmDjc8kVrBfUaCw/0fEePfb1s6++QKhHsAFAB90XnVBnyTiDBHZT7FxAXWTyXwgqEG+Aw2deTjXg+Ey7we4AEDCNeEeueF0SCCtmDZ47/aGx5Ish2GWcSYWNKCVpNHralb8Dek7WGMMl2Euy4PPHzS/LyTGOdcPpnEXPzVSJP1de3hn2daWZizk65g/6LFqKafr5/XScwD4OEYO34XnlXP9qlC0977/kb3c2LJwKC7VD4EG1HBiaMHOjEUV6sTzwHekdq9WrnsaIz62Y7OhVgGQ41lx14TnoaE6gNoc0Ap2Hf0qe24g6Be7EkmpkggbDRseGBAQBguLYRfM8Wzxxjw+/Mg6Fo4m5PPKXsIzy7PqCwZ6pACGbI6tzjMrthEDrQJG/s7kn3qUM501LhARdiD9LPYuZbwRAWnxQION6FeyKfdTQHEcsge+iI6c4Hq+XngAa1Tv6eTS2HUwiMBvl2R6/Hu5pwDtR4dHGkJwAanvULwICPeZrSzPaW1QlzppuF+vt7GxrnVHTQ4YJg+3dkc9JdcC9m6fOahBY8LVt+xLzvPWZ+GA314+/cRSiZj983/+G0ojZ/9w1BohlpISK+W1zdrrgS79MLxeaq4TCRMA4RUA/R96ccHeSs3+A7j1YwZX/f0+bu1yX9mYOqQRGvZoti5F8zMFq2NxgTyjZ3fcPmP2zN8UI7BIfvdf/b79yb/+M8uMjth//8v/g21srtvffOdb0uvj8QQrBE25zDqNSGQOiq7kQqMjI4rWLhSu7OT4xKamRy2WiFnxBkO7gOip1yUX947cCxkMkx+lCjbR7JqNjg7JRPfi7MI6za6m/DAYoLJS4IwOE4Vdl76bB4iHyx/y202ViNewIoKrNy7xgQnF4tKiDWCKKWNifr6togrvGACI27dXbHZmwkJ+v7399lvyAIHBgkl8EEO+UllMBqZsRJlOTjm98872jg0PjSiZg8kSBZmAh7pLulM6h48JaFzeOVBlD4+ORH8HJIFZgrkw3kwcqCPD4yrOkWPVkHxFQxaIRzU9yySSdmd1xeZnZgQyuaLnWu8zztSDVI/LCwFlTFiZ/LHhcoiCyiOnhFVBkwQ7a//gUMUoccwUCSweaKlsZrAYXMGMIWPCzs9OHc05glGlR5NvkmRIxAMoWVxckBlkMBxXEaipQJgUzIA2Pe4D0xOAVQptaO4TE1NKbmLTxpOESGW8vAAfYdGsrCyJXcBURAlQMEvwNhDFPawDAjCUZCo2VedQ2LZw2C8POQC+87Mz+XZwcCJLwLsMMA5mFDry45MjS6TidnR0IL8ngNeLq5wAuUK+KCkczwipj4uLs5bLXShWHuAU9lFb3mFeK+RLNjU13ytGSA+BqeVimaemxm10bFh+dVy/3FXBWi0KJeJ8o/IJCPqCloylxdagGKQofLW1oevFd4Z6zBSf5pb7R4MDOML3RpJ4eXEpQ1cARg5A2CW3125rosjzAGhDMcN9gbklmae81gCra3br1i0dVoDBjN5JxOE5xgQdBsrJ+bmNTU1bqUKaKd4xg06GyqFO8cGB26ChTEtiwT07xDxTbEwnM4TJCbgF4M1idwETmMHS+CT1uWkSKGiYahZLBRm4Zy9zYqjRVH3y7KkNDo/IBw82Gevq7PjQlhfnLBpNWC5fsq31lzY9PmKzExNi3AAs9GPhaT4omkMEYwyk5b+zsbkhvwkfTO4mwF/N/HSToYBVSYKpNWx8atw6FCnJqGGLOpROW6V0Y9eFvIW9PgE++OgcXZ5ZLJOxmVu37KJYsnobj58xrcFoOGIBTG9rVZucnhTge3Z8as+ePrfzswtJIrgmiyuLFk/GbXd/W4X7V975WTFXP3n6VB5qpatLi3s9lolGxOZcvLVir/b3bXxmRtR0/NIAF2hwkeEiPaHIgu2WvcrJi+X88MTSMoxOW6Ne1pCA+4Cx8en5pbwq5OXQatnUyoLduXfPXvA5xaTq6plbmJu1XD4nxhYMCoDnibFxe/3NN+3F8xdi7fjxoOi0DWeWW2tr9vH6unnjcRudXZCRLOeQDNzxtfH7LTkwKIYYz8bO9raK6f29Q63V8clJy5dKjg3aaatAz6STtrQwL+YSxTfXl2K6n7Kl4hLpGga1haKk7wAGFLcb29v24uWmUrWQtgGaAary+xMjwzY7PWn37t5REhMTaRrEYCgq6S2FOoUvjVS/KeCZVRJWIKj9m2dBlqkUbDAd6zCFizY6StBAQEl+3VbTXn/toWT4nL+EGnDPOFtgidA4ffi9D+348FisLPZAGC0UuwvzCzY7OSkG4tBA0nZ3tmx8atpi8YR9/d/9O7t/777Nzi1YrdW2//svvmGVVsei6YwFIjELxWK2due23Xtw3zKaDjft63/xDfvHv/iPrZDN2l//xV9Y/eZG0sBU1GcTQ0ywawJQW56O3SiRK25Ly7fkdfT00xc625Ijaev4uhYjsKFWsx98+KEk8rBrV++s2cjYqIAthlRI0GGKlG+cSf/46IRA+LPjEwEyp/sHdnl6YgtzM1auFHRGtmDhxKJKNOQMv3v/gcWSSfMSunGVtZtqXUxXhgNibiRJdKPmgKFEehYFPIEJVYv4PDY1OmwbL5/aQCpmZyf7Yt+t3l61V7t7dg5Aoyj4smWGMrJUIKxga2NHwM/jR080lDs4PNSzRV00MTWtFE3OIlIc2bNJE9w/2LNIDAuHrNXqZdkJ3JSLNjk5bCsri+bzdrWPHh0c2/V1DUcmC4cAnrOSisKOXrt9W9cPYJEzk2EUf7O3DqYdg4vmiZqEPdaFl5Ag59jRDCMAmGg4AVsAgLTeu3gpcQ+Cn5kWOwmMm8DDDsDXD7kiCa+scTxhGFoC7MIardA8AuR6GJz6FR6zs70r+SeMPJ4Bzh4AGOonSdhiLhEP9i3nOM0ww1PAA8rSBsxHPFUYiFaqGiCxR4kdHQpJioZ5+xH3tcDAaFznH8Mo1Yu9eHnAnP4Ql3rl6uLcZqamVI8w4OPMc3LOsIYWfHf2NMBBmBLUtIUCIQpYQbTF2uK6cd0BXRjGzM7NyhuNmozaaZdgD69XDB+aShrVickJB0TpfMQrr+VMpfvSuXbbEvGE3kdNJqlqSqckAAWpK6E6ZUmxGKDxOgwCOeO5SNQpXF+8UTlf+V4074B17JVKPQyQKnmttcr58uDJiq2tLqk+pVbk+atVMcvT9X+WAAAgAElEQVT3W7FYlqoCABAQUyw9mGJKTwyoPnRJkzDp5QYtcKXvy8aQ4fL8Quce3xMpIVYOMtcHOAzg+cV5iEQTg3TSVvEuBBgiDID3cyENeAEhQNJ3aiN182mtkKIOMxbmt0Iiet+X3kZMcL+ThzHYYw1rsA8oQiCAZGWYtPeZitRSddWzPAtcCwDLvq0LXnxSJUgOXVNtA+sKNvzo2Lh6g37CJgNJvNc8/pCVynUpP+IoR4wh8432JtW1rbquL+oQgBkAFsKwOh1nFgPQx/Vi/xJTPxxWPc9Zw+fnmWGYTh9GHSgJZrettcj1FLFAhAOvam7qLNYNgwcBjMGwvgfXnRYRAAFfMgA0kpKpSwEPlBaaGTA//n7XBfM0qzaSjtuT+2s2PpK2ZAwgpWs31wX1BqS+MrBy9xUjdvyf8JICuLyxjz7+RM9tOu3CrPB1I3mXXkTPai9wiPOTvY9hlaxX2u6fDIGckT6JvC40RwAg4JvIkZy3TYHjbbFi224gjvRS6qaO8/0Lh2x8ZMTM45ftwflV3vI3FSv0LAwYAsHY4ve4B+ppBAp6RAyoE7LQbKs+R9XA2uyHTrDnIctlUM9gjPfnPGfNBfG4rdY1TIddTo/KPsLf3Af2fIAkahWee/ZBQFC+J88B+zdWFc5uyLH3NEysVAWs0cshF+dZZc/sB4fR2zN4gI0HqIjf1r27q/pc9HhY9kCUUEhEsajvSIKtwNGeVxuDKEB37m1fpghoTq/DnkuNwmA1iUl/qWgvnz4VO+7X/9mv2RukJcqzru8z5gYajq3lQCu+EMF3/CuAtktFdew4/q/Ir/JqdP8ObJ+aufu5CVmf+wf/fvDLP/z0/59XoJ7d77I4+ppU3ks6ci1+f29B9BeNSyLhf2yQMk9sNiSpYtH/yR/9mf3e7/6heQJ++0/+s/9UG9B3v/sdOzs/0ybJw0cRyQZCY89DxXSDKdbyPAwODGCfWywWsl/8pZ+z2fk5+8Zff9Oev9hAhW25q6IAFiYDUIjZEGAJMbU6hlZKyl80bNWbsqI+Mc+7rtQ03eTTcrBSADOFI56dA+y6WrJr/JYiMbt3+54kNidHRzrIORBqzZoSC2VM1+nK9P7q8lx+FoBk+HRAp377rbeskCsI3MIskulLOjNk20xfMHtWPGpQmy6N4tLisr14sW7Nxv/L3pv9SJpm530n9j0iY83MyH2rpbuql+me7umejbLo4YV5YVoC/EfoSr6wZcOQaFKUIFkQRVGmuQgyAQkwYMCQLkxrGVLicKZ7pmeml+ruqsqqzMo9M3KJzIiMfQ/j97wRTdrQxfBiQBmYGhSqpjozMuL73u99z3nOs0Ctj2oKDbiF+bMo6D0ni2IjhMqNF8NMOmWX52cCPuZm83Z+du5kTwZ67woeDpxUdsaqSCVub21rbc2WZeTosfPzM20C6NsBcZYXFiwAqyzgkdwP9hb+RhRJXFMaO6Zvt/W6DhJSDin2ue7IQ5hQcxDQrLKZ0iABPDC1ZiOjIICtxBoBYQcIgRlFJDmFC/8Ou45JEAcsQB6FhDNVjOiQ5h4ovnqIZPFKzL02r2eAohnz+UIy7Gw3O3Z0uO8Kt1rNVpZX3LUjVaxS1UELCCKD1ADTJFg/bec7Va/IOwWZ1dRXYHN9Q5NKJlZM7bLZtIAuvM/wW8EQsXRxpoIKA9W9/QPJT6DkwyacJodgOIx/6qDfUZOUSKQsnUpDDrLLy2sBAphcklzJIYWP0cVlSZtzJoMXQ10HHWAw0hM2bOQgXAckl5lUTs9eIZNTg02MMwl0vB8OEQ5VikzJRERTdybJjiWB301QzyXNWA3fsCzsr86EDZXSWqHApSBlPciEFe2//OtWJxNVgIvzSePBVIoDNq1GjUYvwNrNZO3q+loHrBgQgMuY00eREbdF/cZ/hQQ1mlcmoxRzFGFIgvb39lSEU8TzGiAcHJ4UxjRATGF5NoPhoGTS7SaedRSTLU3SmZYCtgFaUAJenB7LCBWZ0uLCiphQFydHtlQoiErPXsTPr9TqFk0kJGvzCfgf2tjvETuPCOjryytry+fAZ3A0+KwB/HwoDpmqjfu2Ol+wkIeo666l4kmB7ND093Z2lLqJB0woEbX84oLNzM5a3+O347NLu7N1zzIzM9ZtNa2DWX7Qr0Me0A6D78efP9XnwYsEpiQJfZhd463k8QTEzMIbD2Zdt1630os9S8cilsXb0DO2DuEcMzMWjSfVEMPA4pkkJbZSKSsldnV1ValOTOUPd/fNj2cdnjf1ipo60oHw/Gp3B0qtpaimmLr76kPbuLMlacnnn3xmBy/2rVG7VeHPs/TglQf2+MljNbTraxt6dmBk+sdmg2bDurek0KYFGD45OrJILmvBGJ5CTNk9eh3W8229aSvrmzaTzdvZ2alYWTDeOu2elSYsUAAwfjNkqd9WLTuTEisNcGhrY01nBVLFy6srPbusLwAI1iTrHOASKR2FdrXetPd/8IF5/UGbX1iUrA5QiYk+ZqiZZMru3d2ylaVZeaZRuOHTcXWNfJXnO6lpJ8U4cia8mljT7N8KiWDC6yXRqC0vIklk5b3os5XlRaUnosvA9WRrfUWM3EEfZo2Lf4fZhHys1WjZTflGCbBPnz/X9S1f3Vghi2dXQAArbA3kesgraZr/6A//nX3rW9+STPfxk235vxEIkF9ctmA0rgTCh688ULIyAyfi63/4ox9bJpWRSf/Bi10BS3i63VwcW9jrPAujiZiupYdGgoZ9cdWebO9YKBSzN978snmjAesMu5K8ki75wXvvyeeI5nLzzqatrK9SsVoHic9goP2c90ggQqPBoCpi2yRmIt29uLJ8NgOfwtLJqKVTKT3LSBLltYOhdCxuM+mM0jdb7a7OoDt372qIJYCk37fV9XWxvhvtjuUKszYmJv7k2Bo3Zes363Zxdmyba0vWbdasfHmuvQdfsHKlKtNjWBghZFOw1fojq982NFEnOZC1BSMb7xzu/auvvaFzFHCDpnF5ddUyuZydX17Y0dmxzmL8Phlo3L27YaurRbu5Prfz0rFdnJ/JDoEBF5JHgJsXu/uO1RzwS5oMkDcFTWAQMAwSA4Gm+OpKI3GaIho93i91EnuffBolp0N+5iTu1HQ0xbw2gJXO9HZLX88kn3PEGXg7Q2r27mYbrx5MtRkQOk9V3gfsA2rMIQ1JKKLwjOfPntnK0orWsIC0m7JqTq5BYTZvtxXXYOPPRDMO6Mt7QN7IoFTPkB/mBn5EgFBBAQjsgzy/ANZeX9DOzy+1Z8HwBZDj+lNjUfcBKvkCeBwF5FuFJBFvrTmSbKMA1ceyrqA+8yN3mhh9I9WkXgFIpwZS8A4AoeoUgJ9b+avK505SHVJN5xyDy+/XucfAllpTfjqBgPwsuS/85hfXjvNbkqJ+X6CT9kLiXvCixWgdhhDegRQZyFuxBoCJODHsJjUQUHPK6gHg4Vre3JT13OFdx70l7Q9LEjx02I8wjW+2a5adjcvCAVCdWjUWiVuz0ZWvUa8LoOUTOAcbhnOZe876ABQE5AE0kA9UDNDUxN7lEyilHKsRzlMBFEOxt2BtU4th5q6aMg3TzwUe8DOoJQnUoS6iHlO6IymCk/2UAQrrWIlsgYCeOf6783BzcivAP0AwmI1iXY3xbcOzyUnH+AyS7yrBzwVsTe+B68+cZQg/U39i44AMDOAnAADVs0bLpbwCRgEYshfSl/A5ABcAOeKw+Ydeq9QaVmt2zKPewZ11NOmwiHpD6umxNZuAw859E3ALSwzsZbBP4DNRswGGALhyrrhBCiylvgAaUhcBl51PWleALINTmGBOyujkngIKYDVHIrp+/J1+xgWRAdLwub1Ko/Rgng5zrtfXOkTm3++2bNzvWi4Zs7XFWVtbmrNEJGDRMOvVpTE6ttVA+xzvD7ANoAtSAtYbnS7EgobVG209E/SMYk/yHMAQnKRySqo88Q7UGpAahucUkNP/hcRXUjaeGbF5AXkB82FrIjHFa41aD9YWNUBfz6Zug89j62trStEGZDq7uLLzqxvzBiNKu6zWmvIGnQJjfK/kePKzZS04Jh1nKHXFaclJel2yPN7B+JJlLTOT0PVjvWM7gUc1djOwTEn3Zg2xf3Bv2J+5XtTT9AdiLCEfn8ghG9SPnY72GYFBpDVOQC5Ad96rCzToSWXE/nMtJpVPSfWsq2YdQorP2R4Me7a6sqh1hgk/Kd88z6S1gw2wPwFwAZhTa7J/AgDTgzrGK3+Grdsj5ZHwE4LLRhrEMXgbdjr2/ne/q/rs7/69X7M3335TfaE8aCY+i1MgUzwbwGQ3EnSAtsfjZLd6bmFQOkBr+kvgnpmlFn8Gbv00saW/8NcG3PqzN31K3eMh1wKZHLSKOp6YdzoNOXJFZzpIp47G9X//F/+H/c9//9dV5P2Nv/Xfy/fjvffetw8/+khoMBs7DSyFvCjlxCarEIioECrkchbwe2x+vmB/5a/+lzK6/va3/719/vSZnZfK1u+B8pMi41L6NMUAIOGgTCQEDuDpgAllV5rjlsUwx+sCcgAW5DQhAuBKEYU6HtnF9YVFYiEL+gK2vLgsdg0SIk0t0yk7LZ3KA4jCF9qzDHwHTCbN7t3dtMXFBenx+T6kH4AlgGr7JyWxQm4nBw6FLo0KByaf+6J0oc2CBA6ooOFg2Co3NwILYFCBhgOggKCD8LMJUXAhZdlYX1V8/e7Ojs3PL1g8lhJ7SjTegE/X7aJCalDa4uGwfH64d2qkK9diNvE5Xnn5gSJx8YqJR6JqbPkeCgFQ9P3DIwtGonZ5fW2LS0tqmCjgnFyxYa88fG3CCiDBsCyAa5rERZPp6M8+Z/49W9ABKHq0pjR+seCQfM2kc/bixQtp6Hl9F8ftppTsQ5jfaqKEETf+Cph71+uSX3a7NCRegZNcOw4x7j3FJOApCWAUrVOpGyAXGzvNDYcH8fJckzt31+3s9EiJiXxOzNqZ1ClJMhIWWyUY0O6qwhqpKBM0imsOUGR53ANnApzV4QOIUm8Qnx2w+blZOzjYU2FAkUUh4Uzr+5L2cK3wVWM6ySFBIw5TTMCSZKIw8SjIAiqOOVAo/jPJrEviQy4aT8gPhmfy+ORUABHPG0UWoCPPHAct8kC85XhtwNC9fZciw2G2ubEpsAzAkuaSdcPPYx8AUMGPiQn3JZKVZFKHkwzVAcwScXv+bFsS4KWlVTWGeOJV6pjt5wVkOxnMyBq1uoANoqLxqMBzIJMrfBGNDuAmk8xaTQ1KIZ+3cvlKYBueMRzhU2kiTYMKFZ9XRt2APwB1TJW5d1qTGGL6fLb9dNu6naaFfF5LxGBrkgI0sFwqZdWrkiXDIRUXAmc9XpmJY64Na4V1c4aZ/YC0KsCGJSvjRybpts+8gaAdn5fMQ0E0JDWoJSp+fiZpJuNwjwr6ucKsngeMvY9e7Nrt9ZUFKMoTcVt/6b5lZov2wx9/bK+/8aY8rY4PD+zFzjMZfUdiKTHg8F05PILlRiKmS3tjfQJ2KPyD5NVozI5OznRN46Gw3V5eyIgeeVoKf7U6ny0t0GV354W+BzBibWXJjo72tNfMLxRV/MgHaDi2ysWVAeOR2oaMU/53ML+5jpwVHpOc6NW339YUMOD1W6NSs0cffSx2KE3EwmJR8qJnO9tqTFfX1r9gfLz28KHtbz+1NkCq32deJGz4MUUiFoolVHjz/vk+CiLArUQ6a8lMVuy/zY01DSdgCR8eHlkLH4d43Dx+2Ae3YtvN5rN2b2PDgj6PikmknZwrCrPwu/Qe9lxkQpyBgClKdosnrdUd2PPdPYGlTNj5rALO9TwPNZxA+lfIYqQNM9mBJSEFMSDFjqmBZSpKU4osR8W8vIpgzgEUcF1dOhfvBcCb5r7f7VpxNiNwTolclWsr5GcsxJ5PYyLfDr+uAw0fhSTF720D4+pLDSeeb+8I9MIHZX1t2QrZtB0fHIstDTD6C9/6lsy2T0qXSnVM5gtWXNuwBuEa6YyknMheAAEJI+BrAbaReVyfn9v2488sk0pahkS6w12xWdDLcH4COM4vL5kfw2KPTz5eKYIYgj6B0hSusG+/9x++Iw9IZPwLiwvW6XclO53JzNjNFecmGQIhTc4jYcJBhvbZo88kZ1woLsi7kDTT+UJW95eBRa16o8EKwyXAICRQXHeX0jyrxodz76ZaE/uqPRiI2WXIPDI5a/cJ76jasNO0bCqq5EpCJWo3VzKsZ13RLpF4un94LLYzyXy8fyRU7GMwiRhuPHu+o4YBNi0MmuXFJbu9xiS5rLXC3oKklybpvFy2PonEpBPm84qvj4Rh/V5ar9uwtbVlsRdgziAPI2CEYdobX3rDivOwfhje1LTOSOySefckuQ4m5eefP9Y9ItwBwMYl+I1d/TOT+mLoSe2CdAhmIecETQN7hTyhvMjGCBSB0UJD5jyPAI25p1w3BgzO78ejz8g9o/lijWKOjPQI24VPH31qqyurVsg7PzBki9Q0NOjZXFZSmVajbfEEiWIwgWCgNJ3nVKejMByAeBkYB/ALClsiNaNaEHAFMJNhJym6oSj+VJiiw9YAQEI65jyH8EYF3GLtAIxSF8Aao5HEIoFaBdkQkkMAS8DvR48eqZRm3+N6wHRBtsn1mHp4wmwArOGsAjBi+ETiLCw/WGFcT3xqGDZQ58gEGn8pUsjCIQdmAaqR4jdJHgdIcOzCkfaUadoa6b1iGQEEddsaQgNwEBrEfeYZoDZjb8vmMlavVe3q4kLnuNcztOXFBVtaXJR9wEcffah6LDkTs0AYBktTdZO8PrN5qSpubhqWzubFqHT+baQOunNafYJ8p5zs1THTQk4CiiG0jO7xtg3aCenF4YiAJj5LMh7XtTw9wX+WWizrvIrExCEEYSQvNpgdNM5cq+n3yY+35fxn5+bw12Tw6CR1fB6pEwikkreZRz+XPzkHnIecYzByNjgVQkQqAeSS1GSAgEhteQ3ZKLRa+rzyshsC0jhwgrXJIN6xSTw6cwXGAsROjOGpGfkNxjI0Fz4CuEW9xTWSQsXn1TqhBh+NWUNOcutCb7w6V3heYM4AxiE3c5K0gZPO49MJG40BpRicTtrKMwmQk07N6L8zGJ2yAakBAUSmIKu86ZA3Yn4luxGkiF4L+DxKmwWOg3VLfQB7kHOLUJTF2ZxtrS7ZXH5GA3U8gK/LF2IdK4ioDvsHxtHAJRWO8dVD7hgWy9LrDQkoVu2HvBkwZ5KW6thaA11vDVBlMg6bkvs59VpyNjsubRVT98l+NOjp9ajHuSdeY8AUdADqcCDfZp7baDwqVuVCsajXPTotiUkO6GS+oPoRmFyQg2Bpc3bTQ3D9GMxACOAZ5tpjcSDWZKfrwqiyOe0psCuxepDPGyE+JFL6kCPW7fwSljFhWq6eZR/RZ4W9zTnXbjnW7QgF1kAsbtYxNQx75JRtyL/zjEBooI/i7/Ru7W5boT6c7Vx7JKucBSgBuNbI6qlPuHaLi0Xdd2otBr6cBeqPAW1hPqYS2ldgyfPsAprzTAKeSpoudiHDkIar+btI9SsKNht3u/b40SMrzuXtV/72r9jb77yl3oEgI9Yb99UxtxxyIaCZgAUsAFCRebxfnFu6r/8RcItnPLn0M3DrLxyA+mm+gdbl3ni66KcLZWrOxp9TmjpFMjp0DgYhpRBuPCM1/zKcH3rsn/7O/2a//g9/U/4pf+2v/zU95J88+syeP9/RA4zpajpL9KszJqQY52tgkDABc/pcNOt1+8/+8s8pznv72Y4tLa/aj3/0sZUvq/IKUroOMdrDobwNyiT8Ebs66CuZjQkM9GYezlxhTg8slF82Eg5DQA02HTaOQIjknqiMl6MBphlhN/X0+8WAQTZEYYXPA4l6yFhg3BTyCXv5wX3JbDhEaLoAuGDirK5v2v/5r/5AssRsNi8KMTssyXQyc48nbPvJtjZtDM4xY2VSeXx0pINFQJDfL4bD7u6uGhso7Gw+vO9sJm03N1cCxYrzC2o8oblCxeYaX5Yv5C9GURD0+211adGh60hJvR7b29sVuMdvGoCZREwJFtxHJmVQaXmPMA4weSZxkk2dBlqpJoGApsqADGyKAIsUhjBoAHdYH4ARzpCw7aK6vab/j+cWBRPN2MXluYqy2bmi7ieFJhugPCZIZZpM2ZjKcd+giOPqSQNHxDz3gWsIG4nNCnAOydXNNZ5Nc2JI7B8eqthkk+eaUlBfnF/IEHVqeOo8FHx2cX6qAqCJHwP+MnrvUOBb9tqrD22E+eWYyfOtJmgkWfH35eUlTZ3ZVDmESMJp93hN1mFXFHjWOmABBwL3Fckikw1kldvbO2qskMFRLHFIA3Ax/eUZpHkGcOLwBSzkewH/8MWADZBOZSw3kxF1nAmt17wCDACBVTiOxmLeAfxyXWEs4o/Cz0FmSRNA00DhxSGbmcmITUUhVL68UqHPZ3vr7Xd10F1e41lWFmuIQ4bXpHkBXMSElyb94vJKktxEKiVQKRpPyD8J0IBig4IcgIvnCdkHALfkkLG4LS+vSMLBREupJ/hHcGAmkJhisDoWgwz6/NQwk3XE1B1ZLoUd8hSSDOcKBfmWYeILiPX0yROLR8PmIQwDTe/Y9BrpWMwuT48sSkOERBtp8nBsQ2/A+pinRhMWTc4I6MVMHbkIrw+TZGG+qCIRjxzCD6r1usDU1YVFq1dJGsQA2RWSTKd51u/fuyfPwuMXuzYiUIK11GlZdn7e3vzKu/bhJ49kxA7r5GBvR+by1VukeEmxVl565TU7xcenP7DzUkmeQhurq3ZZOtNEnVAFJM/89ydPty2GeTDrsdWyjY01sTl2j45srMlmQB5h02APGhePB4ZgUs0i0zCeNYyiCaA42t2xDo2bEgKDklSFEwmBmMdnp6LPZ4uLYjmEfUEFBzwnBRLGjwfWRdvZIIzdnoUXBXs0AC1mosN227oybcXwyW/p4oI1xmObLy5Yr9VWGhVAMd5y4XjC0oV5W1he1X7BXnNeOrWd5zvyg9Pe6/VJkisJDX4Z2Yy9/cbr1ms3VXTBnsXTDmo855uMlpVa5NFngOXJs3xdubXT82t7vL0tMK8zaUaYYyPjjUVCkhI8fOklu7uxYrXbivYdPMx4fiI0xyR6+fwCw12iU0RgPPs+8hWaHYIqnDyRxhAgYKACFPZr0DdSWIFnhFSppbXVZu8Ws2tJDBYKVqR1THNhMjPphlEKc6t+iwn9M9t++kTS9vRM3OpXVbEIYXG++aXXlXZJoR5PZ6wKWD87Z6n8rDyUKD5Zw4AGmMlzP2E0XV+ey4vueH/Xzo4OxQwmLIGkyJAvYL12xy6vymLiFRaXbP3+yzZAUprNisEkqWmzaadHx/b088eayD98+MCSM/jPMMU3McBj4YAYBAAUMH9uKgB3JatcVxyrIzVjs/m85DFVYsdrzuuOugKPFdI9Y+GQRYNBuyydWy49Y6l4TAM6ZI8en99K5Rsr39bttt21Wmdg86trStq6ui6b3zMScLe6tGCxoN9O9nbFDuO6OBnKwD755BPtAXg8vfX2l3WGwLtgEAfzaP/gyC4uymIQkb78+isPLOwdW+Ua+S9n04KAYn84ajO5WbNg2A5L5/IvSkaDVr0u2U3lwmKxgDzCsGmAicU1Yf+mBqGOwZuU8wRmKGc0zwZemYA0sDVYV+yz7WZbUg6adbwmaeaXlpa/SIwDGEDqRQPMXpBKwQCgwXUeO66hZGjnDMxpMhgsUdcwxedrADMAyKYMI1gSnEuwCRiGiBk/NPvxjz/U+0Euz5pfIDAAv9aOAyGcwbpH9R6gBk0V5w/NHfUH9SqNHO9j6BkaAA+1C35mWjO9npioDB0ZDHAeATjilwkgxSCF19FQbX7eTo6PVcPARsSXaHl1WecoX0PiKDYEnF18Dt4n5yKMHJ5tzl+a4Om+jxRTnlZKMRuozlJoSSwiQ3Xes5MO9fWZ1KTBQYTt06N2xZOIBtzZRshLacKkcel5AwESANsMtPpKYHRhQdEwdeZYABfv3wESsFmdHI2hMvUdfpiA9DPJmN29s2mRRMyq5yX7/vvvqx4ozOWs2bqxRoMgDWd6jRE4EuVmizMO0Nkr5kY0GrLbCsFEMPwmqbKTdEdqWt6jDM+7PaVlctGx67itwtzySkZNXcnQGmUD75ufx2dkv2NPpkYCWOb6UKdh+s/gg/WBGffW+roVF+YsGgNUcDJv9lR+FpYY7P2AXH1AiQH2FJheI4gHOOJrGTK4YQegDu+Xmofnh3MNUMapvFxtDYgn8LjX1bVluMmaA9Tg+ROAhdzND5AaFFuIeobai3qKkCzY4gT7oWgAgAUYZU9nD2Qt3jYa+j7OESdF5N6hmHDm8be3FfmG6RkYI+0lHMIRFfi78+eFnQ5I7Uz2eW+ALs73yAEi/Duvx77qUjQ7GpYCQFFnsYbZi6mZAbaCPrNBp2Gt24pqrHe+8rbuPef1ABlxLmPLC7C2guobm41bnRFK0SUhfSIjxMQdRjN1P2en3xfUWbO0tGYej7OkmLJy1I8q8Iw5RMiBknhttfHQHChZlyZTzxAJpDAi/fiTOXCUOkSqhskvriE1DdeT9UE9pzAZ5Bew9ZGMB0NWqdZsd2/PLq5uLBJLykSecTZ7NC86JW8grQOkAtLk+YG9yvsDsFKiK7LQvgtB4jMx+Kfu4VkEsOEaA2Ain8e3k2eFwACeffY+pYZONHOsU9ar+2wTcHbymrL9GAOmuuEd5wO9lpMt8t4SFuAGevzyB4QZlysUNLBHZVWtsmf0FfDD9Qb0PT09EctybXVZoWYnp8fa43kuJVf3M8x20lVAeYgHfK4pKM25IqB5Aq5dXVe0TwXNY9/5oz/UXvTL/9PftHe//q6YrdRj7Pncy/+Xgbxz4tJ7ok/602TEkRhpSpOcSIWn95muIrX88CdWG/7EX/jTBGt+9tp/vivQvHghcOsLBHRCuXXAlrNw45c2kQkFUBRBD/+fSVNXm5+QguEAACAASURBVAdI92/++v9i/+tv/R5nnf3Sf/1LKpYeffpYaR/QY9Fmc1BVlHzYlC/TTJpo7IZAh9PjY2cBN8Ys2m+Ly8vyKqGB7/fH1qjhX0BDjrGtY09QVOANhMSAh5VNggdJySnILX1o5v2S1rGgAWTk5dTr6SEMhKDDdlWE85vpKsUwhYu0+2KbxO3o5NCqt5eaKlDQP3z4sm1trYt9hPEkk5rzswu7e+ee5EBPdvZlrplIOD8hwAoOuqXFBTFtjo5ObNCD6hvXZsohjVk2jTYNDpMlCqibyrWmzUgjKSAd+8mndDcm/Pe27msTJroZZgvT32QqbgEZycft+vJSRrp8VnYArj2HEwc/NyafTVkQ2Vyvq/SrP73HTk/OdpGayarIZALGhsrBiIEhawL/Dq65Ntbh0ElufH55L/H+eT80bi5d0zGx+PeX7t23m0p5MuVK6qCV8XGlomtO4tT0NVlHgBfIfthYq7WKijY2eqZVmOuymTN5hNXBlAn6rFgV8gaIC+DCK4pie3//cPLnvu0dHNnW1qatrC7YRelMCWrbT58JpGFdV26uNPVD8rqxtqSkNgAmZLkYtTIxZlohDwnziHlGklqrSwJJVYekPjd+diTSMJEa9eUdg2cFRQreYUqpjHNYRVUgA7zqoNZ3jsUwYDpGgTYaE93d0mSTg784t2DtRkufm6KB6RaJKTxTAALIPYmeP8JYPUdqJuxHJq838nECvOXnU4wzcaO51rQYb4V2S80jRSWSYqY9MDYoJACveMYoxFk4FF6sXw5c2FOY5OI/hteJx++zufkFHWRMa1YWl1QoklrKs8jhynuiAYbR4AyMXdKLoxF7bHl5QTJDTb7EWLpSweXYBkNN33R//H5bLC5oL1EyDkBhKCwvNQq1oMdsJh6xZBRpalfFCwmIJPlEAj7J55iWwi7xhRMWiCXs4PTcmoOxjTxe+a8BECIJYjJMQUuxq8IoHHLPgGdob7/2uvwmYFmytlmHACM85xQXGGb26jXLE90ej1iz27Fqs2HvfO0bVr6+UbgDjfjF+YnYoleXFRVSpL8enpYsP78gIBU/OeSLGysr1qhWJ1O/tpoWXBFhMF2USrayuGhBn1fAXDgRV6ojjInhyGMHB0cyDIWxBjgGI6TZBLTEyBefvKaKdKZxnm7H6uWypcJRAa6XAAv+oLUHffMEnDxz7e7L5vMFlepJsdZrEqWODLgl9s/rr70iU+oX+y+UVAaYBLMrN5O2arks3wUaFjS9oxBJlHjCjK2BL9Cwb4lEzNY3N8WoqzTaNruw5ORjY+QhDXvy+LE8rCTLHbmocL4fqQ1spf/8L33TMqmE/F3qNYISHOtjGgXPfkEjwLONLFlGrp2e1VsD+/TxUxWx/bEJ8MKoljVH4wiA8uD+fTFiEaUAUu0fHKjohN0BKA74yt7GngaAC6OJX4D0NLxqGGWYmxfjGO9LGDgCaiIBm0nFlSiG31YyEbVW41bANrJtileeh1whbR6feyZhHXzp9TctGMSUvmHvv/cD+ZsxDPjm179qlVLJnn76mRrlO1ubepZJ+D2+uLBgYkZAFL5bNErly7L8EbfuONYynhr12xs7eLFjA0x6Mc0d9ZVeBbCKdw6TewYGSGYyhVlb3Ni0UCJpz/b37Utvvy1GDuc1a+/p509sf29foLRkxsGgBcIBnfGcNyT78rWsWbw0P/7kUz1vXGeK+kKhYMtLy9Zttq10fKKzHTlfgSFOKiEZpn88tPr1tdUJgkgmLQ2TMR4RAyJG0hbndbtrrf7Ijs6vbGljywrFBavW6tZpN2xvd9dCAa9FZXydkJceg6IAno4er336+RNNok9Kp7axuS6G3NxsTp5ZrAWStfb2ju3szHkTItfBZJm5NJ6JDMzwTbm6qQpkS6QLdl1vKYFrbXnRcpm4wC1/gMYgqPXEEHBn94Ub6OVzkkfBxqaxwGsLfyGkkNRL1GDyx/F4XBpWt2enxzDN8bm0CTgEIAqLyRkF8ywi+y0W2bedL6fWCQbAEzaCakakIJMJOq+nROIWZtVOIsL65L9z3vOz2JcBoKnpaEgBi85LF2L/8F6Xlld0DsJ8ABCBMYMfWnFhxSXaach1IcBu2ijJLDkStttmTfJ1/Kwi4ZgY9YQ2VDAkv6Ue9GigAqCALx5ABXsz38/1ydNwkgBKgAVruFaz/GxeNQvXAj8xwEClSkai2juQP4q9hfzR44ApnmMn8/LpWstHp+3OYGopgVoxZ/gvyT2gtgyxkQfCqB+IzaWgC5o7UiZnZhwLRHuD8xVyKXfOi4Z/oz4CUBdw6/O6RGkaehQTYo56VbPRbCZjUWs0bmUWDRP0K2+/YQsLs7IYqZZO7cnjz+UvGg757fr6zNod2HLOww4GUa3O5yPN1ORriaG7zzOy20rFNeBmeoYZhsq8Wyw/n4agdBmAX0hDkW0ro93jN5+XNYGyg2cedtVgEsTRUR3K2mQPg3XJvtto1DRcQH2A6oGkWkAZzhvz4jU01PsG2KMXwOOJwY4kZCM8EvF3xX/J+fhwDeHxSFosH0YM3EktBChCrudkbo5F5tKkAX1QYMCCotbEZ4uamzRG1gRrjaH36dm5AjoG1BQjx/pkrwd4hSnkC+I/hezPM7G5ADRxapqmUn8JgaBvGiiASc87rHgkZddXqiO5PoSKsG4AVuhn+Du/MEzX52bwE3BSTuoq1utUsukCmFxYAgMegHClC/aQl2Ii7tPeTiopErKgd2TjASnOIVsqztr9u5saujMEBOBaWYSZlLAGwVSTWp1amloeMB/JITUy/4Y6QkzWXs9mZ4sClFgTJMoCHDLgll9WwHlZiewAUxS2FfYKsgMIGXcIYJR7Tk8AsCdpJdJALFBg6CucisGbk5qivqG+rdWbdnB4LF/Ntc1NDWEIKimdX4lldFO5FWkjDrM/HBPoRK/HAJheg37NO+YMDE8k6ljHjJy1BwDqJPiCGgpFCq/N2pHncSg0GW4N7PKyrKRzPhMqJJeQ6UK/nKzQ3TMFKAScJJdroRRMwDbqHu4Tfe3cnOoOt757AkyRBVK3w7BiOEOP9fDhQwuEw/bpZ4/t7PRCz6HfG1Sfy94JY/5gf1/Xc2Vp2TIzaQFbpL0rJMeL3RDs5ZxAM9m9CEgAQEbu60gy7PusKdi71PQQLGpXZfvjP/q27Fh++Vf+pn39m1+XET8M4T+LS0zlhVKbKd7Vsbb49+nX8adzsPhTH7wpMBZffPknxqx+4i/888EvP/vqn+YVgLk1XSRTHfl0cUz/3dEAMQ10JorymadpG6K/7WvR+nxh+63f+G37J7/52xaJR+0X/8ov2m21ZvsHx4pa5qFziQ5NTXyQHJSvr+zk5FQbpzNYdxTHe/fuyHcIw1U2EJKGSIjh4WLyCdIN+s2mKI8XCqfh0O7cuSvw6oMffN8uiYzu9gQ0cFhx2PKAMwliqsNn4qFHAsmkB01/PgPN/MZq1VvLpGcEkim5A1DPO7a791at3WlogvTKqw/kt0XhIW15NG6fPvrMSS5bHbtt9IS253JMvH2SNzJjwaScpimIjrzFITWWhAaUm0YSVgeyAiZZbJCAGJidJ5KAUWMd5LwHDlc2/K3Ne1Y6wwOsr9fFtB5j7XqzrlhXJtgUsxRSuULWdvdeKNUnGgrZ9tOn9uD+loX8zkuItErYZxQ7bNBIq7z+kKacIut6Ta/NBgnoAHMOlg6MI025JKXpqhADHADEcol2TR2CHIakQFJA8jkoFnSQUtjKnHbKVMIToacpCUCfCmJYRj68HAAz/CpeeU9cPyah3D8YbQCBFMxMTM/OSypeOUyg2vLzVDhiYBhxDIpPP/tMBSFSz9LZiTZaWITFuaI2ZMCyDz/8oRhGgBqAFE72RdIH3hVpTcrY9GF/UMBzUF9XiYZvObYVvgkU8mGoziMLRwJiEFyVLxQUoISWUFjsIoAEl2QIH8QZS3MYQOftdwHQBtbq1FVgUZxSAEaR+fSGtjBXFBAL2yke48BKiK2o4j4SESuACQsTaFgCsTgxxrDtAB26ep/zMGcGwy+kEMgXKQaYoCEPBSjCW43Ci6kW15VfUKIppmgKDg4PxfJxk8qBmDk0oBS0aPi554lYQkU/kgeaIybmTLu4z3fu3JO/B3sGxTD/nUIzl+f+OukLE1DWHM8/oBzP2MHBvmjw8LJRkM4VchaPheUFQWH88Ucfq5kd0KwwvW7WVCwMPV4rFgoqzDrNhr4fxlkqW7Dji7JFU1lrdAcWz+RlPg1YSRw0hy9smuPjY61TpppEUe/sPLco/lh83pmEwLsaPhxIIYZDrf9icU5G1LflKxtoEjlSUiSxzJh1Z5FQN1t2/+6WdVp1q15fTRhyUXnONbp9Kywsik3D2imdnlo0GLJZGjK8cgawJXoq1iniYdcALiGP5dmRbLLnpFeAn+dnDAfwQ+zYl7/8huSt5xdnet4pGABbyjc3kkZsLi5aA7CoizSAKOmhorrH3P9oxLqAD76QRaIJpfrBXvQZPmhM3hvyKMTw+6x04iSzpJHOpMXcwZx/f2dHMhrk4DPZnH2y/Uxsn/L5pS3N5jTtnUknxOxtsoeMPJbK5CxJWMNkX3+2vS1vHIp7CmKKUdaLkdSajNnD+3etWMipOKvV2nYEc3E0FMOR9ckzzjBGaU8hmkZCRUJW7wztxx9+Yr2RR2weBgD8DM4JWG2ATsgSSU4EjGe9si4pHvmsgMvFxYUvmie8PJBEsifRXMPe4ntkSJ7JSgIIK4eim33P5x1pyABTj6aNP/EsQYrPsykpBElfAa+8K89Oj9UMwGblzEkmM/bkyXPtOZxjf/W/+iULDHv28Y8+QIxhSwvzYn01O2375PETu/PgVYums3ZwdiE/EbEJwiEBW4SSEKfexOOsdmv9ZsM8eLYlE7a9vW0dmTxHlcQKeLm8vmbL6xvW7g9sZ/9AAQ/3X3pg/RGT6SsBFAQlkPb4zjtfkbcJoMjnjz9T4YzJOExk9oK9/UM17wfHJ2Le8N/wNYOtJ7C7N7BUzAHmMK4ZpMUJTImGbSYWFsCVnIQ1wGgE1IZ5w/PJM9jiPG21bf/kVDLK3mhsD1951RaXlsWUhI3UrN3qPXO+cg4QFgDR9PnOC91Hzp6WfBxrNj+ftzt3tyRpAcD/wz/6rh0dn8uAGzbe8nxOMrBeq6FU43feflvAzHvf/6HV2j07u7i2Tn9gqysrtrayIDBkcamg4RwWAecXl/KBg3EF45x1MB5gbg2A4QAYzhLt37HoF/Is/h4KIt1s68yXHG7gfKcAtFi3gGVTw2b8aPg69gSeC/z+aNjkG+d3kjPOQfZD58+DRCvuwhxgTigcA1sCvtYlbfPznNcmfkhde/LkqZpLgDok2JwTYpTgU9MGlCKHzBm6sxbk2cTrKFGMYVxSZ9IN5sapGUlA2QMIo8HbC1nOaelcZzJgHGBtKpvTPeO+UmdQB4QmPlcMDWEoyEA+zHvKaC+mznDJY9QlgElIjehZsZpA7g5ro6d6EzCGJGhqNu6FaogJA4NrEgg5ENENUxOyz+DaSApG0FGLFOGqBpTsU/qeALLMtJN6Ygo+cpIsl37nZNXUI9122wFAMQZ2zlfRGds75gT1D+ADQy+/f2ybm6t2b2vN0jMxmTqLfRWEPZMS87dcLkk5gCG0SySDAcTAqS85HT6EjVZdw9UR4BNDZD/M1xvVT9PGkzUqlAkmC0N1r08JohiWI691/uCOScS6A6BwyeH4mrpQDpnM+0lTJnjG41K6kwnHaOsPbCCDcG4KzEzAXAae+DrR/HNHsQbx2BCmN2xDv2Mw8n4AI6dsWtaKAAEBYM4CAaDQeRu5mlB1UKdtjXZTtbRYMj1sJjDlD2ggAkuLfRSvQIDtXt95cvH6gP+AfGNorB7YxhENaGn85ac2HuuM4DnnbEfxwtoD0GcNUG/rik0YZOzTUm4pgZBBB96Ojt0MkCwrEz/Df1hb7jdnB9eGz6cBJ4PJSdIeElSxYK2vFFZZVmRzYmR3W3WbSURspViQ7LCQTdl42LMBXpx1x9BfXVuRSuBGCaIVebk5Fs7I2t2+2NtcS7yYAE65tgwmZFvDZIVxDi448i+GCYeP1Vj1K2wj6mWpOPAKG421r3QJM1JCoLs/7CkAerx3nfHaMyb3Ur7A2OWYarBnz3dlQUDgx5379+U/jB0HSbeA5PQfAF/YDShc2Qfbi/Cra8mlWZ/y3WQfTcb1/NG74pvKOuM9OisXniEXrsBnBWRjUM0v9lJY9SiP6IlYR0oS704UMXi8YbXCWUs6YjgiO6BpMAD7lguDCgpEh+HK/WQv0f6ewD8vrP6bPZt+gL7zwcNX9OePfvyRBpuwtlizMAwJPcBfjOE9Q3jkzTxi4/FA95maeyYVUw+dn0NGOpTUUp9SQLtbyzz8gL5ONtlSTVopX1utXLYSQVrhoP2N/+G/tW988xsCt1Ae0UOrxpuAVdq/FKRBsgFA1p+mIjoQ12kXp1jG9N/49+TPmFs/TWjpL/6121cHE+XqJEWATR30c5KvOV087JLT9ETogUJRh4Azjrk1Hnrtt37zd8XcKhRn7a//d/+NPX++a//233xbfjug6TxkpfOSJtAU0Gh0YVssL66I4cJmi08NGwNyKR7k63LFajXS41Y45uzpk6f6ntm5OU0jFfvOBPiNN1Ts7jx/7miJEzkXIAuMAzY8WEHF4oKSejAPli+D5BB1GWxz6DP9JhUHsOT0xMWRq3jod+0r775h/UFbE6JOt6WCYW11TQ02h8SHP/5EBzSyIY8vpM0xn5/VFPKGKGf5NjgWUixC08v0J6hr4/E6s0EOz0adeGafAAcO8aXlOatVr5WIx2FTqV5LWw+r5+6d+3ZwcKxiEeYAGww0d5ojpnuwIWSiG4nYO1971z759BPJKDAU5k+a8PXVBXnVYDwKm4IpJQAG0/HugEkh6iCMx2/kn0EzP6Xiq6ijeMKgcmI4qYjhUFiMESR706kA4AeFLkUNxp8cevzi+rkpcUAHLJs5hzefgc9FMUlhKL+AAOanMTelHDH5xU+Lpo6EPUyGMcUk6ZFDByPwkooLkmkOj46sfFWW1AgzYryiqteVyeeqiE0jGVB/aF//2jfs+PBITePFJX40HedBMom2BdzjsIcZwfPApJD34KjHFB80mExiqs5broWhfUoeUDQ7ADVM2Co11jeTtaTWNE0Dnxt5p/xXvJMJFfd20FJhEQh6rNWq2/LSotYQ64X1FA2RiENh29Hkn+ZBB+9orCAAWBbcCxL/KLq5FxT6FFLI6GCd8XxwHylsAHcBTrjWNKvQj3nemIiRTgfgxQRHaTyxqJ2dnqrZUwJUuyP5kqjuE48QCgHeG0XWwsKinkMOfg4+sU3yBTs6PLSVlVUVCMhVOMSYzHMNF5eKk9hhZ9pPg4GEka/F843rD+MGudXNVcn8MEWTpB5hEh+1U9L+kkkrl86sXDqxkHds53iNkSK3uiJA5fK8pHXJ62Oi3e4Prbi8homC+aNJFRlHB4eWy8woxYnG7uj02DY2tvTss2/gaTKfz9jBs22lLrKVMm31Ydaczdm9+/dsfo5AiGP54WEWz7qnUd3bO5BU6S6g9cmpLczNmY16tvPsiS0tFgU+vjg4tApeDIDBFMHQ5K9vbD5fsNlcXkESh6dHunYUhSsreFpVNUxAPvrgwct2fHyq7+W/Az4zHXTFose++tV3VLx+8ugjFZ7cj/m5oh2dnQj8zyeTzlg+AFPFb9V6yy4rt8acOxANa9hwccMe2bfi/LyAWUAlAPTzsxNUqpZMxEQ7R27NhBRmTzwckazyqoTEd2RvvPWmGBF7J6f24LU37OTw0IYdBhE+NWA0/0ManMk+FU+mdI6Qloj0GJCBM4GpJ/5v+KGQRDSbS9tXvvyGZVMJFVutzkC+d6T5YcDN+mdqzAQZvzwYdhjwItXbPTizH/z4Ixt5/Nbpj5XmS8klYGy2IPnp1sa6vXR3S80W0255l83NKfHVgbvOQJ6JKfscckH2RIYEiopH7kvaG/HoyCHGyMEdY4XgC6TpwI0UkewngGoAXjR6kjUjz46G7fXXHuisAqTHGoAGPxJJ2kcfPdKzViqdyaR7KZ+xnaefW7/Vt2zasZvw3Lhz/yWLZwr2/ocf22W1bgYQWq3JL/D1119VcQzLbmVh3h5ubVm3fmu3l5eWiSfs/e9/3wY06ukZi8+kzI/XDbL32Vlda/YnGrV8Lm8Dz9B6Ex+Zb3/7D9Xw/sK3fkGMLt4j6cTsrzCEGQhhgk5qL2AG4B+Jd+ydNDA0OewL24+3xTKlkIZlc/fuHZufzdt8Iaf326hcWxsj5WbTbq/LWhd8Ld5fsIS4n5TjCgxoNJTSRXPj90cFmAD6ss/RSCpIJRiwaCJpldu6S54aO8bFdfnKxqOeWJAMnl579TULR+P23vsf2OMnO3Z4eGK5XNoG3YYlIhF75aV7Vjo+EBC3vrpqHz/6VOxLvMCQwb75xptWKp3a7W3ZCsWcrW+tCbg9ODnVQAGmLsMAAC6GYZytSvELOiNjJuaSdmD/QGgBEs0oX4PPG2EzNYFBU8k35ygsSQAXvhamtqtb/GKiz8/PCmDhfKMppg7i7zTe1GDUHZGoY77INoLEbDHVnTk1DRkG3GLCYAXQ7wto5vrBRIH9IrCBKb8YXHjQYGbNYLGvIYh7b3go4VeGsTX3BU8gPHlMYBryf4AEzkOYzSdnZzqfAGgAEMJIU6Uvgz0Vdj83FNYzS33D+3csAGeuDXjEeqRRlhTRT3DLQPIpPoPql3pNABnvj0AlEsVUmwJM+f16pqdsM/x/+Awa/ODXBGhGOzhpcqnJ3GCHFLahXmfK/JoCXc642jE3lc6HnK7pTO39SkR3htWAWHwe7jX3QD6Yvb78kgCBfu6b79rK8pxCGWCfEn4SYAghn6aOQmsYkGkN8TNa1NcheUXBOKLmot4F3GLfpM6i9qO+APDlPmJ1QB0gXyeevaBf75mE4Bj1swEUwCKOyXibxF+AwVg8YvFY0PKFjBhayIHZF2UWjgn5yEm6uCaj3lDeqYAlDCAHI2wUHAgJm9GdfV2BW7DU2WdZl9Prxx5NPcbQlvciAIo1Ne7rPjgiigNn6G1o/LEOgYENC5h7TJ2FTyl7gmTdqsu8bgBeIyDHWQcAcuDxCTDBIJ59n32CnwtTR0DsxP+403PekAALbr045g3/nTOO98NzL7DL45FCAIk6dSW/WCesH4cveGVWzl8hCwAITuVrrBtqRGpA6l1IAAEFNuDfW9OggSARWKyJaMjub63LEzLkI8ADlmXN+oBW3Z6trC5Lpk0dgEqEa+rSgLuTxDsT+MeaJtiA5xgQh0fSmbO7vcKBdQ6UBjwW07nTcSmnuj+OPQoQpLo6EpGvKs8n68d5c/Gz2QoBJjvqj/CiAwTlHrI/UMs9330hz9XllVUFiuzu7WsYyjoH3ErOpL9gS8EqpVdh7bDnV2+rUvlEwwG9NueFLAhg/7GPeH0aPEPe0PuGERjCUwxP6oCuM0NQQkb47AxN+ewaoCNp7rZ0DgH4USdz/6kbAKG4PtTp2t96fVkVOFuDSZADgzbtB/jwOqIEa4i10B+hiPKrX4KpfH6Ozy3M1b5Vq7BHsW9IWLsH88prQX9IQWr0yfTSyJvDYZ+Fg35bWVm0XIGeCQXMtcK+5FsM03Eif2Wf53XkmRsMaWTRb7ft/T/5joaxv/Z3ftW+9vWvmj8EMWCaljiWB5cYW1PwSjcUjIKa1wGZDuidhOBNDbr+DOSS+Jnn1l88APXTfAedq2PWiXPc+2IxuJ8oy/ZJMSSqsLFQ2Mg9ml7A3EIuo2STntk/+Pv/yP7Z7/1zi6Xi9l/80i+q+aeoBqHmwaX4ODg6VNHKw06BgCaXBZhO54TKP6KYGzFVcZIONtbdnX3LZjDRruthhOGE1IIDincNCADLo95sOuPUsWmCDuWSTY7DjEYC6i7/f75YtNL5uYtY7rUV60ohQpOHeTYSA4oaNPh4M8GEwbdnfjFnhdmcDH4PD900Hqo2IM7XvvYNe+97P9AUHt8gpi+8b84j2AAUJExNaeowk89nC6If09jhwwIjxxdw0beVGw4lNrig5XIzlkxF7Pz82JKxuCa/Z2cnugYABUhNYtGEfKwwqD4+PpD0DUQcc3Do5BzA77zzjsWScfvghx+IHYGvUDqRtEwqbnc3V+zenS0VCGx4khFIwx42fzBsHm9Q0htMxgFBOBwoVLnWFCqugYNN59V0D1COgpyNh4IMs0++hk17YaFoq/iUQb2NRJQuycYIG8yZ0Q+U1sQ9pfnh8Nvbx9ya1AuzAL4QmZQKJjc5oEAPayoBixBwj0OLCQUUQ/xjOPySqbTuE4c+k34aGQ4DQgCK83NKu4GWy4FwfHRmDx68ogPgRoAAbIGuAF8M4CluFa87cvIFfNn6gLyGRO9GjSNhAnwgAGGkPPxydGiMHis6BDD+D0VpppiaN+QzwnsFjML8tnRxrvVPcT+TxKAzZKmZqCLum62aJvBM3YN+/FUCOmTwOWEii6YfhgBNS5hp1thjkVBEBSHgDyAx002M14uLy2oiebb5xbVFxvjJJ4/ohdQwAWrwrGt6q2l8ShIM6NUceBQiPA+ACsg4ltdW9HzuIZXBFDce14QcnzgOc+QSFHQwe/ghYvkF8aAYiAnhfI+SugYy355EfLNmuN+nZyUd+jAH8/nCpOE9VCobz1gs5NPkkGLc7/PY0sKS9inMpAF0H3/ykQVtpERH5GXcWww6mWLzPjUnlNnryOaKRTVDI29IzI0hxaUKjVtNarNzBXv9jTe0lssXVwIbNtdW7PTghaQYsAD4OdnCnKWzWVtfX5VfUrfVsKP9PWzkbEl+SRm7OL+ScX84AFOvL7YsUdn12o2tLMxaIZexi+trO7ssWyqXVzONv5mSlqKuCeVz4IumUAMPDJ6EWDa8n0KOFAAAIABJREFU1/3DPTFiJP30+O35s+eSWsH+XFpes+tKVT5NhBkcHR9qL8bDB/Du+uZKhecs/oYU1s2O1estiyRm5N11fXsr3zGqnMtyxc5KGN17FRRC04EkkXWEtGVxYd5mZ3NKvS2VrpT82q7Vrc/e0e+I4QVQyWt1h2NL52ZVIHnGfVtZnrcHL9/TM8i0L5HO2Bh/jAqyGgApDGhv7ej4TGAdf/L/AT1gUyGZeOXle5ZOMpkmwdbE5EAKSmoefjF4s1GUUpzC9MLYH1ni9W3LHj/btSfPX1hyJi9wC0kj+wCsgvEQyVDS3nrzS/J+Kp2dClxhf4ZBqKS4icwD8ApmysXFRF6LD4rPq+m149IDSDBZJsK+JTCJxi2fS6tpHij4I+im6/hSiR3jvG2KcwXLZ9OWyaR0Xp2Xzuz46JRAQtvbP5IUFwkNgH3IM7Jq+dJCeNt5RprCAwatbmzY59s7tr13ZPdf+ZLizoOJlN29f1dMFIAd5ECXpVNL4lXJtFx+aU373nvvCcxC5xTPzNiQaXGjZqFoVEOp1155TR5rHDTXjZoFYzH5U/7Lf/mvBLC/+867Ku5L52fanwEsJbn0h2z72XN7vrMjEGNtfUMMX66Nk1oMtFewDxGXDmMEdiVJwIAoyK9ee/iyTI8BCBkIwdaEWUjzBkAI80MGuZUbrTF+DoMRwNqTs7LV6i3rjwaqKdhnM/m8fOaWVgjR6MpMmEk0YA3rPRGHOQxjwqPah+aJ2Hjki8fHJbFJALg429aXFu3msmTl85LuMQmPDLxIkeXZfuO1NywWC9uTZ59b5fZaMuA6qXxDs1AkpsEN5wdNKRstbGbA7CJMErEx8HkhpKYlRp8zeQcQSqkB5BoDTjG4YD/jHsPS42ezJPlcmFcD1rhhFV5ezp8GT0MHWtHwVFRTudTftDwnqfeePXuuBpAmDhYFTZMLPmC9815g+8KGPdG65ywCVON9cW8B3ak/fcGIwIinT7dVl+ZhELawHUh/wXKh5uL8ardIzu3JlBomIUEbkm+xn4gx5rWWbCr4/F7tn+wLfBbWgJpGsb4B2JyMDc9I+fAg44RZ6XP+VZzxeAFSj+JzivcM1xA5MjUMz7Zj4Ljzj88Pe4L74FjuMDIca0gmybBPOgBIDCnti5CIqTcXP4/ryr1UIADs/wnYB+MH4I0BEvUeTAjWGHKkqYxT4UE0vt2uZTMpazaq9vDBXdvcXDaPd2hG8891hFHTgu1zZYl4wuKphNjLyEhp9Gv1tmRlPN/IzK8ZwDYaAqeoX1gH7GEA+zBGucdOqsowNqoUOrHiWBeBsJgtjVpTkntnSA+LNqwAn9XleQUKcI+oLQCWCNig2Oa8QgYvZg5TWSXHDWULApAp4/du1yXowQgbmXoKG1EdEDDiniGnUHEAkJpoSUVdyiG1HoMoMVC0P7uvRZkCC9kPQx8gEK+lwUhhBpilY0tAEMyYgVAVb1aMzD3yb2IAK88+maSTXjcUk2nK9GMdCDhutxWQxJD1eiK1571S/7Lv8/mmQPA0UETghSw9TIN11gu1O79l54Hktd7QZ8WWghqVNT997qagGd/HZ07GAub3jjRAiYYC8tFapjbJzqjmaiNPY4Dj9ynEhWTB4sKCPPrEdOsw/A7p/YtFJQamSypkqMTvufk5qT/07DC4D4Y0yACgu7jCHsbtcdxH7icfjs/hBsI+vda05uYasqa4fq4f7GlN86wg1UVVAnACqM1zRW1KGjBDsZPzcw34GeLSqzHgAlzkbOY5UxojfQFrXn1Qz1JxQHkYhiGbm8UGxyU4TvdmvMUgBVCTXFzhpdVVX8Hgi32VwcLhwaEGASRdKzxg4hsGoE7vVSOcLEKK7VjDfWUFev3qudl7YEhOEwPpQdgbqcU413hf1NrsMzxbvJ6C1jp9y+Rcz01qJ0z9qzJp0JjYe5TICdAcjiasz/AmFLZQMGr7ewc6Z+Wn5WFv47VHVshnrVjMWSTs5ON4+bE+IFU4/7e69m6GQAyosWWZQQFzfWMffO+7Oqt+9dd+2d76ylvyTJ2yhzm55dE4Yd1x/en96PsF/k/Arf8YW+vPenX9jLn100SW/hN47eb50ZhFI0D8/6NNdYMsJn3O1NkzJhp2YF6BW8gSMe1joxib3xuyf/D3fsN+97f/mSUzaXv1S6/a3uG+i97tdZz0T7Rrh9IiuYCu3W7XBAAgXSTSltQ8x3RpOfN3X0DMpJlURmwWJkKwUygaNre2RHVG98zBSSMAOKTkqCiG0xVtPlNNPA8TtH6may9e7KnRYLqOwbemSL22gCCKDh5Apu1bW1t2csKUr2npDIdT2O7cu2uHhwcCmfgcFIUkB372GcXqiQ4k2Aunp+cq9PjcMr5u1sTcQvYYCTGx5EA2NRj1VtUGo56uQ7l8a90OmvagbWysWPn6xDrdmt2/+5IO+EeffaJrwOeNxwFqAmqe8JPZ2dm22bmCNOAUnrvPn9nGBvHhK4qFB9wC4EhF4/YLP//ztrZUtJODHRUDyKS4380WckyzRArzSKZRA5k9OgNxZ95JIcjrM7Vlks5Ujs2GA5Mpxtr65kTO4FWTAnNEDB/F2zu5IoUVSWT8HYYXxWv5piwKLZ8T5h6AD0Amh7LiZGXO69gmHHT4lyEBYK3SQJDgw/SKQ3N2fl4HhQxlU2l79OgzJZJgVkrKEYdN+epCU23WJOuGzRsGIYU3E3wmhYVCRhur5GVINCXpaSpVhQKfQgsaNdKX26ozQgeI5aCCncT95v05A1AMZZF1mOVzWfkX4KHBoQT4QNGLmSOFxE2lau2J7xssoUIuaclU1NrtWxuOkesFxfqYLRQtO5O348NTmczzuar1W3kyzM8vaiLDgV+5rqp4RM+P5G1jfU3MG4CRp8+21RjLj4Vmg2sKc6F846LhI2E7OzvS4XhwdGSJZNoyWeQvfdHiSyXAJszYgzICHXnGtrG5KdN4fAQAMDmQYFjAMKfQgzUGIMf2w8EryvTYMfk4xGnqMHEmlYdGhEYHxheH6s7unhow3htsJjeFH6jJEbOhciUQAFkuTV04GBFQLYPR4cA+/uD7FvF5JKFlYkotREEHG4ipFWuYdUt6DesTWV9hflFMSXytKmKKdS2KrxWhAwJro0qOatbrSmcbdHgO1nQfae5X1jeUYgkDC2DFZ0Pb3X5iZ8eHAvsXl1bkx1Gt0eCE5DUB2xQAHo+KjeV5m4nH7LpatdLFld25/7J5AiG7rrrpHxNiprmAJ0iqKAaRSyOf4RqRSofcGybcnc07YvuRStNtIT0N2+ade3Z4fOo8MMbumtM8YE7LRJ3GDwYp3l7e4ciefP5EYRbxmayNMUnHOD3goqlZF7Ak3fQ3IdBAqbaKrR7YMl5vQZ8Ayl5vbCdHACQRiwYCNh71rXR+7BrPYEBNACxSfAfjibDVaxVbX1uytbUVMwpmTB4lq/Abse/sjUgit5+/EEB5fHpuuy8OtIeQBLZYLNjX333binPZib/ajPweAE0yuZzkpfizcTYk41EBH3hbYdDc7o/txcGx/fCjR+YPJ2T8C1BE80sxJ+aAz+zLb7wumRksPoBj9ufVlWUVojQhNNj8TFhQDEAojGGn0jRxLvIM4gFFs8/+xZ6JPOvyoiR2KuwsIrYXF4q6toA07C14zNFAZtMZFfDRaFBMt/v37sqjDok/9/hHH31scwtF29jcsI8++IH2gwwTV9/IluZnBebhD3V5U7P5pTVLFxbsxdGJPfzS6/b6m1/SHoXEhL0MwJNgBWyYxwwMrsr28YcfW3cwlLSBMxqgkt/sFcjcKORpngB1A4mktUmnHY7t//7X/1ZsZ85Lzu98Nmfra6vyPQNMhtXzySSV7u0vv+UA/nBIIABVDNeJRpqzpE5yGb5fMkrv2kc//LHVqhWBVzDsKPA5k5YW52Vky7QZ/0zAZkApKpUvJHPIuAA7ai1rtl2yU+nyQozAhaUlC5MORtS6xy/DdabqBMQ4Jp2TufL8sEfFk0lbXV23nRcHSu3jbAQIpSFkfSaiEdv+/HOFoxwe7CvJDYYB73dzdUXDiVA0YE93t63WrIsFwjpcWlu3tbVNe/TpI+eH1O8ImPvmN76uoBiGVzyDnGUA2NN0MZgAeDdSt7DXYTINAEEtw3uDjcy5STNEzUHtRGPJvXTGxUzjOWOciTrDNs5kQHPAXli9Mpbv9ezZzvNJsp9ZNlPQGQ8wDKOUAZcz1SbFrqXml59NOh5AMw0Y+zRMSVgFR0en8nuCdUDDikyeptgFKPjE8qYZ5zxvt5A7kcA2mePiN9ZluJoQ0IcnK3XYNNFZMkT5leF5NRQbC7YM1yaoFMWWa6SU6ExSrZN7MfjBb4mBhj5L3yVD00hPDdGn8kHOZHwO+T5AO2oq7glDS555ngEaNfYL6lt+Ab6ItRnn/MRI361/zlZqWHnRqolN6jrJ00+G3vjV4pvjDJ0Z4E4Z8zSHw3bLIiEGY157+eUtm5vP4Q5u/XbTfDSlPSTohDCRjpw2Xzik0A8ABRg3DAjwLyWdlr0hEHZKDHySJD3jvpG2PsJD6FI1HvUVYBT3Dz8g2E4MoPGRYj0iXeP5oxYkLIP1j0yt321oHdNMU9tz7cejgeozfuu/ARCqUnRDRewRYB3CaOFa0QPw+QWwDWHrO/9Y+bWFw6plp02yUilpqPE07fesUr/RPcN3U8OnRsMBxQGf9lQEa91BT7VGu4HErqN1B3NrMIKFy9ePxAAClOYcANQiyVN+UjwPAnOGXwQ0ARw7RQ1Oi+xzDefNNAkgoDbi+QJ0nbIBue4sFvZZ1jbXnjVDfcYvnl2ClwCPSqULrTHWttsDnGk512jKGuTfAKwi3qEFfUMlMy8uztrq0ryF/EjpXEiPq7+9WmvUZXgCzjAQ6/fEauLZRs7MM0u9qqAnmFYk1ZLWmUrZ6vqa1ojk0dr/nFTfGbzfuDRMhpEj0ixdeqTAY8AtHlwsO5BbAmKSguoLOAP9iRSaPVBsLUmqnbpF6YOxqF6Ps4g9vlJraIDYG4ytMQkxQZkB+MrzNQWcucbUVQywqAMYJnIOeb3OZ5d9hs+DogH2P7+Hg7EGmTDn+HzrG5s2X5xXP/X9978vkJO6jX5U937iuQYTEWkmN5c+DVCKPoo/6RsAi0X6IDyngHd0V2QN1sBCcV6sS9YOex39FNeeIX9Baqg1q7eaUnPgaQnw2ukOrdnoiMXFMwLA58XbkfCHWlMqAIgpfGafl9AKehsS1AnNSlk0TIIu+wfDbFKl8URuqzdPw5LzoNY5Ug29srAg5v4P/uRPNJT7O3/3V+3LX3lLtSDXkfvNdZf8e+KR5sg5zl+MgcDUK5x/13AQCG3C4PpTBq7HEis/M5T/TwCC+um9hfbliTy3HMrpQCyVDwK6JlMLLSSC6pCCIaFjp2Y60hN1kJUW9Efs93779+0f/cN/YtFEwt585y17vvNM5uZMTmFgMGGBRcBDScMEM6vZrAqpPy9dCUhhY3FTup6Kp4AvZM+fvdAmDHCCPwxmnGtrq7a6tmafPf7cDo9P1JAwPaPB83s4eJiMkVJGah2MkL4echgmSkfpY9xY1cNNsQtYgj5eqDapb7GYbWJYHEBed6z3k85CF+/Zu199V0yuZ8+eShJBHPrm5l2ZxCMpItkEGQX676ura1cgSas/lpTsioK2UhM40ritq6D1+IbW6jXF+OkP0Ja7SSgoeKVybuGIVxIsCtFqraoDlQ04my0IPAF0GPa7Sj0k0QevLEAYDpM7d/BZaquopGHg4J/P5e3+1h1Lx6N2drRv9+5uSYJTvYFi73dARyZn4Ujcjk9L8udhA4ZpwOEECqFJDo10HUou1NusDhR+Tn6O+4Vhel/AF4cJ95Pryr8BYtLQUfSub2zoNa/KV4o757PQ/LAukH2JudBoaLrMfW82ayqQfvSjH0lOurq8pnvdH+AX5th6MJrCUee3RpEFCMk0X14LfZe4gSFsOBJ0niE9vhf9ekfebrDWjk+PVXwtry7a3Gwe7rCKCsV639at1WiJ8ovsZ2wDTWsoqFlvpdOSLa8s287OM226NBkUpk6KEVFRQsLm0Lq2d/BCRT6FB75brFOKHAoxJo6sbRgaSASWl+ctGuN93kpOiRSlUe9YJoUXUdsC3oA8LGAWcOAhGVheWlXgw2gACO2VFxvALfK1m3JF7BkKHgo3ni32AsIcoAzDZhHTCvNaQo/RxyM7qTVFrUZyzPMM/ZlniOuC1OnmtiKWAlNjx55yRS6HpkBS/BGURBe2WrUqwI0Dl4JFwF8+J7ZEDz8hpBTyQSLJzgE1J6fndnFx6ZIUYbEg54V5OTtri0sLdnJ8qHsBVRqgmgk5rKub8o31mk073NuRPxBgivzcAkFNjmAqMn2GxUeaz8baqnVbTTs7ObL8fFFA8u6TpypsAXajqYQdIbUWYElBh/9E2xKxiCVTmDvntT88ePVVK8wX7eDgULKvu5urdnF2bDelU6uVL9T4xFNpiybS1u6ODHb5+tY9O7u4sMot92Bgd1eXLJdM2vHpma7j3MKS5eeKkk7uHRxYrdmSyT9NGEwE7glFOdIvFYJjotwTinWPhaO2VFy2i5Nju7k6sYXiks0vLNuLfa75wDr9jhgIromdtZtrYuJLFvabmutoKCxPxcvrqgUjCXl3JdJpsRgpmiIB/J5OvzAvpdhlT+Ys4P5wX2BFptJpCwTjVq80bEDSar+nprze5FlIy2Q1n6fpHVqr27aT0pF5PAN78NJdgVsAJi6giAYybP1uT4bJ5g3Zs90DTVlhbOwfHmuPYbI4P5ezt770qqaqI7xDxMgI2Yu9fTVBSQFOI8lxFuYK1mrUlIRIQesLxe3somz/7t9/x3zBuKSJpFvR0EJUomAOBDzyFCvkshoEIAOCsSqJFqbxXQxxQ5I4sLfxbzQB7LmsdzUXQ4yvkbL41QCz13MvkMxOQ02obKH6M5CIIM3xAwBMClevk/n4fTCxGrZ1Z0OMKZiTgIW//y/+hUXiMe1R7//xn4iVsVmcsZc2V62QTtqzJ48lS2Y9JrOzdlVpWOmybA9efWD5+TmlqAUjITs+OxFYs7G+LhbD0f6B7Tx7LnBLbGzMbmmafC7lcHV12TL5rJq/sddjS+urFkykLRgjebZuH370SJ+Z68H7xVieyhlQijSm5y9eSCaytrqi5xrAC0YfZzZngZMkea2G/5fADb/5xjyXPjvcO5Ts+cGDBy4gI4a3z62NBj0L+r22trKk5sRHgEK1otpBTeHAsXoxbB95/Ta/sGgzmbTYFVc3FYFoTJNhbDHxB5SE7XRx4QB/AHLSMbVnZDMCQgFneM7YQ2HCxMIRAaqw2TiXdp49szn2wMNDBQYAAGGfkAz67O7GuiVmYnZxc2WHJ8fm8Yc0TS8DRBYXbXVt1a6uLiwS9enzMMRAjs0zCBgJc5iBEYACfisMLNnrOddYmzTfUx8f1+j21BwRYsO5yzV7+PAVnanyeglFJr5WA6vcwCgmfQ9AYCQJG+AB+zIgDRIaZFfI8Gk4GXCwN0G2YK8ERGOP51mVl6GPYIWcZHGyIhib2LTPX+zZ6dmFgGEYvhjCMwgAGOBcmYftF4bBgcF2Vd5K7BP4xwB+cf9l7hwOamgGC1xghZ9rFnP7lo11VtPkMtyDDc8eButJg5Dx2Oq3DGc9+l7OKGorvNsYKCCp1vvtd2X3QGnNM+xYWCRKu1pUCXxjGIfOO8vtD4QmOW8y1hCfi4EdjSgJr9QY/BIgNsRU3EnNpv5IjrUBkOWSwdlvr68udSbC9AS4pYZkr4NpTJhKvXZtq6uA8HOWTIRkO+Id9uWzRUotH4Z77THnx0YvAKMiEIlZp9m1FwcHdgNDtnZroQjSSJQIqGOd+Tjf41IkaZ5NbBJqBgbfgP3UCwThIGklQGcDVqaYeF7tq9Tg1Lijnkt7Yz2w6UquhNxLXjxj84ycWbbkjtQAXIMR13boUt8mwSiwCcX6GDkwwxmROyNuGVQbtaQDC7nnDPt4z+XqjawolCDYcsMEgH7qlGwhr70H9hr3zjPEZqKlepIzqtXp2m2dZ8Bj7Q5gE3UXqg13vgicwZxeoTkMufx6HgA4qIH5O2cDf7JW2BfUL8nfjaChjhp6BkwyWLeRWFtcF85m1hg9EOuL+hCfXmTJfH4GutNEUl6TZ4TXVIr95HownE8FxpZJ4Ls4O/FlY7hCEAGpiQwHkKWFVfeyv2DEDkBGz6RrOwlOYO0Cvl5fXdv1VdmG/aEGNyuray65ddAXU81ZdAz0LLFwAErZ43W2auDtBlsutMHJex1I6lIxAaPYZ+WtprXRN5/Ho5qW4DJXs7twMV6P6wKrCuY7fsPUZdjMHB6dynOSfQ8ps6SpyKVJi5QKoiJrAoaXfuxuOrBjm2IM8qwQrqQURSONMqgaABYwPmuyHwk62xCk9bu7u18YxVNnskfSZ9BrRWIR8wcZ4ADAmpPMdxmUZfX8MygHDJp+dt4bQyBsW+hBGNwgGcWrTiQCPJYbdZtfXND+i9qFmumCRPQuQU0EwjHYb6mWxR9tJpfXYIFhGZ8BhiwBSPjhQXrJZVKWTsdtbYXE76GGZTbiuo8VCsLzyRrO52YFcuG9fXZxbqlYzEJen3320YcCHX/1b/+yffMvfVOBVEo9BIiHIe4Ww0Tm7Zz/OK+5/9O1qq/V0GuKb0ylvY7hFV186Sf2if+Jv/CnB9X87JX/vFegWz4TgVMDLVao9MBTpHPK2nIGitpYtKjoJjCJG4i5xeIc9sb2T3/3n9s//o3fssTMjL3x9ht2W68KJUbrf3h0qOIJCQF+RMTcr6+tWzwRsT/+4z+2589faPOnaWNjJZULzT6F5dHhiRKQkDggleKgAxTZurNlT5480YHqqP41bQyxSNxWSNnxeezi4lyJZvx8R1N20y8Xr1uTJwwFDcl9vFe8wPj5MFwovPg7n5lDeHFlQYbo/H1paVF+D/ik4P/Bz2diyYHw+PHnMo/NZChOTybGnVxXPoJPk40GJqfdgYWVjBiwdCZp1xVo8n6bmclpEgbF/vBgT6yt+WJeRRH3ho2K72+0kORFNSVlotVEWtmsqbjKzS3IHB5ZAx5c0Lu5ZoBbNH/FbNb5jxTnFa/O5B9pAFR6DJ9DGLZ70IWjMR8p2WV2ftH5iBUKmugioeOA4fMASLEOHIjYE/MA2QbXZ/9gX4cYhyo0efzOtPEMBzIpp9BlUzo7O9O/AxhNad1MYpm8ywMEj5ZCThTXeo3Eo6qLLsc4m01tTDJRVgUMXgZIAWAITT0pSPlQMskE9WeqL88RitnqjQp3bhLG2jQpsKZ4jzApSP4IMtKXaWVUmzlUXA6ci/OSngkCBvA3oOJmMoHE9eryXMUbhsizBRfPzAE3P7eghhjDYdhqJEbxFFLQ8Bs2IRPG57s7+jtrtNuq2eLinFWqV+b1ucIcOjcNaySExIqEHA7psG0/35mYRsKs9IilQ8Gxsrisa7UwX5RPzxH+NyQVtlq6f9xbmkwm1VwvCox79+/rvg56NAQm9gkTWUyqYU/CXJS86Ppak0OeuWw+P0lGrGvKBiDF1Bc2GwwSpruYafMzkQLyvHFPaWS4JxQ53BPkw+cX51rDsCJUvESiMjXmXrz62usqara3n4raz/MBO4ymlIZCCZOKcW8L5KFYHvf7dnZ8IDN333hsAZoGhScELZZMKumN+7S1sWqVqwsV9/iCZfIFFQ741eHlgEThClYK3k0en2jrASKkPRQ7XrutlsUC45nevH9PDDFmybXKjWWTUedRdHVuGdhYlYrdtjpisGRnizYYw+siPQmTXueVECE2PkihgodLRr5xlzdVKy4t20X5RgEW1QaTxpqN9Jk7FobFFA7rOas3azJx/d73vmv1as0Wi0vmGw2teoln2Iatb96xTz77XI13LJlQIl7p/FKFJBLqJgyT7IwKWAFR2ouSVmt2lLoIg0XmtB4T+LW7sytpouLp8YZKp5TEVSiwL+5L8vPg4auWLy7Zpx99au1qTTHQJPHGEjFLplMCW1kTBIlgYuwPkfY4Ly81QFTJFcZE3kdU7E8/7/4hkkSfJq9n52WBEAxGYFZhmv7wpS0l2CE5hJkxlTxQgNJg0NQA/r764CXtq2KB+P2WSGXt/PLa/uDf/JG1Byaz8TJy4IDzDIyKEdOzt9583e5srolJen5yrKkwzS+FsXxcBviqcC9jzt+iWrXrG2LFI9qneZYkbZs0PUy52f9JsqR449oDJlEkYvaM5AiD+X6no3QqWAAysfcAu1AE97RHc+aSGvcfvvs9+/zpE8vk8vb88yfWqtXtlc15+7l3vmy+Ydfe+8535Cc5O78kn60PP/lMHjB3X74rySuJgte1qr306iuWm521dC5rWxubdnlxaf/6//oDe769Y+lU2urVWxWrgBOwyWAQzyDHjkWs2qorPj2/uGaly4q9eLGvJiQSj+v5hqlBgdvAGBzfswhef45dzPONDJdGHWCY+6rJNqE3NP3hoPVsoMKmB3OiP7Drqxvbe7Evtmdh1jHI2IuQBGKcTZPLOQgQBIiIvIlmm0aJ93J4dGKPn+3IbJ/1hlw7my+oWSbVGVYzAzg8I2HEsYaZiHPfnj1/run9a6+9NvFoG0n+zJrgXADc4nmt3FR0vsAoXSwWrXx1ad///nt2d2tTnoeVs0O7LJ1YrpAzj99jFzBI+yPL5rkuXsm1ARWKxVmLxf3y0gSgQv6NjIjmnTMbgMGBKI7dQDOnxF4N5LgmWYFfYlUAlPf72mMZuNAYsAeJuRqNfWF8Xq+3LeBn73YJ2O0WARIt+WvyutRmPFvs27B+xXyS7mtiem2AP0n9G38CMMFK4r1z9JK8ybqmBN3dPxSrAMACFrHYY16fAi8AVxgiwqjmjOW96Gwwn4ZTXF9AJgZafD6a3HaToRbXYizmCM+fvErjcbHrCEVgb4PJjyoA5hZPj+dhAAAgAElEQVTDGO4TsibAQBK7AT04v/iM2AFMk72pLbm+/Dc+MkxDARVYHMAu9hMM60AEmn4GFISwAJAAngBewWIDcMZKgHpgmjwJIAHjmkIeFhNyKX7B6gZURL5MHYMsHJNnAE7ORe4HaxPALmhd83kG9tWvvmXZTMzC0YBZt2VDAAT8Hdlrun1ZZYyGLvyIRG6UDtQpYo9Ua/LGef5iV80yA4NWu6daiM9GbQdDGUZw5bY68cxzKdoAYDBT52fnbXVl1RaLiwKpWGOSDncZpDIO9mhAJw8heZAxCHasMs547Y2TThRwi2sC2OKUSnwtHrKuSUYKyv2aZBUKQJGsb/I/QJgpuAVozjkG4IkPPd5h/FyASRgrLpV3pNr7+PTE4qmUBt/tRsf29481zJP/6dhjp+fnAjqQlPHsYtQNUKC0w0n/Rf0LsANA43xPg+odqIEB9Lhv7If8CRBHLYqNh0zB8e1Cftl2zDhqJ76/2W46Q3NYjfiyjUYakPJ9U4BI6aYkXAeCOrMduOWkuwwhAULnZsK2tVq02UJGASeN2o28lPAJpLfgWedOiUE4g9XDQImR3C/sKTS8FVvoRjXg7s4L83v89uaX3xRzSMzNdlvnIUEZ1IpIFGH4KERJoVod1f3UjjxrgIA8X/Qd3EM+h1Pj9F0ogA+AiwHr0CWFjjhDEjY/ByAz9evzCEjDn9axsWGRjjVATGdykibyPNNfypsrg7qgL8CTvQL7FdixXg9sIfy8ujYc4QkGe5K91nl/QeKAzQ8oBIBGLUD9yFqi12Btn1/gM+vM7jnHT89OdW35fMGwA3UBL+k5nz3bUR1ErUCfxdpkD+WeEjYC6eDunU0BeICx9CwMHRiGOdUE6fSrtra1ac1Ww/YOj2SaD2iGaicUQqaJ/UhT1gY873NLi9Zsda3R6NnF5bVAQEKQsBmKR4M6r/HGmy/MWCTsbF2C8uTyawDH0Fu9CmE8o7GdlUi2diE83uHYPvzgA+1Xf+uX/0f7+W/9Zd1z4RPy1HJJi5phMlGUyTxALue/Y7Dzdfw3wC36sT8rR5ySeWJLP0tL/PPiRf+/+vrOBZ5bkwTEie/WND6TA2Bq2qav4fAdjkQ1B4FFQ0vMvbivY5/949/4bfud3/l9a/c69tqXX1VDy1SJ6QCbNNIlJoA8dBQDDpAYqYFl02czyRfmtJmzacM6QpbAxILNrtbr6OdjPMxEF3PVjz/+WPRJiqHaLd4ZJPIVrNVl06nJ24hNho9Ggcb3sxFSHNA0QXkvX5etWr0WMMGGzuQIwIDoWPwQardVpdnMLczaSy/flzSCoq50VlKjReIdvzCi5yHjQWVUBtiQiKfs+Mj5R6RnsirEKcSQGqjQBEAZ9Ky4UHQmpM2GNn7AvXv37tnu7v/D3pv9xp6m931P7fvKIlnct7OvfXrvntGMRrKTeAEMxIGRAAHyR8QwJCHJhQMnEBBfOXAcjWRJthwYuZEvAljBJLK1jDw9Pd2n+/TZebiTRbLIKta+L8Hn+1YdKXfjCwPWYDhodM85ZLHq93t/7/s83+e7bKtQoClFFibjayY08pHAJwHPlnO9Tw71SDQkzXg4ktTPdkkS8njEkuNBZ6J7Y3PD7l7bsOZVSXRimr3ZmawMsr958rWMxzlMADxGFAGk9UAhlrk8LAemhRwOaQGYFIQ0VjA5ImHn+UGhznWnIAxMpA6JhAM2MHnrDXj/TW20XCMm1nwv7CE2dzT6gEC8d34PBR6AIoEDHPIUn06P77ft7W0V44BZFPKF06KKGQ4CJFYuqWYg5hLfT6Msqnq3K+CTg57rPpTZqJMHIMdDygjjicOHJjIYwh+homaHYjOdTIuRxSaMRIgCHEqyzLsvL5TACCNgQAofjCilgyQcK6tSU4MEPZkmiXXBfUZLT9GiqWa7Kb+eWCKqiVA6EdVzxz3u9TsuBWWSOsmEmQMfMBgacSAUVew1Uhsa3+LpuSKRKU4p7qGKq1gjmjdCkEDFWnU8fYI6MEPhqMIfYmoCuvJLoPBAjsvapyGjkdVzIsmZqVGiCcR3DpkK1w0zZuQGgMkU/0g/AVD5PBxwHEg0HBzAFAcAghzyHLjcSxn+1mtaU7CDMODUczNA9layjz7+eOLn0rH9A3xx8E/wmD/ootWR4MIe4TVgY8CGyGWS9vLZN3ZVupTpMtJeikkZeBMSsbEmadVQSUxeiwYAD0JWa8EoQhIxtKXFeUmb9g/27J13HqlQYcJPoQrLdHFh1g7evLFap2vZ+by9+9HHKi6ZYB28emGd6qXFg36LyTupbwOP17qAyUgmZnK2tr7pfJE6Pd0HnqVUPG6X50U9D4CQFOH4AGFsmpmZtT2Yo5jDerx2hkSxhYQEL46GwDoAQ/bdzz/7XF4HMrH3jK1bPbO19RW7fuOG/bvPfqyGeWl51T7+5FsyPaWpPz07N89wbPfv3jbfaGTHe7vmxbfCR4ECSwhD2LGlSTgNhtQUvnq9LVYtTBzeB5PDXqep9EcK8tzcrKVnZq3v9dne6x0Ljn3mY+/o9ixLItCgb9FYyAbthgVsaItzGU2KkXCkMjMyeY0RBDIaCRBn74D6TsFECl3h9NLavYEdnV4YHLa9g0NJI5aX8vbw3i1bX1nS+eAd4SUEc7fvpGdXVwKWCifHdm1rU/IKZLkwJlKJtJk3YH/0wx/ZzmFBksyrelMJSKxJQHB6q62NFQFcl2cnusYUbUra8gf0zE/TqZTAFgqrGAOkmzJI8cfje3guKRwBK2H6pNNxNVJcUya+nGkwgziH2YfzOaQ9zmya84HGQF6GSJYAGUMBeTEiZT06LSrh7+njL8Su+vD+dbuztWzHu9s2HvQ1UILNiDwRKSCecIF4XIyU9Y1NW9ncgDpil9WKEmLfe+9dKxdL9i9/71+I0bK0sCSgjyj0/Py88zRBfpTL6XpxDtDklWs9OzkvKd0Sv0rYqEiOOaMxM+dcW1lctGw2/dbDZG9nV2ctzxrPObUETBSAB865aDxi/pAz/6bB47N32yRXDezx468FjC0sLCnCHCnK2EMdcqJCOBYNaZ046REhIDGLhqN61qrtgYyFXVIZsxCMj2Epx/Scch68evVKjBjSIJGdwvpC4qeE35Hp+13KnkcsKKbxPNPUMGpCmy01mM4Xsmuf//gzPb8ffPCurS/P2qsXT9XIwdAC7ICtznSfJo7Cn+aGteDz81mcQTYSdifZGKgBk58fTJEenxMGVUOfB8YHTQQyQQ09J9eWSTlNM3IupDUMNgBJnNG2aybFUPG7lEOGQ5y7jWbdNbsw6Lw+gfiAZwuLLk3OBcMMLREHnPHotTW0gykjdkZPICMyusW8S1ejcT8qnKmpAmRjGAUgz1rn8xH2gzSHe+1SIl2SHM8wQBdgGyALLE8H1MGcbOu1nXTT+a+xr+GfCWDI4ID6ZMpWUwKsj5Q+F+bgFsNE4QCQAzOAJOEJkEXDTb0CwEl9R5PNtWVYQkPLc0ENwj3n+ebPxEbv9wQQogYAuKKmkSRHkkMYkY5hA6hOE8yez2enPul1ehaPOKY8rGYGcPK6pa4D7Gp33LkGwBEk5CNgn370yDKpiAKOmLAiM+7JE8iBCUipYIeLqdKoamAiiVsgIFAaKfKz56/034AAzVpT7EoYuzwjtAryuKKr5szt9ZRmXS4XxXa8c/OOzefmVDu3Gy2xffDWwhCdM4PnnPqda4dETkmIY+e/o/en9epM9QEOIBwp1Ib3iDQJrx78UtUcI+4iqTpoA70GVisT+4g+ptfOzB2gvN/vyD6C+8j5CMjL76b+BtyiLqDHAcAA4IKJRvO9t3do/Z5ZLJFxfrrVK1lGsHdhzN3pjqzVxK/WgZX0OQrtQWpNMp3fL/CJAQz3nGsoRYL8UWUIpl5CMrtwxBm1T1jxnAHYZFCHIYuEIcz1YS2x9llrpCIzGJePnY+BXF37D+uHICwS6qhvYd0EPV7bWFmy6xt5S8WDqn8UBuQzqU+4pfgEwm4H0JQULxLQcIIz1fUhjgmLfQBACWEP7CtciwfvPtJjdHZRFHsIWZ7k5h6899LmHTMcVGkpgArZJ2eEbAjkv+zMxLmG1Ps8gyTfwpIadPGuc/K76lXJ5mdn7N7d2woZgQ3JngmASs9xUaqIqTmQF6vfUumsbV2/5garIUIfBmKDwkJlyMM1l2R5iHqhIWCLmpv0Z55HSBfsP+yLgFg8wwDB1MmchfjXcu+4o/S6SvsdkPLp0tKV4tvviSzAz4rZh6ya/aEL+68mJhOMW64b7ECx2IcoIWK2urQokJ8aQYmg1BoopGAHtiCf+O3ddx/Z0saaXVyeWeHswk4vy/by9a61On2pMyCGIBsFkORa37p7x05Oilatwaa/0DXD14w1BckKwDw3k7K15RkL+Ee6bgDleuw5m2SF5PZEF3ZA3+v6Wc9gbM+++cY6rYb9yq/8XfvlX/6eziPNQGDLcV80E3GG8lwPznmBXfLcckAXZxP1h9tqvJNExz83of85uPWXCqr693+z3eIE3NLh7G78FNxi4/iLUZpMQUQrpUjX6hpIckRx5PeF7R/+w39k3//+7yioeXFtQQtqqgWn2echpJhjEwXAwAMH6QvG1xyWlWpDzBlOQAoHKPXZdNp2d3et2qhbexKRDtMiHnIpP0y3BuilExkVdnh0hcNx6aRhT3S7TYsnYpoK4XEFAAOowQMFIwb0Gzo7B2UqjQ8BkqTGJPXHTUVkDhgLWiQeEgqP1hgkWcVeKvXWJPPenTv6HJ//5HNtqhR6mOSenxYF9sRjibepJ4727A5mDn4OMTetK00OX7P19fW3U1ZXlDjDe3yKTo4LSgajWWXqT3FLkQ6zjMO7dFmWzwq+YEy1SBLDcJmkkoe3b9lsKm4bS3m7ujyzSDSo6ShFxFnhVBR7DhX8jnpDeCOO2gtDIRjGTP9QB+R8ft4evfNQlHfYdDRbnWZHaZFMVNwhjewPQ1X81siv44CO2/7hnhgaTHMASCgMuJ6wKyhq2ciV4hSJKHmExopkHDZ/GdnG41rsL168ELAlps8VHg8emZtyKNEA0JxjEM3ECmo5Bz4bNQci0/mZbFqHhCSRc0yrHfupiNFjh8mQAxA4ZSIRmngO5poMEJlCcD9WlpYVlx3y41/V1wF8cVlUM49JKxNzigiAK9YXDQy0ZphMTOwA4Gj84kno4TRibYFjNAYwvrj3PIvECgOEOnP1tjyIYA9RGLOxQ6fmvhHT6wcgRsYSD9vyYt5Ojo7lHbe2si4Ddg6BaTQ0jRXngc/8Fo3EbXf3wK5dvyFDS/nShYJ6RigoaLIAx2juFIHNM+cPaK1y3WQS6fEJ6GHNUyAR9MDzQlHKdUJSBKgZi0eVSMV14L7ApOR6wk4B2MK7CgN7ikjW0NLKun359RPJd7hPTiJKHHrW1tbXNQXkdSjMiGzmHlFs0XCyl8hnJ+CzYbdtV6ULuyzit0ZhFLfR0KVLcX9XlpdUECDjwIB3KK+1msAbinEK3WwmacsLeaUh4hWzvYO/YFjm4ndv3bagx2x7b9fahFJsbdnK1pYK016nZSe729aulGzYaljY51Fc+ggaPYexB684ZE85Pa/4dZAEuby6rP0ClqA87TY2xbYCMGaStn9UULOABxBgCHJBJr88AxjqOzB/VoD514+/1jPMZPn8+MDm0mGtUYxqD49P1CjCvNvcuqG1v3dwIMkQ/na5TEbmwpXiuYXwJipdiMWmRq1SFSieys5YjxSfdtcuSldKnFMxQ2Ptx5/Gp6ECoG6HsyQUscLBkeWSaes22/ILu3Xvnl3VSWObtWG7Ye3KpfnGNLpdS5C+FY1bEPNq/gmF3KRO0zp3RuGRcVVtWqc3tOfbu5IVHBVOtUcsLc7ZR+8/kuSQhC3OMApfGnAaS5pF1s7h4YHASPa2efyFmL5HaND89tmXX9tBoWi+ED5MTXmD0eCwN3G+zeey9p1vf2LZZNTGPZIaG07eC9PFC0PDmSmzPseDsdIC4xPTf4pmmmfYjCTTcf0wJEaiKXPaCM1rVGcljStNbyIeNe8YsNF5A9IQsyfQOMrTB9AXA37YOoBGqayVag17/PVTOzzYsUQ0av/pdz4x69bt9dMndu/2TZcaeXXlAhZGQw0cNm7csJW1NcvNzemcL1wW7ZtXr8SWfPTokT37+on94F//gS0AOg1HrnHH12plyWZmcnqOMD7vDvqTz+OR5PHZyx3J/kgexCSez6dEuFZDgAP7AozJUNCroQHnLkEjsFIYDFBLsB9w7iB1BhRPZvDIjAlw5767SPiBnZ2e2+HBoTxEb968JTAA5h3ei6TQYk5LM8EwgD0rHktaPBLXeXBRbYjhidSe12b4gA8grGS81Wg+SFymogZ01s7FtHngpsfcL/ZP1iggD//NwE/SuwBG6+m3qYUsGMx+AVpgFSNN//jDhxbBPuAKhldEjDTHugCsdlJvrjflHLUPH5o9mWYJUEdyLbx8ms6vchraQzAE5yENGvuU8xtylgDyHPIiXaGWYjgDW9oBWkjDHSuJ9Dma8aAGJMhZSKJlH+HMUIy9n4GDiYnLmQ3YRxMMkAdbDkAQ4PeK5pskOwZZSG1bbSX84lvH/UNeBSh7enah8yWeSOks47PDxuHchIFfPL9wLD49066WU3M6ST5mfTqfUNgkMD26zs4CeX0D83kk0bPa086KRdUQgIBuT/VKhsOzDttO7AFeP+K8RAE9OReoNahtNEzDE2kwECjlWH5x3VcB1BkSOGf0fgC8qOdYCzTcgH98PvYlBlgA5HyOSrksJg/PNACN6h0Y4KwDUv9I+1PqKobzhE9Qh+AfGBMbCtCV2i2XSVvI2zHvuCNQPpUMmY/ajAFsd2CdNrIqp+pQje1xZuoM3wB8KNnxgVRISYi0xHMLhCKWiCZke0ANwznJGkH6BRCHbA+PUQYZNKw0xAwvYebMJDOSGOPXeaxgAfoF5wPl1iP+ZrAySJQcq3GnnuMeSOJHcBSgHH5deJ+13RCPBDquC8+AZJL9npFSyXPEvaUOAxiDdXSwf6h1T0qdEvtGfQ3psQSBHU1N7Rh3MG7CqlcAL5CPKvyjP9R+hHIA/9t2B5ZU3Tr9vpUrJfVC1H7+AKwq9gMSyWFrOz/XltjOETGDYLsDonL92TNYR+w9PKOAKPicsufT/HOfGW6xtvR6g55sJADKqMF5zqukeAaDSjsEYGDNk2gq5QAs7AnwCuCDBQ1MpH6nZRtLS/b+Ow8tl0Zy2NbQMIgFQTiof4v04PMJpACIUy/iMSuenr4NkJIEV8bwLQ14qb/kJ+b36/zDo5G+g/fIHs95wIso/bTrPH+594Bu3PMpU1fDArF2xtZS2u1Y0jz6F8CoerWptQhhYi6XsXceELIxp72ZvZDPzFAZaSqp3vg4w0bnrJ4mmcs/utPWfdzbdR5RhIkgk2Yt42mG5E4eryHkwAQGjNRLFI4L6mF4X8ibxZajR4lj/eAClACm9vcJBHNDWe6fIJyJ97VYrhN2MuuH9w5zVEwmakeua5P3MbLTc1ikPtk3cF6wL7AXamhDInut5sAgDOCjUbt565YlZ9LyZIWJfyy26pUFwrC2fLp2CtxqNGVzs3ltyz7/4mu7KJHuia9hVXUjLxqjPgn5LZNJ2koetv5Yw/QRjHiu06BnKTxnCQvqwoZ0YWtK5o0nLRKI2N6bNwJmf+3X/p790ve+K3CLz85eIW8tEiYnAViSYCNVlD8FskWn0OKLPZ89zgHcjqwzlcbGV+/91GrDn/ob//0hmJ//xH+oK9ApHkq8qsSPSbzmX/z/erjeAl4T7SqTD2YeTDIGMJAohPz2/d/4Z/ab3/9dRapH00TIOoNMvpgOSNLD1NpDlGzLpVX4fCoOkTpB1WRqgP4bSd61rS09kMj8eLCjqZSdnZ5qYSMvYoPAoJnmhg0G+jHx32yWsB6UDhPEXYCiA68AJxkS9ZZmY2JORxOoCWcgILYZsiyaGBoVsRJGPYvE8EgBicezIa2p5FTfyybEpie99cqyvKBAvCkqk4m01WsufVBAVJmJj0eFCIc+k1nShDio+LP9vV1HMcd0jxTBhXlNPQBzMItmIwKQQ2JWuoQ6C7ssYXfv3dWBWCpfakrL5kUBydSFn6UwXVok+RFz0LbdJxp9Jm2nJ/uKbgWgATDRBq4UxqBScPr4dl1VRMvHf4kNWn5caWeYuLqyIsYXE4FaBQNZj0A8CgtfwKuigdei2IHqSmFCkYD3z9l5QUUkSZjcA9GvJzHWFCds1vhhcFj2h44lwjri88BW41o7CWRAmyZFIhvb7u6hzebyalpkvDmiyMGknWhcaPI9u3H9hp2cHFsm5dYpE0gmpxQmMKJ8/qA8YxJJfOE6ms7ABATUQ9YKA00FZ7Mp9tdViWlQToUmgEutAXMhL5lkp12XZJGGi0LIJTo72Rg+ZvIWaDmfk3iUNESmPAExhLa3XwtExBcu4POoqcFcmKaKQh6fCt4vgCvgkPzAmIKoiQrogGA6xYFwWjizWzfv6LlRAVGtqhHkuuNxsby0LGNVzEXxA8EUnGhqQC4OT9gU+JUwFaEQh05MchbPEUUG+wAFOd+LxxHrmWcTZib/zWFGgXvj+jXdCz4LzyMHGqANBzyHnGRtktK2NeGn2eL5qXJwj2G6MPlCfoyRP4ateFNghht0lHQKXIDGkUtYohCdyWatcHyk166WS3Z5WbR+F1kvzT+Fs4usBjCqlEqi2AMKAfrkZihKhvb8paN/A8zhKbCyuCBGHkXyyfGpZCjIRHmWZtNpe3V4YGO/367fuWPd0UjvIR4NWSIUsM/++N9Y6ezUmhXYYxjTJy2WytjYC6OFVNe+NRodTTRpEGfn8/bVN49tdX1FE1HWCsUAnxUfhHq7a1vXb6gRo7k4ODxVig1SDq4rIC4S4XfeeWjHB4dil+B3cHSwa/kcMpax7e7uS35MY0lBQ+HGFBT2yd27d8Vg4J4v5masWbmycbdtIQ8OEmMVEfJE4ZrHExbNzlul0VFK5M7+gV4fkBWmFAwKrgV7BM2NLxC2wuGRpAI0VHgaNWBGBHy2sb5itYtTO9vbsViIzwL4t2g3793ThBGfMVhbPFLs4Twb7Lt4mCDrbLb79sPPvrTuYKzzhX2V4Iz1lUXLz2ZlJM7eM416dzR3jwYGx0eHmghq8JFKCpBD9shx983z17a9d2TJmZwVy1UBiww+aG7ku+Xz2J0b12xxfsbCvCSwPpNtJvpA3TBQiF1nb1KDnpTMj+cLHxtAPliWSmEbje3g+Ni88uHpimHIPeFe08xI9uPxKB2RM1mMRGSskagr+Dm/Ya6SKkwzEgmL2Vnv9OzJs5f24uVzsb+2lubN02uZZ9AT04zCE4Ysz/fy8qLlZmcsNZOxh+881D7NnvyjL34iEPfmndu2tbFpX3352E4ODm19aUVsKTFvMym9Vxpx9gaYd7FESmAqz8vTF9v27PlriyUSdvPWbX1eJzNzTAXWryRw4ZAM/vFJwysRUAuqBVJ7GEwrK6uKfcc/SkWsB7npwLEdeI0ObOG2ZPyk+bHPUWc4PzoY3XgnxRzLlnsmcGmkpFn2bFgrjZ5LuGSdc/8AathPuX+KscerSU0I95oUZPxK3Nkmi4MxgSwuIdCx6wB3AJrc0EBnfn7BJfRJVoQRvU9Nbb1esbnZtF3bWhfjhj0JKR3MuFqtovACzlolfkX4e8foEANfxt1xJx0fDLX3sienUwz4qN/cPiHWFlP+kQOvpn6GfA5XtzipHcA7bAPe/97ejoAgAD7OynKZRqVnzd7QgpGoazpGTs4voBVTfSwnRkMBbfzD2a6WBPZqF4PtvszJaWiRtJC4BhAMWuMPumeCoQhAM2cfa61GYwlLu9+1ZCqhs4nzWPUrv4tBZcpJfiV9xgPT71I4lbrWASRyqV8u9GYSmjOT1X3VwKZDKmFcDHKZ9E8Sfl2d64AWzmWA7niUIZ8DsdlXnGyZmgTfvLF+L1/cc+pAJapF3DXl32rOqF0naZFKRpQ0ziWV7e3svP0MXFfqH/lQwVKamHRT3BN0AxjF4IwAHWoRzjf2KfwfMXlOBvu2vJCVoTx7NOdGE+uMDklqPe1v8l4ajizoYY9D5mViEcHYhj0LuxQJPrU3DT1JzUFfUGAiwG+9UROzlTP98upKbDJqNIaXnKlIpjUwTsRtZWnJRn3M9AkoiEtW5qS0DCG88u+DccMXNbH8jwTuMIj0qrZSDLzXBADLrzMI2Oe8emSxAlgnlmLImdBrLQQ0jOb5oJcg8ILPd3RyaEfHhzLyBlzk+nM9JfEkeTyTEcjKXtsFNPP6xdhh0+ecq1Tpa/Bo8lq72xWIg2Dc68M7zSVpsk+xtztPIY/WMx6MvD7ANmw7eWn1HIuLe8S+xpnkgBCPtbsOyGKQwrAaObpLlMcvFQuIscITpumTgFe8Lvsez+EU8KXvkpwO836CSYI+e3D7lt3c2rBIYKy0Z36OFE72ZUASwDLWCPeJfYLeDtnj1GOLGtolezqgm2G3zMGHTkLHddOAkVUPM28SBADLnP1XajNJEFGTuHRLzmfJczHAJ21SaYhd7R88gy1sHRhKNrs6I2ArYRdAiAj9IUAPzyJgKjYf3C9sWADPkdTKoiEWd4m1JK8rZRYgDf8/xzwGPZmuKoAbhp/4WQkUHZLKChPcDRqny0+hY0OAZ5IeYd0BrDJIx0/OWROw/1Azs6dAFCCtHhYX8mpYofwM106m6ZJrIlf0iSX8cvu1LS0v2/WtDatWGFJX9bpKPkXuCKjXaGoNXb92TQBqnTTrasWqjbYdnp6LbYjcHRXLValsr1+90jOHlQ+EgULhwpqtvkUSGbsswyAuq/7mvaPkSafiFvR0NJRcyM9blIA4euV2U70JdYhUVSRW9nt61sGrgl6/Pf7JFxpy//f/3a/Yt779sWwYdEE1vXRSyinxhmvKNdDzLMsGBj2oybSCk/IAACAASURBVJx3OC/qCDuspD8HuH4Obv2HQpX+I3ndTvHA2fRNNKp/kanFgnKIpUM73aTCJe5MwS0KCTaeQX8scOuf/tY/F3L+7scfKD0CQAtmCWAWBTTFB34rHN4swMPjc/tP/ur3tLBfvHw1KbQAgubVeB4fHjoq+miotDH8LLygw+GoUHYkU0xDQOf5wkyeyFc3vRxZdiYtIObg6MgadaZgbtMkleLk5EhNJIkNMG5oGmGC8ZorCyuSYvV6SARoXsa2vOLSyyjikN0UCk5meevWTVtczNvOG+RxWW1keBCwyczN5gWWwW7D20gAzAA6pkOtOZQAoVwTQSpF3T75+GNJtGjAVey0SNeCLeM8oxYXSOEC5OhNwCD0364Bx3NCmuPx0JIwRbptScGgJANg4Jfz5uUzu76+Yt/56AMb9ADrIjL0ZnMFZHQJhmGxQJrEVdOEdnpiMuCbk80xVfDILP2D99+T7CAdT1s4GFd8MxMsJENLK0u2v7+ribwScWIJpa7BkmICNjYibRs2N59XIUpxwQSHRiadmdHUa3dv31KZtK7hxdmF0iZptFlPsLYAFgAkaD6htgJ0lEtVFQCsVSav+DvQTGt6iZ799Fyeb2dM2gNebcTegDugtt9su/fhI0Ie5oNjScDsYLoF2MM95KDiEEeed1o4sZPDIzGE8LRApsd9gxKLTCIWi9iHH7xn3zx9okOcZBA8R5YWl9RYUyTRqNEsATACkmkHH7vPgFyWYg5fGCSPHASsHfktjPHewrw2LDYBzw3rwONjYu21wsmR3b1zSwUiEieARzT6yJ+YFiOjYwpIwzedzCrZSs+TVyESFIqY8vO8wahj3SGtAfRiOgzgQePCPdREcWSavtMAM71GjkhhwBeeaTQUTJ4BOZk8MZmnwaQY47VJO+TZA7TgEOPzAyi3egMVkEuLi7aL+Td0cijtkYho7vxuiid8RijMOOQoOjEm5nlrKWGoZxfn54qoxm8B7yrSX44Pj2x1aUkAy3nhREUbRsxIQKu1isDx/aNTFW0wupYX5iybTmrKT6NGUUJ6F5Ozu7fvqljsQY3GJDSdtnQuq/caj4TsonBk28+e2qDbtpV8zpr1sva49z78SGmp+PThJaNBQCBkl1cV80ejNrswJy8/GHTOXD9kF6WSPXv+Ur93bmFBU0bkD2UVGyWxMebnZuVBw3r/6MMPBUTBeDk7K9rXX31puSygAxT1nsXiKQEqSH5S2YzNL+YFTuB9AxjarDctAsMFpqLHLEe6pki/yCsa8lPB8y2ztG7eUMxqzbYdF061f5F4FY0EJR3knOkIHLiwWNhdU66lwhYotOUZU1RSV4TYcZ/Hrq2vSqILCDK3uCh24vbOroUnCUewXwBvAIrxUENCDXPr9e6hHZ4U7fikoPNsMT9vD+7dstls2vb3drTXwUyTXJxEKHlj+DVFrV6RMErCD0wLGvWBS2Lc3rXdw4L80SgGkQKwvwzH+LA4f773Hj6wrbUVswEBA8janAcI14KGluJSQS3m1bWWdNpMDV4ynrBwIKzi3xcMibkMMy6WSGrqT0GHRAxwk0aMRpXQC4BYGu8SZ0eYxFfnl6RiEPbOJCwF9tR5uWK7B8fyyOGM/vjRA8tnU1YtXdjG2qodn5zYCaCa1zS4OS+eWDDst+9+97sCg754/IX8p27fvycWFmzOxz/50vqtjuVzs0rGZICVX1jQHi8JcqOtdD/WCCDq+fmF7e4diG2If94HH31k+wdHYrbS4FCsss7ZbwFnY4CRrbp1kZ5FCH5xhrgMvdizmrW2LS4taz1jyA/7h4aQRoy9gKIeIBv2s6sFaLIAXsJiIHG+sGfTpNEhKiQCbxI8Ryo1qyLjCJFk584bGnQaKhja7OXcL4YLkk0BQOF90+lo3+AzTA2/uSe8NkMacDRM8WG2wVbgz2Wd4PUJ2AAYcKA9tgw9W13Fr3RDn4NnDrkJyYrYJ7CnAsqzJzERx6sFxhNsSVdfNN56MnFW8j7ULHv8+l0w6lmTfK8GFbADYKrouXByNPZbGSMD+knaNdTnUBrmbN6urmp2cFiwzshnviDNONcT1gxgn5PTyR8NCR7NMd5TkhAGHFNcr8vx48yRHcMR43cki3ULR0POYLlFiMxI8lKuOV6PCikJA0rFbdgjOIikNYKPkOBFVA9wRlBvSb6u0BGkLs5fiRqQs5fnn2sA885d+55Y5dxH0gIZ6gIE8Hf8nAtC8ej7MCoHMJHZNcEOSph2bCGuKaAc7wuQRtK3CfBEPcFnZQ0wsOM98n64L9P0cM4xJEfc34P9fQE21AaS7cN0xKxdSXgoEfCNJUl3KEALwBoG6XjQFaiVSsScF1vYbxFPy9ZXeUYHWkdi+A3Muh0ST11KJWc8a9VvPg3hADSxggC0EIuC1GHOkW5PfklIt8KBiKWz1Bl1SfhJBMcrEVCMFGSGxdwPBlCsD/Ya5IOxcFANPMPhaCShht7rccnnvAklvNOw/gV/LBpcfjfybWR8Xj+gG/IrB7iwtqd2FAC6CpvAcy0KkMgQX1NHK5wULMMA2+eXGTv2Dts7r2UQDpMc1ilDW+o1mGO8LnJVaiNeF/CKvwf4kAVFvW5eT1AG8qOhV+9PdZ+kVQQ5wJoCkMJ/DMYloDxrMyQQB/aWz2/WatdVV8ykqA/HsnVgn+L+T0FNyVcVMuBiQQERAI26nb4GcwAyPDfsSdQQ1KZce0nFnHjHIiF8kCAg1NX/oBjAa/P6xpqlUCFwJpPqm0kr8dt5nqFUcWoApa7GYlY6L+q9T4EFnmf2ZckdCSECQMKQH7DI45hrCkNib5yk21F7Oq9nggOcqkeBKhMAA6DehRU4T0r3DLStA1DGZ/R6xbZsNduSMZLSfPP6lpj3CkOD3awzwCcwFJAWIoUSjCs1Z4FBXQ4jbtL/UlcAbgE0M/hn0VKDOyaV24MZivJ5eC8wsd1e6p5Pel3uEf0cCgPONyVSz2QF4iRi8bfpq1I5oViBTcqzMrEeSb5VASFHxNuQZPe4BnjbOzsCqZaWl1QXMNhiP0lEYxqEU38xEMPeBu/S9957X33j8VnBTk7P5FN6fnlla1s3bSaHMqimMK6vv/pKSgvOHJ4bGIkeb9gCkYSdX1asTEia12fXb16XxJhQp8rZgc2mI6onCNVBsol3G4QRB8h5nS2MeremAiuw3vjRDz+zxcU5+/X/+e/bt7/9CUWSnhWGY9wzUVYcS0DXnX9rH5pIl9/CKxMgz32Pk9nLMpwB+vLtn5qQ9VN/438kuM7P3wbofPFgPPVVcPQ+R+mbgl3TizQ1mwf5VmKiBzSU6V5H/i2wov7J//ZP7fu/8TvyDrn76IHkhDThHBCKuPX77ObNm2rQObj5vfybQo7i14EGMSUnyE+kR4oP9FM8kZrycuGhZDNigZPyVq5WlbIgRkfQIcGRQNilJnmhQy6pQYXdANUUrTNFJAUQ74ON2DHWhioYeZA51JCeVWqYqyet3alZOpOQnIungsaeA4pECw7t1dVlFWmAHNevX7P8wpI9e/ZKHmNQ/wG2eF1o0VxjNt0p84KpMxMbR8mMacJKccNGDZ1SckXotXjuJDJ6iAMkXjWbKuhXVldl0B6KhsVmwXAXpJ8vonqhrjOtIh0PqQ0SK2RZd65v2KcfvGeV0pkdHe0obp2JLa9LswcjDs05KYkjxdD67PX2a9vYXLf5PJNrfMxIwYhZq9G1xfllazd6Njszr4Ph+OzUlldWVPzg/YVUEUo0Bf755YWkJguLc1a8vLCV5VXb2z9wCTCDgQAvACXuKQUaYJs2Laa68h9bnLAA69rsaVDwg6LAo8hEJkcBOW1SYWjRNFPYws6qVqqO9p/ClDhipdKFmnKmiDRUO7Dn0llNpplCwnrjQEL+Np2+UnRyrTQtZZJH2uEVk/WcQDLYSjQfrD2kiIkk6Z0usVIgLL4RlDQjjGXd5g4Y6bwhPEpegdFHw0ozgV8U64HnTT4tjbr+HMkiBfbB0YGaXt4fhWkyDZgZs0ajZvmFOZvJ5DRZobCRVFAeX3gBNJVCiVTApb74rXIFww6q+9Dy84vWaTEN60kOxgGCdJbABphBsCUAiKl+ZehNcla9aZR9jkVAUigsxoYKcufDBlsLOnZCGn7WpZqygN9u3bwhVhqHMH/G54PezvUvV2kmWwIUmcYCztFQz8/OyZsDmQjPDQc795I9Rz5BgaCm5RfFCzWBgMUAABRn127cEnjwR3/4h3ZjY9Oql5dWODpQmAXJbjRSPFvHhRM7nshgAB+zyYSkG4A6TP0oxpgQwn6CpVKpA0B47NqNG/Ijms3PSl5EJPs3j78wP+k5lSv5f6WTUe0VfK779+4rHhuW5vabXSuWr8wfjZgnFLRMbtY++vgj6/VhoHT02T778edinwDSISFDjkw8s5S0Xp8YcUx3p95RswAE0YjWGevniy8+t1KpKECSlFDMTjVNRv4R8Fs6l7EHDx9Yp9+2OMEO7KOXF5aORWW2Xy+VNbkN+nyaDqopZC/O5mzoC1gRVlmrbTdu3NRwgzVMYwj4yAR8e3vHwr6ggC0nsw2IgUojiTxsgBQ7EbVMLGyrpBBRREJnHwxsZWPDdvcBRpiQm55pfod88IjLHnvsqt6yk8Klbe8dWumqqqYcOcKNrQ0bD1w0Oc0iQSesfSWhdXsTT5eAM8GdpGfCJuQ8Yy+D8cR68AbYpzzWIsUMJt2gr+cWqSnA37c+ed9WF+YkC2Sv5wzDT4WGSCAjnjp4nCAt9nqUEAoItrW+afFoXHspDCmK7lYHyQk+Y0kNYWCRwOhhX+J993sdNTq5bEZpSDSKFOYUnMhxaVooTAGaY4m0UjZ3Do5s9/BAdP//5r/8O5ZLJaxUPJOMj0ELhsv8LEXpH/3RH9rWjXUBB0qGjITt9r075gv6NVzZ2d6x/+cPfmBLcwuSOlHgsx9zHpJUSuMJswepK5a7sDs///wLeYXML+Ttzp278iDB3w3PP/Yb9l72ZDZL9jakmhTGtdqVxSKALbCHl7S/Hx0c2/HhibVaeAQGxSQBfMF8nvqF5ou9iHqCBQMzg/0Y/xkZL0uSjjSxqYk+PpYU4ADx2B1wLlUbVQcET/zMYDTTJMDaZErPhaHhYi8cMpwIBN6a3zIUk4eUmPD0cV7tfQBqNByccwB4zjDXK0YGZ4MkklgyNGm2nAchz8qdWzfVXGMOjHwa9jJ7PuCuktUmUiM+E7pzAAGYy+zLYo1RmyUSYokhv+c9Mazk/TEooC6i8XKsWCe34xnn+WJvUYoxYIp37EIjYCf3YJz3rNsb2cAXtkarq/OEGo9ryFnJ/gDQz2tOATQaDvZpWBOAKTSLAKbs2wKC1Nh45FnE9U+l4go8YWgHs0K2BnVS+pDuOm9NhqAAYlMwDmCTBpDPzHPDlwZL9YbzcvJ7xT5R2vMcwSbOgJ/hBvuaDPj9zgR5KtPjHHNJp7AUvU7eNQXugpz9CZ3PU5Y/ryHPKZ2PMG6cTyjAAiDPNHHRsbemtanzMAWApRaEHcV/c04QEgHAAy7Dz3DfHUMQ2c5Yew2sTuTgMCmGvY7FI0EL+b3yHsLXZnNt2d65tWZ+/1gyc85P7hFWI8OhV/sO71cNPE/uEKZLQnYfPE80/uXKlQAbGJkyPO+0rXRZsWLRSW5nclkZ/e/svbHBsGebWxsCQ2FWMowjZRn2P56A1MGsY4ZmgIN+b8iC/rAFA4DD3on3VV9hQuzVfN6pNItABwC2qQS4PwIAbmp9cI2cFQOKEjnMOyNupQ12tLbxz/J5Axr2UhNSm2OKTsIo/QQgX6Pd1sAO9uTiQn7SK8GMA+h1wCy1GGAfNWytWddzAcBFg446wHlCAQR2dF3H44GsKNIZZLwz1mwNrFZrawjA9wFstzoN1Zm5DICkG0bDJBJIK8N+n9YWbHytqzAEArz3fKr7lHJNynezpd/p9nGu1Ujpft12Q4ngMGwAg/GKjcdC1u82LRUL2+LsjNYN74FhMfeJWsIZ6ztwh3sZTSQVxkIyNL0Wtbzzvw057zdkcU0SEIc627ioPCOjkfOZotYXCAEOMR5LTSC5qPz9nIey9nP59bkOlQED38tz6Yz/3dnX7kJO6GgYsbay6pQfMZ5rAJ6W2Lz8fsIPOvhs8T7M+T9PFQAARjxjqv2R6lcI7HEMb/6O6+tk9FgjsMbarsak3q84qxAnS3ZS1lxuVj0ePQr9DyoIwC32Dj471xTWrjzY8DWcWNY4hUdLIB17KeA5z55M5Am2GFCbl/XssWYYSIm1xDMLq9IJRlSHyhYkGlXQ0LVrW1J9lKsV+cqOvD57vbNv6eyc5ReWtc8eHR7am9fbb/1ruRfpTM6i8bR1Bx57s39o5gnoeaL2ll8aDNrg2NbyM7IFgX1IujM9F30zfpq8O84j5NmAu9TSx/tH9sM/+aFSrf8BaYnf/bZAXmfkw+Rl/P9jYHJNJUWUp6Tz5XsLqAoA//Mv/d3IKQ3iqz9PS/yZBsH65ROBW1NUc4pwTmm+U6BLEj7kR3pImKiCyDuzVoFjArd+2/7xP/oN80fDtnnjmhoOefYE/PLOmLK/7ty9I4olDBYadYpzAAeALaQLbMBsZrBroIPiD0Phx5fohixuitO5OTvBv2HOxYlK1reza2M046OhLa0sipbLw1YonKmoZlrAlEWGqRMPMQpGNoDbN29qk4QdRnPFVAQvk2iEmHlnLDifX3SJLD6vHkho7BRSLja3LVnj+vqm/MNevnyliGk+FwUezJZpSgnINhs64B4NPBs2Eys2IxooQI+7d26LdcL/l6nu0poAgrOzM/1uAWIYRWczao5IJUS+hC8Q1B08qsrIrzodgYq7O7vyzEGSk4wELB0L26jfsvEQWZdXTRmvy+GAgSpNG95ViXTW/IGwHR4dWiodt9xs2rxepppo7ANWKlZtcX7FKpc1SWzara6m1nTQvC4AFFRo4mQpADhYASaYRFHQ0NRw+MDcE8Mvl7NOh6Kpr+sM24GmlJQ1JkYUqzR3+KywEtyEM6lCmMKVWHo2cFIWtSb291WgU6zCtOPnuQ8wMkqXl04C2u3qwAHE2d3bURIKTS+yLIAVQLZ8flHR7Eyp+eL7ORx4DdYv4BYJVzR6MA05nADOWGsyvoT+Dugo7xlnas92zXsBgOPeq2jxOBCLFCb8qWYwy+6RfFkQQ411w2fi5+fn5zRd5rk4Oz/V8wRTER81CjaaP5oqGg4aqYuLsq2ur6t5uaqU7PzsUockhTTpUhT7fJb5OYyaPdZp9W3YJ1o6bu0eqS8dXUdAGEkm5xdFcW822pbN5LQXkKqCpITrRvFAQSpDUK8DaWlEaRpoeDjcOJi5VjSVopcPYbsBilH4DhSmwOGVzs3Z8xcv1ZzKs27kDF0Bb3gmMByGqYSvB2DiKawIr0/Xm4KqeE46I2mlDf08oO9sfsH2D48EmiYx+CehykvqiolRSYM4M58TO/To9FzFxMP79610dqZkGFgTTLNosBYWFyV1Qj72/NUruygU5QWWX8xLQluvVezk6MDOT46tAQAHG+qqbB++955CLUoX55bHw4EGqFZ3BsexmN1+9NAa/a7t7BzYnTv3dYgzlfvq66+0Hj/99FtiOcLmRDIFyNLqjQWy/avf/32tOYz0MfXmPWCmffv2LV0LpNH/9w9+IFPTbofwj5ZYcuxhTDK/fPLYvvO979hcfk7pkt1G005hQGGiSmNdqeoeE/xBkYfE/LJctmL1ylIAFeeX1uh09OfXNjf1rLEuORuYTL9+/cYq55cq7La2NswD60TsJNewH7x5bWtzOVuG8Yfcjym712cXMMRgJvX7dlkuCUQAkMzP550co9/SPcc3YvegYPvHp1ZrwFQZyL9nY3XZauWSnhnW4He/+z01hlP5EuApxR/7Onsu+8d8fk6AD54c+NoVzksuKXLkFQsNphDPIkAT9P+Qz2s3t9bsxuaagiAAFsrVK+fNgtQkFBSIyVpkT8SbjtIaABJAJZ1wCVE0izQ5mG1j3Kp0tHRGhTFm7yTmanovc92g9qThoCtwENBFk+1OW8wNfPh43vsjky/b6719OyuSXuu1/+yv/qLFw0HrNJtaQyQVArQj4/j68ee2v/fGFlfzapJ5JkltQs4wt5iXBOWHf/Lv7Mnjb2xjeU1+ZkTD84zj0bW8RnqxM0muVJtKnvrss5+IuXVePLf5+Vkxt/gsnPl4kbCm8Rrj2UpITlZWbUDSGylUyOmJcuf5z6azms532zASL6zbG1pXqVluqIa/Js+7zoVYTKAH0k6kabAYKXinbBDYPCQ7AjKy1xFEAuDBfovxMs0pX8FQROcak3O2I5oh/G7Yy+RxgtddwEmYlPYbjwuA5Yvziz/n97pEV4Clgc4WyUk9XoH2U1miYzO4eHnWLOxTJMYEzMDUwm8NwIjzFhYGvx9wTTImwkdgZtB4w2SZvD/uuZPb44My0h4NkObkM46xNJUUUeOIvTVJT2SQBMhEfQe4xe/CX400Q+SbzVbPEtk5JTjCYOf1KQi4Rwx2WAfUmoAzgDwM6Pj/2ZlZ+XvSqNGswpRn6EbDztnN3k5tiA+jmJZiTvV0XZ2cCXn0QM8BtSpNupNbus+j9D0M9fuO6c894d4C0lBjUQqzXqZDLK47eyTXk70B8ARGMveP55yaTebMfufxCUuGF6KO4RnlWZ+yqcSogfXTo0kl/c8Bn1w3sXAmzJepUkI+tJXKW+BAimlM2DsEuDjDc60VgCfJnJz0kv1YoUOkSAdgWYUtFgpaLkPwRMdG/Y5lUjEb9dgjuvbg3l2bz8StcnmugRfAsM8PeMKwwzWUDmAheXloPqR8AZjtuN0i5/VpvwC4oMnvq/Yhta+pdGyXdkdITdCOC0dav4CHeMQiH2WNnxWKWksAtdevb6rWw4eNFOh+D6QOhpLzZEKqx8+cMARvtAQOOJmhC5KBLSrbkEnKopQfE887Nb0TmZv7GTdA7g86ViH5GI9CyRrbGh4vLOUFiJwXz3T+XJQu5BMJaL++tqp7xlml1Mz+UM8/a5c6l/qVQdFVrSJZLkAua5m1AYvtolxUbZjJZSQ5Zv3F4zMWi81YMkk6+tCOT84F1sF+ww+vDyAdDeoM41mXnQJ10gBvNCcDR0lBjSVAVhJAtx9RQ8tveIhkPaxBL3snADr7aLV8qTOL4Br6nkQM6ZvXvOOB4QYWQLrpGetZZl9kb2FIDbNQvmW9nqXlpRfR0JE1iAKDIRZnK2e2bEowT2cg1HFJ7OMR0kQCn7o6h7h/YkF2XWiD88NEYvnnexLPr8AtpQK60AjuLetfUu9WW88hMljWB+EGqBOoPwC2qO9gKMII1GsFI1aibuXZghXmw5ok4FInO07SyDOWzWSt3etL0cJ71V4pf8Ou7gV7G/0awyGY2XiH6QlSgnZgwvCEwdXSc5+dmZG6gWeBn2OgC5NuSi5BdggTUOnxKJR6XUtE47oHCoogeITr22wpvInPTz+rxFaPM/rnOQVo08BliBdcTf/me1AnYLdALYG3bpxztNO3nf0jK5xf2OzcgiTo7GHUetxH1hoOVgyxvYGwVesw0kcKNQJ4L5ydaigGeLqYidryHHLngDxXQ0GkzQPVaPRqMD5Zv/RwPNcw0mBVf/n5TyyZiNr/+Pf/B/veL31XDFuuATJ0fr96/Il0VRYByMIna0AyfK45JvJgXlPG1gTJmQKniZ+DWz/T2JZ1LpElKofA/U8snT/333qLgDr0a2Lg5yi0IO1Q36F/I0v8zd/4Xfv+//7bSrl6+MEjPcwgtAAH6MeZ4IAsU2wAeGhzDZM+0ZX3EE0XhQ4PLg0vRS3TBwpgChgKLxYqmwxsEejBTLTvPXigjZ8DplIqS+YkTXqAyGKox1C/kVeBnLsJIawt6PRMoGiqLkpFUTRl6N3tW+myJOAFwAf6Kocc02QOSYoUNmBkYKtrq5rqMB1mWq4NPp0VLRiJH6amTPdCQdfQT5lxig8O+FW8yXh0hL/StopHkHu+FxNdGa628SnDwHTWGapeYdZNuk9f02U2+BRGzzaWGe+b3V1tNhhjww65PD8XgCa9Mfr6SNCiQY9trS5aPOI3G/Ws3qxLBoRJKIUmcfHNdteKF2VJLGl+80tLopGurS9YrY5vEayrdRsP/Bbyx6xZc++TNJ4bt2+Jtl5AYuajmBwK9KLYk+ltNGyVWllrKugPaTLpilwaXYCXqlhcrEc8xShqmMKNSUNTjLGj3tMILS+vaiN7+fKlrs/yyrL8Ryh4aRRZb4BAHAZMUWggYC5JAjL2qMGEuUGhq4RGn5vcMJXhQCE1jIkYJo0yKy8WnVFxKKwDgnV+SQrkcGyXF5e2urpqkbiTClC8Hx4d6D7Bctrb3XXyhAzShoHuCxMtposAD/gRMYHnAMD0leJhaXFBEl9o4jTCFKAcsgDETNDg2c7OzYi9xKEq5p7HechQNC8skM41EpB1cVESIwJwBCkuBzcsST4zABrPqDxigmFrI69t9zQ9lel7C40+aaRZvW+KaYoopANHRyfy5rh7956KESaWShNdXJSp7gmAyMSzhQMdmSP3mjVyVcU8NOmMkfErqTcEfjJdpyiGKUZTQTIedGgOWH43zwpG3zxfh/v7KkD4M0BVGFewmbg3GKJvrG86nyAxaAgeMDsrFCy/sGjfPHuhgi6ARIzkvVTKHcAyWXdswng6aV78ttpMzoLm95gtzM/LI49IZdYuzTKAKMD406fPJN+gAL1956bFIiGxX9rNhl0Uz6xwdCxfPKSpsFG4v0zF8YBbXliw0aBnX3/9tQUiEbvz6KH1PR5Fiq+tbonlglTp6PhInmt49Ozv7dvGxtbEbNdv3ZHJL2J/b09rF4+hjbUVPZusNSbSd+/e0VT63/7xnzgT7km61PLSihp3psrbezt29/5du/vgvu2/fmW+PoVSx/Z39wT+KG584HwfeK55LzR4xlbBEQAAIABJREFUvpBPUjp8sQB+7ty9a9evbSkpE1YiDQ/A+c6bHTs7PLHllSXb2NowfwDgYmxl6Po+v9XLJYsFfXb/1g2xQCuNpiVSSRmlX+A/Nxg4Od+QiWhODFUARHzMKOAPTs6tcF62s8uqgDam/QC+m6srAv5ZWyyGv/7X/rqAHFgxrHEmjBSMnDn49HBOwexgnyZFtXh5ZTt7B3ZwdGoG84xmso+EAflHEKMXAUUfvPvQ4iEazIik5hRiFPasS6SDMLdgTpI+2Oq2FbxAY46URv6RnHN95OZ4kwXlJfb8+Qvt9ZyPAC00lFMPJTXyZmKBIsEFKKRBBkiFtYhMgWbnolyx0lXdnrx4qWcRhscnHz2yJsMov9c2NjYcKJRJ2euXT+35ky/N7xtZIhOTPDObSSlVdGl1SYwzpLE/+rMfW8ATtIXZBcmKZmcwBI4J4HXPblBePK9e7zp2VjCqqfDe4Y59+OH7dv/+Q60hMVCDSJ7C+j5CGpC002x4PX4Vuu020r+hmB5MpTl3YZqKfdQDsOmIKQZILg+YWFj7KA00Z4STnTn5GRJQwEzVK5gtS6JPkzrQgIQ1wPkDkJHPz2nqDROBswmgk32OtUytQutMY435LgMnmCmcQ/xeBnRI49gTqXmQicunCeNnMatcowyzVpKhSFTvf+pdyufmz/meY/wDvVgUkMw6Z7MzM/LdYkgCUMY+zrXkbOB5Y//B9Bnga9oQ89qsI9Yslg3sv1MWEs2qwDzMvmFr0CzxagyngmFZK3Bdkbf7aVjGIw0RYbQNBvyOscWSWRc2pFTGgR0eHivhFtkz8ng+C3UUeydvGpCNs18+Z7ANIwQDUI91BCDB0GR/layJcIReX9eHZ1PSQQ1MnKcX+zsWDJylrH8aKe4Bv0ugngCPgbxjZA4+OQv5zDwLpCrKAwkvryo2DSE1ZJxX7F38mfxAO109qzzXSoITK28kkIWamhqAYdHUF1IM34mUiqGnq6+n/kgDNyRFZhqDFcP9c2lgrAFAOO4DzF0l3Xk4K+uy1WBQx71B3kkdTZNNzV2+KmnvyaYSFiRlrn5lw07L4tGgbW2uydMwxPqTB2ZZ9TTPmZh3Q7xrYPG6fQ/GFcNij9aq10JBFzTAWkaGWIH5lMloHTAk5D5i7wDjjnU5M5uzaCKmIWwgSMDJjAAv7sP5GXsxvnEXSkXFo4fmPxlP2dzMvPk8QavXWo6hwxpW2iNyO+pG9mY8NrlW0iyKOaI0RMA+DP49Lh2Y/dL1OS5REaDLSbU6YjlRvwJ2CzhAwouqotW0q0pZ9x5wwRcKqA6kHuf+8H3sOwwQW1h5tDqOxaUa1akhUDlHYfFH8cer2tNnT63eYvDvseW1ZdVqMHNgyjUb7E8JC4WSFo07sIG/I7ma/btVK1ueYc/EX469iMEJIA2elZFQVD0EIBuSP64J+xsBPTAzqVvQH+J9RH3K84PpuNeGNpNMWioWlyE47wmZqo1JSnSydiOVd2LYjyqA5561SJ3DUHd2YcE81GCcc+bVPeIcZUislErV7COdl5xrgFY86wwJ/WgizflvoRDiMzkWjuaY2kPoJbm20zAkWE0CiSfrUPu7fLaGqgdYY+zh3H/SCQmjoFck+IFfhwoGpu/I47PLq7rAFthk7J0QB3iuGZgCuABkUXeTrMn38Eyzb/PavHN6NewuqF+pQ6nNUR3oKsLeBGzsdO3lK/qUod26dVsAOL/HeWs57zVeZ9qL0zspiEKWM056yf0eAqRyXUZj+f8yYKH+1DBD14jnD79jku4B+1raQ9hv6HHEWPOY0oLn5udcKij77WhkT1+8skA4TpahfIdfvHipmpEhLgMDwN/CyanYd7UGAUZNS0rp4vxE2Qc4m+iJM1G/Xd8kKGIs9QnyaB5RwDYlXHrcoIfvB9xKJVDTxO0nn/1YtfKv/up/a3/lr3xPe4pkrR4XnjJikDQhu6imYljNGvW4IRV9kiwdmAjpOrlAjOkX1yG5evenVhv+1N/4sw0X/eX6dN2SkyUK0FI8vKNbTr+mYIwYXDLzczRWCkuYO8joxmxWrZ79k//1N+13f/v3rNFt2wff/lBeD89fvpTMkAX4yaef6N8c0jxsT58/c1IxUjk8HlEt+S0UgxRbSNU4hJzXQ9CSqbgaQQAEGkjRj2kZJ9RLFm8kGLZcdkaAD+lHlWpZjTgaaXTneHM5byOMyttKbLtx85pVri5tNO6L7g5zC98u/COQ0zx//lwbA1UIhzWoNHRTQBIAKP4/kyYmexSTADUAaTR+fJ5Ou2sPH74jMIxihPdJsYCRX/GiqI2ZIg8WBnprl5rjKKaOZkmajE8NP9NZDOOhvSotJRoVCIBnDBvFfH7BYhh0X5RU8OLrg5H2LPKuTFapfbl03GJBj+Vzaeu0KPgoCIjXrdvR0YEdHR8Lgc/nl+zi8krUemSnxMdHE1FLZaJ2WTrXRrm6tGnNes9Gfb+tLK+Ibba3+0YTfZD7qwoRwDB3Mla5chNuABGSCas1NjWmuR07O4UJg1ygpOQODjOMlTExp1DiOvC7g9Dpq6QhJZ0Ofmwy7jwvXujwUQEbpsFzk2rYNzRpsFYApTgAYPnUmk6KUK/UNYWgMOX3Z2ZmBJ4e0yT4/DpEJUcIkILjCmXAI4o4UcBDjtZevizrdQBYuE+LS3k1o/yOFy9f6Offf/99l3iEATQGrUx7kUIOhwJbOYyQ2Mj0mcjvYd+2X7+2tbVV0c8pEAHEYI8AjLrDaiRPqplcxk4Lx5qQUMxQNPLZLy7OBE5dFC81+eIg57pSHLoDKCOgGZYCk1lYjRzEMCgLxyc6PB/ceyAJriY/o2nKKM9Sx4pnRSX3AYwQ7Yz/CQctTEHWJWucfYPfz/fMzlJY0ZzCKgspIYvDkOdfZpkTjxcOPK47slsYngAGrHEmgjwLCt8jASkQUJEJwAV1ulAoCHhn0smzx0QMoBR2KHsH4A5gNXsQk3cK3FK54gy5M2mLUAyIEZmYpA917ejkxOKphIWiEa1N6NbskhSStUpV4B3HJgApzw3Ny9Ovnuh3kSiLuXg4CGDi1+SVZorCDRNpkth2dvbFLMnnZy2TTqgROTrYF4iRmslaksk0nkr5VctlZ+2bZ08dyJjLSt7MXvjNkyf2zsNHmk7S/J1eXrompetMtHe232jfWV5aVPEkpqjPY59++9v2J3/2IxU7NIqwE2FwwHJLpNPykjo5O7UcyWDjkV2dnUkOSUEFS5W9VOAoXjptGgSfJCi5uaztHx5qz8A77P0POA8WZWh8eLBv9+7d177wxZePrVqq2N17d+RbCMgqNhO+JLW6RUguPTuxVAKvvdvaK2n+ejCjSL4aIm1AFhFVYcmgAJbSoNtUw3dYOLcXrw9s/6Rol+WapHyAWIQBnJ8dqzmiaf70k0/s/t27KsKQTRI2wLNPY88a47xiPxNLGZl5tWGHR6d2dlGWxA9fNIYBgLqaMtrIEpGA/dJ3vm0pQgTiMFpJMnJMAf7hmb8sFrU2AeuQWiohzucTCML6otBTfHg4bNVGTcU9hSX7D5+5cFrQGUjTxx6GLJ29lD2E4A0aY84pgB0/KWohZzhOimW93bcnz17IrJbP9vDBHbGyOaOQb7FWmLTu77y0jeV5i0UD1ht3nVFsgHM6JaYZHpX/9o/+1B5/8cTu3Lxv/rHfUvGYLcxnlVq3vrFh3iAyip49e/HKisWS1gzHJc/52uaKvfvBI+1FsFEAIFkzmu63e/Kfg+mFHJRmTTYHrGsM/CfTc857WEHJJBJE4u4bAskAbhwgmVCxrWaXSfhkgMfvI/WLdczzyH7OGoON6/yXYFT1dd3DwaCl0oCGrqEBXKHJhRFL+hf3g8aLpgeGEXsqDA+ACpoZXofnhoaS98n7AqDk/SBZnZrOMyln7eH7A0DL97NfwWKFjcm+AijLfWJtUotRh3DPSZBE5khdJXY656BnbNFQwJI0Fp6x5FSdLgbXeDPCmqCeU+rBW/BPEjeB4HENCFmvnDmAJkS+OxYuqYCwuyFT8ptIhKtpiAXzhzpEZs6EvgQI7eC+NAXywXKjpoNlSF2F+TNngsJ6/C6dl8ZOG/3EIJ3zFtYWzA/un8Ceybkgr7ygk5+zvsVAx0MtHhMrwCUzdsWeEWsLGaAkas7YuNtx9ZRTlnrVALIeGaTg58g15fkiyID7yrWOhgFiq/KGAvzE70iG8Q2XDsxeKFZTAwlQXPecmo5/WKMwirn3nOOAxdQW8rSdMLGdlHGoukDvBcuIcED7C2c8r++S5wgkSGl4qaZ3cn7zZ7AvYUxEgwELesdWr5QsGvTao4d35YnqGfasdlW2fgdgDQZGV88el2g0BjByo281y0OkXISpZMT4obHH2oFnhjrv4PBA+w1KAsnN9I58k0T0C4Fb125ct8dfPRZrH0YU9Ypjx7V0jgHaci/Fch/j9bdgj+4/1ACgUgaYHopNDXAjUEHeUs5sGgBIvKyJ1xbXgZ4Cc3GBWmL6TX3SYDQRHuDXj3OmAz45/2n2EqSMPd0bhoiAiqwhgnhCMVhLMbG8qMd5VnlfrHOab64Z5wx/noonJ153ZUunI2ruYajLImQ8tIPjfQtFgqqXeZ+QBGBsjQ0/wRlbW79hwXDMvvjqicVTKQEmQQ9ppw3trdR/7C9SxcAYU2gIzymgP+M0BrVda+Gb120rwTuTStjy4oIS6/CwZC1jMcKZi72AF2BwMLJuH5COdNW+ksCd13FYQAtgCL+bNcCwlXW8trlpMcAfpHIC+drW6xDuw1AGdpzzr4KtxW0jLZJhDYw7ztyAhCvIFJ2EXDpSLDxg1iExVCAIr9sS0MWfo+yYMqyoO50P7px6Hc4/AFh6DgA2hqnyL8Nnz0+qI2sAieJY53koBrsQ8LgnYJ37zXmM16LO5EhUPnucKfxenmHusYDvcFjydpERAKCCLvmWwQOG7qwPzjP2iP3DA+2NJAjCvGLfZ59iv3bKBQa3BAiM1Dewh3CWFc5P9fO5udmJv2xH587+3oH2Us7wqcE/9QekC/YqnhfVLRMAkH2Vf4rn9J4eDdYAzJAzonZ48fqN3b7/0Na3bkix8cM//TM7OjjU2mNoxjW4KjuG59nZpW2/2dOzToiXfK/MscpYa+lE2N65f8sKhWPJoG/fvqn1BINaYRwD1g/+jQwE/KojR/2RPfnqK61HwK1f+IVPtdYBB3m+AQ4BJgWFTsLuhE9MGFvOO899gWlIhjiRJ0qeOfHfii3d+qkxq5/6G/9ywT8/2++2fbn/1lDeocWOvcUXhyfLQzTACeTl/opiiG0TU0aP9SjquyP7jX/8W/bPf+f/ME/IZ3/zv/ibKv4w6EZOcFm6stwcRoiOCs8DzKEPEMHmzOZ4fnquxphDx8aOuglEwbSNDRXNO1NWNq7dvT0ZnTMhY9pEaZVJJC1LilQiKSos7JWzs8Ik8RCpUdAuiiXtmTSXIOVsYDQw+XzW6o2yra0tCfwAXAsEIra4sKLGXEVLq64GlqaeqZh8sWgiknGxQRbys5oWoG+vVuqueGRi5EES59hYXF98HWBqcLhTjFGk06jRqFBMXtsiTa5tOzs7E08wr5pYZDfIEkgo3NvdEcAF6g5ohimmfAQmBxpTLBI7wn6vzc1kBW6B6o+HPZvLpaxVvbRambSomAwAX71+YTduXbdms26f/fgzFW1MxNbWNiyTAYBsyySWgyGaCIlGHQqx2eM11bGF+WUZ1s/OZu2qXFRjBKvJMaTSmrhjChmPudhuvDOQqlIw0rxIYo++XgyQiA5nJhVIEdiUKUSZEDPNk7cJK8nn1+FAM8B/A35Q1OKJwPcxUcdgWf4joYCaPBhATNRpkGAVnBeKYnex1ljkHGCsR9Ghe25KRDECk48Gk+kZRZym8ZJBMuXiuiJdqWjCQ62AaSrfD5hL0Q0YymHn0qpgmjjZIu97dXXF6tWaCmema0w10ajLxBnQb+JNgZ+SJtT4yjFti2LmPrT+AOZjS4UnjRCm1gA8YjYEg5pcYbaMrwpNH4cAjMpq3YEBrO1qra7JJ40y03EKaopw2GOwqrhnSI9537AgYHnR7PBsUriTxHlVrtrr19sCHTMzSedZQlFCUkw4JoYdLMxIDCCRJhQJWlyJY5JQeH16P4DCvB88OpBVTTX58gAiFhxD51hcACLyPZ5DJKo8iztv3mjSCgsI43EKIeLque/yMKiTXIn82bEjAA8AC3h+AbiYzrNmSK3Dc4OpIg2om4JfKjFucX7eJds0YEG1ZbapRMO5eXv9ZseuCNGQH8TQZjMpAS2Dbst6nabVqxUVX3gArq2tCxBBKnr9+pb2q1qtrH6udnUlRs1cftHC8aQMWmdm5/Q5WKihCOzXtn4X14R9A5BN+6fPrwk5IBRTxFevt1Wg8b03bt4QG5CilIAIeSfk5rXfzM/lBIhqYIvZJzHdw7E9e/lK3nNQwfEbo3lkHQrYZWqL10wkYsfHxwJeARG9Ab9S8ZAeNFrItRdtbXXZ8nOztr/7RgAgLA0YfVyL23duKagCdoANRtYDhDWvJt2e8UBG0itLeZsBoMCAu1YRqNWbxI8j66OwxHcRs+NuxxVP9Vbf9k8u7Kunr+y0WBatnb0Aid5Z4VjMKQox5MS//L1fdNHmESS9bgrLlJ29hLMKxo38i4jGLtfsq6+f2VmxrCTYTn9ol+WKJp9iZIxgPA7sl779qa2vLFhfnjkR3R+YVpgnI49lz6TQx3SYwpv9ElCFQhng5qrEpHmsmHQKb6ay7OOZmZxAmL29PZc+GI1rnwUk45qyocI65qzld7L/N/EkUhIeHbzfqs2u/ejzLzRF5bN98MH7DrC+KGr9U3CXS+c2l4kr8Sgc8th8noCWuDx8lMiHHK7Vsn/9Bz9QPPqdGw+sVq6LJbiUz4kZCFOT5+fZs+dK3ES6FpskyXGt/sbf+muWzJAGjHkxYH1Ka//ysqKpcCRGMi9pxaToDeRbRl1Cgpoi3wGaAKA6bYFNDLO4jkpMUxoaDA3TnylsQ16HrmkCROxKcubMaQF4J0IGDTnYW5CQIrHh3sNoYF/lrJWpP1L2iXE45xIAO2fJfD5vrY5je/H3gJGcL7DAqItm5+a0l1IPKfVQqcwuWW9nZ0/vLZVwE332dPZozv4pwx5Ag2AWPu9UxhaMhLSv8/wDfgCYAPQuzOXklRMO+KzVqIrFxUCE8o5r5nxunM8q73Uq93NNGtImJ7PhC88sGDl4XbFnsA9yXgEcArhzTRgi9vskjjkQEEBqKPAMuQ9G6WWBXDSrDHd4dmG6cY04FziD+R7ORoBnyY3EMCNt2DE+uRfOp8f5azlfG7/Y8pJHKtziQuwnNUCesfYrziuunQaVArGQk8FIcp+bEA78JAGUkQZzFlE/IJFyrOW0gDyab85VVAKuDgSsrmrIBsDDAMnZfSCXGk3On4Bdla/UqPMzsMkBP1kX1KAM5lxCN/JXmFHO2wvgFn8arouS2MIABX2tb+okQL7qVdVmsjmxyNin+QrDQoMlnohbv9uyRDhkc9mkLeVnbWVlwUb9rtnEk6rfZw04gKiMDKmFFMr5o3F9giGvRcJu7SNJpElkCME9oOnFj1DsCg++gQdicvEcU/dRJ1GPY4eQmcna6VnBDo/xY8qIZXZWPBUIiieuAhY8Pp3ngM2wV3OZGTXU+BDRDGOX4bzsXG3NvwXgMNQYwZBxA3imvZ6RkxFTX1CHAYSwblXfBjDjd15JnNUMjWkOGD4Bksh7t1ZVfb2xuaHPhtokkohqLfq91LSORSRlQR8wAl8t3g9syLpsJlAbJJI+SydDUrswSMJ7kGEeXmXJDCEuPjHYUVf1+wDQcUtn5y2enFEScvHiynL5vO53GKuPNgweZ2vB2a+BOQAK9Vk4aj38GcdjN/xhfZM4qgCBpG2tr1huJiVmb6+PVL9rXQKdxl7zKNnUWTZMg5Go+WFB9jtdCwDYBvGWQ7KIgsZJ6UjqwxIB1Q5WAa5EJ5AIZp7ThvFHAHjU+wwB5e3pcUwuFAZIHzVMgpUoKR/eSrD/kA7yczC3nGej5Pp4Rnc7qrGn3ruA+kjNBRLz+XnWFPDV037D7yc8CoYlACkgbq/LXu5VzQJqwuCXGoHkYz4f+wAPAkuKYRhkCn1NACPqRq61TN0VaBEWsKaAjqBX7FEZpnecryJsX4bohCPxM9QD7PMAbgwnGbjQD/PsO+ZsQPUXvroMg+YW5y2dhRHmVA4MFPCbZUhD6FQ6GRcbEzl1p981j/ZlXsulLjJ8oVZl0ML7wbuadStWYtBn2zv7lszM2O37D0Qk+MP/99/o2dtcXxdwiR817GjArPPzS3v27KV80QDreT/ca9ilyB3jsYAtL+GF25DU9dq1DQGZPG/0CQzRuEfah4d9gVYQBbZfvdIw7td+9e/ZBx8+khLD+Zr5daay/7hbMGFj6f9il+Sk2dPhlbAMkbbc9/Ft05/9Obj1s41tWetiT3edg36aOjBlbrk/cxTuqQbYHRo83DCKgN8H5iW6tje2X/8H/4v9y9/7P60z6tvf/q//tl27ds2ePn1qh0fHE/8MYlUTYldQmPOgYkarlLNWy8WbBpCoOakURT0HBfIwDptkyjW6m+ub9uTJNzKXhu/LgUbDlkLqMh7b/PyCzczl7ey8YJWr0lupYPmypmmCg3wdJZPiH3AgmSIha2SbW2sCnM5PL2wut0Q5Z/W6Y+zk5jPynoGWjt8Njc/Nmzd0KG6/eaVoaLxDKNiRaTFtY/PgAObfvPflpSVtkEzUXGqQqcABOScylgNDDazHI0NGNjbYNDy0F2fntpjPi5EAfZtGtNNtOy8KTNU3NpWednB4pGkkmxy+Colo2N5/7x1di7WVRWvWylYuHlupeGKBoNfSsxklRb3/0bs66PYPdgUSQQPf2LhmiTgsGBhyAfmjLCzOiu7eH4ytXu1bo9a3Ud+ZWgKWcR0/+ehDSYQonjmQg0Em3BWZVgNIQZXtD6DODo3kLgo3/MVo7JD1ucOM6XxHiD1AiQ5xn9devXolyQqFVSabE/LPtJdrwGTt1fYb8wYwqW4JuOq2WwJNWHccXKQvsskD8gS8AUXbsu74/RS/bISsSYoTNkrJFzHjhQGQTOp5oJBDFiYPD39AzQ/FEg0RhyEpXhRG+A/hDQTgCrgFAEDx2qw3tKHT8HK/3bMGxfjc3n30juScAMeY9yJVdImbQf0OJHOwjyhw6o2qJZMxS6fjFgjAartS8T0Ycf0ApMbOMD4Ss17HNbqaYviY0hPnHtIUTr0dhyopQn6YXX2BH5KkBP2WxdOEpJ9OV1Je5MgUutwTfHB0jwNhMe1oSGLpsPMKGZslSHYZmmRzMBp5nkhNo8DgewCrC6enOuiVXhQBHDDDrBmfu1s3b9n+/p5dXWEyPrDr167b4dG+XdvcEujLtBfWo2uw/BOzcr/us2NpOO8fijA+hwq3dlOTTRoBJDIwIXgvyBDZa5RYJ9aFm7g76QHmw1X5uNy8fkPsprWVNQF6SsTJzshQk8+PJLhWvrR2o2rN6pX5rKeJKEarU9APFsZFqaxiHXCn2W7YixdP9dwAllIwrK5t2trmDSspWadoXt/Y7t67q/vG/f/iiy/0PgG8lcbKQOH1a7t287qtrq2p+QPQf/3qtX355ZcCSgm94L4BYD5/+cryS6syYoe5eW1zXUAf18bDMwTw7A3Yy9dvZKLL73FJoQ2BhMj3mKQRq43ME7CV9e/xBS2SSNnzl9va+zBMvXf3jvXaAMVFTehgZ1CkqjENB8TeyqSTVkEKTeqqPGkIlSCNsmW+8cAW57IqmkrIyj0udp19gC8aFcxyaU5gDiGtbnQG9vzNoT1++tIOjs+U1CcpWiImMFgU/v5A/invP3pHTSDTVmdfCsu4rGcflhXPLWw12HaF06K93t6z/eOCBQD5JWuoypCfgclg0Lagf2S/+K1PZCjPmgOQhjlJkY03oZM8JsHylBJHYwklEPYugAuG4l89/lrGu0gxSeqCeeUAj+REitHXtFWhDl6XvAX7RSbaJGeRSsj1SCas0wTYjeo8RJZI4uPB8amapM3NzYmhekCg8GWprGe/26pbKhawVDxo1zeXbHF5Ro0RQxJ8N5ESnBaL9vv/6v+yQY/3nrV+e2C3rl2zuVxSYDAMPgpzpq6cVbADNze37OSooCb2o299aLGU88GS/18oKjDcvAHb3zuywumFQFIKcK88YpA9AaBgeh2QXQBn67GYq8hcnByc38cex2Gv9DykJG1YKUhKHFDkShknWWBSzn4/9Ubhv9kHGGQ4T5mOmkSYf1NZG4AC547YYrWa/KUAUdz98ahhgW3K3/PcI3FFaqlAk3RajfYFLEvql1Ra75E9lNoonUwJbOMcdDVCQOAtjAOAND4DAC97Jswyee2126pP2CdhpmfTKVtfXbL5bMq8o4ENe7CG8ZgkWcwzSUgklc0vxtyU3cKakWxwAm7JxkFMjZE8GHmvAEmauGPEHvLrGtOAIkXivJdkmIZboQg04chU8U1qyx+Gc5vrKCN1ZEvDsZjnmcyMmjrqIQB8Ph//phZAZiuvSqVeOikp13bqJ8N+L887BWbAsmq7VNnLS10v7hVMCYAOgXqSF1GLVbS+YI4vLa/oczTqLTGolSSsAarbi/xBzhOfzjaGpNwP9kSuzaFqmKTqWkkDaxUFJtBw8/cAUVPPT9Yfa0AM8npVjbQsAcIhXUv2Z9aJbDBI3Y3HrNVuWLePpAdzeXwqW3ZyXLBcNicgjkEzXm3sNRUsHoJ+u3PzhhVPC7Y8n7NrG6vm94wkAQv4PZLjMXhrdcZmHr9qabAxajtARN4b9zcS8ZvHi7/uUMC084qDXYMywa0lAFp8GgXCyjOpLxbf/sGhbV6/Zrfu3tF5dHp+ajs72wLHqfdICmWQAjDIUJh7Sq2wskTKp5NoT5lFNMIlecvBSkSOPElJD+CEw9vYAAAgAElEQVSPNBCwJV82HNJHHmvVSI4tiZFG0BVACGuEfYbBAv/oMwbcsyAm5xALDZdoCdgGOHf//gMlcuKNiX+BG/AMZEfh2DYMZeMCLNRQe3yyKQl6RzbstSyVBHRknSFxqwpI5DkYekx7OynFAL70OgB9gLy+QNj8oagNxj6dw0GGlL2+xSMxgUwoCNh/+ZJMdURuBIOOmBhrGi4365Kbhvwe21hbts3VRQ23GRjhywioSx3ebXXNO/JZLBTRQBTgTkxGSAywMwGq8HYLBKw7BGTEA9Cj8AHWLMM9hrkevNiQEPLsk1badZYFkhfKj4xEYBhb9FuY5TvJMoPuTrOmgQ7AEjJFEl6V8jrx0nLSY3yTx/Iv5gsgbRqOQd+AzQNrDJY0oCMpvKh1GKQCqLXwM4YygRooFLW+0ilZE4A2hJthgxLVWqYWFGQiXzBAP+eLiNRRYZ0TH2rOLf6b3ztN5GR9AMJEgsiQ+2I2Ilfd3d/X+1hYxOIlqD+bhpo5xqZP9RT7HX0F6xFbFvw23+y8kT/m4soSZkAazvN8MRSCpclQckhqJTUEpu21qvXGAw06qbFQMPA5xfLOZEUKYC9cXV0TGI3fWDqTtDBpjZGYVeswhCv22Wc/tqvLksD2AIPUGIxcAP6Q+omjw4JFQ3iGueCTacABw7V4ImyxOKEkeJFGbH4OTzknJXe+lC7sgK+eUlw7sjl6+fy5WJG/9qt/1z759EM90wolCOGXjMWHU25MGWmSvMLc0hnlAjyEWZCCOWFu6Xsnxor8d2Ll54byP9Pw1hTcEqqptAE3bRKrRBJFBwTJzM2JV11zLHmGo5FqYtAf2q//T79u/+y3/oXlFnL2n/9Xf0cFMg8rhyebIJtQJBYRzfe0cGbZzIydl0piw4hV0Whqws8GzeQWxJ+HRxsFXlQRB2jM5mbt1evXKo4AHDQu9HhEl4YRgF9MIpnRQeRICF4xpzB3B7WmcKYBknmkz6NCLxoP2sICqH9IBfezp89tPPTa2uqmnRyfqTgKRoMyqacw+uabJ2LHEG9K0cEBDduGhoXJLUwZ2EEcojR3mjSZV78TLw1R0DFWHQ0Vlc6mihQOEEY6ba/Xjo9ORImn49EUADq6TE+drpgpBrR+EHhJUubmxGjjQzPdh/mDUTZFzYO7NywRZ+LWt9cvvpF5dYNEF+/QStWigEjeB4AMQBobE9f67LQoM3milUlPZDMCgaeIp8ipVWE8Ie2gUKKxxYMprgbx9u3bAo04kGHCMWHge5nkY75Ms85GznXCc4ECkSJecrFQSM0O4CMIP40dxooYpLI2ZN5ppuKIooJpIxMgCgZSsvgMMFWUpCFvqxlN6zgQSPlB6saGX6tiZh7UlJCihOaVxp6DhSkQ7CUKS9LXlKKF5C/ovDd4fzRL3Bt84jhcYfs06y6SmPvD9WJySAqYzNrl++F8GKZJXG5y6xqUs9OCrj1FsOQrCQx3MY4HrOV6BVT4Ii1hAirDXKjXivt1nim5mYy12jU1skp/I8UwjFTjQs0lE/JUipSsnhh0XHeAZKQhNMlcVwpKgEkee64NUktXrLYFIuFbpDRUDOJDgHcwsfAd6Mp4HnYfvi+YssLGwKCeRxXTcooamp+TkzN5QyzkF+z5i1euER8MVXBC+ybBhUaYtUDSYbNW1fcD7vD8MCUC4OWgJJET8IV7wfoC/KQBwdxyOg3n7wCG8eZzYAOMOzflcdIUl9IHCMY6oLFz4L5r+rjmLiJ9+JYBQzPNpB+ZAV51TJd4HzR+vVpDcqgPP3rXyhenNux1bW97W8DkJ59+qkbu8TdPtF+tbazpYP7hn/6xzNkbtYYKzAcP3rFUKitGEOAxRrSsE6ZxyD8oImFwslaZqtHUMBkm+QYpIQ0bzxR73+6bN/b8+VMlUgLokpBJ4fnizRsnM+kPbGt9bZKS57VUZsYSqYwdnRat2x/b4ydPxBiiOKFIwBfszp1bmmqSFMuUlWdfZqXRlEXiCXv89RMrnJ6JyYKPE/tk8fxU7FVYd9eu37BavSWwDA8n2MD6HEwSO2010c4XqGszmYQNWqyJeTc17nX0PDrDZiTzJH1WJs97RkzOUqVpe8fn9mrnyPaPz+z8oizYiueChoD0SoDO5YU5++Cd+wrYwPeMwgmgUKa0CWcoj8wWxiBNOmAm7xvwrjcEZBtapd4UEIXniMcGFgt77Rc++dCysC4IHtGf+7Q/kZyLHARGCEU/4AKNVzKFjGXk/HP6fa17AH1YLMgAYWO4ZN242ErsrTx7ACZnxUvJUAhYyU5Af0B6sY9ghlSv3iYzAqju7h0pTAHmMSEvNP6c8lxbnlsYm5idx/8/9t7sR/I8u+67se9bxpJb5FaZlVl7V68cjWY0C0lRguDlwf+DYdqURFNj2U+yYWJkETZgGwZhyLAfDBiSLMgiTQpjczSkSGKWbk5PL9Vde1buS2RGZMa+L8bnfCNKbT/NvAgYYxJodHdVZsZv+X7v995zzz0nimA7/w3YMdSYQcBHss+4T8t+8KMP7A//8I8slcpZ5aqmorK4ULAkiW0MHaqxLRcXdb3E8eXlFRmWcBbfuXvf0nMJC0bQR8JIoWm1K8Ag9lvUojGeh8deyY3JJycnRllgdo/HnIsxFYowMnivFF0A85zNPF9GuCTQO9ViAugAtNC7nGoTMdohO/VuW0C2S75dk4O9zzPUGhS7wOmOSh/Qg209jQZGeh04J7H/FO6zNHPK+j3EDu51ZqLBM5sZy9DlJzFnZJPYwfeQT5yfXwgUk34RDR6vTwxf9inFOTkRY1CcLfzzGliAzcP50mzqWSIoPO73LRkNWiGbEpsuFgHYcbqpnGsUBcRx7oX4KHfQOvqhPY14uXE9GMMAik7niOfE3mOfwBYjdiGRgEajDGUAxrvIPKTFfhUjzOuzRDKtBifFmnPMRurBMRVg66LhxX+nU+gxwXRs6u8ZnwQ40SgSwvRt9tpQe5znwM/A2KKhBUhErERYme9DwgC2FvuK98+9LS4tCjinQUUOm0w5eYdgMGrpdFau2r2OM/mBmYEOI6M+MNMBdSXcz4g0IutmOtfFJFP67PJouUb2esrfAEowP5FswlRmw4GHTnPqklwo6EyROF8BowEUZw6VTASQC6CJSh6uNQlLjmIWsE86hRWxN8L+oNYdjP12o2bxiNPcurFatIhYOE57VbFHAvwDa7b70swhDjnpDcbrHdjLGBHrpd10+SLO5mKwKt4nrccabCEmH9G9u6ZVVPsRvbGnz5/b/QcPbA6tJ6/XDvZ2xTjlXc6kFWjc7e0d6H1LM2s0sYXCvNZPOMg57fJ8ARaMp/rQJnR7lLFu1ggNUxBH9FxZ2w6wRvu2LuaWxtAEbgYVE8hbiBGAcyhE8S54HuToMx039MFYAzx/8lBNFkzdzGlUsRc0nhyOWiQGGxITIQeSXFfOrdcqSwJkY9UZbKAN2u4wcRJXroouJY3GQBhNIedyKRdIidJ7BG5NfEHr9AYydgIICAfCYkcjCUOOwnX70BATUASjr606hjwRBiNnanEhZ+srC5bP4PI81LsEpOdMchpXAbHcyPtoiMrJlxG+qekP7wOggDqM+Mqz4JwAFGHtw0SK4qLq82tvQzxgf7IHeE/kcBJpxyVc5RrMK/4bgNK5J/dxOB67qQaa7ORbMOklFi4tLq9iXfUaXUQHPDE6yfqnWcc+Z5yP94wLOLnsCGbYCAYXbDGvADjeIee3gKVwxLFQ2+TyLcUEAcsjmLpuJFAxORazpcVl5ex+tNkmvB83wg/4yVpmLc7cXclTtT7H6AA6nT30JgHs8/N56ZPB7uNzqT94NtRt7GeAVWIY7E/y/lCEZmJbZ8LRyanGEmuthvYv5ykgOyA64CPNDEgeOF7CIu6PYWO55yzDhQAjxGhaouHH9E1QGq40Gtmz1JVb2zv6TAy+Tk7O3EjnxaVdli6dSVckpuegZ+rxycgIN3Yxw66r0lUkr6RxN5enfmE0cGDzCzlbKS46TUv9PEDl0ElNoCmKKVwkquf2L/7gDwRK/6d/9zfta1/7ss5xGllcI3+vM0HTyI7BBbD9WitcFcwUupgSWWZjiTNxedZYau3eTz1t+FN/4/+v0aKfs5sb1U4mSl6m3W8JN01tT2cOFOpwyn0AuNSp+0n7TweZm5HutTv2P/y3/539r//z/2KRRMb+/d/4dTs/u7SXu6+kFYIgIwckmgFsoOfPXlg2m7cxVr8BxJ/TYh1xmGsckY8Bqe/1pd1FgDl4tacECjYThxyBktEbkmaCCmACXcvi8qo9ffFSLBe6GARigpkKMqxY5xzziGCezlAktFXowbpCF2d9fd0++ugj2RN//WvfFBD39NkLS8055hYAkFzpMkkFQT4D5hjFGMAHmx3mGSNX6Ak5+293P4AThdy8qJcqnnw+m8u7gpGRQAqNmXMh36Oxk15fmlGRMKCLSxQZxyBRorAhqFNAcKiR9M4vzCsY8Ox6OMMNuvZr3/yyRUJ0Y1v27PGnorCfH5dsc3vDLq9PLRxCuBb0HYeTtK6DpPvxkycqLgCU4smEHL3oCnF/W5ubziLXH9DI4dMnL2089NntnbsaW0RvKZ1CnwFGRVdz4wBQ0vTBjZLDQ2jdSPR+upgCUqH5jid2fHriRH1jJHxpdehj6ZhVyte6b3Sg0FQiKGayBQkcfv74mbrl2HdLHHaaPKpbJ0fEpBJOQDESUBhEdALUEcR1MUZh68ZDeGdOlDIv2nStdmURWUf79P+wwgCe5PZzUVJhSmEBEwhAFFAXgEfU29HQjk+OLBqnOI7rfbOG0IhzOhsUSgOBJDPjAQ4BrpWEdyaez79hmZC8YgCAqD+AAuNVs/fPGoY5QgJMoiZRzFZjWkQxbuuuGZ0X7Ns5RCmaYD9xDYCB0JxngDfFGmwZBLEvLxjthM2UVDEAkOP0ypJTvUaPxn/SOWeYwGedHB2poCE5QkTa5wlZNJxQl5YRIlgjlUpVboCskeLqinSbNJoRCdvnjx/L9jzg8djqStFu3b5tP/7wQ3V+2M8AkAAnjDzwfOg04brFvVBIOn0SbO3dfRZyeX1f+aIyHcVh/0fFqkCvCECZdwmAR4JFkQQDhA4jIB37mjYez/34+FCfDajLvgQwwRiiUq7ZxVlJTovxFKy5lpyIkpGI3d7eVhFXXFu18/Klxmil39Bu2/f//M9tZWlZzD4KnHfffkf6HxQ6cxIyh8XStRjCr5mMOtIAthSzjAQCDO3s3FIyTBFA0U5RCWOUAuGjn/xYMWRjfdXOz06kafb4+XOxRSL+oN3aviV3LfYQrMPVjS0LhuPWaPXs82cv7Pj83ArzOXXVMUAo5HO2sbqmZKx0fiqQnLiEq58fNmrlynb395VIAnYDGl5eluTk2m42pNmGtgvJ4L27t6V9w7NdWQZor2tciSQZ4JOiPOgZimXHiCOfTSeZMXLAW84E1qQzp/CKuTbxhez57qEdnFzao8cv5G6I9gUxg6IFUNhGfUvHgvZv/bVvWoxOa7+ldYvoLcAVCRzfTxwnEdc4jDqOPfvwo0fWH44tnszY6YV7N4ZWEKK1QY/96je+ahu49g4Q2u6LjReJxTR2yFiidKCM0XYKcMfklCuSimLTyC4unM5VmNG2scAVuuuM/EoUHbZzt69rPTw5U2HEOCtVU18NAiesLsc9ZYReGYUAltOZpbkEa46RRbSmEKDmfcDy454Bx8gPEomIDQcNMbh2tlbNO+nLDe3TTx7b0+f7Nhp77ez8TKzFhULWFhdztrW5pvt2zB9cHlOWLyzYn//wh/bwzbclqOsLTJyAMeOFvb4boR567ASHy3rD7t1/oGSbsUTuD4kDzqRwKGbRWEpANmwT7pt3RqxFcB5mHmcpsYcxS9YFcRaA/rJ0IfACtjiDijRuZMYxdaAlxjvgtKn9TpyHpQN4wBcMKphxrAWeLZ1zQGuyJ4BydaL7PTXYpNPoR4Ml4/S1ajWBRsQcmi68E/YMemLkMe7PGG1yRRrnFucTjawo48httKQSOmsoKMhHOCcByuTUN40n7UZXox0emO3eiWVTcQmJA1TCiGh3mwKtiLNiAAOeoFlDHhSC9eQYLrPfTWHJOQNDWCOpUz0ozh0RGwTAw07sulHualMgF7FWWljRiJ4B30tDivyN9cPeZg23um0rX5eVM+Vz82qEeCY+/f01bnKAMpDsRk7j6+S0pL9z+j8TFfysMUAonj3PkSYWhZbTDAvoTATwIt+jeQOoB8MNhoEAmjCMKbr/sLIGyhlhfm9vbRlEJdgH5Ho0QHCJpMlFLnl2fq48AoCHd0Z+xrrTBDANXvYZTTt/UIUyz4z9jlYaz1VNMfbZ2BXScmrVdeJ657PlpSXlMpy3gB9qxsBsR6dMza6wczFHF3MwsCpN41jEcnNp6e3N5+YswjPw4SA2tnaj6fJIOWKSx8NccmOF6mhJaw4tur5MFshtOV+4lmQ2oc9jtFvukeRDsP4krD+ZvhNGGseuWToaC0xEgsQbDNrR4YEmA8jpBKBKnD5iP/zBB46R2CFHCYmVT24JWDqQrAIAK6PJA40Fkl/kcsgBIIhNTtp0YuF8Dk7dANujqdGExn8REIdhHhR4gmwH+xoAYsbk48+Jd1wbsfjp0yf6GZoJnC/EmEhqTnXI1WVZo+s09GgC8Xc0OzkXYQ0e7z+1QefSFrJJKy5mLT+XtqODU2u1J9bsojZP3G5Zp99W84rRduIIjb+jY7RDvQYht913Y+TpTE5xPpmYE3g1GHRkggXDMx5hvJWG08R8/on0Ebs9cg6MSZK2Xlyw5fmMhXwT67Pv5aLoGu40EsK4Y0qTDEbXQIAv4BYgH7GIpiOjpYCfsIM5k2FS0lThfdBQhFnmQC1i8FhgNIxUJxvj5oFooImhz1ii+W3Yd1qEYmRp2sA5YTrXV6d3SAMXEgJrkZ8DiOP8Jd4ANqPtxOdIfH2A0QVjgG3z+kNmwbDYTuTy7E3ipfQZp5qvTn4EbTXYRTAtnaGMk/VA/6ytuIvbM89KkwCjgfRHuW/0fjV2i4OrF9kPNFgZ1SXOjdWQp6YBCGPED0IDbuZIrDhHSLRvGTN2+ofBMJMtTfd7JmPbvnVLz5KpF3JkpnKSmjhiFJNzICpTFQBaBP8xRvJ7vHJaJo/tDFrm8WNggzMveU9IJTysZqZwANUXFjE0G4uxTW5x+84drY1Hjz6zFy93BSjxTCE6sC84k6nX2LfEOEDwbLYg1uvx0anGQLlnaobbdzet24XUMLLVtSURI1hTAFV8Bo2RqQqSBcOO/co+/973vmeVywv71rd+0775ja/ovPJ5GAWP6Zwj5s/INxq/HQxes7i+CMHQ1GLl0SyUKuRUlgBt1XjxF4LyP2dw1c92uf2rw4lzpHA2qm6c2OkRzEYR+RMK5ImHBYLtNNucQ9AjxBT2A4XZ73z7v7J/+o/+scUSKfvr/87fUOLyam/fBTm/xzJzCatUGKELSGMIIb+l1XU7L5XF5HGuMGEdVlBaX718pcOXYprNRIJEx1DUbXR34rB26DI2po6Lff0/Y4FoGxCMKbT5Ps33xuhktNWxkbgv4zBBj5xC0C+Kx6GSuvE6Eonz03PpBBH0j0/ORGVNpBK6TrqyBCO66WIOSBwWUeO6dALQNiJJg4nFRgQ4gTYOa2SxsKBRLrq5BJRUxulQSQMsHFRA5WAFDJCldCqtgEnBRsIjna42ncqsZs65Vg4lEEcYNppvp/PS71u3VbNsKmpvvnHTIiHEIRvWaV3rGnBy3L5900qXZwKOBn3ow34l88PxUOARYttYe9OFxZqdg4FuHd0OihYS9EwqIw2al88PzeeN2Nbmto1GHXvr4UOxdVJJbIuDdnhwJKo7CSldFJI72WeTHMP2gBIdDsuNDuYShwZAG0sSth9/1+73FKR5p9w3IAGJCW4djAqVK1VX6A74PqdHAJ2X/yZZJ5ninaCdxhoAWKCgAlDl9xGUZ45agFwkmiRYvG8SzfWVVceOymX1LtTBhw7rcZRksGFESkkYuQd+IfPx/IzGLhkvSiWdsxSfz/x9OiMQij24f3CgwC+GYgExyqrWBowinhvFMPo4FJ/8wxgiIBVA28xOnIOEP6dQYQ+TgJPwkVzCZoMFw/6hS4Z+xNHxoS0tLtnVlLXE/mDNS79rRDHt1YFLgsuIpNbmVOiXZ8Vao/B27pFh7bla07nLqAultR2yq0rNclk6mDFrtXo2GSFG7FGyybrw+ejwIVZMeTLWAc9eo/uHPtWk3xUYsbm1pf3ECMgMqORwAyyFwcC+Atxx1vbOFQa23kxLA6AnFompE+VYMLjpeHQYwwbjd0s/Bs0870Tvmm4eQA3aAdIsyGft1s6OCiXeEQkARQf6I/yObm9o3/vev7T1mzfsZCqm+eV337WVhQWLhcIqulgLAxubX2MoCfved78r907W2O6LF9JJurGx7vZ8vapRNYmaen1KLMde18kE4JcYNkDrVEw4EInaFaYXFxdaT2vra9pXr3Zf2tMnn9v9e3cFEgFiZfJ5++zR50bP9sHd+0r20YOBFVZvdczrDwvc2j04sgodviijpBnFPIw03rj/QKMPJPowWXnfuBoCNNAlPD49FajNur1165Yd7O8pWYHizqhws9HTutnZ2TKmSchHGJOkIEXvhG44CXUVJ610fMpeHalwW1tdUfwgUZIle5OC2sVburTZwqKdXVTttHRtf/GTT6yN+yCaH17YnZx3IxX/8bDX/tLbD+zOzXWLBLx2dnYiltpw7HE6HcRinTthJZuvXu1JY+Xg8NiqDZiZ8xKVH44nKnIAmGE2vXX/jr398K4N+10BR2KiEZ9HTruGdwZDhXvUCJt0dzBQCaibCli3rObOQEUy8YwElDWh5LnVEfgFwFap1QUAMXpfusCVjo52VFqNdEYBQUlsYWkyAgMbim5yZi4t4JHiHRc4RkMY2wTY5Zx37CCXSMdjsFwxbUEbcl3n6b/83p/aweGJutKjftd+6b23bW1lwQr5tO4PIIA9QrE5Pz8v/ZC9g0N78623LC5QiLFyj+IFzrnkILAWNAInujAjLR6ntTVlBpyenFuj3rEo2l0IE/tD5te7cewZWH2Ap4ygyJBFWlFDFU8wwnB+YqwYgAomGEkw30eyTXxm/4sZgOZKJKRrkwYKQFSt7ljuQ6exQ0yEiUjxRbeaM4FCGx0i4iyfS0xAq4SzSq5tHTcWSWOA9erE0mGaBQWgqrBiXE/jmI5BQP5CUs6X00V07oCcyZyPNKa4Tgp/wDyabOxLnCsZU5lLJe26fCHQkvcJ8LC0jI6cz2roCWbndKZTCWr/oTWmpknX2ap7MVdgbAgHr65MSyhCZ5pTAHheL46TbcVtNYim+icU/cRQ3sMsVsLyYF9T9KGlhuYK+kMALKXzSzs/hSnggMlmp2WRBE0CxLHbAsdgelEUcrYoZ6HYvL7SiCRnyKwBA4ArdosP7VN3viABQC7APXJGt1p19+z6AEdRgTQ0KpgSACyiacnID7EpjuRArSqm88pKURp1EplmpG1s0u3i/QHk8Y75vdw3LA3O1UuJ3bt8D8CLvU4+5LQwW4q/sAo5w7kGADD2Pawi1g6jaxIwR2NODTCmEcIWAqzARRJwU2B0VGzYPJpYAK6MhCHkT0GvvMddMwU3oDw5i9jmErLHkAmtOpiKjKPxzmF6TazW4lz2yhWcon0G+LN23X6ArWnWaePAXZLhDEY+5KesO0A5cjHGrRxDPWmhQNi+//0fKW/WWG+KnNGBtxS1ano3XO7L9Afvkt+BhAnPJhyNObFwP2NccTV7yRWIPRTyM6F3gBq54aIXKVc1xnrJQxzIwV4kf+E90QyjaUScZp2wR6VBxoibHGndeCbxNJ3NKV4fHuzZeNiVttXl2Z4t5CK2WJiz8aBp3XbT6rWW9UdoQY6s3u7rWSAoj8ERI3aM5AIYnJyUrNnqWXcwsR5b0hPUSC/sOrStqBmIBWenh3bzxpbFI3E3htli/WAMFLdUMmr5dNxurK9YKo5b6th8k4F0mZwhDsCSAzc9aOKN4C04xpYS4QlAGaBwSCOdMCSld4UBVjCstYJOGMBiLJHUuVdtMKoMqOUcDDV21kGbDZfV4GtdMA5B1k270VZ8od7gH0arybOzmTmdzcqhp+rhsOzIFZ0+oqkBSaNNexsNvvHIjSEyGo1xGBpZI4/TW1NDd6x9LVfrqeM6+5AcUm6GX2D3khuzVsnL1tfXtH8562RCQPsN13r0q4hH7Y5qDnJJRjxhZTvNMIoB1mlf0hCAyaz5WByGI8A4NR73FFE+xz4jnnZ6bWu2WxaQy/uCXJivr+tq4JycnitWurH4wXQcPOryJiYQeO6jscDYdrNl5aobeeezJcLPWg6GtSe4P/JmroO1T5xiX+N4zrp4+uyZmu3ENuo9XNDZq4zqHu4dCvymeQHzLBpx+XH58sqNlXtxeV+yd997w0qlI6tVy7Ywn7O+XEmpuSOK67MzlrwHKRlyVZoKH7z/vqEx/K1v/Yb96i9/w8Jhxs9xwGXcFsdcJ6cy+3L6i1/U2nI6aO60JItx69lphXPETCy2/IuxxJ8NLfo5++72xavJbARRXRwJi3K4uTlp0cBJ5OgKTTAHZbBips+FcNxQxS+zst/+L37bvvMHf2jhWNi2795SQHvx8qWSeQ7atRurtrw4b0+fPlVCdHl5bcW1LXVed1/taXMwF0xSQBfs6PBYo4scLnQ/6bJQ2OJm6MRfYxo7IjDDHBEtkQTM63MjFVhyNxtK9kHqSQ6dMwtIu3OkCoc46Jgvp7t8bRs31tUV48B8tftKM775PLo+x+q4c6DicnF4fCTGyPLyotg9jOXwcypg0mltPA7DnVs7QuphX7148dIqlxVbWV5V4KHrQcJ37/49Oz0/1TOhAISJoCRcM/Z9e3D/Ddvb21dHnevgQOXQh1EklzMgJpMAACAASURBVL3xUMBaPOkYHOgi8G90uZZgjkQ89s6bOzboVywRh2IftsVC3h7jVrlQUBHI2CCjfTCiGPcUcwAXoyYsOp/5vAHrtnsK8F/56ldVdMFmodOIgCygUiIOwIJoLQXXnH3pvXdlG+73Mf40sasKo6nOcpxkji4QtPVYOCLGFACdkvXRSGASgYnkXywJtFJGQ1ucX9L1kdCK7jseSESZA6Q/nIiRUFxZ02FBcGPdyIUySac7qI6htFUmTmCWsTxYExyw0t6aankBRHGIMupJMN3dfWV37zxQJxdmDkUMCSUAwd379yTuu7i0YC93d11SK6FbdMACSpLQLsAggD0lu14VzM5hDyfJ09MzvWunzeHEirk+xNA54El8Q9GYhGUBn1hTBGjc+ugka+3bWNfKIUlRBpDFvVFgkgjTHSMhAZAGtCMZDIR4D8ymI94d1c/wDgCHZWE8GCopoVhDL4I9SPdG7lwI+E4BPBg5gAsklU4E0y/GWql0rkQZOPzlyz0Bk8Xiuvl9jKuShFA8wUxgNGegxI113WjVtQ94T7FYUrpcfhupS0chfnJ6qhFcumqMo6Dtpw4wBbnPr7XM2F/lqixwi5EeCleKWX6XqPLQqGGUUgB7PBLEZA+zZnj/dNdhSgAokuRA8Xdr1Kt3wjNg35EgkeDAFCVWHRwcaUR3+caqZQs5e/ToEyudndp7b75pCxkcZxIqcPLz83ZVv7Z4GvH9qH33//4jaTHBhOK95rNpuYOSrCbjgM8kaUExV+roxMjdqi9m6Z07twXaAvSQIN64eUt77OOPP7HwdNyXezw7O7Mf/uD7dmNjw5aWFu3w6MCWV9ak8XN6eGIP7t3XqAPvmNHHSCxhg7HHBiOPPXn2QkU5bEGAVdYQ4N67b78tRhHxE+dKddRwvRuO5NqKID0JBsDOl770JTFcuM6rCntxYqXzstbLG2/c02g5zC7WMHsf9hbvAzYF4vLRcFDj6fq86pWcn9ZWVlzsrZRVgPFF4QlzKQRDsNW13YNTe/piz65rDXU9NYo7dK657Bu/DezLbz+wrbVFFSaAR4BzrtsfEtBATMHdkxiJwcaPP/xILn6InuOYqLHE4UgC+uxJ8C1GErc3irp2zoalpaISSPYrgA/GG9Jpq9XEGObMIFFGS4VnwrpSEU6REQwJHJHmGcAN2bt5bKm4bPsHR9YjbsDc6fY0GkAyyjsqrhQtX8hptIAi1rGcJmK5Mm7POr59+5bArdr1lYA4QNqZIymf7VzdQooDsRjjvXF1zdGN+84ffVcgZO3qypbmM/bGvR1bLKRtcd6NYdE4ICYUCvMqhD759JFYlqvrq27MZTh15ELrxYczJfEA4wrHruXs4L6IXwjrU+RhXkEBGAoRx8wC0ngaWW/Iz+FAyO90o+vSoJI1uLNrZ3SCv2P0kqYZnXDGYoj1s5xHToBT5gB7AfCe896xwjrTJhnsNgrcsYp/QEHH2pp2iSfOdAFAlAKBwt0B+c6RGjYPa/DG5oZjncglLqyiSWN9GtVrivHEz5PvMLLsWMUOfKDAYC0BihydHCtv4cxhJBldz+fPnordCKClMXqZoNDsG4hVQK5C0R2PBAUWA4KUSmcaa4klYk4WYSq+rkYOI1RBQHXG+X0Cxlif8bgzECGOMzIqtjHSQzjR4W46AIhoC5glhyC/W1hY1HW7MayJtXodARcAFblMXsz/q3JVTa7hZKzRbX4ho7qMpFZlJgL4CNiByDUsk4nOCE0iIHregiEFG9QxkWQ/P0GvrCngg1FAGj/OkTAl9h5sYhiGsCtVFJMvMCYmI5ihlUpolSIVMC8GGfkJn8G5A3OEtcM74hkxQs2Zx9pJJtNyVObzYQgj6g+4SK4DaMLv4TzROK3frxFu6X9GIsoZOIc1ts9Z6PPZ/t6exoYptP0ej/LDuWTKGtWqGl2LS/O2tLwsXUEV3BOzVqOus096Yb2B4i+fdVlxQvgUrzMgl4YJICauZWgqUpRqDFKNsojV6m07PacxzWgWbqYxXX82kxYQjpD6oNu25aJjndFwgMm4uLyk72Odkz8hbk0se/+DH+scIgcgn4cVw5kFGM264ZyFJbe4iAlORAxcXO7ESIUJhIkUO8vndILZh4BVaBySTxFT2FecozQ0cUjk3QPYEknJbXivXCuyAvwdeZSa/6yffn/qHhpxOTh1j0TO3TkBUHVROragDWx5cc4m/bqFg2h6Bq1VL9t1hZzWZ62+x7yBhFhZxCu+KjW0NxkRJb+AeQY7KWTVWsdaXQp3NLZi5qH4n4wlcL+0OG8vnj+xxcK8FZeWLeh1hjnjIa6IMbu5uWK3Noti3E4GHRsPuuaZDMTaYqQNNrwbV0NWBB02zFJmKi/8OXs9ZD6A3fHEzkuXAl1SyYz2FoQE/hyjG4x/yNU4d2uNhho2PDOiLjmk9KQUp7g+2GGAsF0Jk2tUDIm0iQMoyP+IuTB59T61jx3IyBoCQeZcY7pE1wuGBENsNLYrGg/kHgNYgxiW0agHsBsq7qlxBGg7AXztvCZyyBBATojseYD5gaaM3OSGm2Kg0aKmQ6ul/c6+5f5rjabT+2wjzk8OHxUgrrFldLDGHjs8RGs3pHoRFhr7ilgrzeFQRPkxwDTrD5CffdIbDiQxwBJxDZygHSJVU28od+Z3+APOOMQzGcmJO5NM2NL8guQL5PI76NtZ6VxxkPjLe1u/sal3A3uYxijNhaPjE+UgHPrvvvOuanemdmAlcvZAJnB7aCCNP6YSOBNpvqDdFQlzxkKQgbFVEHBJflkszmtPNOpXlk5FpdVLI4j4T7zgeUsIHiYcU0Mpl1/92b/6M5nP/J3/+D+0b37jr4gpPBufnY0zA9TN1oermaai8V9wRHR/pBXmAEf9hJNVihZ/AW79nMFVP9vldqduibOFAeI6A7e+yNwiuWRMGnAL4cLXTC9Kg/FYXZX/6Xf/of3v/+ifEM7s/pt3ddjQHaeAAnBhBA4mAkkQGks//vFPrN7sWTY376yUm00h3BQLWoQen/kZCfE6lzxfwKOCmWJHrlPhiMbe2EgkuxQgBJTc3JyFSciHiN6O5aKyXFxVAgFTgAKVJBIaKuAPXTsYHlzj7Ts76oQBhFEssalhggEuAbzx+ykW5N7H6Ep3OlIkAUC/xhwA1JxWRse2d24qUIMhP336zBr1pjZ/o96QCyMMELproOgcqAAGjh7bEFuFAMqs98HBoQA5jRoigiwnRoI+7np+W11b0aF/dHRggz7WxP1pkZKwnZsrtrKYsavKoY0GVXtwf9vyc0l7tftCY4ahaFQjhbncgg4GAt7uq1caG4Vdd3GB5XbEYlMXFhI/DnIotAJRqjVrtQbW7wLIpOzWzl0Lh5zl+Nrqhpyu9l4dCLwgWEo0HBcjOVcQ1HF2JKmAIk7RijZaW/RTEnqAKRIvOpYkxozMaTS111HSrLKFTls4aidnF9L1aGhG/UzvUVpIsKqMDve1gjQHXXFlRT8L4ANricQO5zZgIq3v6bgua5F1kExmbXNzU9f2J3/8x86JMBqx+cV5Hbqra6u6VtYn3UtYeuhGbd64oTXHn/O5dHgoNGDHUIhRxFCIcrjwObxb0aV7ff0M65xnccpIYILuvUd/ztgBgRpAoXJ5qcSdLyjKJO90J0luS+dn+nNfkJFgJyQ/c2EC3MpThNZqVr68VBcX0XCuHTFdwCBGYhG6B9QQe64DOyagxN1pjjjGIHsItgKvgwSaL5J6DkoAZvRxyuVrS6WylkxmZM3cqONc5bRzPB5YHg39Tgo6gD+SXd7J+tqGxULEAtiSaYFLrtuG2+Sq9sTnn3/uzCm6XcsvLGmNwP5i5ANGEeuL566x1+FEdP58bk7CqoA+GrGAMYOORK2qNUFMYM8z4gLDi0IOTTT+jOcqQU7YfBheJBmz6NvLF7vSZuqOula5rtjcXFpgRCQYtLcePFSBCqhbvsIOfGzeoGOnMbLSbXVdh2k4sPlcRjodnXbdmo1rJXsApwDOpMSMKMxlcxrbbDZaU/OBiJ5NfnFRoAdJGBoo7B8AQN6FxPFHI3v48KHAckYiNtZv2CcffWrLi4v25psPVZSSXNF5JEH0ByOixAOMAhY7/Sln4FEsLtuNGxti9lH8oelG0s4o2edPnikhA8ClaAJAYOYHoBRBY3QW2y3Gtsd269a2zaHt1u+K8UdiKYD0oqRGAElbr+tEni8vzqfi3marKpbCYp4AtkmoVGMCATs+u5Agb7MzsEePcUy8fA14SOMJvSDc6mxof/m9h3Z/Z8PSccByYstQXdJ4NCGQ4uTsDHE8rVUSUljJe/tHVm90RKkH3Or0AZAZVY84nS3PyO7d2tI1Hh4cSFcpX8g7MWtpt7kmiBicsOEUa+JTt1q0/ly3lMIaoLo9FYSF+QaASixin1BoxJIAkbhLIQ4+1NgMz4NYS4FJ8l9vtsVyqrXa9ujREyXK2bm03b17x6KRgA0A8dpNy+eyTl9zWlzwTEkqGQtgHAKXLQB2tGL2Dg6sXL6w08NXdntzyd66v20rSwDFIe1fqg9YZPn8gu3tH8gK/atf+4pimQSRcU6SKC9NG5yxMHmh0ECfjzESV0jRqafBhssmmmKtZk+MMYGLsTQVju6PzyLJhq3B8+ZZA+TPgH6YrjTjAN4oRMTwKZcVx9Rdx5UYZstMTmBMIwTmj98iceIUjI+xA6oYOZGIM+PWNBWcODrFPX9J3FfMbHdVZBNfeD+MAat49AesWHQunOo0I4bc7Qp0Qo+H5gYAL1qkFBY01gBIiJMat2CcZOo2jQENzBWeGaxbGCFo/PA9gJWAehRt6tAzYgTDGNCw27ZoACMPWNNOUxMmPvuCeMd9U1xSRJLbkYdRaLK2aLoI9BBoil5RXIUrbOFshgaMA7gAnhh3YtyRzrwYShSYcjbOSlKgPxroMwCtiktFS8TS1qy3BQKWKpcySeHd0yAD3CL+85kAprDQcN/LZtMq9vi9jEJzfednJV0EeRgsaApKrqnZrIsZzprj/KMhGI4GtSeLq0vOtZaxo1pDmkYYs0Bv6fdbioPSBZX+mZMNAOgAwJw1d2r1K53JNE3EHsQBWkLmCe1b4jT6auRbrSnoSj4x03Pj+fOQYGFIQB7heUA0saOiGtsZ9Do27DMqNbS14oqYWV3YyLGYhaI0wVLKmQDnlD/i7IcekZwWMYqZc+YiY9ZpSAxg1xRk3471DFjbwD+ApeQonD1LK+salzs8vTSPL2RnJZc7sBZ474vzOcumYmLBOq2zoHJKco8HbzwQyxctLiQ0AAkvLsr28Uefao/ycjj/efbErlgkrufFmcDz2tq64cZbWT/9ocahMAqJxROaNDjF7Xza5HWGDDBckH+g4B86xzRYW4AZjKTGItZGfwzTILk2u5FgGnY8c4Bv3gN7gXzttamDGhldMT/5bBrkpZM9C0w6FvFhsgS4RR7Zt0gIECItbcbSVdOY3IomspZMZ9Xc2z8+sHrLOcXTJEM0nZFrAMSTUze67/MjIRG2YCxmm5s3ZL5yiCaYx2Nb6xuWYKS92zLvZGgLhTm7d+empWNeOf/60BSbGggwkkodQfwgrzf+lvUxs1GBjQYDeeBYsBLin5iaaTMWNbUWAvuwaWHwkZ8yWkyuQfzivVF3ucYUDM6pNjJrCoKExqWdvjN5jcw3UEKn6axRSEBx5/7oQOmoYq40DWHmwcBBsxLHR4DkbttanOctdxYTE2BvsTb5AkTROqSpKb04B+rClCcf53eMp7OT0hSlmYx7pvTt4lOWEONtI2d4Nm30c0bJGGOE4+PA5evBkMgVnB9VDG5UL3sEkjnd1q6AVc5HNW/0DSZnTdjVAPyl8oVYcex1iAMws5l+uSxfCQkEpAUMBNRPp3FXbouJGKH5nEoI3JLhwmCkmocap95k5NJvhcV5EQsgsiBtATDNlBW1MnFta+umnhVTJMjRADTzjIjXPH/Y4uUL9KzdBA2NeXdN1GtIrsTkiu4a7ejtzlk+n7bqFRImUVtnCoN3r8PBVPPSNOVMUDM9FLEPfvS+XZQu7O/+J3/bvva1r+h8BACcEQYERMsxdcrQmjpXct0zwMvpbDlgy2FaDpx0hnIji6/+QnPrZ0OLfs6+u3O5p7HE119QVL+AmM9E5gkkbhKRsUQHbmmsQxrzEx3+v/vf/679w9/9Hy2eiNi/++/92/bhT34i0Aqhx9OzY1tanhcQA1hEp4CDqN0ZKGjSEeffsHvQfgJpxuqbZBq6O+N6kYSz5gbo2t8/FNWf4MSBwAigz+Po++giQc9kc9XRnKKDMO0+XtWuRW3kZjjQmUnP5zIKEvXGtf3ar/2qims5JpbOtZlgU4EiX1foYpqcv7h3ihQYJHyvqNRTYOLVq127c/e2AgrIOiAAIBUBhA1Kl5P/RjyzuLxgiwsFJTokstKWYW7aj0OO00GCvUZwYdNLwFYJp7OOhj6LAP3SEsDUxE4RdraRXClSyZgOOY/1zOfpozZitaszm0tFLDsXl0MP91NrMvaE7lDCMTa8Pjs+PpFOGYUc4q7RcNJODo/swT0oqwOr1qsqng+ODpVInp8zFuG1fL5od+++YZ5JT0GsUWvaj3/8kejYsFM2N51wPddOoYueAywhdNU48Oh4SIg35NgSsFFIeAUI9QZaE3TLAfVyuTmtLX/QsRroLJFgjs0ncItnKj0txkKU7EyssDCvzpyj0zIiGRIAJSemeFzrj2RL41Jo4IRCGmFBC8ofYswEYPZcLIx8NivQA5taskA+h9+BLhSdU34H6xWRXkbeSKxh6pFIw3SQ+wjaFdMEk3uEXQFgK5ru1K3UCW52LZWd0/gJX4AIFDDSm1pfEzhDEkzXC5CB8Qw6NYBpjANxr4w2snY0njR27JV640rsO1dsD7W30KNhDxAV0NYgqeRw4dBPp9A6e6Hkk++RKxnC0nTWgn67dXtbhzsHPc/YFRltvRecT2FlAJjOLyxL7wfAEm0NinGALsAXPgs2mUZPA2EJabKJE9GQupXcKwco+xtgjOfHs9vf39f105kLR+MqXEhMZ9dLks5YHIXY4f6Blc5KYuDdu3vLdQSNhMenRIoClQSKdzgDciieMGk4ONh3LmcX/HxayR2JjPQ/8gV79Mmn1mu3bDjuiaXjLOqvBSAwokE8obh9/uKF9lIindRBDhCcYA8iSB0KWr1atsrFqbSmzs+OxMKg004uBKWbBKu4sqpkUOMqaBFNnWJW1lfVQYXZReGupFP35JFG2NnJqZ4h65nkjH1+enJqxeWi3DopJCvXV9LQyC8WVShKo64B+62p6+csoGhBV25ra1MuR+xnQJrecCymITT6H/7ofQHc77zzrtbJ0sK8ffbpx2LF8bwBKVjviNPn8jkVaxIQBdgYj8VWIB7xWXR9MeQYD9BSAQgc2I21FZ0rgGUk/CpozysWDMbs5PzCrhHnD8Xs2ctXdn6Jyyv0fOcGRXEK48aGPXv7wY6tLGQtm44JBKb7zPpCe5EiFQvvoVzaYKFSuMbtCLMRxr8aLRU5uPpx5skdNZmwcb9jxcW83d7e0sg6QAXnB0k2RTjPkHULwCJBbNg17akhxfS/HevJmQNE44zhOdt3zhzekazSAVEYLxgMxMSFisA5DcDP2kTrD6AOLbp6s2vd4dg+/MknevcI6N+/f1ei+n5iLQK56MMlYno+vBu5LzbRgUM3qmtt9KVgjXh8AreuyiUb9er2l965bZvFOZvPp/WuaWjAXEmmYHml7eXungR1KeITKXRsOlNWEV1vB+pLE2QqOAuwJcdPxLIp0MIYJCQ0uhOPpWz3FULzfmu0+tbpwcwIO9fX3kiJvWKQ7NsneuduJMmdIRSyfJ7G27tOo5D448bI/Bq/wPWYd00izfP1wxyEsajxHzcxQ7Gm0eaJM3KRuUfQb9c1hKVxEJ5T0QM7GBbaLG5x+MJOJabQqOAaSfplyBCJ6J1yBtJYIybJHCKRsEzaaQvyD9c4G7c7Oyu9ZnUBArCGZVSCwPTUWIDGEoACrBkKQdhwrMu5ZNo6raYEibmXlsaLnDM27x62mX5Xn5/pamyR/AuGo8ZjYHdM9TSduYMTEZZQMDb3GgXkPAkJqKGIIfbBYGL8HvZcq0ODE6Z921KJtA37Ywv5w8pL2r22HZ0ciSnBmsVkA2YP75h86eTkWOAWY0rpdFKfd34O8AJLICAAZDbuK3OgYFDjUpyXrIWD/QPlUotLBatWy7ax4ZqFhweHakh6PQ7UpjCNRNyaccLUCHYzzgerJyG9KjH7ZBrgE6jMO5VotNcvkWQam5y1AjPF1ghaJB7XWQMIyUgWrDLO3XQSCQjnYAfYTwxiLB0dojQGRpxDGHTImS1ok/7A1tfWlLdcodOXyyp/EWNpgPh/02rXNTs+PFKzEo1EgKJuv/kaPOB98d5hKvOuFmA0yl0R0WuP3A8vMQfyR+2q0bVwHPfppisiR0ObSydsIT9nuUxcbGt37kzs9OREY+ysRaQi0OH9+je+oTHAg/1jsUfIWWgaEwu5X3IxGn/sEzVH8rnXI8O4bJNTlK9q0ngE0Di/hB3l1Rpnn7M+T05OFZNpPgHOkXvx/Nl3NGfIazgf+YfzRqA2oEbc6a/SAJkx/tg/NPcBudBWa3b6ckikSXV9fWGVs33bXJ6zbMJvoz6s1Su5lMKKxAAGIP7wvGKdAZp3Y4vF55Rvw6JUPEV7q+t0+SjNAbkmhk5TVvqwOPwl0hnla8WlJd3f+vKyzkO/jW3YbQpYXF1asFQibAHfUIxcmKWOf0bjDD0tQD72KOP5SGnQZAZQGkq7keYCI+7kGp2Bq9GYfHBjijQ4AeuJq05PiucEUE79ArANMYFahEYouTxNf84U9iAAjMBXHC5xVez1bSD3XTQtyQ9hr+Hg7VxQ2S/EUJc/JwTAApQzgn55XRH4BrtsjGbjiOYHurbO6Xo0QkcMEHxouy93nXSHD1MF8jznaCjx/MnYcvPzyh2I4dLcxKEVtikM1SBAFLrGHYFN5F40T5xWFmN/6DGOlStylpPzS7e02rBHnz1RnnX3zl19/njct0Sc6SBG/8OKL90Weo0AdqZJlHL1SpIpiOHLTblPgxI317KIHOSa1BLoJaK5hcZxNBRQcwIGGHEcUgg6XdJATMas3WWs0mfxZFw6ZDCukF4gjjozkawVlgqqYcixT45PNJbIZymHYLIDczScx6sN59KYSsm9nrqMcUSeA5gAkhiqJScjW1rgWkM27Lft3t2d17UQ8RNDNdUSQ4wQeAZOd/ODH31gZyfH9rf+1q/br/zKL0+b5q7Wd3EcMwoYjo4FrwbW1OH3Nbg1Nb/jHc8wDie95FhcsV+4Jf6coVU/4+UylqgxsanrAEgCCR5fswVB4UQCja7QFM2a0vvYjo5TipDh73z7H9g/+d/+sayK7z68q8W3t79vuUJWmxCBQwTd2MygtOnknOUX5kWdBLggMCJAn4intFkY/cBtTw4Yg6755MjsUPznL3YVlPK5ggAUmETpZMa5uSWTNu7TdSAZDlmj3TIGFBQ4p6wYkkeErKFNV8qXSsDoyqE/ooRDGgNYWgfVRSWRq145sIQECzADEUUAA+dwk1YyAhOBQnbn1rZGtGAAkGTCfqEgJOgCLpOIMlMMAHXv3m25D/LFgcmhAdOM+yRwcB28AzSpZtbVdEIJjOgFMFqFFgQ6IwRmNMTeeecNjVuWL8/M4xkKGMDhajjAYt5jlTLjnAgP5215ZUUJhBPynyhh5p5glqF9FgrG7M2H71q33VJCwLv79LNHKtJwwUS3xeMNWbNJUp+0fH7e6XwkEhpTwBUvk8opSaVL+e6779igCyvpSkkOFGmeD/oMEnzHWjg7N50Hpyvq2A10EWAW8k4WF+aVdFzXriwQwpQgoESAETa6Y6dnJSVN6NFQWBDANW8um92eXJb4nQRj1jbXRVEJw4jxKfQ7ALG2NjYFfJA8w8qQKwpswFbLvvTeewrIiJhmctB7a84VxmO6PkA6Ro1guMCKIsnmv/k+56w1tIPjY9u4cWOqGVSVphzrA1FGsdfQh0OTgIKHkY1wWAcoCQBrwNkHO9cqCmUdynQ4YxEdUoDSUJwlPD9NlAHzZC8+1d3SeOloKLYZYB2MJRIRilyKWycUTELvF4DGc6MwpFBfWpq362sOwIxAWuEEjNBEYiq65FLFuoZBpMIxocSJLaS13oO5WVBXCrAJdgFjKNmcY0eheZfPLshYIR7BJSipfUTyO23GiIEHeHlweKhkHGtjmAAkKlCyuT7WFYAVTqgk+3SzGUsmOWy3YIGGVTTzXHnvrP+1tbUp6FyyYX9ghXxWbDueFeOb7DcOYz4PHSk0ddizsOi2b6xas34tdkcwFLDHz57YX/7qVyyeTCoZowNHcsX1Mh5FIoL7KPuQ98D4yPJCwfZ3n8mdZzzqaUyFRH1tdd1u3bkrPSsKJrqpgE7EENYP97JUXJLuxVwuK7dCEhsAF9bWfKEgmvwPfvADOdfBisJRivGPne1trZNsfk76EehlxZJpiyfSembsJdYZYD/XzB4jwbl3747ePYxBilXukWSMJPCTTz8TtV7F33hsd+/sqHg+2N8V65DxdGLmwzcfKuEjhrGvZrGOooQxUdYDWl90ehMYMlxXBHCxLjrdhoDPaMzpy5UvqzY3V7BGq2uPPn9iEy824AN7+Wpf7AouFuCRjm4EN65h1xZzSbGONjeK6qySXDOmDLjBvkcvo9GBNYuYa99KF2UrV2r2au/QfKGwRXCPBVSv1hSz5gt5a9Yq9t7DB3Z756Y0nhgdmzFrWEsUHADB7EeAfIo4Watns+5Zy0looMQeBic23U5kty+DD40LRsLaM5hrAAxwjnI2hAMhjXhq3DmeEBDAcyhdXFkgErePP/lMY4rrq0v24MFdi2G4EPQ7O3G/c+YlXgEcuy6p13oaZZmomTT2ea03mtjuHsRaHgAAIABJREFUq32rXJ7ZfDZqf/Xr71oyNDRDbB5dSkQMfGjxhPT5FEXbO9sSkQWsIkGn8IIJJJYAxWWvL60WABUSYOAj9hyxeTBG18rp8TC6AxO000VMHfOWlvUGxBaPNRqMkTq2itPiAdgCNPc6x9vpeBJ7UGPjU5auGyN3o4R8P3uKBN85fgWtNx1L5AyY6YPQ1GL0m5hJ0gwzgLOfETfeG7opatYFKNjQ8cLYJK11hNsY4ymMqvCZMw1D8jHiN3qNvD8V6E1AU9imeefMN2XWzYwIeCakcTReKDxonvD/EvJPJa3RrGt/UaRSMlNYwKyjuI7hlCcmNSxqxtIrYh8S83n/AqumGia5Qs79Xpgvcsvlc7xiJc3WCo0Ex0wYCVzj/gC6AEwcE4nxQI/OVsWbXEb55RC9yGpNAuJe88k5k1xwea1owTC6ek0VZsQ2cjIaJGK51arKGTw+GONBrX+cOzWiJAYeEgtO41PmDHNzEhunWOTzOy3WNeuR0duq3X9wZ+qg29M4klyEx14bTwZ2cXnqwAFpD+HcyegyTIqJmEfsWZgf+EoAtNEYg2UJwCXDBAphRP6DIQf8SJcTvce6zlbeEcwqGhVyQMtkBKAqH1cBPxSQBRMIjbtuqymQa724almE0HGSG09U/PtC7Lu+K77V4OgJ0KFwXV0q2vrqmvZ5tX6tkU4Y9K12w43tyFQi6sZsPR63HuRg2bDHz15atT2w3shrnkBUzBIAt0jQZ/OIfMcjlknFBHDCkHr29KkVcjntNZrG5I1MNWxubdp5qSTtQgBI3hX7jgYQTRJ0lHhGrBfY0Hq2TJB4EIvnymDv0Gj3WOmybNVGU6PSNMvRwKPRxwgX5wcABXuPNdpGS4t8LB4Tg5tmKAAYORf7isYYY1O8Zz6f6+Uds/BhW/IeaE5PPD6bX1xWA7FWvbTS8Qvz9K6tmE/YYh62f9j6jByrQdmzdndgvbHfemOfVapt83gAWfsCSRI0rFrkXIBG0xE16V/5pJPEOQ8bWWOAoai0b1OJlGVoVjI+Omjb5tqyrSwWdCbCGIOk5NYNr1Fihk5UGxRl7MAsZ3ogoV43royRymBsHRi0aKrxoKUJ5xz9iK/S6fK6uhGWl4CoAQ1M5/YIKH9eOhNgAzhKzkG+1e92zE+so7HL+Cji872u03P2ATzQMYCtTvxGFxk9V5frwaBkbI8zmXjOpE+n37NUNmsh2FYYW0lSx5nAAHISEzWijJZurSbmII8CthsAOHk8e3JtY93mlxalYUxOJoYSIu2QIEZD7UvOIfLwVodxcWcaISf5ISANIGhLMh24oqoRAJOs07Nnz15KuuXWrR1pvFHzra4sSieLc43xUABycie0BQHaxl608KMWpKnWaGut1+toZI0lewFBQ67lcvSeiIEY9Hl1fvPeEZYn529h5FWtWzAScizIhJtsAAhmI+UKBdVVXDvxKZlBuxCtupb2CXkZZxVxcybzgnQG97O3i+6oy0VYi8kU4G1TLOtsLq/922my9tuWz6VseTFn21sbzszquuoGBXGVn2ofjoYwHCNalz/+4C/sYP/QvvWtv2nf/ObXLBTBGRW3R85nGMaOyPJFnGI2Tfb/gkCmo4pibX2RvYVm2+ovBOV/Rrjo5+vbW6XdyYzep3cv15upDNtUaJ7ERToRxEg5JcLYcrpFQM2MAfQ7ffvt//y37ff+2T+3QNBnX//Vr6u78ejRI2t20D+hA+8OFhJeBEMRGl9cXrSRh0TwWoEJMVISCZzUmDGGAkywoAsciDiQjU3z2WdP1alfXixKGJoC862Hb6rwPzk6tfPjM2t1W9Ldwa0R4XGKXQIVgAMgmTpDuawdHx0q4RlPhgpqjDBRXOzuvlSQ4vvEZhvjngGYMVRRrm62HNsmjoWEiHK7owN1LpeR2OjZ2bHGtdZW1zQeJdv2s0ux1kDKsYx/99037bPPPtemBVAiQEAX5ZBFEJoDd2dnR7R5El4FxG5XDCGSzxcvnktw751331JC+emnH1khn5HOWeXqQjPkLZ5Bu2Mhv88a9WvZtK+tLlnp4thu3tySHgoJD2fc+fmJPkejBv2RxSIJSyQytrqypO+jS/nhhx+rKG4xlmnQyJN2fo6L4ZwtLa5YtVIWrbjXh6470ShmIpG2mzdvii2Tm8PJ6MCJq/a6lkzRkU4qsZ7R4Sn06AbQ2STYcripc+D3qzvJvcNW493S6YIZgDnByRnuaW4Eim4cxT6uXCQvdAdJVNBqIqgHfFjjVjUaKCthuab47JTvu4Ll5xNA8fY7b1ulyogdemYNJQU4xs0vFOzs7FQUXkTLOUBImijWKFTu37+vgxUAFRAAfRsO1Km1oAQ43Ux7XPfG93CYsNlYC7x7mFvSCFLyzbhsRXtALL1pp4m/Z10oWRkNBRDyFY4i3JiU1tjMOILnIm0ExiCVwA1eC1TydxQg/B5AYpIe9iz7ikNfybi6H86BipEaXPIQhL5zZ9v8fq+YTfEIXW7n+laYX9TnPX/xUt20XH5eSSJ7SnRwgK5aa+pU41chJhc7dDACiGou2auXe0qSSLB5VxSagCX6HYxv1mo2v7ioA5gxl6dPn7ux4X5HsYX4IV2WUNhubt3UdR3sHaqIRyCZ7iIMpFn3h2R4bXXVaaPRjW93VGRA+ZbWAay/6SgRe9GBDwCPZatXr80/HphnMFCCrTEYmGjZtGUKeSUsz5+/1DNeXlq2RBTAsGWFwsL09zqAknGhs+MjG3Radn52rCKRz/jyl78s6jhADb+HZBBqOI4+Yt5dXtr6jTXFKGyjiVO4ea2urwsEoyinUPjOd/4vMeeCIZz0WNdte+/d95Twk9jlEWsNOyc+9LZI7rlmOt2A8xRngMasu7W1FQFLjIwC9LuxyYFARthbdDsBfCia7tzetnw2Y59+/KH2Cbkn7+/2ndsasaNwZm2qgJwmq/w3RSj7kbUR8pPEwfarauRhd/e5HBR3bm1NKejOBYqkEEvrWqsj8OOSMTno+miyyHKe+BazXrthuWTYbt9ctRvry2JVkQzTWAFMq11fawSUfjfJJqxWtCIpyvYPT8VUYxQTZgUFAWsPnaNht2U3N9bszs5NpzcydsCus2uPyMmMYsl17J2tOe+IfTgbldY5UCpp7y0sLanIAbQBXOYM1jiyx3V8Yb7wu0mWGXMlXvDzAHpotfkpMAaAzV17sbsv5s7NzTW7c2fHfGM3PhKms84I7lRniwequIJQfoCRt6RdXl1ZpVqz49Kl3nP54tQ21xfsnQc3LBkeSVS5dHHpHFspSn0Bu643xFwEWADoARzmfgHT1MDhnZJbEP2UuDpAxRmmcA8N/Yz+DpEWcwXm8fG5pTMF8wbCYmyGI+ynrk2M0RQnTUAXnYIIgIf4SaEFiMznzxoEM4dKrpl3oQmGiel+2Xfsj+taVcw/GFRcm9M2Y4y2pffAfodFTaxxhbpLxvl9Kqqn42jsRWIbn6nRqanJh8apNKriCipYlvMLC+qkw17kLAAsm40iAmbzPFgz/G6uk1jFKB6FgvRfxn3F1Ksq49mLTtsHxoR0objumFhwzkkKjZyeWFyAbsRH1hnnEkA2gCWxD0bNXDqjvc+IGYCg3K+IL1OdVsZk+KLIwj0MgIvij/3NdcK4pemDC+/N7U0LhANTMfCJlUtlC6LL2B048JcRIR+QIeNRiCMPVFDCdNazGPR1Ppydo30acs+hi35OyDlr+4NqNlG8895W1lYEgnNGSxA66JgUvR7NjqqtrhYtHHGaZugCkX/AgBgbbmzOAZu4Ln28fl+i0xS+fAbvk3M+M5fS36ElC7hJ43jYH8pwSFIeU8MXmkyAuVwXbBHePQAfmp5oZck9MRLVOgOk1kjWZGIBn8dqlbL5PGbF+QW7c+u2ikzAJMA6JCdana5GftgDgokBe3s9jSy/cf++9Lw6TFd0W5bLZjT2zVkJQ4rY7IAx3Av9Tm8qHFa84x8vOndjr40mNL6JywPLppNWXCqYz0MM6Esj9OjgUGcXjYwmDcCgG5vFbRzAEQfgk/Nz1QMw11j37Hn2p0D7SETnGnkS96Exw+noHozwVrcvxiwmMqjdxaW/69V183vYYzS/AV9mjWiMCWC18kyd8cxAI9OsXTmOtttykZWjnYxRqq/dbMlnuKbz85JdlCuWyWbVFLdx18aDmrUqJ2aDmi3PpyyZiFgY1qOPRkPVSpfXFognLZHJ2/FZRa7arGfAeX6v9Cj7gBk0UZyZBGsb1mYa/WGYUcGYciJc31PxlCQMYGwxCk6DJhkJmwdAX5aRU2MwRoo1ZjMVime9oWWoGs41R2nSOsbW0JrtnhoFgIUwBWmcYKAlQMHr9K3IGVjfjpHKOLxrgLAPeK98POuBcxBAm/ODpiCRG7aRTHvUlGVdSp1LuRa/k1yYM4e8nXzCAVZuBK3bH8mwB5YyJhNhclgx7wCAAT1dUwNgjOenW5TrKSASzrwhAfI06TQh4fGoHkBjFKKFcxV2TQjOV84Nmo6sNU1R9NFPZDQftnRM6+6sdCFADWkZGqgARE+ePDF/EDC9KfYZkx5M1Ph9E5vPZ+R4ydmHVIuMasgXbWztftdSc2kbjNHQ9ImtV681bX//SEC7Y+gCjgcFFnP2wJrn91HPMlZNnffJxx8JiIZZB3iKedkbD9+045MTjYymMnO2vrGhXIb1zfu8LDs3dDH6xdJvaO9RD8N4pCaDYMCUKeOJGMM5lmVB98+Z32i3NVlAo6pTR2ONKZ5Fu3d7yzZvrOp8QpaI9wfbnRyEeplGJXHu8vzSfvj976up+Fu/9R/Z17/xV3SfMOQ0cQNzC9fM6TkzWxezf79mbk3HEKlV1AhiTFGgptsT8eJtd0D9FF8/9Tf+FL/rF9/yb+gJzJhbMwSUjogoplPE8187KRIhTDajch6gN/k6EQ1Yq96x3/n7v2P/4vf/0ApLefs7/9lv2Ycf/sT++F/9iYIzVtOkJmxKqLCtZtfiMcAEnw0nQx3AJAAECwA2Egk6LgTg5cVlbaxYKm75+YKVL8uid0Pfbtads0mxuKL/ZzMfH53YZEBQQi8mZJE4HScOh5Ss1RcWCkoQSHJhmxBgKA5JSggYJEskgxQJgC+wf9ggfBbJcjafExMFLSdE5kHBOezUiUXnpNWy9bUVjWih68CIGCyQWfeo06HrX9FoVqtxbdFI0AXKcFSi84AsMMvofsgtkS7UkE7mxInBdt24k4prdbZwZgrb9vaWOj+dLvoELVtYzMud4vjk2BWW6JcpyLfM6xna9va6jUYkXUN18F6+fC5GRDjstxBWtegM4JART4neyvgjiDwaM5VyTewoxBQ5eGFLdToDS6Xzjl0l5xFYCWM7Py/b5o1tjTfSNXj4xgMFsWajJkMAQIq1tVXkbAz0HlSebo4AT8PtD1fAhkbUODwIqBQcWJZzf6OJozFfVxsCBikw6UjTKSZpRLAUHSDWRqkMgypkOzu3FMwPXx3oOZMISgR36qpE8kNHHgCLzsr5+all8g6wZCwLQJQDm/eCrhLaToCmq+tr2rknx8caMyCIUkihL4Nlt2bN1d13DIGhOco0o7oSt2bMLpURk4b7pzuNxpijgzsnH37OHb4UeiQDgFMDPRP+fGN9w/Z2d1W4XVevp240IwFiAB+MYnAgqXAM4M6JBhgizj0ldCQwdJG5Rml9TAVaAQI43NQEHI3FNIEeTjHU7TZtc3ND/xaV2+NVx43rRYuOYngGWLDW3RqHws56i+jwV4d7iGNQCjuaqVNoxlaW1xQzeHYwo/gC4KKwcXELV6+B1iYFCx2eTz55pI444BxJNEksgBjXxfuTMyfPH/DK55HbJHo5JM9uxGaoOEMB8uDBGxrlGA4RAXXPi5EVAPKZRphGN6ci+rBCSqeHVoOdRTwBmLSReYJ+84VDlszgnsk4VkJNgXAwKnHU2fsi/rH+ubZULKHklY66RkhHAysur4gd9Pnnj51GXiYry2YAcHTfiGto0OCQyPuUbl3KOVO57mJNhQTds929fTu/qKijD5CDayb6WckUgITHgZ9jYmVVnW/GHImBn3zyqWMtMGraadtcNi0zDpgKrEn2LUyp09OSXEzprLPGWTu5uZQ9fHDXjg73rD5Nqs4vLsSkXV5ZFYgjXb6pbh3PiT8j3lUql9ILIyFNJ5ICjJxY+6WS6WgcHUbGAhgVRewX4LNh9SbCvD377PETFb3SWNHq8VgqkbFxv21rS1mbz8Y1zgH4RgFPIsaZx+gEnVgfBhkAMpxRdHAbLfv+j/7CgpGYrNzrbcZwGScYyfEsFvbZYi5r7779UEUdrEPODkbVSbBphHB+odUnCQCKBG5kKt7KCAXxT45uaJxMtSQDfscg1riYrmcsMwXeBTR/9hPvV4xiXPcQWJd+Co0qxvh69uz5K53H29trdnPrhkabyFoRqSbRFMAiJgTjwYDJTleK/UHXvFKt2w/f/4kN1Nj3WDYdthurWSsW4pafc262nMGlywu7rJQlFL1z65aKT4FbPWdQQt+IBgyxmmul2lEBO43FXAd7nPF1mhXsHb5oFNFcu75uWCKZtYvylVgc6UxO73jQc/pjMDD0c4yZtN2IFM+a/Sp5heFQjACNRXg8io38m7OGmAOww//DOqNIBohFe1HgBuwbzHEuLhR7AAYo2oihAPkUfjOnRme0gNYTmpyYMXSl3zcbEQco0v1zfdOCDJBGzlIJxqCaYkyy//g53j0jyTNGCecb8WpmRNCB+R5ifA63K9zN0AKLOUFl6ZA5/SEKZucmHVVjidEZ9hcjwMQA4jLFCj/HepXu0nCohp1jIOFw1VNByd/z+VwzY7mcI3yPMygygWlOrN+jWE7TBVHxldWiGP7tbkusK/ZBvVKXUx7XEowEFccRQZb484CRTUALNzLF7z8+PtT1s5YAm2AMAliQX3A+nJ6e28rqmkBtzgaAX8b6YZ+lkinX2Z1gyuJMYCi6aUiyFmGrsIdo3DabFLArYsLyLokLACkwnWRgYmNpo/GO3O+Hycg481jrD3dpB/oxOh3UOQjDmjVI7ggrGqYPxkhiYIqJhZ4ZYvPOcGcyGjqX11jENlZWXd4WxGiDHGosUx+aG4A9ytO9XsUR1ijmJjDC1tGOfS3wPdD1AkBKGy0cVIGuiQYcxH3os5mc23YPz+ysVDbzBgQm4xbIeBOgOMwRjDQCPuEq0q29KJ2rUQYwjuYXz4kmGHkqRTXsxEgirvyEe2V9wbIGFGQ/8M4Uc+p1xTyALFgmcmocjLXnibfseQpg6bKhGSfgH23Xae0i90+YSs5NjhyPmAL4yTkqENTHKNeVQDUHkpn00NjD/LdirsAYGl5t6VKy32HPDAZNW1/JW8Tft9LRC0vHAxYJ+WzUH6BuZbVax9qwScNRC0QSGmXHBY9cbzCA5YcuZdhSKXIw3FLJiWrSGYQVo/sdji0RS1o4FHdN51hSLK3CXMLu3lq3TCxkEb/XvNK4MptAH5xKauvfGj10EwgSPZcJl4sFAlf4MY/fWgKPeK7AuVRusOMY4yffNuX7fD+NGZ4N5z3MNHIyrpNzhxwpFQ9LC4ozDmYfI/5uTBmGv9NrVeyHg+el7nQ6rZJsKS6rWcwDJzaRH6lhPvIYvhUAr41uRyA3TWn2NbUrFaombNDrQkuMGAILGDDF54yT2NvEMGLuwvyCWNnEds4pSYCkUqoLiKnUd7CEOWfJk2BBitQgXNBvleuaVetNrT1yW9YX10pNWWvQaHK60TDVUomY1Wtlmy9kLD+XdqOaPlc/4paJDASkDMaJWVvkLNFo3K6v6hqRx9gLDUKukXukJuA+M6mUWGEY7tCYQ3vt/fd/pCkCJmxglTPVkp9fFOP/vHRh3oDfCgsF1dTEZOIj0zTIYtAgJo+n+QC5BNYZEw1MfWQyOXvy5JmNBmO7KleUI0Iioa7dPzwUMxhtSp49BiasjkQ8ZNtbq8r7yMFh3PLMAAZhy6HVCxAMuI1Y/Z/9yZ9oHfzm3/51++Vf+YZyGmK/DpGJY14TExxL1jXB+Jr9+1//t8MyXhN2vmCOEl3c/qkxq5/6G/8N4Ta/+Jif4gnMwC0WAIsEYGImVDoTthb1FPaBmfRJXEMOcMsJOrPJEf78r//Bf2P/5//x+zZfzNvf+/bfs/ff/8D+9M9wPTix9Rvr6tARCHvdoXU7Q1tfu2HdfgvJDDs8OlKXieCIkDkdKFFKsXr2ESjONRIAKk9niqCK3hbJACwgAgoW0RLsbnTcOF04JFFVkgacawbSgIBJwty/E98mkedeKLCxLmWskERHjnhJXA67Ag34HDa6tDs4xCNuBIRuOYkPX4AKZ6dndrC/b/OFnN26dVNF8+PPHyk4qwPQH0hY9+TsUmg3jAPEAClQeY648mGDzLw/hwmaDgTaK5ImkgjE6acbmaRsaXHBTk+P5UKhfT9BeNCrn4dF7A8BiDTlNDM3l3dIPgBCOmJLyzkbDZt2fXkm167zsxNbXpq3fDYlAcDDV7t2a2fHCrl5MZ7orKPT0Wj2bfflkQWDUeeSyPVVq9brjzR2CRgGQ4aCBFbG558/t0y64Lr2qYxG/GBekOBwcNAtIUCurxWdTXmzbpckROm0YwetrEmgkKSNzhJOkzC3en2EoxGw7Ahg41qq1xxGPgEZT54+1bolyZNG2vy8QAEOLYlEonXQhHk3liYNRQKiojxv3OroNN3c3LJhb2BHx4fmDbhiH6ASzRHWDZ2NTx99IjCBQ3h5pSjw6eWLVxpHQ+wcNotjYPVVBJK4a9So17O7D24L3AL4dE45ASXNUHJhaBPgAaPUwWfMqdlQkkfnk0KB/6egAZjjumWR6/ULIEPLB/dFrg0GIIyJGS1fIy/o3LVY78npuCbaWLhk4hwEW44xFgTv0dyCBox+C3bmHuk7kXhTcNN1g3Xnmp4keYx0jZRE8PM8bwBW9hE0Z+LK+ibaU4u2t7/nrIOnbk4UurIQL5fU6VVGjZ1zD0aaR4UEulbsVzdizMiqu3+n9eKKZg7ao+Mj7QcOTp4VY2CtRlMC8OgjcP8UfTAIGYMoriDA3rDHjx8r0WadkaCQXPAc/T66xi2NILHHcnncYjoqaBnhJBlgjVLY1GvX6p6j/cffMXKDXo8/EhbD7OK8pH2VjKW0ZtF/wWWW34EbJKMSdMYqpYr12j2Bzx7PwJ6/fKLP4LD+6ONPlYTAgNg72Ld79+7pPiicd1++tGwua5s3N+3s/EzCwhShvK/zswvFKUYqk+k5u6q37OOPP1UhyfjVO++8pb3ZbNW11nmmorZHo3IyY03Cejw9OZPeyMnZiYT3H7xxzzY21jWOVW+37ObObauUq/bd7/2pgG6Sd8ARaPm3dzat1ayp0IJuT/fw1m2Aj5Scj+gAUkDKdazRFFPGjTeBe440epXBWYc458V5riKAEGAN4WOAS1x5SHXRcCyVKxI9PsTpp1zRudVTQj80ZgDSsbC9cW9LbonoBV5enAlsS8YSKhphOxD/YYDQ6UdIlxETdLxevNo3byhk1UZbiS4dV4pKCquI3yzoGdv9O7cFDqFzQazK5eji5pRwV66uBSDA1gJwkVZkva4Ezrl+obnhtIsY6QCggHFXKCyKjQHYQhMHwBjWJHuBgpz3RvLL7xK7lsaRx29HjLi1e/Zi90B7prict5XlBdtBSHZEx1/otRiqFHz8PuKKdO5CQbuqXgvI4P5/7/e/I9cvGh+ZVMQS4YnFwmO7vbVuy4sFgQOVakUAyzu/9K5G+QHw5WA2xvyiZ4NhVyNnnK0ULIBcbpTEaeCgcUNBRsFD99yNpjMmGBbLG3Ygwsy4jNEJZmyEcwr2N++X/UvCLRFdsdPRDwro9/PcWbvc4xcZmMRS3gMMApf/uOKPsxTmLwLvSCJI4FhNBYpEZ9aBhiFFnMfjF4DBO9B9ezHEiQlMccLmzr2PhhuMRd5TKuFYYrDmABfQWqIYcGNZMQEUMKYpegGbAR41sg5rbDhyI+9TEwLOJsdg6QokgFnM/8OEci6L8r3WM18uwnoF3BnpPdPd5pkDTnB+MupF3kED4PK8JKAc51POJJpIjNDCFuZ8c6AhEgholzI6jdTFSOAJcQ6QjPgF2A1QeXx8JIBgdX3FgpGA9jlnpH/iU+y7wtiHxmYhaxPvWM+RUUVc+tjHsCicEQF5BE52MMZ7trd3ICB5cdEVyQDL6PHQ6EKrE6kMGgHkGAv5wpTFYSru2JfcP98DcMLoHGvnxo11MbXllChNG0bycxq1Q/MLrUDyXJgUzg0Sh13GmxnrMTULAZ65Fr54r2i3IiLN2cPvI/8M+vwCuEaDoXJI3hNnKffWqlWVw7395kNbKhQE9hOfyHk5L2nuMAbJO9YIqsygmHpwLpc4oq4Vixb2+6xdr4ohxpgY706mCuheKS92LnQyUojCUOna0VnJXp1VxNacuZmylwB7aT4MEcvuOzMC9JaOD/c1Ashn3NzctCTsLzm/ohM40LkMuxzWDPkTaxXQhTOOs5fPRkKCeEGewybz+sJuJE4sHQeqALbQXAboYAy51qhr34vZznMToO0EsVkrrFFARDR9yYEwSyH/E+sYQEfi2ji49XTf1C1o4kr43I8IugMBAUeYSPF4xpbLpWx1OWvD/rX1GmWLR/wyFAmgRVkb2MHBhbW7E4ukMpZfWhaYgZs80yrDAc8dDdOYLSzkxSbnHZA3srcYSyT2gY7DvM5m583nCVoIEe9I2NLxkKUTAdtcXbCdjXULwEoeDCVI7shaMzFtZxIghzqN647FgAaUAaQcTXDPDlt/5NVYogAcP43qoe6bZ0uzS4YffVhOQ2cG1nCC45wnNJaY8GAJobmG+QmjinKp1D+A58Rh3gVsK8cM5sxB/Jzfic4T7wJWIzUdMUQxeDi0ocdv/QlAa1+TIyQF1GM0L6gB/V6mLZyTnq5v6pbKGcYX4DD3DFDMPqYpSO1Lvkiu94f0AAAgAElEQVSznfybOEmsp6EA4AcrjfOTeEW9Qf4JYAy4CtDWQEak21NeQAMY0F5MVoBYnxuThiEZj6JH27Jo2Gu5TEqAF89leWnFueqOaJA1rTvsKfUFXARMY7yQUcBYNK4zkzNg5mAMIMS9takFJDnitWa9ZoeH+zIVE2gdiGiCBl/obLYgdnlngCmYXyO4gPkYN7XqjdeaY+SixC/qDwgJGnmvVDRh8Eff/WMrX1TU9KP5ziQBxIyDoyM1b5lOIHa0603FmcmoZ+sr8/alX3rHouGoPkvM/jb6ndRnQ0unwjrjJsOxffDDH9rpyaH9zd/4D+xX/uo3RU5RDIOtZR4L+DD+cFM2M/mk12t8CnIB6nOuOKDrC3tgapKTXP4Fc+ungIh+fr/l/ysoL5FBBUIXAPniEJfQ63AWGBlLGjmnr6kOAOKf3/4v/7793j/955Zbyto3/vrXZSUqKj5irYmYDg8Oq6PDUzs5KkmkMxIPqSNHMc2oyOGRE/IGTS/kCqJwIwTIZk5nsZn3SfwTfS2SPgqpBcZ5vHTUGkrKmEuey+RsfWPNXu2/crPfPkYHc9L9Ygzu5vaWmCYuAAymxUXegj5n8Zydy0kngBEtkgo6szA2KExJlCjGEGwmmNPRI7Gk40tCenx0JJDm9q0dFTQnxwc6xNm4aBYQ8q+umR+P2OXFqSi6/E7ALsYPNA+txMJnh0eHKmrY0OhQMBpFQU0gRJAZbSfcKOkW8pnHJ0fqSG5t77hEplG1s4tzKxbXFNTOTs+t32tbvsActc+GvYb1OnRiBxKiTKciTJZbKhGS6w3ObgSR8uWVjTweOz49t3Z7ZJcXDatWW7Im5gCUs6GE3tEYo0vhV1cJwKt8eS13o4WFJUc1jic1QsABQLLCOKoSSS/FTksFHOzAmX4HI6dotrAcd1/ui11CN9Yf8Njx8YG6GHQ/6dgDFGgE4/rKzkolFQqMxeAK1up23SEgNzUEk5OIvOjAWtvYUJFAoVHAla3TmyZlUY3iwtjyhbxKxIvLy2KXsfah3XMfZyXnSJjOZtQp4gBCT4UiCZCBa5JrYKulgkHjKPGYLSwWVJS7DjZukB3pJvEEnOVvX8LWgI9Ugyo2Ol0BQ4sLC24chWJgKgoP+EON0pe4MpoSsMtcQoc7HyxA0fR7zjSBNcS76g0Ajdz4LckYCbq6JT6v/pukkD0JuMU+RgsPijlg1WSCGCVAMEmxR11fORC123omrH2YGgByGnWKUJR2BMDSCSJhIpmFcUPxTFKHw48TmPRYo4ql+rK6lbAFAQwp3iniypUrW1lZE5hBcUgywn2RoDC2CaCDuOxV9Uq6DzA+uQcAC+4J/R66tDxP3hHFKYAbz41Dm4SWQoHkfy5NFxiAEjelrgwZGF+BbeieAyM9A7Ec+EKPIR1P2PHBgUAr9CGy83lnHV9vWIiup4exk7QAzs2bG9IfABwD1O+0ena4d2zesdf8jAIMWbcjAf2AGyRYW1vbdnRyoqRv6+aW2BnoALK/nGFCUNpsPGc65jBwZiKmF6VLOS/G57L24tkrCfcDqFDkLCEu7vdK6wCReYwApFMVwB47bwdHx1qvFJABAI+rikYTWc+AiQPX1rSLiys52mFlncHhCtOFaMhWiovm8wAO1yX8TKPgS1/+stg9ADawYgHp6DRrrPL0VKD3zvaWwK3LKWuPRAnWiMZHBj2NAmk89OLcIiGAqJlg78AeP3lmV7WGvdo/nDqqOrBkPDRLRAL27pu3bWt9wfKZuLSqACg4B+ZgrUzPF1gi/H7ux+MPSqz+08dPrYpLXyAojY0qDAMSMDq+44Elo0H7pXfeEiAu/aIAYGFN4C+AFg0PEnDWL3ua9+OS8LEYDNwbnwlrj30BoElxTFygeIVNQJeUYkB7HNZxF4BZpAsxNyiKiNGAQOyhvYNje/ZiT9e4MJ/RuEQ0FNbzBZzuddpuNFa6kwi4Bp3bayrunLDaXY0DfvzJE2xY1XHNzSXNxi3DXyMW8tpacUENiFanbnfu3dJ5HAjjlje0TpuEFmYwDnghCQpzLnOlYpTCOKI487qRUOIGOUk0SiKO4xSj+TB3KMxGFk/CbECnJKbi/opu+jWaSzR6nM4f4w8w7ojPAqVSaQFdnKcYv3A2sT9mDQCJGTecphwgEjGHi3Cut0mBSxQmEhDOZNREo8lErOVnS6dlsb8cM9cJxpMHUVDyrqX9xb2MRgImKex10juKiN45oAXxmXqU58Gz4Z1z3knnSVqisE+dQLJ0lXo44jVVsDBSqMIS44p4QgUb45Xo+2FQI+2iYd+SaTSwxpZKYCrjgCyAKTJAwC3YiDyfaDikM5rr5jmRj0jDRgLyaFrAJnIOlTDCebaAXABoAp573dc5JQUpDR7Gb7m++cWCFVeXNZpVvaqaZ2Q2GrimHcWPP+hVMYbOTK/nZDFoYmhkSTG5p9jF2cPaKF9hvgKzEfbayIh3FPDE53AUrZyBywc4pyYjsapgW3K+A+Bz/hDLuG6egRi7SwtTRlBE75Zzm3ON9wl7npF1fi96WABpAhc7sNpo9Dk9OdY/IBfxjb0OKDrxMaoZkkMgDoaTwdiu0fqDccXIJyw9GBGhoGVT5GVZy2ZSYsUAtPC8MWSRC6W5kSw+b3bvAO5iu7VbYh+vLi1q3B2XxZTc4ZwWHUlWpeykMLgephTIvRjB5mx6eXBiz45KYhJx/ogFBXMDncUB7/JCGpYA4x4Pn9kT62x5YcGKi4uKpcQj3idrgjFqmm9cH/kQ5670xTxofrYV12jyoq3F9ZNf4m3Lu2f9cm00xYkljKCS47HfeH8EPzcq56hLrBO5XPoZ54LZg8tpTGcr2noCl5Mp5SUzwXQa0uSLcl2XMQ6jbQM9e4CJXrdl3S6j6E4kPBpBf7hpmUTYUjHcj6sWTcatWRvZ4WHZLisNG9JEisUEAgD0UO/U621r1jtyqWWd8w54/oKLqL9oWKazAqEk/p3Ji3HsMb95JyPpGSXCXktE/BYNeG1744bF0G91vDUH7sk9DvaWc3FlzTtHVDdyB7CFGVN/AEPMNP5H8x5wi/3pQDzALrqYM7YMshVOZ5IGGL+LuER+PmaaIMrZkFHOxZ5k/VOXsO4BvaTlGgrorGvj4tnvC0wh5gJs8fnkh26EF2DTZ93RxLrofNG6YpTdY6odeX+sO4BhcjRE7AG/nXbXSE3vGSuaBiVnH3k94Bl7/aJ8odFX6gLOC/JvJkFgXEJgCIZoINBYHAnklL4XzPV+366qDQE1jBESFzEIYhrJH4q66YRQ2FrkBf8Pe2/2JGmalXce3/fdIzzCY4/IyD2zqqureim6kQaxtFgE2Mz8BZKxDCAwk8zmSlczMEhjYNj8DTOAjZlEA5KNaYSZADVN07V1Vq6RS+yrR3j4vm9jv+d1L2FzVVzogrZOSOvMrAgP9+97v/c95znPMujYeNixbDqu83IBKwwk+XigeZz8E/CwdH2p0BbOBhn+m98uS2WtAzyNSQQ9OT7VmQGIzt7Q6bQsgV9puyGgi6HAYNDW/pRMZu2ixKAmZHPzRYFw/lDAesOOpTNJJR+XLytiM3IOMCShZsWagT6W4Tpr4JNPPlFq7OvdA/WF3Df2K7xb6dOPUKv4fbKlkA8y/QKWCUGvbQC83tiUDUS71VWtRLoxLDiFkgRcnc059dF3P9TP/tVf/Wf2jW/8qEViBMV4xY4Do6D/ELN76vvmAKwpF38qXxVb2D9bpzM1GuC/Q7tSy3c/NyHrc3/h318o6PvvnXeuDiag4qKnQkWfRmmquJ4mujiavTNRdDHKbpNkQWrDQd88mNhv/9a/tv/r//x9yxUytra9osJQvhPIo+o1LWSovhS2gGFUsshZ2NxB7PUzODqmPjdMvjnEiavnz1A2MZmXCbiX9Daa5YE2SkAcvMA4OO/extzYK88kiisKDjZIkm6YDJKut7hc1LSUyVUmmdQGsPPima0sr1inDeUzLDkaUyyAFhkcTyYCjdiAaXo1BfIHNXl3cdAu4UOsNhtLare9vWm1akW/Dw8PbWV5TZ/h+dMdbVpo9aMxN4Fl8ihpGuWJ32+7u7vaQADFAGCaja42klTKRUmTijg3T9pFRYwhfFnwgHnvS2/bynLRXrx4rqk+hyHyJA4fXodJ8nwhJzpwJIop74XkMw/vbVvt6sxqlTNbX120d99520ql8ykQQxKQ3/7mg+/ZZOK3VJIGlzRJimzAubjASg664+NTW1tZFwDH5Jt7zjTYTR7NVpfXlJ7I5Iniy3kctHStAYtYhwuFOXv+/JkOJK4N30sR8vLFaxU82bmcLRTn7fzsVMUwUq0I2vQqMkmvkwf4Akoyy2TnNBH59PFjFVXI3ti48Ytq1Zui1yqCOUzBCisKiQLNxMiq5bIV8IpoNWxzG5AtIEYPTRDggSLXQyHJbmEK8rqu2cH7yCVkAn7ytcjm2JABe2iE+KxQo5GtwlJ58+aNioDc3Jziw3fxqugxVV91FOfrSzFYOIyRXUATZmLMz4M2jD8K6ZpM2WHacVBw8DmmDR5oLr6ctQUdma/1YrRbb6gAgr3AtZb0adC3169f69+YTKO5p2lk3eEnQiMA0AaQBcDsIomTAlEwub25wTpvyMicQ1p+Xb22+++klAp4SNki769cFhgRjgAYmgBtyTICIRkpI5nk5we9zuSZApUiByN65L0wc2pIsDJJTcxr1WuLRYPyDeG5VxrT4aHWIYwPvJgoJjCwpQB694tftL03uy6avjvzKmnbytqamuqA12/Net3y2YieF+4zjA+aXBKQkIhA5wbcOSTdNJsRld8XCFrlqmJXpZL2FBolgGdStJAtb26s2/Mnz2RUnEjGrD/s2cIi5tNd84y9Nj+3ZOVSxcJBAGevtZsAQadKil1aWRNlnQQlivEbN2+oYOXZPjllv3QeYvt7+7q3MMFolmHD8SzyuSgE8adrIe1pDwSkwWREknbr9pZtba1ZvenMl7nWNE/s5zwfJCghA/n2X3/Xuj3uVUBA6daNda1r9nJ8BQEb/ubDD/X8blEgdduaGLNeubcwSZGYMMG+f/+BFVdXtMaiibjWHs8aYAENcq0KWwnpaVieeEzc2eclu0wkZMzPNcA/o99vi8XEOtm6sS2Z8v7BkRiA5yUA4p4zyAXK708s4BnYvZvL9s5bN21liRQts93dA33m+VxeDN850llVpPfNHwpbEzmUx2/f+fBjOzw5l6Gt5IpMIvGEcq7blk5G7N23HtjW+rKVSzA2MM8l/rorcBEPOkA09m/5bvn9Ark4BxnacI4CXHAOI91gocKcwWON55SGBzAHBh8G8RTleHMBKHP+8fXs+4D8EQYQnb49fbpju68PtP65z/gLwaaAYYGxLU0+rGDkvE66NxBLFZYToG1/jPT3qTwO8e3Z3Fi1OPL6XktemOwFrXbdOp26fe2H3rWHD2/ZaEjCIGbFSNiRAMEyDbikstFAn4VGcsbABLCAqczZwF7COYa/Ms9CE6+oKCAKci6Mz0Ni8vT7ronHIwUGMTJaCnmSIpmww+xiveKjRIPsJCtjSyajzseEoQXDiW5Xa5P/BeR30viqPE1mTCRY3qxr1j7nggMI/ApioNkGnGY/oVHgGuoZwctMrKChwEjHZq3q/jJw4D3x3nnOkDzKt62HNCUiWQ9eQ5QYNIg03OzvSjgb9B3g1O3pdXnfAJ0ApwD+MBrY33h/PB80UKxPQCuYxSC81B2AKOzV8iHzebWekPkDanMNYdXAnHe+ZA54RVIEYyebTpt3ghVBT3+OhQOSytBIcuYJ1IDRNRroZ9PIUUtxHu283FEjigfdcnFJ63vm0YMkk9fUECWXdbLniceFuSj5NCAmlks4A9hrCMyiCQcAZp9nOAd7lOaQs573T5XGfsl9jSdgO8L4bYk5SwgJQyPON64bLEH+F9ZkqXQxrfcIK3A+rYD74UjIErHEdB92UiOecWpUmOLyC/USNDFvlWmyLU14vVm33rhni0tFC/pDFovENfTo4Z12cmyFXNZG/Y6ArK2NVXv44K7WKADmjN3ImnKyf+4rdhUO2KFWEjvV4+7l5cWFLS0W7Obmur3ZeWYL+azNZbOqs9iuYJfAgmUvh20Yy2Q11AasZz8/PC9Zrc01d9J91unK8pLu8VXpXMmNmTQpzmX5U5JEzlkvzzVAyikDkh8289tkrWERoTCkSFhDRRI8XTJmW1JwUtXFXAIYmgLFyLOUXM6m6/EqSZa9RMlrAiPbSt51HkqAYyOxb6Qe6ffF4BGzvN1RXcI+Sz2UEVA+1t8JZPEGfFauXImdGg56rd26EEDBsMWGfavXqw7k0noB8O4JIF0qzln56lTBDQeHF1ap4pmWN58/LL8hpP80UtiKtFsjq1QcI6g7hNXP2u7r+qWTmHz3LR1Pqc+a+GDKbUsuxjn+5tULW14s2Ne++p6FvB57s/Pc5jJp27p31yYwo7jwPO+KjUe3yp8nYvzJhms0sR7Jwcg7sY0xghOm3zL10OI5k7xranbOM8v3wgKlFuScgBWOzByAlj4Sht58PqcQKoAkal/uBWAlPRgAEe9N5zuMLNLQ/T6d+5KbcZ8426oNBbWEowl5vgHylEpXFkvGLZFKgvxocKEUeSw/pt6eSkUM0rc61hfPrrPicOnVeF5CZACsks+b0pvpQX1KhwbYuryqiAXMWpzalSkUSLLyblc9Rh3jdamGUpLasXexhzPcJsGXbpn+mj6CcKAJQGgsYsVCznKsgTH1Y03rEGN8mJakJSIbdINpaquYfe/jR7reWzduKgDhyZPnYlLhweg86sJ2c2vTqtWyNbUm21qb3Kd0Mic533DsVWooTG+AH1Kx5xfnbDge2sH+kQYfnDOpZEKseJRLiwtFrRH6hd3dffWD+DdzJvK8sRekUhk7Pj1Rja2AOvOqF6T3xhNwa33F3npw1xbn8wqQ4b/B4GUI6lI5h+b3unMlkczYn/77f2+fPvqe/dqv/KL99E/9xDTYAibeyKWho8rCngWd/8R5wQm7mDIUP8vHm3bjLH4NXOQp7gLzkis/MJT//kO0/tYnal3uo8QSRfP/j36C8LtkDSf34dCUTABwC6q5qO2AYngtDOzf/Pb/bn/w+39oCysF+6Vf/QV7/Olj+/DDDzSVJ2Y1GIlqqo0fAL8pUvGGYtKopoHibkziHZ5XKefHYROBOxQwyBI47DjgisUVFWZscm6yTUz8QNRwvKdIzPn4o4+db5SmCQFN9zimfUG/DWSwObFCNiMmgVgKQZ8mBKSGsYFi2Hhja8vOTo8FblAoykhxyESyr6k7BdnJCX5dyHUwVE9qVpLMpJzZaq0qCQqbKo3vg/sPlfAkBlV3YIsrS2KV0Ihjdsv7BpQACON78FngEFNCRiAscCifz+rgc4aTPnnkwPJCBkrBePv2TWs1qwI1KJiRKsEGwwOKQ+OyXFKTCNMMMODTTz+1pWJaHgG+ccfS8aBlUlElaNVqFWciGwja8WnJzs9dMmIymbdOB2P9voAYTSPFgMMDjWS9kGRIFAnZXFYofCgctPXVdcMv5uLs2iYjl6QVZVohXxUnp1R4AFRmCtqxM7BWIpN5ZOB7Wb4WWJcgjYeClwNuYnZ1UbZwgEYH/xazRqdrp+dXauaUUkOyhwy++3pdDFQL+TnHDlISFU0BPgBuvROVDYDEJBrg0RuY2P0H9zUVBUzhoKYhJfGHQ4SDeX19VZs/BzTsCTZfDkVeD1NnUsZ4LYpvGBFIBArzBX2Po9A6byImUqTUcFgGQs6D5OrCSRkANyW/bTbt5Ngx9WhQaAIA3WBGYXxMqpYSvQYDHbhMrGkImJZi4M8vkkYp+JFdcEDSbFHoYkDOsw6LiOeL70MWuLhY0JqDYch7YMoDswtwy3mOlBVLvb606DxMvGa1pvONQN7IlFrg1rTQwfSY54Nkz9PTI4FExcUlWygs6qDVRK1EOmLGeq2eaNkwX9gPAAjabajxFKJ1Tap4JqLhgG2sF3VdkumUA9QmE9vd3ZNUIR4HvPTq3sGGALyikWTvUeQ19HUO6GmqGngC+4hNuhaLBQVuYTAMuA+lmyaMCTUMTBh0XD+SLWkuLs4AIEva62DU5HNZSetikYBjkgKm1VrmDzK5c0wdkt4yyTkLBWKSWBfyC46Vc3EhuSz07HxhUaxImif2VHnE+LxOetmsW+nqQlLEmzduypsLkIjnC3Yc4BTPDIULIMGzl6+s1x1Zr83Em6Synm1sLNk7X3xo0XhYknFYpTTz/KYB9+B/MTIBCy9evFbzACiyvLwoOTbAsFidHq/96X/4D/rsyGiY1l6cnNjS8ooGCBSTlXLNXuMRFwpaAUAFFsdCwTWgeB02Gyri2Q9oGCU5hP5/djb1n0PqmNQe4xJanfy8O+gKuGVPwZj25ctXVrq8ljQQGYXALRhYE59Fg2bvvb1t6ys5m8+lbam4bJelij17Rsy11xLxiHxtOAP4ncxk5bF1WanZ3uGJXVxdqyCmIOccQ/YHS4TCDnnGl955YO/cv2OtxrWCAvqjsUUSKSUNwgBCRkyxxnpQgYaHVijkJHSAIvIJ4TlsimUo3zhixFtNMZMwuZdhciIhNiNSHAAF91qOTYRkB0AUH5CnT18YGEMhP2/LywUxjtKY2PZ6KgfntS+aGgCFSjSbAnhlNhuN2+u9Y3vy7IWK3mQ8ahurS+b3YNzuEQDPmW7eibVbNbu1vWoP7m1ZNh1R6ifPDeeSY+NyJjs5IsU9Z4i8cqbAFQCO0sOUXMmgB/9HZI7OT43JPg0hDYBS0Y7PdN5TxLJmlkmDIwFOSWVIHmG6IWVC5knzAMOlL58lGjBJUAdMkZmEwwhh/bW0j3Edgj6P9hXOdn6O8wNz5xZnGPfPAV0+7b0zM2LqJcAyWASSjvudt6nOPkknI2qgYGWKTTKVTbrkvI46TWfC7KSqAC/4KeochCUxLeypFzivuL4XVyWBO9QZSJy5PgJ2kgkxciRrRxYWDmkPBLgEnGK9AxCwz2mYg9cceyKenV6/dVptnRU0upx7Sh0DEMWfEQ84PLL8Psul42K38G+8X5paWBpi8gZ9OqeQeMKAR9pE3cBnB9DkM+AZN1TthvcUrH+XHNrqwD6KSzIIWwuQrdbg2XfyemoOyds8znONJN5SqWzHR2e6JzxP/JzZ+3eJkmMNGtmfAScBNgC6AKV4fYZeAGoAvhcXZ9qrijC4eUan/pdih3iIq/eLycgZzznKWUFDCWsuPpW448PE8+vSCVvWGcPSGFq92lAQQHG+aF1YnoAJvY5lU3ErFuYEbnH+U28zJBYzpYO/FvUzJuTU5i6kg/ertd9uaxgMSAygsby4ILnYNdLr1WV59PC9gDIwaSPhkM5kDa45FwES+0PtcbsHRzbxI5F1Sa0y5w5iNdIWg2ixMKc9nmEfNbn8+wBeYTXyWab+a4AosL+oS2ngMY9WOm4LwA7GGQwY6qSJRWIpF0w0mlgYyTWJ68iDK1WxbLjesIVg23Bm03TT1BBewP1gT+FcB+RjYAZ7nWeb68HP5NnsA64z8MA/EO4YDTO2GQGvVRsVW1yaszu3t61evbSzk1fWrJEwV9OAaIBX5wjvUfYupI806XEBU/0+IPTIanVYpmaDIUMPgj6SYuxfiSUH48lnnTbMU+e9hOULw4F4LKyk8wRJ1qQWRxMWTeX0XAPSUL9flS5sLpe27Y1184yHdl26EAiP/6s3wnMLSWukgQ37CPsONaw8jeUxP7E+7N+prFCg1TRF0flpQWTAN88FpcD4UeyHmGDOGobBEwA6wxGeLcIABDAAchHZyCh+NAPIGN67fZ9nhwEU5x0KCZeGiSeeab92TOi2Uoq7wjYDdrC7L6A4P5e3ze1NKSMYaLN+h72uk0ajHhE4hDzfAbf0dqxF6mT+vrq6or2AuoF9mX2Rc4H+jKG43x+y4dh55QGosH8DIlOj8Ny1e129H/qMRqcjduN1pe4YogPM86tWm6aEM+hfLJAYGTQvNaJnbAUSxufoP8MClMuVqoBbfzgkNlOt6Tye8WJOJ9P2/NmOAMD5hUURDV6/2ZMXNf0CdVEsHLG33npow0HHXu48k/RSn7uBaijpyAftrhjc1FfeIMPwfSuuFLU/ky7Lz3PXz6sB5Fe+/CX12G9e79onn3wqz156PdY6wzNqUZhpASxKRLjwyHqGM5l+kx4HliPe1kuFeYtFghoGU8txb6LJpNa8wFLOYfxFfX77f//Tn9mHH35o//xXftF+8id+VGxcJdXTm00Tjzmr2ddYRKybGXglRuJUdcb/MlDRsEYPwn/1E0+uPvjchKzP/YXf12jR37MP17jYm7CYXWLFTJLoUE5Zx08XhsAtpSQwJXFGzUzwKKrkc9Md2u/8zu/ZH/7+H1p30LGf/x9/zlZXVuxvvvM3dl66sHK1oqkx4BBgTa/VlWEzRcTSypItLS/r8Hn+4qVAmZmJK9MVJGB8Hz4vINZIDlfWNsROQbvL13KIwtZxTTO0+4Ddu3vXouGYHe4fqDmgmIbSTxJhrdm0Tx59z1aXFoQo7x+8EeBBnDTABdRPtPCAWzxY+PLs7e2recJw8uatW9p0OKQ+/RRGECkWmNUvuMkdvjx+r8zPdS2n0k42D0V+1xpOt22mKRKfAa+Yra1NsZFgqzn/JK/kFUzlacyZ8mKg3GrVBRbx0Gazabu8KtnJ6ZVtbC7b6tqKnRwfqnhiIvHee+9ZNpu3p0+fysMLkIEmmKKoVitbo4G0M2vrS/OWiCKBGthk0LP1jRWZOpJyR+z9Zblm8URWTV80npGciIQXNn7AE4oIqOIrSyvaNClgOFhcChVTU9Itl+zOzTs2HnntqlQRCwB6L7twIpXRhif68qCn2GAmfm18OzwkLubESjg9O5O5YG6Or8d4uy85xdH+sd27fd8uLk4tlU3a0+evrAn4QYBBd2j5+QWxRWjwkQ12kw0AACAASURBVKxRGNy/dVPmzheXlxpora6u28udV7pHUNSfP32mxpzmI56Man3AouKwYW0iS8A4k3vNhs29AIyVYW40qoEZySD4fjBdoojHvBL5I+b/rDUl9ODnsbE+9UfpauLv9Qet2e7Ig21tbV0TFby5AHIoKhcKBfl/8DoU/oCYNH7yruh1bXNjUxRiDnU+D7+QANRbDa1TvodUQUIbnMTSAV40sDTNsL14TTFIANtIDSI1LksSJ88BRuTtz5gzsNg4ZPFR6rdd1DavC2UfxkK5cqnGEFbH1WVJE3AaYZo3ipOVlSV78ey5wBekqEgFYAVksxhcpq3d6Ij+jnwBBhprgcYFvwqK1KMjnnMAgqYtLeb08+eRbjZb+s3UB1DExX1P9Plo4qFieyZe+fcAugDYVpF7znxv8G8Yji2VCtvYBvrsrFEabCZcTMwBAWjuAFYB+BBSrK6ti+F1gPdLo2G5jDPsJeUzl019FhPPa82Aaj67zxu0dCJnnklArCJM5wFvxKpptj6bZtLcd/sY6ZPyiOF5V+yiGze27MnzZ2p4bt7Y1mT1g+9+oOcH+ZRYdkhAaV79Pnu1+8Yuzsvm9RAeEFLKTzabsBs31mxzc01NPKAWRSr3mGtfQQLa7GiaWi7X7eOPH6mIXlkp2vvvf8V51jAIGJn9P//xP6qg+qH3v6wUn1c7OypSoPnT9I1h2vRd4iXsBQxOeUbUoI6YaF8LqHAyEoAMn+4BTT6FKQCW5BZT+R7/DeYA02FAeV4HgJn1C/CDwT0MH5o2CjXOtGTEb++9fdNu3ihawENCX9hisZQdHh7b6cmx2EibGxtq8DEuz8/Nu3XSbNubgyM7v7yWzxbAF+AJgyA8n2AT+7wT++LDe/bgzg1r169tNOhZOj8nPw3M/CkKYWvBkGO/5gwDZHaSQCSfFXk8ATqwTpCCzdJ/8IeDEQqDuFpvWALWjtKb2F9aCsW4LF1IxobnYCAc1fv+znc+lMx9ubhsX/3yF+SvxpSc59ylUNYlh8Pvh+kr74mwFJ6Pdm9oj5+9sN2DYw1ftjbWLBWPKCGN+8NZi5ye5gK5o8+D9LNp25vLdv/eLQFgAAeAejRN7PUCq5Q6ig/MROxT1g/PFmeKG8SQ3gdjNmC1elVJnS6EoS5jX6bfMIhhKnGwEubCJDmVzgr0wx/l6rpq3T6sqZwAi5nZO9eZvVjsa5KlolGda06S5PZH1ijMNGoll96JDB9modext6YDQrG8R0yYQ7oWSHSY9LMXUPDL8wcT9ikwBluMz8XX8zV8Tu4D+xPTcxo/1jlMGN6vS/AiXc+xS1j87KMyxp+CYrwfNRvy3EIONBCASmDP4fGRBn2dPp9tpJ9BeirMk/W1Vefz5fW6hDjCRtj/eU9MzJEywiLFsBt/JnmHDRy4ARgaiQic6sJO9k70np2klueN0BxAw7Z58S0K+MTYJy2Pzy3JTX5O9QIsZA5PwAMGfwz0MKsHHOkNaGD9ao5hWAEEUEtx7vG8w6KnWW33MGcf2HgM4BSUKbNCi8IwhEjd7cqygmtFQwrTnhAOwKyZNJX7yxoFeKO5xfAbn09YWrBsAeAZWFEfwGaY1a48N0pWRsrWQzYacCx2GTvHVDuzZ/GMc54Gogx3zjTQ5RoiZ1+cLyj1rtdq2r1bN8XgAeBkAMJZJqk4A2LJc3mG8BqDVQU7GT8qQiYIEuhpzQH2zOeyliacoFK2kH9ixfm8QHvqR0BkmIKcr7N1xoAtFEvYVbVur17vWbs7tGSuoIaZ/Ra2iA2HOs8I4fAiSAIk9ZpVqtcCTAEqqVfYvwGw5REYCqt25v1i8aGUu6GrLwAYGWjydfJk7WGBguwcz6WxWIR8ZjHR8eWdMZCQp+IjBpiHNHjA+ZxyZvBe/MZIInRBItTRDEDwz2XQy/CLdOq+AC7XCCdSUctkE3Z8um/BwNiKi3NWOju0y/MTnS9O6YJU0snxkFIiMWON8szCnCaciX3E6wMojirIw+MJau9iHfAe6rWqNer4u6FuSErSRY0kpG08sGjQb0lY9aGYhky37j/UgHJn54XYcDDn7ty6KZl/vXwlZgzsQFiY7FmSvU6jX91e5tPglGvIkAUQdAwKMmXccLYoRIHBSpB9KTgNRECp4hcIy3pSWp1k0T0xRmU5ADEByTZMT+onfLk0pCZMzH0f90IyZg87iEtAdeEFjn2jZE9k0SQcNztWb/fstFS2Sq1lubmCCA68Nq+BTyq1IQA4YQYAs1LwjJGfwsI1d32n7GeYgfyZ5MRbt2/qfOUXoAqezoDCrLFqran6gAEiYCWDMIB46nf2a0A+XXxArv7QXu3uatgXi5Oy3JB/GoN+2N0a5PixaYkK9A8FvDovw0GPBmnpRFTWFkgNYabF00l9H96gDOVYv9XrmlWua/JYA5hNZXMKy8CLmM/Ab+TByKFJSzw82NV1p5Zv1p1vM++DM5IE7YXFRaV8Pn/xXPeXJHZAeKT69F2oH9595x37R//oR2x//0BkjL/+67+RpQFWHthC8Izht8xgh33m8OhYtioMhjhzOPu+8IW39H6ojRNIwfHvRbY4Gog0AeGFARXvAV8u7QuZrH388Sf27W/9F/v1X/uf7Bs//iO6rzOCivPZwvYhqGGFQC3Vf1roDsAlRGN2TnJSSFEFbu7+XSSBtYefG7P63F/49wz/+b5+u4BbbAD4V802QWe+6MAtt2gc8CW6s5BPB3Dxi69hEyT98Hd/9/fsj//4T1W0/JOf/WnJlpiuc+juHuyLCnn77j0VJs1aXUkLz3aeazqzWFwUAo3Ej4MCk2EaL6beFPo8dETKo7kHUadABzyBbSP0vYG3BDR55FUBNbcUlRSsUETzuTnrdgd2fHJqYczEAyG7Kl9ZNBKwL7x9zwJBJJddmbPzcN6+eVfGgDRpmCTTkD5/8lQ/CxBufZ1kODxeYFU5Y17SLChwAZfYXCnK+Vpo8bCYaMIAPLQRHB6o+Odr2LSWlpdsbi6nhh8mDEwNmZ3KVH+oppyeiWsPkMfElLh2iipkibAb+B42FKZXfC+HK5pkGiMkLI8efU+eXEgZ+dmMt8/Pjy0ZD1k2k7CFfNIWC2nbWCtKYvJy54XeK/RbCoPjE8CODbESWi0niaIh46AVJdjHxh2Wvh0jf9YQrIKT4xNN41LJuP2Dr33dElE23I5dnJF257ORx68DLTs3L48QGHFHh4d2tL9niVjYwgGv9TuY7hOPO7bXr99oolZcWsAycprGgvcEMzcmws6H5vD03JqtgVXqHZmQQsnVNBNjdBJyYAWGkbdGp4byIRdYgCkrRYDYKG0VCoCCFGpcNwplwgc40JlaUQwSUFC+LOl+KN1JXjhugsfaoKiDaSSfpywAYUlTbHyrZPROzHc04nxxYKGQdlar2RVm09WafubmjS39N+SLzugRxpMzVQSoowHkv83Nz6u451ADzOCZQfOPkW7p8kL3ixQsrjMTvMMDx/7iEOX98TNk0l2tfpbGCHhSXFwUgMs1oDAFPOI6cW108LBnyGOkPU3a7Fq5cm2NNmlbsEtqlsumNQFFCoJcj8RLzNcvry6nUxX2IvxjMIhnCs1hNLDVtSWlCsqDp1HT+mZtFeaLer5kuur3SRJhE0BWGG5J+SsBSEiK6EWmEprKSgCIm7ZUXBIAPaCAJrAhm7NoPGnHZxeWwI+rVpc8hPTPRDIiIJFmhgKWpo2JNL+LiwWLRyN2gSFpMm7xZEKMB9axAMcJYRAZrSGMdmkkkN7S/ADGJJWWSMEYsEa9bfFI2iJBzMyjel5kHhoI6H7TKLHXAJwCpgB4vv/++2K9KfmSiXoioUKUpgxgiokbTRF+djB/8JqYGbvK42xkdn5WsVq9LRYVn489gYkwYDoSAzc984otEonFLRCKiBlZLjfsyZMXahaZgr/zzltqzABokbP85V99W/fmh776FU0vSRJlbW1u3dRwIh6J2P7BvjxdMLC/eee2Gm5AbNYUID+fETbr2uqyJvasPZmcy+jfJxYeQAhrGnABwJpiFECZAAE8wo6PTyRLpOk7Ob3Q/ebZDPmD5pv07O37W3ZjY1FMXoVXDJg6A54OrHp9JRAxncurCGQ4QnIVaWHf+s535b0RiSXt7LwkSYzXG5KvBDeJhu/urRv2lS8+tJBvYhdnJxqwhGMJO78kMS2gsxIvM4p6mEKAFRSiAB0UagrAAETh+seiYgGzB3Dg0ayzDlivSP4YFpwQc9/rK0UJiRiS2EiCZ7ApcAcw8vz0wtZWVu3Hf+zrNuLsO8ejY6CpuwzFJQMktdAvwKJ8dS0fFn8oYk+evbTrqvNxu3ljw7yTofx2IiEA5Xn5DMG+JB0qhOnGGO+drm1vrdrGxrJYCQxzkKhpMDDs6+cBQvOZ8RVzEn+3Z7Mf0JRJXtVuab0ABGdzeT0HSEAYjMEuZRDEngyo6Hy8PEplyubnVMMwXVcgjApxvKMAOF30uywBzCXX8Yv3QPPF/g0ABzjD3qiGaObbE4uKucDZLP8W+RpFrAFTBvY1k/XpdJp9QIlY7baAF8nzwjQ6YceQVYqnk9EoKIRQAhnbX2vfdSm7YTHd+F4nATGdPwKUp7JBmYe3nBSRZoj6wcktnWSSSf38YkFMBJJGb2xt6NwGoGJYxLNF84JUFBaxJDgKHCLxrq9njOeBz0m9RqNCw8J7QQINONhp1wWUsucBpgOQMqygzgTcooZEMs4ZC5sSUBLglq/jeeZe0BjxfpaWFnV2jMc03Q4kgTnAuQFwS7NJIz+TrbjBEn9HrjTS+cnz6BpVrxhVsNPwI+TMQzYOs5l7MWPfwQggJZDnkDet2q9P6q5XLC816X5SMWGBISftiIGhQWXb7YXUfW7YhK9eR/eTe0C97eTWsBi7Fk2ExZqidhBzggASj8eWFxZsc3XF5tIZiwgMxluoYQMkZAPORgAM2GwAhnhRMTSA5TmT7zu2G6oGzmX2X99kZPXrkoCtVIKURXylCOtw7GvWDLJVkhFJg60121Yqw0Jpa5+LJRi0xnQmXJ6fWbEwbxury7LJGA17Nh719fMYLlDjCBhGmdFxQzulvAVDdnFxJZ8inisaXJ4/UqVZ49wDfPf4OnzVkPjzvnqsUV9QgB3DRWTbLvxgJACYtcj+zhnFtYCtyvexf5B6KB9PPGzx5bGxahLWuoDsqRk5LG2AgVgclrbZwd5zGw0aVsgndTYgKeWZkgflNL2T+0+dXq9XoG5JGsvPYC1QkzPwAKBrtfqWzTmDfPoHPEDdcCNq0VhGew2+VEj7td6xUvF6bDE/ZwvZgoYu67e2LRwjnKRs8SjKjowDvgGM8Cgb9DUsEVDUoc517CgYLAxUALI4l1syyx/ovFCgzzR5DpBAPnZ6AmFoOYki4KMYWLOgjym4qb1Ce+VQe6cDEfDycvdIwmU8vmDdCNhyHs48/zSf2uvwd0T2PGUsIyWH9V1tdq3W6trJRdlqzY75giE7Pb/Ue2DTvn/vts3ncugjpsxW9i8sB0zDuF6LkJ+h6oKlpaIAZsLC2GeojZEnKowCLy2l9RJwMhKwBijO75ms1/kjDsWM5wyIIcFjHZev7ewSRQtALPLHpJLdAatJxOQ8l3wa/7xwQL3VAqy+TsO2NpYtGoZd6pFXKt5z8wsFscIYxIjd6A1IVt3tDLSvlCsVDbRKl2WpAjjnecao//FgxpfzzatXYok5n1xIDFXV03hnbWxuaqhB4tib3T2tCUgj5+cMm1MiEiCz/eGvf03BXa7faNuzpy/kY7i9fUsEAPZcMSbxsQsG7ejwWJ+VP8NcYxj43pffVZ9JsMSg07ZoyKU5AupyppCyGMEmo9+X7QY1ayY3Zx9+/JE9ffLEfuPXfsl+4sd/RDX2DNwSU1OBZPQcnH9Tn0qtdMcolFxbnuA0zfy/Y8N/5svFMH/5B7LE72twq1naV9YfW9KMucXGMAOu+LfZlJgpysxTavY1ovUahoMj+63f/Nf2b//tv1OR849/8idU5FGk0GRQJPHgcohQlF6dlZw5Kyj6EBqunBNVxHNQ0eTT4Mh8u9vRQ0e6AqAXLJijkzMVM+FwzLFcFInuF9AB9TEa9TsJD35OrY5QXopkEl4oBqBrY9ZH47FQyFlhgYI4LP8pdNj37z6w7/z1d5z3A9PNRMzSiYT8Kvg33iMHPIWP/HcqTttMIYFMkEkmcj0Kq08fP7PC/KIYD6L5i6KPhA8WzJx8XTBxRYNPE8qhBVBFcUpzxTSPwxwpAQkzIN954pPxgxgPlT4IoAhKT4HCwcnGwTWjAOeXpBpGUdsUkAGIxudKJSN299aW9XoNKxaylsLgPxmx3Tcv7fWrl+YLBASOwSLa3z+3bH7Rut2RNRpdUcQxYVQRAlg2mdj8XMFFfXsnKng19fSSljHUZI8Jk3dsloqnbdxnmkNYmU+gVTCC8XVDr1WtlG3n2acWCXhlSgnjg1Q9TLm537DWJp6RLS7ktHnuvnrtCtNOX2adFdgcXkIKvJbJF808Ibu4qlphfskOD0+m6TtNK2TT+n7WJAUikC6NFZ5ZJEByoAEO7O/vydQdxhsbOGkwmh55vWLVcC+ZeCCNwxCTop/7zbqkcNeUM57Q4TpfwESaA8kjUJKfQRHgQCq8kuY+axj4egqp5ZVVHUIYbcv/islUMOgKa8IdpjHyFIWLRT4vYMWFJCusSwwub9++Y8enx9K30/QxvQaMknQrFtNhD0AAUMT6c6BdzE5OTx1TRpJO93P5O9cBgM8lFZoOGw4eDtPSxYWjGk/GYoVgJs3ag7FFug8ePhRjt2/dsE67Ke8w0h3xLQiH8PkihatnJ6d4RkGBNnv44G2Zpv/Zn/0nNZ+kbyLXxaASdgteaiSv3b93x/p95J+ORfPs+SsX1ezx6TmjqYaNgqQVP7F8bt5CfvxqhvJYYFrXG4012aLgpWgGJADYYd978uSJWE8wzbhmFKGkewJu8WwiEUQ6I5ZpNqtrKvZfJKJnlVRSwJ5UOuGA7mOSJON6LpFkXl5eW73SkixxLjNvfkP2jSwUyaNrbhNxN5GmIXz8+LE+x9rqijxxLstl29nbt0w2r+ZsZXlZe8Pu69faT2/d3rZ79+4KdGvUq5aHGZcr2P7hmVWqbXv87JlA1xxS11jYfDa2O9tb8gZkSk26FcyaUCRu9VbPzs+v7fGTHa1NGjqGAbe3tzQhZwKJXJr96fb2tpghrJ+9/UOLUQSGwjbsduSvR0O6vLpi6+vrklfDXKHxBeCHScjzsrG6qnULsPPRRx8JAKBQZV9mmsif+TeYX8ihSQllrbMnMjhhJs992Ts41JBEQCosGgrNtQX5Dq4sL+iZAxDm3OBnYQarab0/YIXiolvrwYiVqzV79uKlpM80g4Bbmvt7AtNmGp+inszV//uf+UlLxoM26vV0z10B7xgLfFb2WRkXC4yADVsV2MPPUlqp16N1oqK9xyDmVMA43pOcD8l0RtJ99gmktTyjND9KU6ORFyOzZSfn55I4XF9VBW596d378qhrtAcC3dmHYhGXvgrozv4II4FzvtOfSCrycndPBS9Di2Q8Ii+RfC6t9Y+sqzC/YCvFZRWl3XZDLJ5Q0KPzZXNr2ZJJglWGAq+rtWuBNTQgNHw0v6xz5CGwXiS1Yvjm8WpP7fa7kkVTqMP8w9ye60QVg2QdaS3sSUIL2NNnzST3JsK1AuAZIaF0xTFnNAEcNPbUQgFYCT6/zi0m9TT6/FwBrZi8D/Coa30W2CHPoF5XzRwNDPsae3S5UnYGxbAuo04qyNrk87GG2Uv5HAArJPTxvNIkKxFsOHRsz5xjANGEkTRHQ400mzqKM4Rf1FnsOQAm7BGUb2JeUXdNDcwZDnKWn544dsDsOaXhPTo80GsrlAGAgf3c43xGJevjOjFtJyWtT73nncawwwBxsh9qROLlAZpnPnihEMbmSCKbWhc04TAguXYwdeNJmCtcy7ZdXpTFVkcGz30AXCDcAwN1DV/9Hg3zEomIABTqJIalPBdIz2HYUYfRmHJt8G0E3NTZKvCzqnoK9jvXEGNwag3SG6lPCdKAic9ncezopmXSObt167YaOJhdCn1oIJ/r2ubWltjIYuhNBzucV+ypPCuwRlRDXF8r7RmghTQxAkCodTkLGAzxfO3t7Yp1nMulbGtz3ebzWet3mra0ULDVYtFiKA48JPwFxMCDOWke5HwTyZHrpGEPnHcZDEafHy8at68wzEAaTePI9UPY02s3LRry2WpxwVlyAA6N3FriswAI4bPGc45PXaXetpBCGSb2enffkqmc2EIks11dnNntGzdsLpuyRr2iewNzCzCThh07AuqJWqU2TTouyJ+HgKjrak3BHi7t1aWrzeoYnnXWNOAWv3kW5ZMlWRISRFJTvdYhKVmyZJ/Ypqwlx4ykPvRZq4dZ+sClu3Y6kjJzZsNIVEI8AwMYvv6gAyRZ40g8u02LRLmGDStd7FmnUbL5TFQeZfWG80rEH4laE7ABsJWagPUexKuu1bBmo2WFhSVJJznnAE5QQMCe5B7t7LzSwADwJBiOOhbzGNYwQFvD8tm09doNK2DYXViU51Yykba3v/Qlm1uY/yyxHjDO1d808z6bDPHPI4xhaD5hQACCxEQBWk6sy/4iljE+hNizOMDps/5PjLSp7FCyTvbLkWo9CsvZecRwD7sQ6k8X+AHTDFDMER+4FuxjrNsZqIXFg5OCOukzw2QxxQj7kOk/0syQ+rQRTLixz14dHNllpWH9Cb5xAw0e2UOr5SvJYPPplCUiWKkkpr6tMM7cnhQLBeXryj5AHcZ9Yl+lx8OAnmGtGGhen64Le5z6WeTqzsJpKvUFmHKBHY1axUaToc0VFiyeztqT5zsCfkPRhABbPGA5txieAMZyngNau1RSv40GXQv7YR6N7d7tLQ3vIVZcXF7Iz2txaUnDs8ura/lPAVaXzi/lU3wMO6qDfysSSvbIpksRNdN5DwsRmezJ0aHOFEAglB4z6T2J2g/feqBzbTxx0kZICrAnS+Wy2NqwyG5srSsNF7CegDTUI/v7R+oFkPYeHZ2KPAIwzVCEWoXf3GeY8JA2YMF+7etftfFkYB9/8IGNsJUIBcVeY9/Dz45eBTkow5B6taK9LJ3JCdz65KNH9i9+4xftZ376G/IAZM0gg4SwMRvycK9mgJWzTALqErwq8Joz8W//kn/olNmVXv0Bc+v7GtxqXR5MZCbv9iP3S39x1Fw2PS0IbZDORJBFM2NzuYXllYTvN3/zt+2P/t031QT+4i/9UzVIO89f2Ovd1zKUR6tNkQUTBgo30/1ytW4vXr0S2ARVkoeCw85R0x2rhgIBjxE8noQMh5xRJ9MGDiVo8xR8LGpJvMaAVs6rhIcNXbszfg1pcs3mDGIMoOH1jK18RfKUTxRiAC6xnRYWbW93z0lDQkGLxSPW73Tsy1/+shoRmmkZhspA0Rn+8rDv7OyIGppMRC0UjKhAr1Sb8qbhcKXIZZqFuTaNPwAUBSgHA8AUP4tmmo0f4IFpIp5M+N7AdkC2Q/EAS4PDjyjuRr3mYnDbSK8GOkgd1XckcIvPjjabAxBvFSaj+HtRhN8B2OrUrV4r29bmstUql9brNFSkoN+GrpufL9iLnVdWrQIqJeUJxLS72mjayuqyzDZLF+diBsEuUeE+AgBrStcvw/lwyIoL8/IEyGcytpibt1oF6Qtymromd8PJ0MrVKzVT3U7Nhv2WFbJJW1mcs5PDPesPHTWdYhNEttGsWrFYkBQLhiBTioP9Q5tfWrXj0pUFgxSysLECdnXdtE4Xmj5yJhPgRNEFXRYN/vbNbflO0dQSa724uGhHx8fTqHrnA8MklQac9c5GylqjIZPnCNK/gE8JYxTzFFAkYBEFj/cR6w6gz8mxQs5EOIrcJmPnOmDxewMQzWkaDIBKc+GmIEN9HxRy0Yrncnp/jkU4UOPjmHhu/TOlgwF3Xa6IAYK5rEAAgJZGTdNG1hmFJEUCz7Y09JghM+Udj/U+JDn2+/T8ORlYX+AQ118FWNuZP3O4MU2mgAB4kcFumUmWm5Ay0WPd8VzQsAD8AnC5OG78W2AXLuqz7e8dShLMuocs2uk0rDfA2Lkptgt7SqUCQHPT5vLztvtmV+Dv8vKy9iQAK6an6XTY5ubm7bIMONi30mVF4LnTr431M1G+sJ/QQAZ9YYuEYpKu4LcQxTvP6+4JJrsRMRnc9B65E6Af1w+zVDxGABtpEgD2YFHQPFG848lFk0Hhi38Of2aPAMgCoEWuxMSO5kKBEt2+LRSK1muPrFZpykOO7Rj2zdrq2rQhPhfjBAasGCFib3hkxsxeRyNXbrS1l84ASIAAmgWANfZW/CYohGrVsnlGAwuR6BNNWb3Ztec7r+VPlUkmLI1kKRqwTDJmiwskZwGetw3SU2GhaPUmyZtmtUbHXr3elQSd/W15Yd4KCwsydf7kk+9pHdzc3rL7d25rgAHQcEahj3eIz7Q/wU756vvv61phfs50kSKRrwGkoogmmGNjfd014kzp5VcU1Z5DgU0xDePWpaQ6adnxCYwtGjWKaMxj2zKVl4G4P2itRkPg1s3NVVtbnrfV1SVJ6vkZvB7BJEgueB4BVorLSzpLnJF73XZe78qvgjOMz8QgAIkChSdTYxrM5YU5+x9+7qfMb0OLBGAPVez0/MI8gaDWGNeE55P9RzIdH89dRT+DRg+AhMYNn0CAUqaQTCbdHhHS91C0Icti6iyPKJ9PEhG+lrMJUINB0unFhb16+UYN+71bt+3OrQ0xHmma9XxdX+v60QCwruQ5dF1RUxmIJO3o+NwOjo8l8aRYxwiW77+xsa7UJUzcAUjC7BNTOYZnAqOgbZGQz1KpkHy+SOzF7QC/JkrRmUm5S0LEgwvWgUs/plHk840AXWDdevADI4EZgAMrAiRgXRtOkMphTM9gyHnzwVTivwGAAQTyOXgtWG5qelvO04vmkCKbYRI/GQAAIABJREFUxtx5fznvGfZe+TArapE6wbFMnE8igD6SmICa+Yn8xLqOReE154VHkya5PWEBzmOIv7On0mjBchv2AfoAfJxnHGeES290+zOeZxT04QjPxcSdJYQqjsZaYzQy/ExkQGIBIwWLhJynVbXuGE16zbFjz4RCLt0ZJhTWDwwlul0BZQBD3A9JZFkzqoFcEAkyXs4T1Vker96L2PxKxW3rXgDoIf9BwsdapVGHnau0Vr9jH3KGsbHBhG3Um7q/YrZHkCqnNEhpt6lDHOMoFAK0wc8tajHiOKlQJR92HpPykmwgJXIlLPVHLBTRdXFNKZ5ndXnZcE9nZtb4XZXLNI6cGRkNCXgvpydnYvvwOQFj5L3WaFoLoDbomCcMf2B+0fBy7bhHMLq5bzxD7M3cO55PLBcwppaZec8x3wDiqc+oXUjcg0+TTMS01/IbIB8fnQCgrj8kJjZyqVbPJdvhr97uMEj02djrccxDBoV9hG1aHGJmMQTFYC+fSdnVxalkbmvLRcuk4jYZERBAbT8FhKbG8YD4GLn3BmMr15tWb3W1d/JMwpjmzKtXKgK1VqlJR31rNQAjnVQNeSPyUa4v7wsAFyB5cXFZcmD2S0B41hVsRTzMGE5zb7TP4vPm9+veUYPK3kIgy1iJq6xZsWr7Q0vECGlBruxAaZjkNO9KVgvgj4nJd9VJ0wdInWn2YfA5hj3nOuCmpKIEHgzwWLu0/gAZqseG/ao1rs8sn45qcB4OAWjVrMOzRp2L3JE0UmwdqM0r10qFBEhNZ+alUOH8ATylhmfPWiwuy8uITYJOC9YyzzPnGYMFfBlhTSfCIRsPBpaJpy2Xytnm+rat3Nh0LEoffq4j3T+XLotsmrAMx+QRY0VywJH2ItYG4BbnIPsY9xaWm+oiJZ46Y/eZzIt9RSwrPed4HwJgTbTvUsvQJ/FsMjySFcvUL0t8LxivsqzxaoCkxHfn4z31cAYsH+k51efweHQt+TkwEFHW9IZjOyld29OXb2zsC5k3FDM6u1odn8CInR4d2rjXtayembisVWCbU2uS2p1IJ+Spi8x3b29P62DmA8xnZO91snK/2EOg6Fg4uP0Zdmh3ytgMOeAbthCy9QnqhoSNvV71r4+f71gsmTFvMGJnZyWBhpUKQCvMdcechKjBEJzzsN9tWThglk1FrZCnB6Wvreo2aHAWCOps5XnL5fHD9Nvr13vW6wwUUEX9wtnl3uP0/Q4G8smjbmcdnJ4cCZkjAVlJ5n1q9aE9eOu+vfXwLXnWXZRIlL/SMBfGGTYWnCHJeEyBRwy4GdqzP7EHEsjD3kWqdrUGQLggNj2+m+w3XE+eS+pxhtOra6tKSWaY/PEH3xVDGC+4hfk5WawQBkHPSA2cTCV1ds2Yy9/94AN7/vSJ/dqv/IL91Dd+THYjMEEx2+fMJi2Re0J9ILB0mpA4C0JhEMp7mYXi8T2ffQ2WShjKL/2AufV9D24BANFAzeSIMtjESH664XEBhIrKdHSKiE6pvc7IFEPutv1vv/Vv7Jvf/BOLx8P2z3/9l+XR8ef/+T/b/sGBBUg3iITtxva27b5+ZZfn57Z9Y9ve/cr79nznlX340cdatJFoTOgtBQMLc3t7W/4aSLPaSMyqtWkMcEwoLhR5Dk02KBoATTvTObu8KmvDDcHQGjM5XxV7ANCAA42fIw8EvBc6TQuGkL/gu+Pkb2qML6+0obORcVZAG2eySBMvJtTE5L9Fc49Mi393wFdZD3AuOycWhi9AoZewV292dShwYTnIaW4xnOc1aexmXma8b6bmACQHB4cqMOlWKN5W1lY0BX318rkKUQCD6+srNXKAWDR60FqfPnuuDUbJS6RbdDtiBFH0wjQBHMOQlikeMplo2GfJVNjyWXyX8OdI2FtvP9Q0lmsLoNhuk3I10mfyeoNqzgJhvD1IPPPp9QFKS+clTWLm54vyToKizcaGwWYqEbEkrCZSWLoDbVIcFrCJrq8vLRIntZBp49Ay6YjlUjH70jtv2bPHnyoCemfnjXxUuP5HJ4f21tsPLB6PqpikKKcp6Y799uff/sAaza61O3i6ABLOW7szlj8QkiE8V5joIQV8790vinrLNHhmBo93AAchxSjrVtMvJEyhkKi8FF/OUH2iIlWsHS/TZRIQB/LC4nt5n9w/rgePCia0LAAlJ0G1VUGB9CeoppxGlpQiCi6ZtmMWTKHOz5oyCWYA1OqqM68HMNKa8hMX7RK4XrzYUUNLY0VzI68sJU35JEtkrSGHcmbMPoFg8ss6v9DX8jModFibrukmBtuBszShDpCdqIHHDJY/81o0Bxy4FPR8D68BOw0wFTkcIBAsKCVz+bzWaFSt022JeUODWa8htyxYqXSppoMDORQhiTEu9qczAx2L2QdoABjAc8JhRmMAa5S17fE6H5ZCoWiNVlf+cOlsTj4VFD+JRFRfz7S4uFi08sW1XV/WzOvFz6Nvw4nHGXxGMMwNShpEs4dvieKjkwk7PTuR3xpNBOAik2ya45XVFRVsH3/vY6UWAmByj2QWzucOOoYbexXNNywT9jgKE+4dUsth36zb6lkA1lKtrkIFIIZnUXJInpvR2JmFxuNKZwIsd9IBr/VGeH/N/Nw8kgJSyGXSKQGWJLGSuHmX8IlaxU4vzrEVsyzFlMdvjz75VE1zIhy2zfUVS6ei1m7VlXYXiUWct0wGIDYs0HhlbUsS0D//y79UQw/rgM99eV3R5+Rap5MJe3j/ntbXwiJBGg07PDyy8RBPCp/YpO996V2X4kZz4nVpQXiXQfHXNW42tDeyPvFunKVvsS4pHrmu3Cd+Uygjndrb35OJMLKUw5NTeVkAbruJqtclwA37ls8kbLVIYIJXAxokkuwpAPY0GL1eR/5QPKuSLmvQ47Gj41N7tvNazCmkff5wRIb1V+WKk2ZHQra0OGf/3de+avGQT0w45LHHJ2eSNmKcyz1lsgywA/iwtrah/QUpLUmfyMLZu5GussY4owCHX758qaaFAg+ZBNI7Jen6vGrw8NyCJQLLGNApGInY6719eVoQvX57+5atLhcsjmdWMKSzguYSaQzriqIc4HpmAI+8+/HT53ZyfiEAhBAWJCFz2aStrizLzwNwCdk8+2EmlVaxzL0f9rtWuji2TDpq62tFm5vPWCqNvw+sAQYOmDQj2XXvgWsMmwEwhesC0NcHjCGq/BpAH6P9+BSEGtsF8uR6XZNf9lB+0ci6xjeoSTifpbBYFKuGBkHnN8y2QV/eLOx12hemIBZNAMAIMi/YS+XrupgkgPjsPezv3A+km441DriP1K9kHp9Hr8f+yj2ZJXni06j1m8vZ6cmJAESGaTCGeC8khcKClDk7DKAUdcCB1vaN7Ttat3wuWCiAokyv8TViPTCAoOHkWQFgQu7J++Rz8r5hynBtkXE6H7OgWKyAcw4I72rQwC95ZU5TtNnfacAB1AmEmfmFKs3L79KvYESyrsVQRxZlY+2bNPuAIQAH7P8wiADWuWaSrCHBubwW+509koERn4VzA/ALJgH7O2sKyVskEpQHF88ANRQDJ64n1wMvI5dwGbMBoT/5eYEjnKsMEWjgaKa4zrBB2S+R9DebMP6uNajkjOfs5B7TEPMMc65yHzGTp1bhDMRrRiCCGJVJvX+YDzw3nH3UAS7hk5THvK4/ICPnOnsg+xeeVYD5EeqoJkBn04qFvCUFBPotm8qIBTbsAbqMZKrem/Bs98zrx2oB6d1YjHZARepxlAqs134bQ/qhLRULaiqH3ZaN+21bXy7KxBpmG4xg1hlpuADkNK30qjCJTs9L1uoS2gDwjZzVhe0BKgK+AIje2t4SC6VeuZLkKJWK23iEtyjXjSS0joWCYcm0uAfNZteOTk4l/uX1JC8052GmPmPKXHQpnwBUXoGE7CtcY9ZrEGSA3UfALrwjl+KsxDvAKoZMvZ5AJwzx5adH0JGSMsMKgGJ/E5AzZS2xxqgnelpv7D2wfUkKpj+4tmjQY8W5jIYrCprgOiCpG0/smpTKMWFDD7R28LuVbMoH8ywuBQmAKQboF6VL1TaoT/AKxBge0kCj1VBvAGAH3OUhUdA7scV8Th6AzWrTPCO//cMf/hFbv3lTNhquTxs4M3aPTT0q8Xh0Bu4KKGg0VOOIgvCZITdMpYDAF+pYxzRmcOcM2PWsd7sa2AJSca4ywOV6cc7yLLAmGaa7hE4G8R6xuNjLZVsztbYRk2baW4rVNbXscBKz2dBgpDTzSqMpyTbXg+4TcKtca9n5dc1G/pCNPPhcBSXHw/N2gELg7MSSkZBFADY9I9vYWLGlpYJY/JlcRkwh9k5AGD4jzyYDd+oLnhU+J+e48xbj2Y3pHlILA9qwRpViy32+doqGJZ4fgVs+6wxG9sEnj+zk4spGE5i+pMsCOMGqbAk8FAucHo7PPwFAHVnQN7ZMMmyFuZQV5tLqOwnZIKGbfYy+CzYjA8TT00vb2zu0fL4gCw76L/ocnncAewYKrHftUVPJPAAXoRWyMYiEbTJlSSPv3tzcFKP+/OLSavWOGPic2ahS6HVRBTGooa9UWAWs2GpDwB17J97TMNMhXXD/uZb0ADx/M/9ganKsdtY21uzs7MQeffKxXV9didgAIQMpNANX9mbuCXs5z63Skr0++/a3vy1T/F//1V+2H//RfyjiCf07EloGPjNW/WjomFizX/SSAlQZ9MAGhI03ZJjNvkDl5Vjg3Pv0yv3PbaX1ub/w+xot+nv24VqXh4D6ArJmtL6ZpwSHnozjP2NuIUtkITlGh/PfosSlyRzY//q//JZ985t/bJlMwv7Vv/qf7fLi0v7kT/5URQMRzsTSUrg0ajU7PtgXVXnz5m0lLWBaDsuFAoDiDao5Ex5o7PLCkQdVTRMg5IRKCwnScLZkcooLIwU8tPhaDbNLx2pA/jcaA0TElW7iRgcYsKb0hyEbgM9jgSBUVg7Jhh60+Xmi2F1EK2wVClZNT4MBNfBo/dnoMdtjGivTSI9HjJM3r19PC8eIzOCvK1VLpXMCp9yUvSlfJDYjAToyWSXNqOdSPwYDfb/o+ldXmmQCtNQaJNs5qj+Gf/PzpKZwcNPETsMAMHnt90UJVXpTp6ciQGbTc3mBORS/FLQ0iXi30HSsrCzaxgamxWPb33tpi4t5fT0Fxt7+vm1sbFn5igkwPiYcDiRPudjzRrshE2uQdzwEZNyNnK/VdekWU6prNp2wxULO1pcWbIxPRLVmo/5Qpuz5fNranaotLeft3ffuy7z7YP+1ixMfDuzlyxd2597bVqs11bRTrCBl4UDC5J3NlAIek9XmwGxn/1iFzNkZfkz4c8TM54tZYWFFBqVs1mzoAKQ//PWvq0B48fyZGFUYtVMwMQ3D0FHsRbylmvhuTcQadLJZpHoDyTru3Lpla8tLLh3Nj5b9te4V7wvDXHk6yIfDp/upYIFwSFRcAAfkRTTDyIYovDm8eMaYFNGkcHjRXFFwz4zceW0KPhohwE2AEtYO8ibWXbPe0Pc7oKkjoGrvYF8RwLy2TFC9+GzAfIkK7AC8QYZJE4iEjUP94cMHTmrqUb6NDjNNVn14XGWl+8esnPfN8yg/llxeXigYuJYuSzpoaJQB6gD0mHDyPo+PDqzerKqAYpLH9oKpJ8AyPyccCdja+rLl8xkVQ1eX5zbBS6XflscC9419ioKKOHfYAgAAXNudly9FL9c+gTF/Mq21BrOI55gmiSYDWWMimrRwIKxErfmFok0k64HFVRJgKRPM4UjyTgqnucKc5fJZ3ZvKdUVyroX5wtSU3zVxvDcYXOelM+2jsBhe775R48Tn5N6xX1CAIuPl/7juFMKRUFzgOFNT7iNAtkCvwciq7KepjJNQKWI7NG2SwgJief46XSTHWe1fNGKzJt81Vq4QIa1xa3PTkrGY5MVc36T22aqVr6p2cnxqg27XVpYWbGN9RSAGIFwEmTAyKJlb+8wXiFiz1VdD9OSZe4aWi4sCt3i9v/iLv5CPA+apPCf8O8U1IBq0+PLlhQx0z8/P1PRCnae4hGmDzyKgDQ0J9xVWDdUooBSFMg24GD+djs4IpplK24WVi2yl03ZeK92upMow1E7Pzu3l6zcqIsV0hKGFabrPZ/O5jGWymPmOdW9hyxTwdUKGHgnbVfnSxWRjVJ5MqZmmgP2rv/6uBaNxOzg6lVwRBhEpcPwadDsyg/7SOw9te21J0d80EjSKh8cnVq0702qeHwAPPKNkeD1lcbG+AExnewbfCxhNg8d+yxoC+OG8oCCmQSBtjOczm8laPAo78FrFdg9m2+WlQgNIB3t4774kCICw+JjIiJxETKboMDpleo7k3TX7mPo+evzULq7KTlqbjEm6iucOBTzgOY0eTTNSRJ55ZDOcnwwAOKg5b7tdQi3ytlRcsEQyajZxIDiSfCUWI9tSWjCJuDRWGFWbXTeYcCPxiOj8IkGRc5xmoNXpWTrrGkjOXGoEAFMGLEmMfusNMY3C0Zhjbft8GoLNZIZMk9fWVsR80L6CNFE+ibSGPslASJqkGUSm4aSQ1B1R1R1IP5AkAXIp6ZdYiclYTGmuJ3uT5NwwSxoNDYP4d5gXABwAaTBrXbozQDZSq4aS6arXVb0PWIHUP9QvqpNSOTVP7vWdVxp7jWOxAoY4RhjGw8iiFAigRFYkjyTiwY4lxAA/KSSGfgGcXHeAtXCU8wapDeEmTZuMaIKDWg/cI4GO/YF+DtSDvphu7poATFAvUhfQdNHY9ToYMvussDA/TUQGAALcxbsLWeylQHuePZ5f7gn/HVYdEkKAE/Ak6jqkcUz8+VoGBv+1Ke/os3jMnX1cRwJU5GfXcjUcclWefWcxQWDGtVJ8kYlRc0nGOfUH4h4DvnCtCIIJ0kzz2THQxmOtAyBXEAMb5ozz3fRqiCiWfKMliwMaLBf+MVAKM2cm9y2ZjAlcHAy6ki5trK4ITOe8wYttPCBQoKnXJtTJE8Iwf2CjCYltAz3TnGky7WdTGU+cxxQ+O8OBLS/OWzwSsOpVyVaL85ZNJWShwLWUKiEWF9sEeRLXiyEaeyOeevUmMr+g9acpe0p+DpKY2bRUPGo3tzZlEt3vwPjjTBqLickZABOFfSiTysqHiPX3ZvfASpdX2v9Jgcb3FhYjYTpcXwaXnCuwVjgbYLjCfi4uFZ2PqTzcpintZtojYWGxDuVBCFg1ZYDheUl959JPw6oFhviUTaV/7HNuMB0zz2RglfK5jXptS0SR/mPVObBEMmT1etk6rboYQAypHKPHtPYYWsIokzohToqqS9ajl5mMvRYKx63VIPW5a6kk9T5S6758jwDi+XcYj9c1Nwh5eP++zeWydnK0b+161WJI/4Jh6zSRTPpteWndosmU/FcBCZD60o85E3gnH+Qa0AM4jzIkj07SxQ1hXRIMQf1BDQcbSPubx8RC1PdMWYjUVBpwTdPrAa9mjC2GkzxLXEMNVv/WvuP6R4AcNwASaKn4Tmd9I+9ETgLqPcnESGskKILfQxuOSYHuWas7sGqrY43e0IKxtPXGHusOxpKdwwLD/650dmpzmYR8yUjrvXvnpt2+uaVE6vl8XnUNliKcTdT7nC3ss+w17GH8O+eYhgqxsPY5nm2AnplfKbUT588suTAWj9rYM5EnVr3bs8HEY8fnl3ZWqgh0xg4FUAwiBmxN5OCAMVwPvOgYpIX8ZkH/2JYWsvbg/i2B29e1aw2/qSeoUTh7GMRQkx6fUCPl5RuK3BFWPusGcIkHh0EW9TYMRAB2+j3UEwGfiU2JmgAGVTaXsdt37+jsggU6QAuKV7HXJ+YX5vzUhJwd+McCEvEzHz16orqcHvvZsxdiAMMwpAfhuQRkE5N+ONT70GAxl7OFIoPqC4UIYbNIHeWGxUGpBwjeAEzke5TQG2HwMLa/+qtv2aud1/YvfuMX7Kf+8Y+p5kT5JZ8vf9j8mHVA+0YZMltjLGoP4JX7BxF0xOiaeobLHxz8wnkqp1d/AG79PYOr/m5vt1k6YBDjrNiUjOhoo2xC7nAH+nIUU4AKLYyJi88VfVW/MThvibn1R3/0TZubS9u//Je/oYOHtLkPP/rE3uzuWnF52X7mZ39GnhBPHj2yi9MzOyldiJ6IQTyFJptdvdUSc4qXphHjvdy5dVdg197egSYeFDIsahgMS4vLKtTxe+JQuS5XZXbM4YNMJ5WGtuy3SvVKqC9Ln6KfB5oJMI13cSkvw+j+AOAHNkxLr+eKN1KrSC7DpyhsX/3KV23QG6hRhm0j3wXoquOxpBww1ThA2Aho9JmIIYPEH4ipAYUQ14yHzjEa4ra790afFeNfpB0AaBRemjgBImQymjzjK8AhC0UfQAuQqtVuusSdYFBAyt17d2W2TpP39PFTu7q8VLGDFBREnkk+TC5Ra8dm+WzOJhMm0DQ2ZWu2rtX403TICNFH4YiPB54PUG5bmuTF4ykxWKp1kmeQtVGMk8yR1nU4O7sQC4Ymg4knBcT9O9u2spAXNb6J50J0Ks3owg6o2jd+4h/Y+lrBPN6hffroY03KAC/VpBO3PiLSt2e1elOMDpp5ilHAGpr6CqDVyGulasOCAZqbig1HXsvnilavYV6KX0hUTB4m95E4nlVMIrsqlvGEInkRWRJTW2dM6zZEClVSPZk8UizA0uPZqVerArXe/cLbtrayrGem3sSj51rphDQ0FP8cVpFITCCnkiWDIbu+vNC9Eyth4LwIOOAp9meyRJkUYxiLl0O3o4NklmIobx7MjKejBe4XyZiz5KaNtQ1N1WXQrmeViVJdrAL5ibXaaoop/gEVAM7OTk7le0SBCp2bw54JPEUgn40D9d1339VEjOeNAsGZoic1lWYyie8ShxvJXHw/ABwNlDwxmBL6/VojF6ULASYUaEzwaaDbJBZ5ACZgcLQtP5cV+IE/FDLis9MD0c9JnQH0oTnBQByjX3ysKKSQMil9rN6w5zsvxNRg/bCOAZWRcrKvMDWCIRrwBi0SjFr5sqLENR8T4kjQsUbr+N3ElFRIMVdcLsqQP5OF2QcrwzVTTOIx5YS5uVws6ADHMJtYdJKj1jfW3fWSqTCsCIBFfAXLAuN4pnl2YOnUqy3tn4A2FJWwdiLBuItzbjRl9Ml1hDVCk8aaoKCBkcFrDAceSyUzYkbxdwGQeTf9xgeRX6SDKRkxnbOl5QULBDxqIPk+TO3ZR58/eyEZ6UIhL5Yaf253GrawOKfGAFnMyuqW9QeAOS2lKMIKkzQjl7N33nnHnjx5LCDy3u1tAcCA8zRN8WRGyYWXpXMV0YDuDCFYO+wZSAWI1+ZswOOB11zh2mOemskK3GANsjYl5Z76G3E2MFlmTTLdVOJbv29Pnj21B2+9LUbed777gZodme77CKzoiimRiscktWYgAqMDOSqv1awSdDGn/Z+JJu93a3NLjCBAk48ePZEZfwnfCVJ8gi4Rq91tK4wAOctCPm1ffHBX8iD2NQrA49Nzm3h5Fhb0HNFYuBAI13gx1HBnL1KroTxnANwA2ijE+cx8BpmEI4/B14nY+9HAlleKAm4nQ5KGnV8YvmCfPPpUjGAAoi+/9yXLZJIWi4Wt1nBFPIA9Z9/sbGMv4vkB0Ds8OrFPHj1WcZyeRnwn42GbhxkyGOiawpoBMMRriwJTrJta1eZyOZ2tSNSRKjNdxkNsqZi3bCYuNg4F+MH+rnV7JA46ZgXgNM+CBkgh2D4eDZoiobDOfTxskNwBRpNWxXQXkEW+IuOx3di8ISkNSbkAMwIkmdxmMpIIsQdyzr96taPQBBfZ7kBiagwaFD4XDQXhNwAB+Cfi4ydZj7yK/JLxAmzBNsJjkrXcaAAuR+WFxd/5OlissB60/5CmiIy521ZTDhADyEeYArVKNp3V2YMf0GhAatzEugAfI+efw1km4M882sMBe7nG/Ez2GIBOmjiMuxn+bN+8qeeBvQLJKl8P8Iz8W0yTgPOYg23EVJ0agffDNWftMzSk2VNoBZI5mPGDoaTu3HeuB6AWYDJNHesZUJMaKgd7stkQ8E8DAvDB2cAZxhnPecT+CUuTa8NeRe2Cf2Mmixzemcvzi/cDA4x/LxRIpQNsGujM5blRRTtxA1jOEFjO7PvOawmQ3qVYi+3frGmQxr9Tc8HgFiPO4xEAx5lFch17PRKsheVFfT7HyIjK5wtQiDVKIiWfB7YtNSdrHbYDr8F56mrCtph2NN94dPIMILXkuuD3GfaHrcVgyssw2aW8YiYtlpwvoEAHBgMTL75rY539JBIzSBJ7BubOxKzdaCiVDSmoZ9iTz9bGyqIA2G7HXQelICNv6gK4O2+rcrWqmkgSZyXTEXzgVa1FDQPrg8YXdu79OzflCwVLk8EpwBb3gbpnOOzJPDqJb5Cfs7iltDXALe29BAx4PJbNZ21jdUnPjjM4B6ibWJ3gBSTWDAhG/ekwDlBjlpzL0KZmrTZ/5zq4Rh3QEQCYPZ/rxRpjWCxrE3xsYU6rVq1Nh1whmwybdnG6a9Gg1+bSAOodi8YCFooGxVhE2n52eqEehLqaZxnj8jt3bmloxTNAWBXDDSR1hFaNkY52BgKWuUmwTKg/AI1ZntSI7FH43sEO5TNsb21qMBSUV9pIydMkbK4sE/jAfaOODFixuCDAFx9YAHl6AfZfakjuJwAxdQZ1JT0Vsk9AQ/n5aSDol+KFPkb310z3F+N/6jDuJYC7z9HD9Bmp3xyA6sBFnmklGuPzAfw/Ta2bgeusIQa8rDGeSSdTRB7mAgAIPeI+wXyENQ5IxHnGv8FQxD0QSWyp0rBEZs7GSHPbPTGOKlfX+sx4myGvjQR9FvKZfOTu3Nq2bAom5bU9e/5c61F7ydWVQEj2AfYqzjRqCFlsTJUJzovVDXlgrrEXit09msh/kz2ZYUCz07CrSs16E7Ol9S3bPz63s4uyDcc+8wew1qGfGVqpfKU9MU5NiQQeQHXQk4/weNSxXDpqX3jrrhUX563ZadnyyrLeQS+oAAAgAElEQVQYplg8YBq/tLRqu+p5XTI4/S82G+wTfB11n5IbkbRO1SV4oynNuw8bEWsaB1zpWcN0fnFR1gWcDeEIXnou9R0pIrXQ9o0tnR+kRLMnf/zx9+zZ8x3Z7OALCXOrJQ9bj924cUP1CPv1rP+kn8dGgtfiOYEVufdmV4xE+hLYdAw66GHe+cJbeh32U57lhHxDG/b0yWM72j+wX/uVf2Y//7M/KVsgH/4VDPj9YQt43N7BB5fKS5i+qzWmcKpL4xTO5eyVVETpt3vWUit3Pzch63N/4d8NfvnBV/+3vALd6xO3MrQKHBNrBnDN4tU/WxVCeJnGOc+Cz2y6PM40+3d/5/+wP/7jP7HBsGdf/cq7Yg0FvAH5Rb3Z21cBmp/Py5i9127Ln6jd71g8lZzG9GIcHZAvyMrKqjZUTEZJD9xY37TLEtPnpgAfJyjHZ2ZFCR2NWlMFEmgyDKd6p6VpIe8lK8PkjBrpVrOjhmFleVWAyfHxoRLb1taXzB+YWLl8oYey0+5ZIAALxCXC8dBEQyFr1mpqQkg+A0hgw2TjRppG0adiSua+WRUPTCdUJBGlfgWdFAAD2jA+Od5pYcvEyYRwM4GDFcKDj2EwTBjeD0UHEjAad6SIi8V5Oz09UfHMVBGTchgyMIrmF+Yk55KnTABZE7JBv5oZilJYJjQdNKvVKtOXjiXiYYvFSMGDol+2peWCfC7m5+bEAmLjQY8O5X089lk4mtTnYGNhUumm0U0VRSvLK06yBq0cKnggIMPwVDJsq0vzVrk6t5XCnEVh6dE49NFpV8zn7dvP/ZMftYB/ZCdHGB02bb6wYIvFVdFxmWyywSMNOT69kMTiUpO/kQBRWFYkEpk/bJVGW+abmIQDxt2589AuS1U7OjpX0cH0DaYJdGh5ogz6tra8rI2YKSrSOaSYziyx4uSVraYa9uPTMwFqFDn37ty1ly9eyMSTAo+pNF5lSBf0HHk98umh+Ia1xcbNz+bAI/acGODT42NJgngMMRxFwuD8Q1wCD8UGTIKFRUA/qLtMAjvORHtqrEtRQDFHQ0/xhDcK7AAM0TkIMWoH1OA5KFcBUZE4uWKFpmdGF+c9a8KcyepgB/zhZ9NMwmpk3cwm4Xwvf6bI4efDDKO5Zo0BhNEcYUDJc8cEFWNVAHOkODw//AZoIC0tmQbkrLrXIqmuD0DF6/stnoTxNRSdO+CDrYK/WkaAAcXI6fGRPBbWN1Zsbj6r5qjV7MsUl4aIqSifl2uHISfgMh4CirtGukzIRSRhAS/hAW7SRoHI/wXDPBMkq9WtXna+LLAuSXWCbbV/eCCvNorFpeKymmLuyQCaudcjhsHiEkDBmaQV8kkDbChf67MRklCvNmQ+jTzz5q1bWie8D5pudlnkOPgHRcNJ63XwifIL1MKzkKYJlgT7EMUNxSb3mylvKpHW9BCwE8CJRonPztdwnUkPAoCuVvEWwVsmIgCfwcJk7LPV5Q09dx9+9IF89VaKS86wdNCxdCYxZYAOLZMtCFSAURlLpezJ0yf26aNPVRhhGkojn4iG7Gtf+bKFYV8Rdd3qqEHDMHX3zRs7OT7Sfsnvd77wtuXn53Um4JGCCTiSAEyXN9bWVKgiqUYy+OTx46nvHRIuB/KxFpl483zyrNBcUrjz3NL20rR98OFHklExtEauQQQ8DFe8zW7c2LBaHRaxz6JhGh9kBEGB0TQiyFe4z0iXAQ6Q2Hzw0Sf24tWeinTirdmv8ZuR9NEmFg0HbLmQs7fv37ZUNKx0PQcE+CyeTn8mYab4peCeBZnA7uFncdbAuEEuK/BOyXlOojozIEfiKBmIzJc7FomFdP6yNplbIdMBHHv2YkesCMCNd956y3L5lMUTMaV7CpTquGaRgpe1wt5FOjDP+6tXbySvT6SSmm4z+4qFg9ozYWn5aZB9sFRblogB0JOIOHQm20r6c8bs1BsKn2hz9vhsZSmvRDxG8q9ePbdS6czyOYAdx/5hX1GRGvFrsgzoe3lRki3Byuqa1vzF1bVYJzS4AtMjEa1XZH9IsxlE8KxwLtFAsbcBop6clsznIZwB64O6gFh+JoCFjIVHlEiueIdFRnIboCvsAhihSKioNUiGTCUAoJ2Zcg8/tBCNHZ+/ZzlYgZmUdTotu7qCSdXW17J3YZhLgwIzAiYyIA8sJiSAKVgv7a7zfvOMJT0ljKB0RbK0VrQaa3wHF5BJT4eRtSo+k12bg4U+dlHvgDrFpWXXcI4GYq7DoqVRV60zwTuLPSQrsIZ1xx4LAIOVAg065y2NNL/kQYPnCd4805Aevk6+OYCp3Y5+hmLpo1FZO7AYaUwZjAHq8wxJRjWAHd/Ss05zDiMdmZbWu1L3nFmwvOUY9LTxtkzZg/t39RyUSueqFXmO2Vu5R/LSkRSFdzvR9QUQ1xAol9MQkfvD8M3Jspznkxi0zbpVqmUBrgBV3EsW0dwiacSArfih8dou3TcSjkmCd7h/qDMQL1DqTzETBJYyJA2KCYdUiA2ZxFxArUCIWhAGV9hS8Yz1u0NrN2ElOV81wC1qSaWnjk1NPiDQGENlpWy2BRgCevsmMCN7Sg+HKUI6G+yq7fVlW5jLSPLGved5pobnjAAwIyQENgjfCzDC3sWZyc/E3kIPkNcv9gyDCJ77JCyWvtvjWEMAqwCIAEiwQBIxB772++wnVxoay/Nugk9jXRYaqAzCXgYSPkm0kUK2OwNrdXv6OnkLdgG5AEtMzwX3GPalvPN4BmBojfCTwrdJE3rnl9nuquaANck5D5CrzXDM+h2pNwBcblRPbNSv2bDbMN+oY55J13rDlnX5THiWdqmvXEIldQP+q3x20voYYrFXktba7A4smZmzTL5goXDUzk4uxIAGGPBMkFjiuRuy68q1tTowZ/p6ruKJjJ2eXKge2dTgCpZjU4zaXDZvkVDC4vGcpZI5sdq/8PZDMZd4dvGynK1vnk1+Q0RgLY5hq+GHhWcobH1kWtp7XZgG14caFwCQf5OkN0yoVEIMThi4DHi4duxx1H+saYX1TEEtqXdEn3GyQ8Cr2S8eu9kzzL+5vRzWIe+L9znR3oH5P7cRFjvqBYbi3dHYyF8c0S/5I1bDX84X0GD78OBY+zTvBWkm7OGw32vpWMRWigsWIXGTMJAR6YUMXpH4Y2+R1j5ObzELgkAVwfvoDXo2nuD32NGZAelBQ4XRWCwurhPMeVJYvf6xNTo9u6rWbWXzpg0mPts/OrOJhzAhAmKQr/atN3SeePSz9Updg2PqwkIuJS/TSMhjiVhAIDByW3ynGb6cnJ1rT0Hd8PrNvgaHDFVKpbKVrypiQvIZJOnHLy8U1JnIQJmeimeEsyUU4JkZC1QX+WJ+QT2VGI0MFPtDAWm8zsMHd1RrM9hnoHF+eqbv+fTTJ7a3f2T5uQWpH06OjnW2UXtu37ghZjiDGWrQg6NDsfWpfVhv2tNCQZ3VbUKBJmZF+k5SZZNJe/+rXxYAxmem55lfWBCA+K1v/Rd78uh79qu//E/t53/+pxRmBLjlnTK3gubALTGzcCscwwCk53K9OkvQaSE4WWbevzz3asrEoksu3/ncmNXn/sL/lmDND17773YF+tXTCc2rS9B0flpibk2pe7MpmTMvnEkXSa/xuUmyTKeD1mr27Hd+5/fsD/7g/9bm8EPvv6dpMSaYbHZHp6diXLGQ2SBDaOkj/x97b/YkaXqd953c98qs3Kqy9r2qu6dn754ZUKS1WCSo4KawqRuFLxwhhW4QlmmHySCDNiXZpmhZjrD/AYVsSbRIBmQFl6AtiAYg0BABzAwwe3dXd+1LVmVmVeW+Zzp+z5sJhO7ASyDQiIkZzFTl8n3v977nPOdZgjb2jkTnpcjUFECJhkzknCwPlBiq9sOXHtrBwYk8gSjS+KwU4mxcbNDeMekTTnsMKt8dchi5RDRej/dlWkPhNJbMwKupPtHeW7ubdnV1YaFwwO7uKmq2f+InflwT+2dPMFKvWiI+Y7n0rGiVTJQz6bQKltOTU20qNFywJMTIgXWDMWQsaqtry3Z+fuqKKBVsdRsMPRbw8X1JEvFYt9PQa7GhMCmcXyhMUvZuJYXgrgAwaaKez4p9hVyL91WTihwOg89GXYWoUmZCTkpCoQYwgbSJBkMG1DK+ZqKLZwQAh8n/xO+naEQSGbNXX33JTk+PdIBh3A27hGbqYGKe7PGFtcFims3VhDnBgcD3gH7NZspkgAhsDjGalngsZMlEwEbdht3bXrf0TMLK1yVLJmatXr+xVqNi9+9t2dbGin3yyUdiBzGEPTg6FWDBQY7PAT4G5sFDpaxrzUZNo0pi2WWxbDGKnrFj/lBw3t4A4MEC6lkmMy95K00LptVXlZIOOdhXsK6YNO/tbOt6wVTgfnHNYFwxCUAexLpmTdCEEHdLosh8Lifg8+TkSOCHi5nGfNZRhB++/LKKRL4HDEXo6fgkoUFv1KqWy83L7PbJ02fyjKFA4XCgAKXRhUXCZN41JUNNRqf+EhxyLjk0rCQ7GmcSB2E2EHkOs4NCx8mWYC6OZHLPlHsqWWQtIL8VqwfpziRtLY3ZeiAgw2+Y7c4UHcCtK4YJ0lWlyTWbWl/84f/zWjyjpN7xPtPYYNaxDJBTKVG1j05OdTDz2jQPNPZMSWGhkDqD/If9CDYUk2IkiTfloo2HmIe3ZGjt84xtZgYvsJBYmkzUr4ouac7D5L3d1H1jv3r65Kn8LjjkmQpfFS/UeOXTeVtbXrdK5Vayptz8nJsU+fCfaEoGTHSUjPYJgkgmbGYWUL5l3/72t9VMwSZaW1lTIXVydCDfulLpygYj5ykFCM3eROMAiOnAaphkaV3fWqOqnyNFEBCKaTBFOVIP5Mvp2Tl8e3VfaWJ6TOcoVpFCsIYbDa05QNPVxVUVUzQWNGHFi+LkNfFpQJLrpLU4zUKjx9A0l5sxv9cEUoSDhGV0bWNjW8OJ97/9vu7xyw9fUjNOMhb7DM0wABWBGTR6qUzanjx9ap89e6bijDXCM7E4n7fXXn5ga8uLdnR4qGcPwADWDQwhwBBYDLBXiaDO5ef0M6RXUrgw/abY3Nnd0hCBfS0KA07BIi70AAak2Fq9nphYNBxiPXnGlsnnnJlzr69m/9986UtWg7FDfHuzrcI15A+q4bx3b9tCYb/22I21VWuTCjhij6uLOQlLEKYn0i72Pu7XJ589s5PTSxXf2bl5XXeMVek6eB5JJXv1/q49vLclj7ObSsml28JeAFSYxKTrcwRDug40+slkQkUjz7bk0RNz39QMvmM9FbaAXgAJnBWsTQJF5gvIvjw66zqtruQ+FI9IjT57tq91joxzb3dHTShBKpiVc6bAVhV7ZzCQbyZ7IEVqs9Gyq9K13m/qTQUoA/DhGY01CZc/Fb4o1yTnOakLn32auAxoARjCOclQgbXcbt8gpLGlpQULRzjDW7a4OC8JKgxL7jf3lfV3Vb6yz73zjop3hgJ8LlhvNLQAi7Be2Uxo1NkX8bFi/2ZQtCRwNu+SmwcMnfDgIN0QD82hmjcALvbzdrOtaybJbxTGsJOKwGyKxjHNh83Ck4ncx3nEsRch4WFAQuHOGqXpJDoe6Tk1iJprwyC+ZsdHhwqSgDmH55lLGXRG/kz5YUHD0kTWxZAC2Vuj3dBazuULVq7ciTlJI4gfitKyCAGYNJcAUbAekXowPGF9fPTRJzY/X9Dng8FNM42XnGOHxsRWBnhnus/nYahFvcbzKQY7bA6fX/KXKetq6r+IhIxBHHs9ICKDIxpJJEucDSPCYARA3wn8o2biaszNz/0HjTFAJBK8qYk4Z9LUg5TPwPsBOOG7CMCFPIuE6lw2o3MSqa7WqJiCfQW3ODlZ061Vwlnw57olFCj83dRhvg8m8QxkWDu81osD6r9bSfhgBoQiAZsr5DU4gRUDw4vPCl5CjQBDluaSsy0/l5nI5PHWhCnjpDIY7AOWAdTQgNLYYpgMgBCLwCTmufUKSGy3ALUAWEcCZMV66dGUAjKYwG6uN1YDgBLDfm9ijI5XEGyIW8ukEnZxcmDvPH7NsukZ84wHApfZuzGHl0fV0Mna9BeMdsmCTc/uNJ2Wf8F6H1pAABHyYoKHRr2uS+n0muoHVBoMJ2DUAVihVuCviwsGxyS/hhxAKSa8k5b6hl0Nu5Gm0chTMgJWA5KSIMd9ASQEHFVwCCxGhgNiao2USqe/JGvD1xJW60CSX+qN8WiotG72xH6vbUEf/QMAX9cW5rPmHTes26pY8fzIus0bhSyVytcy6h96glZtdG02W7CVlXV5aNHcK5U9FJDnK/Ugz9dNDe+5rvkEFqYEbElGFoxZNMygkBo5IkDrrlax8k1ZgEo8jrcg7JKRra2s2KDX0sCHQUp6NmuvvvKmegZ8ZNlrqFFj0bBYz1ubG1pDnAUK8eFGAM7AXjev+/eAGeOhensx3GDD4eVVI8kUv2LSl/0uARZAskeaOx5yPg0q2bcVPAaIOXQhD9Ph5nSI7xIXfdrX1TcqkAX3LCcH436R3Cc5N1YS8gEj3IikTJccTF18dHqquiqSSNqI9M9w1MaBsH385Ll5g/i6ZaxcqmhPwNPtpnJtqZmY1mF6JmaeQd9ee/jQVpYX1bM4/yWXIOmsInquNxHDyZnGIzOEjc+lcfVpUkAt1jkM7AHkqHl5Jgnc8vpGYlzfNVtWWF63YCShz1e8vtHgHxAXhlmr25HfJxYGpauy+upEJCy2md+Lj29PgSx8VoZR9A6c0yRw4hE3X4DkcKWBA+xb1tjZ6YX2G0gc7KEMwadpvgz3nD8wyqChxSPU/gwUUxM/wzmdEfRNyA2fPNu3FizeZMpWlgu2ubUhb9x3331XzzKEiOJVWUqXeCypswESQzgQEvuKmosLy+AfST11DGtNUt1gyPZ2d20mFrXvfOc7UmotLRZsZWnRjo+OxMLd3d1WPcXZwTBiZXXVhv2R/cm//ZLCj/6LL/xt+7mf+2kLh33mD7nwEOxmvEP2U6cw4/vTYwLu03Ow/DiHtMZJDNWadENB57fl5JGp1R/JEv98aNEP2E+3KodjNp/voZtMAp00kQeI/yJKn5bthNXFiQwNEqSUnxtyYJj943/0v9q/+Oe/p4nXT37+L0n6hFE3NFjoyKI1zs6qmez1kB30bDDqaAqczuTt+f6hCgZoyhSRAA6AULCyKExvy1VNYB3JjEU8Fi19Np0Sqwi0HDkFRW6lXnVR0hHAlhn5aFHQnJwea5oRCAa04YSjfm3W84VlZ7LYRDtcs2wmYa+88sCuz6/s+PmJ3d02xDCDeQY4xCbtJpB+gQawJCjCaYDwiIFeHQh6HcOhU7dUOqVmyDG2mPj5rFYlSr1v4ZBfCWS8TqEAq2RG0ixMx7nQ06Q9JFnIsZAFUagBmPV7I8vlCipukE9FIgGLEs0eCkt+howRcJCEynLpSib+16SJIYm7wUS1YuEY4A10XYxxPTJkXFzIi20iyZ38REYqmmqSfkBl5aP5ZOILw0Ybh3lU1NKc9bsDFRrJdNoi8agkZf7AyHrtO3v94ZbNZTB8rZtvPLLXHr6s63l0fCQJJ/ccUAoZ1enpiR0evlAxi+9Xu9exar1jvmBE01MAyrm5gmi71RrNXcDumk01oTS/QX9EBWj5+sZOz2DY0Ej6FfNNIziwoWQiFJbOv8kZjPNzo4EDQWH5cM8BNZkKwJxDVgR7Z7Ew7xh6g76KS019ZPxO7DQNNhIHooE7tru7q4IAgAipBfThSIh0LsciomjjnmdzeYvGY4pyl8HqcDBJWeoKMKDhoDF1sjCS1mJ2c4ecDhp6XwXqqM+UN2SNdkvFBFNfig5YSdwrWF+8Dol2SD9cUhjAp0efl+kgIQ5I9HgdDgnWAGaaNG1QvZHDsq7wFmFrwNSfZ2pqSi2/Hp934j/3PXNeCiUxCaMx+SHJ+Br2ZrOha0qDVRKzAQP7mOSSMB2qtRuxlpBUeD1DSUHv7q7FUtzeXLUoviJ3Ny7YwBuyF0eHkvDcQndOzuhwn8px0qlZeWSVSkUlfdLE5rMFNf0AFPg+SOZyizm9iaLOc8QUMpGMiyZNlD33HfAGAJBp5sMHDwRqALrAbLm5LZs/IEdDMTYwy/dDr6+3dZgzkQdMQ05I4amY7WBQ6wjwAk8iGjLkl7BGkAhrEiqQgIaE5pQptEceJvg8AYKnYglnTGtjNX8UKUhzaMSOjk+0jmgwAHq9/qi8bWp3NwIKeRZg7s3n5xVtjf8KgOHZxZmmY4CssInYywFeWRcAXRRF+ENh1HxWulEi1mKBdXYnCdGjN16xNuETSDpJIBuOBSDzbBeLF2JUAKpgeAoLMJFI6RlnKnx8cqr3RtoJQMX5AFhcUipqUEUybBDuA88MYACFNZKSeqPupLPxhAz6KcCRJSKhJPEKAJ7JrHw8+l0VeY/eeNWaDaKtYexG1ZTwbAVgkMis3YE/nH/MSs7Oi3Z2VjTz+C2ZSquxwPgWoIlnHyniy/e2bXO1IG+XeAxmWcQOT06USgawBGtjSp2/PL/U/gy7rjfA384rQBPwU/6LAHyTYRDnK2b2ABlK/8zlBFLSxPJMn52das3Mzy+oUP3Gt97TfrG0siTQHV8nmm8k1/gY0sJyvrMmuC6wQKs3VTESS4QUeM02Vhat1ajaysqSLS2tqPgGQOF8pkFiXdAUywPD6xEI5eSirsln75ERsnbYvhUvT51cKxm3/FzW5ufztrG5pr0IoIwz6Pz0VKmMAC/4eMH4AyxAKqFnpouh9lgDMoZj7NdPn+4L1KXo532R/gJ2jDDiHmC3AOAAE84ZzgJOyA8Zf5dOV0bE+EkC5pHinErn1UzTQDI0YOgjMBDz5bEDCGTAjLk7zFZkFFga9LmHHnkTzeVgdfeV+oqRMAMpLBEAm3l2AbTZ39mvYQ5wrs7EZ/T5APEAZBk0wpLzGDVLRyEnNFSZDMxKHc7a+1h/AdICjTqlY+WbW9VPDFZSiRntEaxPPE+4xnwGWJGsLdYf4AKvxfnB2Q8xjmeJnYXnn30EsAtQlOvLdB4QWgmC/Z4aKfZO7jNApnyRaHT7NPRxF4AxIpDDZ4uLSzqTKze3WseAIFxHmPA0u/g4shfIKgGTbCXb9QRGcm1JUV0mNdfrETuYs4g1BzjF2ZLPZSfM1lmtH0ACwDH2auTOYjd4nBF3B2kdLJI66b4w1hv653qzZkuri9p7bsrI1We0h5E8ymCV/VtJl0OS5pCNUmukJJ+lWQbYAhjAwxBolO/NgKjXxJNpVkbZ7Kfs63e3NdVYjpWANNkr9kZ/4Jo0QChkd7wfP0MDhzckwxykyFx3QCe/b2y9Vs1eeWnHIiGvAjw4Wxh4wcRgP6UJ5/embBbWLucLfQDDYSSxDFkZhno8rDs8m0iac3Ym7JsuHKAnti+ALPtIq91QiizrFk/ReCIplQPAKnWLgG9Yjp2G+gJA5GjMgZ4MsYvX2BmQ/u16DqSdABY8C3x3mEjU7f2Rif0BAMDzya6CNxpUkV67BWJhKcmCvZJpzSYjNuo3rFW/tkhwbD5fz1pNGvc7Gw2cpIsEeAJTgIhOzopSY+g+DPqWmpmRWoI9Bi8gPg/PBCmK9DDINxkkyGOrx38B1IVdB9ji7hnDfTxruXY8a6QKooJQGAMepQLKCeCZtZ2tHXv78Tu6rsen+C41NThD8ru5sS5fUDX12pccmMW+EfD6VNvghAfox+dHWs3v8x2xOOF+UCfAtuP+u6BNaksXNoC/sIAhegBAURhV8mN0YQAcWvRQAhTY0yUv7LmzQ+wuZxlSr7nkTPYSBk7yfvVhLO+zkSdoQ49fzxBnA4DLCCCX9ZdMmw+vp/0XYhgixQX4dxY5rIyxmJCdBoNon5hbb7z6irymRkNSTOsKjdFZHnF+eAwETs4uNBxgwIaUGvN1hYv0YLFOAn9goMpbeKC6FAYhwKb2O19Avd7Cyrp1R2bfev87dnFZ1vlPHcDgH2ktA15Y0uWrawH9gD3MTUnlhNHNefDSS3tWr986r2lCmm6rMlbnbGO4hCWNC2oKTlQsgN34OYZFLiHci3tFTyHGGYx1QDTWBTZCPlPYw0svv6QhK7UM9dfp6aW9eHGo+oka480331CN/50PPrCnT58JiI1FCUWo222ZfbRlrQbALp6LIYvGw1Jd4M1IfUANWrll3VdFrkjEYLhHNeBrN+uq2R184AbFkD9QTnG/h0OSGp1X6h//0R9Y8eLC/su/+3fs53/hr+l92PPxVuTM8yNLBMidMHlFdplgL/x7JSUqaMGj66J/1k87Eg+Ab3xx7/smZH3fP/gDhv/8UH/cdvlg7BBQh4SKqozmmGSNSeHHYnMJGCMtPGdOyEbpgLDxmCKsb//4t/43+2f/x++YL+i1H/+Lb2kxAnCR6MREl+kozSXFG7RowBqiqEHRiVSvNygAhvJ36fVdbDbFTL1K6lPSYqGoDnxAAw4ACodMjmmxMyWHhUDRGp9JWa3Z0ANMwUXDQ6FDY4DJHlNUiiwmhuGIX+aiPm/I/IGwvBXq9bLBGk/EQvYzP/0zFg3E7Hf/5RcVVcvkEnkBDwzAEIAGBzrFCA0krAj8vpAswBzLz+GnBLPL+VHU62w6MzbokxzDhC9gzfqdGoGb24otLS+Kqk9jhjcBr00jQ0Ibk2EmfM+fP5VfBWwyUgspxClu8BRbWVuUFAojSRoKmk7AAAqs6yI+HhMpSCJh2Vlo832LxEM2l+ea4wMytGaT1KKWmhv8uPAmoWlhGtBp98RUIBYWejCFCEAOhSdbDU0ExafPgxwxaKlMxoLhoBIVO+2q9Tt39s6jl+yNV3esVa9YyGv2yoOXNPliikASFwUckdFqKHsU2SVJ1ii+8bg4K5YtX1jU61LIq9BUitWMzczmZZhMShRgAJJMSUx9IfkIwRahGFpb3XTmwrGQ5Aw0KVzrRab7uTlNy5gOdTp9NapMiZgUc79ffeUVSaQypCRiYh4J66QGLHYAACAASURBVHlxEoa2Uk0o6PBh4npQeFNsAxKtr66pOTs6OtDhHJtcP0ABmj0YU6xbwBUl6WDAGYDRlBILi2hzBQ4oIRCj4CsVITReTDU4/HiOYWvw3oB8FCAUsJQh/C6gKBMfvhMTHWcgWtffmXAyxQfMQJ4EUMEEZkYAHIaczpNOYHG/a48evanpKKwbPjtTc+cb48z3p3/x7/An4v0kBwoBBFKIDnVgUfQ4Q1jT+pdxLzHvoZAKLp55nhUmaqcnJ3oOMObGYN7nHQqMxeuvVL60XCYrAOnk/MzualXRpGeUKnqjz8h9ifCdEgkdujAXKGTxBFleXlWxQLNMAQfjA78sAHTWNN8H8H5kQ8vlMra2vqI1qolyp2Pz+bwdHh5YfCZiC/OL2ucA4JH4Og81WCLIYMq6vpiEQsmnCOa+0ywitZ0OFNhz+d5IiIlkpjGNxyjSYUeQ6haQH5VMM5mKB0mSCVnAMxZoR0rpX/yJH9eavTg7t/395/Lz4TmicFpZ3bBSqSavNBl9I6VrNmR2HPAF9VxixEqzABOC4QBNP8UCoCNsndtKxXkrwdrAZDw1ax8/fW77BycaOsByTcQjtrO1YYk4iXxtAWfTwA5kBfzh/sBSAtgCiOO/A0ywLo6OjvT+hcUFsZQA6CjkuE4LhUUX493GD6wpdg4sF5i8rvmh6W6pocZ7if3i3/1/X3fyKsPDD/mYK3qH8q3x2YN727a9uWaHB8/VUCBjp2kr35Q0iVWQBuym0chOz85l8HxVBOjg3oTsrooXHHK2sUyno8GAff6v/Ee2tJC2w+efymuRQALuxU21bqnZrJ6dm/KNWGLs/zQ6mK7SBHB9+f+A6gKbYXbS4AU5t3hGQuaf7B0AHzCDykU8pnza82m6BfLUW/blr3zNWr2OvOMev/XIum0nK4Zxy1l6fnGmhhZjexKjYKLgwYQU5KpUlknt9tqyCnOkhLzfbbVhmdyc9g18bWie2J8du88NxTCPZY+B2USdAaOY8xm1F/s7zOVoPGrZfEYN3/Lygp5RJGmwaI4ODrQ/cRZKXo+XjZmGINqvOl0xPZE7wbriObg4v3ShIKQTBwN2VwV0rWg9h8JIJlxaI68H84Y1QyMGcxGA5YMPPhD4wH4pFlKQdLOAAC0AFxiXAEPspQIlSKlicu71TvbwsL4v+wONKFN00qSDfhrAjoY+DOlgkNMg8n2VYKj9sCkQmUTUtdUNBwSTLjeZQPN+1DukJdJMUC/AeFGaYTSivRumn3kD+txD6oThWEM2AGSkVTSjXHf8CMXambBykS8iT+Y7sg/y3fnvgEFcL+SYiZkZydWm0nXuBT43NIYygO86nzQk1AAt1GCckzRBDMCmYSB8XzzZOFMAPFjbNHJ8VxpPTM8BDwG08QHiWRCo32nr/9PM8dkYgBAGw0CTGgRvKc46BgOAEEuLS/pn3o/vDeAFQ5K9lM/IeifcaASwOxppH3a2AG2d+3zvb737DbuuXKn2Aiz3ewB7XDNFovHUo5Mzt92qWbV6Y3klroZs0Ou6IbGGaLAt/GKcwVD0jR3Tnj2XWmtqX8AApDtJgnThBrATJ8ErpK/BSpjE3DtfUBKaYTb1rVGtqalPJWEN+SyfTcj3VJJ5v1+hSQL1QSwVguACZtgLVN/LnNxJeadyTSfLciwI+f35nHxLtYE8XRnM9PRcyfjdj7KDdGCAHMeW51lCRSGQE1bVeKiBB8Nol0QKWwSFhrO5IAACmwINDVUjTJgqXr+zM8FXClmrQGefeg35kwkAHaqpxsy6120pxXxjfdnCIbP6XdFuro+t38YaYWiRKEmg+PlVxZgMBaOWyc7b4dGFkiPZ37Bw6LXaOp9kgD9DinNX4AcyziJJqIOhhocCOG5rVq4QZAVYQuI0sjd3fnL9qCFgv8AipNfheWePlK/q/LxBK5jL5SRVvLezq+G0x0eoxEg/J/awfA2RXpJ8zbDFNfUa9MDcDgTFaoOxxXWiXqQGAhCSoTeAlqJ/kXROejx8KCcG4WzwbpgGCwvPMxc0wtBFh5UkYPyeR2xyyAPcVw1m8bPtuRoaDyo+C3UCzzT9gZNQskf5bYiPl3wbGUr1NXiqNlvmjyUslZ+3k4uitQT6AjS74CWG9EiUG/ixik04ttWlgm1urKieiUWDYjNWSiU9E0qIndRgJZivSs1064ZBisA5xt+EEvRJZo3ouwKcMoAEOGfPYT/jMydn09bC52xktn9wbJ0uVjS8AowiEh8Heg1Si5HzAVrOzsTVWzJ8Ss1EVRvt7e3oHOAaHp+eKdEZIHhpecWOT841JOfaMVgsl29kZu+SfglhSNrB4ZELWxMw53NgDsoJrAuCAdl1FAo5W99ck5qEe8NzBtt8/9lzi8Twfi1rWLV7b88+e/LELi+LIgjA2L48Ry1hunYdAfEk1YbU/xQWCxYI+RXgBHDKeue5dUN7rDWcDD0SDNhNGUkxIRrOW3VldVl7M9eJBEb2I9bsH//RH1qjVrP/6pf+jv0nv/gLIoo4dhoSQzzzCEVwa9LhE45cwZpgbxPoNVmv7GH8rAszmPwsKdY/Ard+qLEt6wrcAvN0AJYKUQ9m5RwMHmdSJ3N5VwhpcYjaNfHoUoqKx5q1rv3Wb/4v9tv/7Pcsnorao7/wuijRpUpJZuoAOwAFxCUDXAFswWBho8N8j80fc2E2wuHYxSdT0PI2bC6YxpMYwpSSok7mu33S+DBjdFIOEn6Q+ukQbLfUBGiBizjBdManBijKNFOphxnJMQCpGHaSEtbuNW1+Pm27O6sWiwQsl85YZjZnL/aP7Nnz55osTtM0KK7aGGT7nBEsyXFMwdkemSCRLkTKm9c3FsPGRSEDbsFOwUMAQ9mYiifYEiSz4as0RZy5FkyS2ZApIPBzwnAefwjQdzb4cJCEuIQ2Xhgi0OYpmrK5jBgTHDL4OtBkqwmlUPX7xGAAyPH4SIl0EtHhsGPxBK97K3CLKcdcLq9CAQorkihMWmkCStBTm21LZ0kJulaBRbHHFFSeBJgzk6QRdv4CsPQiEZ/FI2bphN8ev3bf/N6eDdot21hdlxTgtlrXpk2DiC8KAAWTEgqfRrNuq8srtryyYn/2zfdk5sghrim+x2vHx2fm9UU0/eH6I3WDvg8mC3AB1bXbwSDYZzPJtG1v7SpRq3JTUuIkxYQzqWZDHhgVLownDB1J2mHdM9UDLPjcO29r7cJqoyEBfKBIYB0y0aE5otnA64cCnvsGsMF/wwSca0PDxHsCbISjgLY0d0yRmYBrBOdMpJUAggzVmbYDUiIBnXpbcSADfvIzJPfwc5JDcbB2e2pwKCQoaGhcaOzFrguF9JkVjdztCggBDMVfAaAPaRrPPoUGE3oOaopWiin09LyPJHSxqBoyABElHqLj73T0nhRHgG9q7iNIg5OSCeENw3qGCg8DEcYiLEOAM57rtfV1PZN8flKSSFRiD2ByLtNkmfm2rE+jN+zZ9fW5hUNey+aSFosFNcVkL+B7VBs1Kywt6t58+NFHAm14VrkPgFHIR2BGclgCarnC3aOiGTAFQ/m76p0KSMAtzK3Zv2qArX6PvfnodclsSIqimORAprnz+dmjkPvBpOpprQLeTGVUNFTF4rU8PNgXkVe4REfAYphpXl0L9i7AIJ7FAEEFGPUqyQ7pBYe9T8mGgFV8Z1g9+A7ioVeSx2BNRqGF+XnFNT9//lz7Lc2Z/DmGZgsLayp2Z+Jx+Y988MG3LR6J6XkAGF5YWBT4AwMSQOcrX/7qJLXK7MGDB/psgJuSgY9GKsiavZG99/4HbtqJP1yhYG+89tCymaSKUQoY/HpookcUxjAm+n0ls0oeFOO7pPS5uQhM7Jn0ORNin+4tBRZrjWeTAYWSfYEdAX44w7gfLSf5Zo/+9KNPJNl84/VH9qUvf9leHB5aT3IfPENcYASFMEwHmIDz+YzMX5EAxmMzAoiRA0saPMJU3DXiLw6O7Oz8Uv6FMCFo8ErlO0k1adA542LhkD16/SXbWCnYsMveRlEad56BBEnA0ul01QQDdPI5ObvY/4iQl3cfvjOct0ZhyhkGo9J5OMKuQ/IK84Z9S7H2rYamsfgSCbg2mEll+7NvvkuOnwYpu/d29Z40Q4B83H/WLK8j2So+m/6A/tsHH3ykc2BhLmfJeNhy6ZTdv7cnry5CNvBHo4mdTkp55pSeFA45cMDnmAl8FsnWJPPoWbdD4nHAhmNAC0AmEpNhhWYV8hEOB6x4eSFQgmEYzwa/ywACnzv2Owzy06TmZtL2/MXziYwtLaYiVgScL1tbG3rt0zNYgPgyhSB0CCyhHhCINxjJB49GQn6QfSdRYW92A4SoahnWJ/wQ1h/7CTJvAD3qJxcW4VGYAHUJpRNnPKw1mGceG+o6I9usTFJKZZ7vMZ0ZSPj4rrB4Z5MMEfgMpKJhngsYAMsWEBXgkGLfMXo4t0haBRTT2TEe64zDV2VhcUWyfUmii1diJ8/gdQI7y+s8o5TYKRYOyXkNMWBhcHHuwACb+h4xMOBaYEuAryIlI2cSQIqGI2EGCF2dXdxn7WOTa8UzD7hFI6JksnBEZ02tju0C320s8FhgZRevr5mJ1QNrUceiwM5mHV8s10RxDsE6Yf9gXxVTMRi03CxgmpP2cw9hT1AQsAYZ5vB3/rCWqKVgqQFuwdDHr43vztkEAMb9W1wo2EXxwp48e6pzTgb8PjwZZ/QepJYy8JVRNqEZ1bItzOcl4WxW6/KQw2+H9XB6fGTz8znb3d3RuYlfLOsathQMO2oWwBKaRfZ6JJ58P4ZzA9C3CZgjJtF3PZQ8Gkzxfdhf8dwc9Xu2jtdWftZs1JGkKq0AiajWDSwwWFXyk5uk2sHk4wyjtgX0FRjld0wWWRvQZE5kbYC53CunMGiqPqzDrPcFxFzz+Fw4Ds8UvycWIENirBLEIqd/YOjd0vVmv6S+Z7+hzmQw5b4rQ3ePLCHY7zVUZ4hH4h+DO/kMutqf78V1ATOhngHk8BOkc8dwK2CZNBJhfMjuLBIYSoZ4Wy3ZaAT7DBkjYDRJqAS2JK3eBLB2kmeY3QhWqBsA4nP5rFQXrAvWENeRfUFsRlLFGz39HswUmKXyBxIjDt8fE7CFLyCDGsADzkvuHyxHLCtSSAL7HXt4f1fSfhiXidm8AlzEjuwQJNB3g8BwSOsdlii+yLBRp/cJ1hbXBj+rqWxYcsR43Klg5JvlPIJZB+xpUwDOJbpCbvgegACLT37C4KLyOZwwuGiktJC4Xj1rdEkq7pqNnMyWvWI6gGVN97oAasAfI+sN3QAWUJLP2wbAHpmFSYYORe3i+kZ2I9Vq087P3fCTWq+FHcNdxcIM/4NehflsrC3pXnttICCKoRF1ASA2RA7qOK4bXoSwu5VEDLCK7DzCIABmk9trxc4ejqWkgEWanHVqIZiI5nOswZtq00q3NdVTsKPDYWp/PHRL+pz4zbY5l71mYczv8VkM+217a01Ad2F+zhYWCzpD9l+8sOsyXsJjW9/Y1B6OLQMDburfTz75VAxB+f15eS5RZjgrOUgeAPgT+rFFgtzjqK1vrNrW9rrl53IazMGOpWaEYEGvMq3TdnZ3xMD/+r//ugYb2JsAbjHoh8EOYMVAmOEDIJnzLoRgQop8S7563EPOXepF0pTxReMz4UfJw8OwDUC/sFAQuE+fKuazF19ZfAeD9od/8PtWLhbtC1/4W/Y3/+bfMH+QlE9HdqG+8nndEF9+2JPacQpcOeDc+W3Rr0//fNejazJ0T/zIUP6HG9zqXx8AF2vT0YEgvzV02g7wErhFM8ihjOaeRSOagEusUbE9NOu1h/YPfuO37F998Q8snorYr/79X7b33n/P/p8v/d8uujoJzZ60PTwT2ipo/UE2UI82q3Q6Z0fHZzocWp2mRSMudpZYXOisFBAUNOdnl3o9kmSYymD6LLAgkxNwxISA95KJ4iQZg2IKCi6FliK4M1k9GOj4OYArlZIaE4oJHthkKmrRmM/efvyGHsLyVcWKlyUBKXjaUFzRsIF0o78HKJCx8KTIWFpatmIJnfKl5Ig0aWw6FCccxik+38A1u90OE/OkmFgURMhQOOiR0lCAUFDwWWnmFgoFgV/n52cqoDDxZxOFDaJkCqZIXQ5YJyMNMbFnIlavqpjmGlC0sMFLZsjh2G7Yw5f3LBINWfHyxDweAA1MJfFaCBOs7HTLFCvGlNIviiwHdbuDtIDCJ6SCDH26IpEjUIfxpiloQ4L5gpeZ1zuw2ZmALWYT+vu97TU7erEvKj6vx2Exv7CkiNpPPnviYrY7XXv48CUVA1vr6+bx++zd979trUnsMWuVJhcPIwyqoRkDuvH9kGs5ijSSCjw0ora+tj2RMDJJTmmiTpFNs7K0vCyaL0wIDpPzi6JjdQTCasiREiFDe+utt+yVVx7a5cWZCjMOQajhXM9LzNLTWR2+sKye7z9XMctaoUiYJgXSFD146SWbyaSVdkghIZlVqeRSFgkn8JhYc8hAOYAV9dx3fm/8zMJ8wc4uzvW7SIqQ8nFI0DhQLNFUyPiWVDWM00l2kjGzm8bCkFFMtqi+eAlgHu1izmlQKUpZf0iMOFCQX7Hu+Yx8Nr4vgAOTItgaJPfQRAh4mCWR8E7PJoUSoBbNGE0UzwvAHg3jyvKSGiMOyWniI3sAzQP0dL4/FVo2lxNrheJaHgjt7kSW27HbO2R9zmQ+nkDq17AYxWE2K8N3ihFo15fFCz1TfHdYltx7vtfBwbEmbRTTkgzisWRe29ze0jXHM09TUU/Apc55KexcCuL9+7u2ubWuiRyHrMDk+byZBwbMoSZu/KHYxW/NSTiEEqsBBwxhX+S/w4AB2IANwlZMIQPDAnCM+zkUQ8z5GrD+kYJR5CJpI1GJyHj5CSKzivis2azavb1dpSnh38EeRANMA4Xkj33y8rJkm5t78r0CWEByCwOzXCrbi/0XRtomciFSs/AG29jYtBcvDsSkegHYPxrL4FtTT8nZ3HCE9C2e6bOzCxWOiVjc3nr0ui0t5NWgYtJOQcUavalWtcZkFH/L979QUULh/+D+fe2JMOjiMqCOCUCfUvS5x6yvw+MjMT9odAFONXhoty2ZnhUbjD2SBDK8lB4/etv+zZ/8iZ2cX1iHJpBCDdYu+zfJTf2uzeVStrO1JgCHr0TaF+u3qWY/7hjI8ZiYV0+fvRC45YLzfJqItjvInVticrCPIZHYWF202TgG9XhBuvQ1mJU8M6xJzgXWNc8cAwLYNOwNrEFYmY65CliCYepE0uFxRt5qmCYSFJpHJFjFi3P5RyKP5XohY3r+/NC+8a13BT7v7G7bIomKyLGYzI9pBoNOpgygHo2Zn/tzV9OE+91335OB+9rKoi3ms1aYywqwggF7XrwWU206JWWPknUB0mRi2glFwfi65bz5uG98Zya6peKlQCf8uTgDGYQAWtO4INlHwnVydChQ3BPAf4/9CHNz/Ioy8ilSgmKLEA5S0jo6Mxk2AQrxXLNe2atJIubslPPVwKMzFGAdKQ/MbxgzFMkU/gB1XBsGAOw7AGQAfTTgnHOaEIsNgVF5wu2jeKxVqxMWVE/PoqQ+TK8lLQU0w+eGxjmsZEX2fQp8l77n/Ml4FnhP7qtAJEndAI78ktkp7Yn9IznrwkoEcPVdcqHXpz0aXyiYdjRYK2tbOkfYV3ge2d9hhCgJEB+YOM+OkwWxZnk2AXg4Z3iOGLBxhjjPRkA9l1i8ubmpeyF2w+2NBj51hmrUX0qMdvs9IMmU4cV65mzguojlTdgIFhET2SK/w/7Ic+AAfmeNIZP/kF8DPO/YgVaAcLy/pPJI7cIRDfoYEiWoIaPI4WvyMaPuASAGAKKRZ1CkewurczRWSuDxyYltbm9bJg+A4JhM/D7MMoahPEckoHGO6hyr1vTcInunMdUwbpLq2KjfWioZl/zzGoPoUFCABc/A5cW53dvdEnuBa6uBCr/fYrjFdzOx5En75bozBANUZe/HTF730O+kOdofkJ5xBmlzdfLfNiEwjZq9/vrLFo8E7Kp4YulUQt5kPHc0r5ITB4LO90jMsIHqRNUq8lDyCATlXnFes7ZhKimhWeca9xCbD4ZqSM5ggGEuz2aI/xW2CXEBpTT5YrJ7qNkYpMTks8Vzi3WAGEZIO4PO1439DMCeNe1YYfiXuiS4qRm+6rx+3z2XHQzwAbcI8XE/x4KfBl7gd4c1B59rNhWxbDpqu5uLVtQ5fa6k9Ha7JnCL/QsGZLNJvzLSXs55Jtl5YtYui1favwl/Oj491vBQqelBapyY6klYMV4vsuCABoLIzFgfGuDL888r0EgMQOorSUmd/2MiErWFuTnbWFkw77gr76S5bFIAazKDx25UA/R6C8lux+YKBdU01PvyQRs4n09et911Xk0d6sfRSAxezlbuMTeRPZzPIemVEiddzyt2nkJ3HIPPicBMQwjxIaT4mdjWMISDdQUA26dn9Mt36baFIgCJImQJU/3KOgB6ALwBnOfvyPzLlSubmU26EAg+NyB7u28zuXmrtfpWrFRtaD6FRDGk4b0A5VCmMHhOJ+OWScVsb3td3p5YzIiF10SZ41MoDEMs1caA8oR5wDL1s2b7AhcF8DFIrd3pecLzEoknahXWFFLlTD5jSyuLdlm8VtBApdq0y+uKNfHHGzN4u5NvLkyqs9NzATAy1gcIj0dsjB1Pr6Vwh8ePXrfhEPuNiM3PLajvg7WI+oRafm5+QfUoJAf5uqbT+j7sV6QoKh2U0J0ofm5mlxeX2q/oOdjjTYFqCdva3rLtnU0NZHkGXfiUs79BLUUSqGPNr4gt/q1vfVM1BymP9E+HB8eyJ+CZQLGBDxtqHYbXWLkA7LM3MliaMkA5n1As3FWxKAhZIZ9z0mmvVzUyaxCmqSwDfNS0ffX17F1f++pXrd9p2Re+8LftF//Tvy4PVMkNGWb4sBDgTHX2Sc5LzTFNpwAW99CF60ASAOL4nqn8VE0ys/Lg+1Ybft8/+MMNF/1gfbvB9cEY1JWtCxCLyR03f2pey39ziQPMfQHA3ELRYuGopRnoMv702a/+8n9rf/xH/9YsOLaf+vm/KvnhN9/9pgoGEuAGfX7Xp8KOkvCyeK7paTCEZG9sJydnLrmqxwRlJEPKtdUVef/gNQPKTKIID5vosz7HbmByotcNIA9I22Jhwcpl2EReFS/IPUiAoOkmKRA/GR2ifr/AIHwJOLQoHnnvmVTU/L6RpVIxvdb9+/ft6PBYtH8ODB5KGlBR6Pt9q5TLasK5bhSLGxtbdleri9ZJ0SyNLyMOMzFV+D0KOAqz6l3dMumcppTImz73uXc0eSxXruW9BVuFwpniTId2pyMQg2afaT0GfxyS8t/qd+3F831HAQ0HZYZMosr5xakkjXi8wLLhe2JWTNOFEWMs6q7D3r1tOz07svEI5pVPkiRkKdDXSXphA5wvLAr1h2lH0+PMQgHo0k7vLWlVWAwz7gvGvsWrSyXO1W6vbWt9wR7srtjlyTNLz0RktLw4vyhZT7vdV6F1Xbm15y8O7M3Hj+2zz57IVJHrW7q+tGqjqUOPSRhAndJ8Amy4ziyTTX5//9AuL8sqUGIRDNBHYqDMzy9aNjuvdCzADA4CJcGEmAAlNPmjEMMwGJ07E/DLYkkgAxN04rphEnDvt7e35KF0dnqihhMQlPvD1BMPsPff/0DsCw5L7jVrhI1dnk0xIqzvVOik5/I6YJmkM6GnkFPqyMmxFRYWBTRJ9sBkRJKxltJGmHIzYaIJIQIcHxkKOxV4Hgy/XWoczQjmqkzreHYBd50RKOshqkIqm57VPyuNDTp4CyAjZQuLi2pCaEbxESAGm+k+ByN7AsAlU0YYS4AJXEcaOBV5kuvCwmCy7xo8B+6SwOWKJdYYFQ/TQ6Z8NGRcK54PwQT+gAAZgesYZ6sx7tvW1o4AFpmlB7wCTsfWtYWlrHzjMIxt3lZ1fZrtpgyYkdPAnoQtw3vCaAJoKhSW7eYWAK+qZm061VOjjz+DijfkozGlnXJdSZzECJpCYb6QU7PA63c7LQEhgMMUyfXmnVIPkYzRsNC88GzQZANuwIgQqXQ0lsQnCNOn03UAZ+VWpurIH2C6DJB0N6qQ3S2dyyuppyQ/D6beQ8vO5mzcp3p0Rc1gjByVxNSera4tqTGT5+AxgKxJDss+ivdEJjOnQuXk+FhNJUmhNPfPnjzTM03aItIv2CIk2bAv8Nw9e/psMrXn+WoKQCcanYkusgnkUEeHAOawHuu2vbVh+VxKTR7JaWLn4hkRdPJHAiA4Tw6PjpWuCrPw/v09JTcBJKYzObGD+D2KU5LRXBISRVpL64z1w76AbJV7ggyGiSIsmNtSxep3dXv8+G379Mkz2z88lC8GEiRN/cdeASqAo8GAx3a31iwaDtp8Lmt+r/N5abYdm4QGmiIducLl1bX8tRrNjpo63hPgH8aM6PmzKRW0b77+siLA67dIUptiRHIdOx1koGmBzddXDEEozACvSHwjfYl1m1ARKCr+yAUIYHTO3gvbh8aI+wpYwHddW1210USSiTcmzyzP8He+/ZF9+uSJQg9g92LoCqCkaxpy3oyAvqx/9lqj4eRsvriwjz7+xOLhqC0V5m12JirgT15a2OIOqBlc8wmQz3UEjKTQZRLLHgGwwHCA5pn9BVCJM5wGlyk7zwZTZZ63RvVOQBCg4Ob6is4uAKJwIqLpOUwANSrtvmoDzvlujwa0LWNgfJiYOsOIgXXkhnZ8HWcw7JpLEhJb8pjinIZZSoOm4AEN4VwDEI8lXDQ87FdYuQA4dZe2NQWjAGL4TjC4MNxtNGt6P74LzTzMacmFAz7rkiA5AJzPaD9ECkkDyP7APicDZhpLpFWS+joJRjQOyOBxPlEdADZn6s7nmMqoWaMwODkreLavSiU7PjnTPZpfWNT+Ri2CbBfbAUAHwDWeca4Vw7tMNqvaaSoRAnDme1IvIfmMJhJa7rN4ggAAIABJREFUozRfPH8MLDgDZVI+hDHEOh2qkWU/UTpZfQIa4sNmAGwOoJim8wn8CLjvyZpRAnOtpp8RS27Cinb+bVFdU6UrtrnfTi6uugaQgefD77NOs669DPkrgyb2cv692Cz9nqT9YiWL/eW8kE7OYABmNAxR844RN75etzdK9uSX2YdOT8+0n/JarD32I5h6NNEMPljXkTBBNc4Go4s0sgsLNCEGPSmC1GfUkgLnSDdEFirgEbBwPBkgdh3zxefXZwFggYHNEAYmFG3z9Jqxx/rku4UM2Wc1PnOzrqFCKIgRfdPm8jCXPaoZaNSR03EWyJJjbPr38k5rNMSo0xoPuUYScEtJwEPSC2GCTv5or4JJAaMVz6eggGLO5VLpUrUpNRQMNVgf7M/IsunGqYuomZB4wWCn3tQ1H7A2mnpNASUk9/XccFiJpbAzYPL5YOG44R219xR0JrGRwSTP0lwuY2PCrwZ9uy5dquFOzkQsl4lbYW7GSpenVi6fW7vFkA2fqbEtLS0qla7VQh5MP4JXK2EJQflmIlFHkcBnZf/lWeD9AAuoG2FGkx7M8JlAGQC4RCqhn+ca8jxlM3mXQN5oWbtJumVf3seJaEJAFYFLhVzKZhMh2XkkoqgjYpaeW7PBOGAn55fyqrrFTmFlTfvPPDLHVEIAFwnePO/0Gc4bkmcRi4OCA40xy++54QPniBSGGpo4IFkDxwnLxZnJsy8R0OKUO7CXaR3VK9rY2cAoZdCllVKjN0giFLjjEdPeJX8PNcyXpNYXkk0IqgNML9PsR3jlRmMCtk4uS9YDMKq1rHRbt3KlZq1W35rNjvuMDAoB20Z9sYmzswlbXZ63mTgMYWSteGj1dLYHvEELoQaBaUih5oJ1RabgOcBXDlCEfZEBhCwWZp0HHqEGzG7qLRdOtLK2IsCTId7+4ak9P6Bnq9lg5FUQD8ww6iuk81qfDA6TKfnTElZgo6699GDX3nn7Dbu9ccmGPNOk3nIWYSjPmlFYynDsekkfZIWAADBYsWdnlzKtB9wikEqS81pdvR24Fv5eQT9D1KjCrza318U448yBgQhwDNMKRh33f+pzyDAM71olYg5hMqfts8+eiVjifOGiUvwsLCzo96u3dVlBcCYCdinBUXWzV8FmBMRwPiSiqAEgdvQtn80oTZb1zP2R55YH4MpJab/25a8ouuJX/ptfsp/8qb+swZdsjlgz5qTHrEnJ/9kPvQw1XUL9lMElBRReyTAMJyEKki9O/vlHzK0fLKzqz/1pR+WjsaM2T8zWIGNNFgDTEAFeYmcRyjqJ0fQAbrnkDLG4xh4l6/53v/b37fd+9/+yUDxsn//5n7R0Lm2fPflUYIjAf8nyGnZvb0/GwhiF+/whAQgg8WpcoIF5THTNXC5tVQ5optvIxfoj++zJvg5AfCY00cNEOIQPFtI9/FM6MtFF00uBj4yCb/bjf+HHlWr20YcfSgo4ZRiR+gXYBquFqR/sDnTE47GbHmezafnVQAklnvuTTz7RAwOCzjMiKQza5khE+mEmxGzuJKXgYyNpWK0uuRtFkFgv45G8TnitcunONje2JcNCAkViFP+dz8H5TRLL5tamKPiweQTsjc1WV9fUpNDU0QQSq81U5+MPP9J9AdDLwjowNqcZK8znbXt7Q8Xm/vPnVry8UjGYzabkfdVq1W1pGYkfEBGsCiLRI2p4AIb4/BQP+I2IDt2lsKQQ8gmgk5RuZGrYOTwJDODA4nVoOIIYeQbNsrMxW1vKWjLmt3b91taWFs07Mut0mfY4EOBb770vCvBf+it/WZRuWHVMp2hquqOuVRt1uyqXNJVfW10XZRZZH5IUIo9vbxs26Dl/KTbjWAxvpbomaoCYV9cVJbwBpg67bkrninVAHTzGMmqwYbbwu5pmRyK2trxkr7/2qv3pn/6pACYKcNYOa4nmngIeSQ/FKOsdeQWNMBHuFIrInlRUjJFKusId2Vw0EVfxx0GCRI7Dh0aWoh5JGGsIPxH5vDQbtrq8rAMTNgswMesxlSYJKCBZ1/r6ul1eXIiNwzMH01FG9pPEsalOPY2MtlGfpJcx6fNLtsdn5rvw//EKmE7xCIUgPRHZE4XMvXv3XLriJHoeaR7XAzYLQQJM06cTewoggJqDgwN9dgp51gmRwBzC7DPLqyt6xnhG+HmXFsh3du9H80t6ajab154Dg4OEU+K8T06fW7N9Y2vrixYG3MDPgYKNiZBSOwkkWJNfz/4+RpmOEQBYQfIU6/v05EwJhgRfQLXmmYSijYk4DcF1saS9iOb57OzYsrlZe/W1hwJ0mZginXLhAj2xyZAlamjggVkzFnOLdQTDyLxD297a1KHPteCPY6QExPZj+kdTQIgC91/m0twrwKqNDUWO39zV9dkr5aoNMX1gxtAfGWb50WTQwlHel+e0LhmsZJrVus0kSEbFg64pUC+On6HYKQBxLgkN4IRC4+K8aJVSRabafDbuBddtc31LrDQMt7kmAL3suW+99aaefTx/kC7tPzvQsyCPj2jY7u3t2LDfUTIpabS8BtNOUeSbLRcJXatbrVETYPq5t9+2SuXKUilSgejxAKOdjI69hmbcAeqwRZ08A78T9rXr0pWdnp3pXsL24jksF8u2sLCkKfpX/t3XDBcRUpp6AwyU8T5yfpD9TtN2tteskM9YyO/XQASPMyb2TCRJpgSQPD4+VYGJ1BOWBYBLfq5g1+Ubu6s1nXk5LLTkjL39+DXzDHrWqt2KfcP95Z4MBy176cF9NdsAU0qsisfVSMGQoAllMspBRiM0nUICCAKcwtoAYGDvZC/g+QEsp0gMRUKKs+cMh9X6DJbZ2Zkm0gBGS0sFMaS5lvjpTNktyB0ur0vmj8atUmtYsVKx09Nzy6cztrm6YrOJiJWuLmXgTWMMQMm5R8HJczMFy9lrOEOa9bqRrKikxG5Xe9vUSwzAmIaH+6bhTakoBl06BbAUskjQZ9ubG0qpC0SIgufnPVa7awgIQMrAUAo7AyTCnR6gTVZstKtiaRJ4QBOFnx++fSmdDYSxIOlnDSErQjolECmKzxPNCevJeQAhn3NeUB0BKAwgpvvidILMHsX147udnZ0oUWua0syQinWLPJNrIE+akUulA4zi2nM/lTY2Yc7zTFDbcOaLPUtx7xnpWjG91yAgzpmG6XdsAn4SWEICnpNpUSnBNEJ6wndzyW3Om5Ezhvfn56kneLanthOObcbZhl+mk45r0IJR/hifLqLp8bDJuEQ0Gg2PSXoCawrT5WnIBveUe8Z1gUXCuhfjTca+NCfuugLiyzqihaUE0hNXW3G9GMrx2ZTgFgwIMOUPHkfUbQByvCZJxLAh+dnZGTc84DVg1QGmiJmhhMiuAkLYrwGkspmszkdeW4b4NOtiurtnkXQvrh91ILUyZyvNHDUAJXDlFlsIZzeAZx2/y3CWBlv1aCxidzdlC/l8Yi7A9BbjK+4CVGDIKWhFqYpe1Vc0rZxPDHng1cC84V7jJwebj2eUpnzqjcRzBbjFgIk1cn15bu163ZYX5+VLuVDIiX1OAQIYww2TYX8Haf+tBhmA3oBQSIe4nsj/2Ye5Dm5teBSWBOAKUCEgHpk5MrJOz7FHqRvD7EfmfCJHsA9JqRzrnjIIpFikRgHAJHQASRLgFiwi1jvdOaAM65VzgffiTOIMQi7tkm97uifO0JxBTt8N2Px4cbXUd/gxox/07bZc1v3ALxcD7FrtxtqNG0kS/Z6+ZWbxr+yLAdTrccZxmQCzQnZ9hR/mQENLQD2YZexvPK+cVXj8sk+g7oCFBBMG3zT2fWp6WCuk8Y0x9U5x1saUogj4HkQR4YE55SSJgPYEi+TTWcsTitFrKoRpPKgTJyBZVziRN28wZhvb96038trl1Y0YzewvCwvztre1YT7PSGASzy1nGvUhzzz7yXR/mcr3qdM4XKakBUm6Jp5qPD/u+XbsGPVnPJceN2T5Hljg6lBH6XISewFmMsd3zxyMTgZHpC0TyJNKZywoJn/cPDDXR2ZDj1kgHLWh12fHF1diRdU7Qyvd4aGMYX/DymVkcYCBzl8KySl1EWEJ+UzKVlfmLRzgGYBNj9wSJuHQhr2hRcNRPS8897Vm1cw31CCC+8Qgkv0LcAtDdtYRz3QU2fHYq6RGQKXt7W3VkXhLAWYVS3d2USzbi4MzhQdMw4Kop5wncEh7AMA/PpUhyB3jnj18uCdwq16rqC+GkQY7mNAn1BYMYnnOAOP2918IMGUIyVrkmXv3vfdF+MBzNRZL6h5SF3Nd+IveETUD9QU1wd79XXv8+JGA++f7L6RY4DNCXuBMcNYfWLEsyM8a4Hk2zZlo9vTJMzs6OpXfGsAktgrs/ShcqnduUEfyJgNonkX6Ysm+CX2bTWpZjPp91buzqRnVf7NJF/SGbQu1YqUKicVv3VbXvvH1r2vf+bVf/SX7/E/9xzq3sWHgueds4zMJeJ2w4tirlIipc8gBsU6aLJTCnTeTweB0nf/Ic+vPDRf9YP1C7+qFmFsCtzSpcvQ9FoSM/vTPjrmFLNH9E5GprpgBnaUp6HeG9hu//g/sd/7lF20mM2N/7zd/Qwyj3//D31chxDSHA+/k5FQLGrnB7W3FrkslHZbEu+JDRePM9HZjY8Ue3N+T2TeHLh8ClhK+XE496eJuOXTxTKI4v7ur679h8C0PnGBQRQhFFUbeNI1Ks5ts5DRyPXxMjMl9XwUO3x/GEY0aTKh8LiPPD14DBBvwikKNw5rilINDhWK9qikcJsFIcdDC873FpEG7D8CCL8VgKCnXfGFeU3qmx1z7yg3SmYBek0bOsdG4vjBI8MHCMD0o4OXk9MIlmHWgcDtGljZxDqRuTwk+mNDy7wrzObu3t22DXlseJny/klhE6O/xomrb0YsnlkzFbGdnS5tIsXiuYgJDWRpg6aehTgeddBIPEwA26f27+Fo5TxyZhUdjmgZ7vCMVUEx32PDY0HqduoUCI1spZARy+cZ9m4f1Um8oOTIaTcpT4snTJ0pT2dhct2g8qYb26vrGzoqX1h52zRtAztNR+lcuk7dv/Nk3xVbxBflOdfN6wuYdY1zpE3OLDZDrDzBH4XR5VdKhQBGZSuCV0tJGjVEjMfYAERxK6P4Bl66uuU8eTVtZW+tr69KKc68w6effiZbbqKtRwteE68PvML2W/AKD10ZDEw6AOAp51oaazw7+Ei51irXFH4AuflYsKDxvWkhzHUtF03qfT/IhinQ2+0w2owOCg0XU5YYLVOAwKN9UnIxgMmWjWaDZZ71TzGoqSrz2xEyYA5TPBtMAQI73ZO0yWec1AeAAvtfW1iaeM16xNfDIExWaJryDB1BECYqsd4BUCkJAV74XU0NJKTBjpSifTGW4DvhCIbXhusk4ukQCTUrNHIl6/LfpZwZ0gs2AV5x5YSElrXpbsVG3p8+LgwQ/m89n5VPHoUsjwYbCtYUxygSOxpwmjxQeCvQH9+9p4hONUUgj/ejqWnz4wQcq7Egqms2mbG9vW2yAaaIWTBZ+lvsbivg17bp//yXJj3neSamjcQDEht3oD7CPOdo694j7hZk1xTFFNM9euXQj5iLgFmtseW3dWjQ/w7EVr2CoxK3d7FntpmahQNiyyFx8fYslwgLi6q2aJl80jYBb/f7Y4tEZPbs6/71+pcux5mEk0XThL0YjAaNkPBirmZfESImgXctl50RZ//DDD/WMAx6SOPb48Rt2eLhvg3FP9/nTT55ZrYp/iSs61leXze8ZqbCBTQuV/qJYslKZlEoYC3wgZxxcLl8pjZT9d29nU00se45j8rHv0dAjO2gK+AKUAKxzezVx3HdiLsqLB58sGJ91GF7IfTP277/xDbtTLLlfkmZJNkdI7wfW77Uku3v85it2AzM3MTMJQQAExqDbSUk//uRTyRM4K9kj5Qk5wmAdWbHzfuG5gj2wujhv6WTMBp2WricsUdhLnkHH1taWbW1tVWeJA4sde1pyHOTlAYpc14TQBDkQiJRTj/YOgHtnl+nSADMTWQSJYfyF7IeG4FNNYM+VwlmYz4rFwJplz+AZ5x7RwAP61Vpdq7Y6Vrqr2dHZhfamtcVFu7ezZaNe2wbdjoAB2LwAYTSbU+YuQDSfl+8eIgGU7zBpvHke8eyjQJ8mDLJf8Z1pTlVXYBrt98r3DPYLITN4kuB3x37kptQNAWewCmHXUMfA8AOwZ50ynEHKBZOK9+QzJBKOSQqATbMc8Ift/PLCPvnsUzGpAA5YR3xumFpM4MVqCofF7AQMYD3xeoCHgLNTs1pNtGHOBPySGwJu8dzpGuhsx1/PNTyANTBtACkEHJjzvWIvd4nBzlyZz8B+x/vCvoXxJ5bSZEotRi6Sc6R2Sit2YCpMPNK8WENTxguACeCpgjUm4L7zFEupOaEJ4/1lWq/GFX8c10zwnWmqeJ4AMmlcOev4zM77CwlTV1WZJvawP4bOo5V6gIGHJH54QCI7p9GLObP4u1sH6jkWm2MdsYc6fxyP2D7Uf/x/l9w8lLWFwlB6Pavc4n/onwSP9CyWiH+3FqJBhBnAcIDzCaaHJvfyD8L0vTUJcqE+jVg8EVMjL6Ya4TtYVQQCAqF53gF+qEfVjOLBB/uJa+11rBaGrKxFJSKXrmTPgG9fNp20oI9k8YHl0rO2srjkwIZgWNJG1gLfn+dZ/ouNlgzSkUxzDjDQkSgRhQJm/GPApK7qQM4OgYJN0ujaAsyi4ZBVb8p2VykJ6FhdWbTlpYLqbmS7GqA1GmItQl/BPB2WIme+7EbMWRCwJ/B9aDpZW/JpHMDwQrKJKmHqAUhi40hgkIBrmBRK5WvL29KFB4j7o/qW9XR5eSH7C543/JWQf7G3Uo8xkONn2M/5fIDEAEh6XxL2JP91NQ3qBGRtgBGy0vDAGruxeqsjaTUgJhYd6+srk/RNpIEtMdm6rVtr1m7MN2wJPGq2qhYJI3lGLgtjrG+tpkvUA5RlQEU6IuuNYRR7FmfSeAyzvCt27FxuQf0JgMnl5bH2okgMP1jYsHU9H8XLsva4SChiidiMeRTW5ZO3I5Jb1Aj0W/Gw37zjnoUCDB6QGXrspt6z/sBjvhApf2ErLK3Zzu59nSdcl5k4TN6ewmHikYgUIPQOAAxuIE+aold7NfsMNePUPgJ5Is+E9g8AA7F3HHgtptRwIAbYWL0Jz5yznZDkcIhnl6AE55/W7loowpDMLzsF9q5sZsZmkngtY1cVsKEUQ2HrD7EPMaWUYkLf6A3s8OzCojNpK9817fnhuc0kc9qDa3X8a2E5Eq7BsKQtCRshHRi0w94K+mGwj+X5lEwkxIgkOZJ1yPcbEaww7FgkTtogCanUWWUNYATmTlJiAZcZ4tcabYskkpIH3793T8Po8/Mra7Yx1vfYYOSzJ08P7Pz8Ws8ALHxAKc4k9mrIIcjtYNXhN02ww+7Ouj24hwKkLiZ/pz3QOc13Wt/cEIMUsL58XRGIRG2Uy6L0CMhvjpRDmIJYoEDqkI0QkleshDweAbmZTNxqtbJAThjkLz98aAtLi3ZyfGIff/yJ2PIb65sumVae1D3Z4uCXjbXBo0ePNXD8znc+FAuf54F9jnUI2MtQgnqEOo59ESYie6X832BoJhkYuCRG+ljW+dbWuhXyeUslEwpZwRuWfaiuoUZYqdV/+pWvan/7tV/5u/azP/fXVCs7xHlixzBhrCrRdSJPFNFmKlVkPTLM0L9wbK7/EIw1iy/d+77Vht/3D/5gwT8/3J+2Xz4UuDWx23K0eB3Uk5jsiUSRxckIXjpxt5xUhMt2i5Sg7tD++7/3P9rv/J9ftFA8ZP/wf/5NSWL+yT/9J5qCfvTxp5rgUzTw0GGqWirDBElbLl+wYrEicIvPQXTqycmhjC8BWSi+8WWCrQOAxSGCLI7GnIIS1gDFspNluDQzpjR4mdAALC8Ru+yRnAxqOYciBtcsdqb0MsufpC7BBqLQpkDm+5HChlwQqvnO7p4abSSCU+CMw59rg5cH2mKkHhwMxWLJFYB3VRVhHNpMQNAtU0TJ14gGMuBSQ2DmUETwvmIpEHE+O2PXpaKNRyRuhDR9wXwaU3SM1zlgfQGmmTeaxONrEwlFnc9Ub2jcMhoYAKzT44OJFCZl29s7ls3lFRt+cX5sz55+LF8TWCh4Wnzta19R8ba6umq3tzVNvwG6VjaWNRFjM9t//sKWllZViAMiwPSZmvZzmAIIsETO5B80lLFqs3FriVjQ9jZXbNhryChze2NViYz1WseuL10EONT4y+szW1xeskwub3dVvBCGdnxxajckQHnHtrK2rgRNKLHHhydKr2MiWWsQVR+x2WROoArX/bZyIxorTaJiiYcj3R+ljRmT4o6kjxRSTB0ppqTT9wf0GnxHrRUKSYr1bFprEg8YJGkk3XAYUjjjs8ZnhmVFQYC/Gwy+6ZSfpohDT7Z1Ho9S8F68eC5QgTVBkUETz8WTQftk8sPBRHPJ77P2YJIo+hdGCsW/l6Y0qQkyjRTX0DX9Y30P1ooMjwHsCgXJGwGXSA6jiBdjIRZ3nhpdirWxAB6KAQocplk857NpJHljFRkUewBu8rQbIisl3SskUJsJJt9nml4ChRkPE9Y5zwPNNE0D0jLFXyP7UdRxSAllPCN79+6r6cKvi2QYDuipFJhnOK9UtY6TFo87lk4D/CFtGVqPAo0G0OMRIwRgy/l8IaV1E3nWOAcozAwOZKjaLlXVb5///E85H4jylZI+kSns7e7Y06dP7P3vvC/gG68t9jIS+uqALHWX6sc931hft5kUzD4S47gO7DXOSBZAxqVHEtveEODsmLBmnRZ0e/xmmpI00IALJMZYeNCz0tWVra1vaKpPZDRsVkBhEmVhsvS77C9hC0bwZqkJII8mIioOeJ1IOGrd7tBCgajdVtx6V9NMGmU4oueAIurq8lqgdSadUcNVvbmzo5MjTX7xMqKYgnkFBR62Ik1cYSFv8+w3Q8ykneQJc+Hbm7quLU0Xhd3W2qpl2Juvi7oemWxeXi0kS1Vl5OvSX2n4kAJjjp/NOO9CGv5cPjfxg/FpvTI8QC4GOMkzzB7CfsiAgkkz99t5AVWtMDdvtzd3tr65Zd967z2r3BFMwSSapp6mmYKfSW/HIhG/fe6dx0pQFMU/EJDnVH5+zrEsa3X79Mm+3cK48fm1n/LepB0BosdnkgIKaADZ/3LpGVucy1lhLmfPn++7ezocWu3m2mKRoO3t7Yp1QSMnxoqaCQYvvQmQEBPIyzPNe/M8w/pxXjlI2AAiCIPBeBUZUUuNWCQRk+k79+zd976tdcpnWF9dslgMBp8DBGnMaZ4T2kdq9uzgyLoDj93UGnaBfAEGTSxi6WTC1pYLtlwoCLClgQQgPCENCkBY6YEYgfe0Tyq4IYj5tgugkEwfaVQfeTPJzAB6znOIvZTrj9cmDQssTBKvWAPa1zptDYYAPNhf+XeEjHBNJCXUazKu4vqJLj5JfoUVhGy8recO/zyagfm5RU3Jz85PBRABuHDPuIYYZDuPUVcP8XcY0ng1CSAKIn3Fa8fJd1w9gVQ6IKP4+YW81Rs1PY+c7TBL+MwanBAEoJojL+BfEmUP/k4NNdKcuRT6GicyLGgzAInovakjeC9Y2+xVsGu4ZjzHMI8ELvi8rjEnTa6H1NPvnv1eV80KHi6cI24fcqCAhoVKqHUyTvZH7iHXQp5b/b6YV7QTYuIAvjYcWCyJrcEWAfRw8lgasZuJl54YijJb7+g55vMzeOT9eS3ORD4Dr8U5Cmgqn1efV3uMgEE89JIp/RwNGGca9wU2JeciVg1cLLGR2m0nF4SdRWJblyAi0lIZUJGA1pPPECAP9R7SO4FaIcdIkqdeLCpJIWASABT31jFQo/II4xfa3Z4GtAwf+K4wE/S5uc/DvjNd7nWsdHWhlNGdzXU1dI5RHtdgmPvpEh1dsh1gCfVbOMr+BSsJSWpCa4BaUcPniWxVaYEMh5CREq6BrDyVFPOieH5i56dHloiF7dGbr1s+mxbDheuApI6hHdcKmSVnFPd5CmTw/bn/rH9nqO3WqNKS+26dc31lDu5z9bNUHhPfKQZBWE0Q4qMhEs+l/t7VAJhmkzXhbAoG5vWHLDFZF0rondRJAH0wulx6sGkwyx6le48MVTWNG+hJ4okMaTBQw9xBrhQMKy0O5gzPBmuQZ4CavtdtWOX63Oq3JbN+wxJR/J9aSkzkPnKN1cwPAWg52wp6BmBCUsuwrlCGcE5yjuK2ANMGVQmgJXv56RkD9Y483GazWfvkyVPVMfwuUxCGwRjrc97kMhnJy3oEzIx9YvjjGReLkjJXtH4XhkzS/PJ0BGiOWbfPe0dtcXlNZyh7IPeFe5WMx+3+zobWe6/f1VoUPjAhMUiRo9vrbGbYLwHsec6mjFvqP4ECMLjEjhtYC0nxpGFUv6hkzZHsL9hDSDpk3dD3IVflmQH4xtg8HgNkw0JkpPuD9BDm9qCPZ6KzGwmyBw+HVqrWLRRNWruP2uTEwpEZazacxxhrHiULQzUBcACwpA2OBzpLMZJHLZLPzmig5kzxGcQjO6SODFskFrQxHsPDvrgSeC63ZS/hek6AG7x8O72RdbB8gO3e7Nje3p58RpstfN34LgHz+vEnxOj+ysqVO9XKAkexralUFGDB3p2dTer9vZ6BvfryPbHDSadn/+51B+759nkEbnGfLi6Ldnx0Yqcn5xpgRcJxDbwAfxku+EmBrzdli4BtCDcU8ghnMM95OkPIDCB9S+cD1gf8YWCOtJYgFvZpajXWOM/eZ599KsDwx37sHXvzzTellvjgw4+tWCyLiIJBP3sNeyB7BLJ9nnfqDZ5HgDjOENYUFh6AvJzI1GSwNne2NzS4QrZNLQGrWwBrMKTXqldr9tX/98vyx/uVX/6v7Rf++s+qfgWsAlglIVz+tkN3DvIHmfpUjjhFbKZS9Slhh5/njwvLG/8oLfGHG9oy65QPHN45kSXSH86VAAAgAElEQVRqqjUxaZPckELUy8SAQ4PiDGYXM4dp/Ct+EhQ1Q/uH/8P/ZL/9L35XyQb/+d/6z2S8/uHHH9rz5y/E9qBZYzOEaQSSjzEz/5svLNlw4BPdVMbgRJm3kM8wjR6pgZcEMeCXjt0ZMAeFDAMq0Vzp0Or2JSWDGUH0KYv52f4z6dfZbCgiQLaZFrkEQpLdWrazs62ChYOb1yBVjGkvhQ5Jh9fXl7a4tGCZXE6SJg4P2C0U8BQ2vDc0VSaD4WjISldlGw3GEzZTUgcKaRnInkDKMShnWoOZPkh9Mk3Clk/+QmxC2pTSKfN6eY0bC4V8brIagSHWtFa7b8FIXMAEOmqMo7e3N+W3cwTVtNkVxf6dtx7JR+Ddb37d8ulZTe0AEpjQYXpO0XRxdmzDQVvySyYY6LOhnR4fH+mgctTrpopxzJmhwXOAM/Xb3tnRAcA1UMpeqaQCw6XoMTGg0XRx70xEYY8hZ3n5wY78ty4vTkQjViLaOGijgVc+BzQh/pDHkqmEBcMR+/SzF2YWsi5sG4/HGu2GVe5ulRRpQyaWyBDwFOhbvXlrPm/YYpGkTBQpNCnklXQVZlofU0Iak2SK5qFSZ0w+CvjlRCJEVWNQD0BDo4ZxJ75sI0ch9/nlmwHAyWtzPTnoKBb7pPh12pKJ8ntiHM3MqECnaaDxpVmA+aJpPulf/b4OaRoQfpfGhHvHxDgeI83qVgcPAE1RYAAMsrgOEQ5LDgIxJCQ7dHHuAkp8JJz6BJoxRQGQZt3jf0fCE5+PZr18W3Fpcn7WBswXaPl9PXeYBQNC8F5MA1mLHApIbq/FJko7T7tK2aUGKSbeq0bFS/R3ry8w9HtTExfdyx+un9t2XBqNux5hNe0ApfIZMc9EFuSaZSoQmt+LyzNbXJizwbBrtfqN5BYLhbx1+y07Pzuxzc0NSREAivluHOA0l86kualDUhIbEuhaSKQSKjhhXHIN5vN5W15etGrtVt53SBgIawBg14E6HtrxyaGMN2GZAjrxvbimfI+CwO+xXVcckDeTSE5M+QNiRbEWKYrxN4IJSaIfkjTuOfeIBpfrwHQSXwTSPVlLPD83txUjsIKkOIoNwNrRyGtXYnBBuXdGwDDZ7qoVC0eD1umR/DgrP0P2bkCtSAgmpZMtAWxJrvBdgKZlpeuKighi7Gm2KF4oqmgkAZMiYRgOXhU67L/EvsfiIXmQYXrt9zvpy3gU0JSZPRsg9/DFvo0GHcvPzkoqzRqmKaKBRMY3Grl0vouLoh0dHmjAQdoXU1ia2t6gN5EOOkkXa5OGAFk5+yqyUnwgKO54NpFGk6BIY1W9uVVSLtd39949e+/9b1vp5kZGpt0e5wO1odeFJYyg0PtUGG9trCtpi8LfjQZp5jPyMkLajBwHb0FJtOt1Sb75Thhyy5MlGhWDdm97wzqNmuUzaTG3OBMBc8f9lrUaVXvt1Vec2b5i4ntqHAHvkOGwn2K0D2DmGD5I/JvaO5jwsl5Ye1xHZwQNK7lv4VhE03BvICCG3LOn+2Ky5GZTSoTM5UhRG4mxwTQEnyzMoQ9OzuzPvoU8vClfEeLn2SNotBZgUc3lLD0zI1mgBhx8Jr2vV80hn4F1BYuiWatZOBC0FMb60bDOBBWcMLeMs56GeShGq/bZYEDnCc0KzTjpUi5lym+ziYSAZhhanBOsCaQ+gJ7I1vH+cmDUyHqDjq4bjaSA/tHQEnHCVEhxpJEj2pz0Q8I2gkrCZD/D44zPT4ACID5AJU0HewNFOiAVPqBIlqeABwAJQwbuAeuS95oynfk+PCOOdYvX3FAJWPjX0QAyuGLAwD7E4uPc4dlHFsxAQ0ONXldNC3UE+wRnLHs08l/HZILBSy0Gi7Kj4YqYcJLeOTDUMc35+bEm5TzXjpHkvFYB5fCeBISmcXEsxpHWKj8j2YfPa0FJqzMCfwDPYIFzP9lzXSgDnih8NicBcnWWSzWlfuAM4y+l6gaDYswhX+P9qB8YvFCnsT/ThDFQQq6GBB7QgXOTdc65R2vDd+c74nslqTnNV683AaGcXxrfHR8p57XKQ8Zj7GRVTiYb0WcRq2PChAPk4n255jRdyMn4zFdF0qp5tkmETquO4syDeUvTxe/xfpzboMyci/FowHk/jQYCsgB6YQ3SEMIqAcnQuS9Lg7FqENYGvn0wGpAg4rVF0w37nz/UM0o0Rv5FcywQ2bGnkcGWrs7ttnJle9tbSszla7ebMM16uj5IOdn3YX85GRnNv/PUpeahFgBI0kBJSXMAvy50hntPLeRkaJiSOykgNTTNowC7trNn4JrgqwkIomdQqoi+ahP2TFiwDB85X3iOHcDXkazWnUvOTJ/7rQYV1haAfDQmr0KAZqRN2Eu4FEvnk9YhybGLcgJe7YTt6HE2JpzhtWrFRv22dVt1a91d28J80lKzcTs+fqGEN1hVMM84VwvzC3pdmJq1RkvPFWuteFXU9wf4UkopvmWELbUJHmG/cBJYpO8wKfcPjhyACKjv9dvO1paF/D5r1CpKcUzNZp3fa72tepRrD4Pm8vzUqncVx65kb5JXnMcajY7F4imbzeTFktKAiDRkgmpsbG+/8dAe3NtzoCsLgGRiyQoZgvgnKhznS8TegU8jXwK7C84m/lnglgduA7XPWMCKAqXapPK5tFIdi/jcTdIrOchg2PEaDH55PfZe9Jdi1zJ8xEHUG7RO36xZ75rH/EZF0uc1sRnAw7g3tOsSMkTAVIYKVfVMnBuuTqp+Nx2UlGPOi3iE2pN9aWSba/O2vDBnSQY8jaqNR13VjShVYISPPKQlstZ6YqW6QS41HczBoZVKt1YiTbA1tLE3ZJ2B2fraqm1srFq7iySY5zBh/SEs676GEnzGaWAXzwCfUenxiYQklG2Y9OGA/djnHtnSYk6+dHgkA1KRIEhIgUI9mg15+52fFRUEEwnFpABgX6B20AAtkZRvJAwvnldAHoge3HvOx3QmbmsbSzZfKOjcp8fkuxbmFqQO2N9/Lsk9g2oxNe9qUkvhCUloFhYn9EIwuli/ANvFi6Kdn5y59ONYWL0JdQh9A+QLBq8MSJW+O+TzMjgYybcwk0nZXC5tuWxKtjne8dAaSr0digGOGocB77/+4r+SyuPXf/2X7Wd+9qctqHvFuU6Z4neJzACWEwslNxp2UsUpy0oDJ/7/hLwyBbcc03D8I+bWDzu41a4cjGXwPHabncCtyR+amCm1HHaS89jiP7qiVBx0Sag4YEf2W7/5j+x//6e/rabgF//Gz4tNc3h0YFlF3ZJ40pHOHkYVvixX105ehzxmbm7FgkEaaHT2HJBeFQGK6YbNEgI1x/gZs1I+IzTHqO3u7QB52NHRoTbhQmFR6XyxOEUjMpaOpss0lfKtkTlzXx4TNNHFqwt7/PhNFSKHLw6lRWbyosYgTLwuhVHfFpcKSglh8khBuLu7J5+ag4MXAthg8ZDiQxELOwv5y8UFDawzZ1USEX4dzY61GlDuk5LrQO8d+yhmZmR2z4On9L6ok6thmE2SIUyRSCws6ZzHF7JkGnPlnj166w377NMPlVSHIeLTJ89dUo3HbG93WxHQFDmZZFw+T/NzeU2/mNRR8BaLF7ZYyNnOzqaVykUZZXP9+B40IdP7DUAen0lbo8W9CUp6h6SAzYPDAMYO4BYbHYUFGyWTQO4B4AcmsDQ9fTwown7L55IyawZ801QwNmvJGdI0KIyRfTTkjQC4tb9/Yrd3TWsPBpLKAPLRyMRjSfONg1a5rggY8viZcgJ0BSwaAYDEPNWtIwpRimQaF3m/NUmk5HCmSeQ7cQiHrFBYkjSF6QNsoWlRzwXNpV0yG0/CdEILSLO7s6PC7frqykmQMhlXSPf63/19DhSSSJiOKMGP2PDh0ColpoAkRZZVdDF9Zv0DttLsyY9KxSomkgPnDYLB7nAo5tVVsajJHM8j7C6muzRBNCRMajgMkD6JRRFP2MX5hfxQSOHjl5rdlj4LhSWFiUtewwMFk+eg5BMAS/jfVCpIgkd2cHikwhXGDT+PzIGJIkXY8+fPBIZv79xzqXcjUu/wKyJ22EWJKyHvpuI8h24q8gBgrfDdp9Mf1t7l5ZUKcIoYioVELCEfgSbFQcRvl5cntrg0ZytL89bpNDXpASwHGA4EMRx2Camla+7lrQpzgFu8vvhcXB8Yp1eXV7pPHM4c9Lo2noFYXtXajZlnqIYbuS+fBUnqRfHcfZZmU2C62wORBCckk/B6+padc+AfzzFgFo2lZAB955mDJAnAAC+V07PT70aA00wBQEMVPzk9l9QBxkKpdGEHh/v26iuvWS6d17POfhkOx7WPMklUQamodorqlsVnokamLN+bdS/T22bHZuIZS8RS2gdeHDxXEwNIgkQTmRCAEYa3l2cX2s+U6IRMEuli+VbgCdIuGkPYeMg5YIkCblHIUDxS4BCjXqngO5NQ81G8PBPAg4/S7taWZfCKC/lccVaFiTa2aCyp5v/s5NSWl+Ztb2dDxd9o3NMezPtRnAD48/wid+cIQ+KdiCe1jgHjBB4PMQC/sXgkbPlsToMSZIZ485Emd3JxbsXitfZU/DJanb4KfwzpYQSSaLZYmFPzJBZukr3BMR7woCA5FuCDMBOauwD+UkpNA4BwZsiwBhcKc3ZvZ1MyodGEOShJqM9vfaQwpAKur8r4mrAD3osmZCqrlPQNKaYS78YqJmku8aX5/9l7sxhZ0/O+76l937uret/7bDNnhsNFQ5pQEMWSJVKwZSD3iS4Cx0ACIVBi2Yqj28iS7UCJE0hEjAhKLDjJhREggJfAgiVboraIHHK2s/Zyet9q6dr34Pd/qobKHW9FsInBGZ7prq76vu993+f5P/+FvZh9mj0EjwyeeYA+il+akuF0YplcwY5Pz+xb3/q22KCYwu/vbFg8KjRNIBHS6kAkbI12x7793Y/t1cEba9wjhYy4r1YwaCuri1YqZq1cyFtElgQTsY8Ho4kaLs4X7Aa4BoBGsA9SvHYypaKTKS1eW/wfAJZoPO6+QsGwmjLeO6C+sy1ikj9gik1Tzo8l8O5bXxXD+Pb2QmBIcaGo51L+aaToTWDvhKzerOrMZ12z5/A8wCBgLWuwMTKLyNCYQUpWAwr5DSIdAlSRjod9ZCz5h4cVANyZ2KqVckW+j4Ah7Fc07KeE4pC2KANcWNlId0KeCBXAuHmg4l8DQ5kbYy2ArNzXOM8EHpcAHAAG3Nfrm2vtmxj9AoJz3lLHcMbiB8hZNJ9iz9lcMND4GYAxwJ35OUazyX4slhuMwPumzkKdje221hzramtrW42p/OVmjGFqPZgVsIQBYjiL5q0EbAfeD30EAQFig+HXKN8mTLpDLsGdJfXCLPGkRgZLC3ou5mwg6it82Pjd8z1zLsNFRks4Tu2exDCXPXLW8Zl4TXk0KlF3LFkW4AdNGAALr8HwUMMzsR093Y1/1Hzmcm5QbRMlBDII0ZCTYWihpBqUBrXVxl+vIQ87hbVESdhtz2RqeC46yBdHIl4qyhaCIA0A83rtTtIcmmcYi0iY8YZiwMFnZQ1QVwJ0wpLAC1AaLtIw8RCFKTNLBgNgYyHxP+oc2EhI2QA92eNo5HPZpG2ur+p3jvpdsVc41/lMbjKOzyes33vdb50d8vzqC9ACxGEfh51KnYIsuFzBCBoPLV8bst2dMCQZCPTlfKM25IygVmS9aVDMc5NOqb5kv+cspdaSP9yQAI65h5Y/MwCYsAPn/ncwuLk2DEq5x+VFBilxq97eaVjO2ctwSJYDAPphvEjzkoXSWMP2BERnH8VYG/Ajl05Yt31v97fnFpii0EDqxpl2rTUNALm+tqHag8+JJ+jR8ZmGTjLCD+CxBZgMoD1S7QUwob6m2xUrkPWUzpV0vsHq5cyFyUNtt7+zrf3xvn4lH6apARL2ZNOCFybMHc43hRCkXRqJP66kw6Op9g++d3N73xYrK3Z9W7fnLw8smy2IufRjX/2i7W1veRqswSYi5t6ZoJInzjz+XEKOfDcgRjYfFu9NeZ/OmKlabwQyKKme8CwCfpyZLOYw+2q7o8F3LJm04sKC9h4AR84cPi/XlHRMAMJoMmfRNEoA2I0TMdg4q/rjsdhbV7Wa1bER0PmTsGgkKZsHQi1gZLP22b/o73ht2JexKEqMlg16bflb7W6UlXxcLGTsvn5joeDIslmGuVMNwwHbsfy4h1m1gMqFvbxtDfWZsFcHVm10LBBJ2mActnZvZNl8WjYCgxGeyKSZF+3w6Mxu8T4dm2oBnkv2twtM/yckYqZ0bacjWJn4EQbsS19410oL9IFVERl4dra2N/X8cDbe3N1pWPfm+MzOzi4sGc/K/J1njxqE+0DoEDUzYWcagA59+Ee9Qg+9tFy09/g9pZLOnmfPngkE29vbs+vLW70Ow3kGJq9fv9ZeT/1Kz/vk8SPt8/SLeBXDEGzct+3ViwOFyGHZA7gFSxQMgcTOy4trq97hDe1e3Cg6lpfLAvhOz96oB6Sm29nekJ9p7e5avtrsDYvlJYuEovbpR5/an/zZB7aYz9jf+cX/0v7az/y0hnRYvfAPw/k5SjFnbs0a1ZkHuLMTFXCi3eB7nlvzwYruyfqT71tt+H1/4w86YPQX6fN17w6nyOjYuD3lwBErfzgCKl49ucnBLafpO1eeolAHG+kzg7H9yi//ffvN3/wtLYyf+7n/VFHp3/r2nwlJxihvdXX9s4knk5MPPvi2fDOCQZomj+Zm6kFRDA1pY3NNDTyeMxy8ABiY97baXTXtgF7lpbImCCzIxXJZTTJNKcJdscwME8eCotzZeKXTV9R2TuABEzTQclgaAAb8HoEOt1UxcDAPvG80xPDCVwu2GFMZDiheXFPfWFTyJApkmlRkHhvrm/bq5QvRQOUdNOCwA8Vvi8pfKpY1YfapXEDsGsAtfEX4PdDoac6RXlUqi4qOhpoJMr66vmn3zY78ezR9mEIVhenRE2sEAIXCutfBfHzFaneXZuO+JWMRJY/N0zK4BmyGxQXkjh29f4rcuxoGh21NZ2SwHaeJh/7utOS19XXX3ouFA6MipokPBen21pYaeiZcAFscgO7Rs6ANjkS58aBr+/tbknze3lyo8KJJn06CtlBETpqV3BLAiMk0zTRU36u7mtXvO3bXqIlKD9tiOkFiguSO4pApL69Vt4Uivl88n06rZupZWarYsD+U8TPyJRoINemSiSY1LUeax9xK07feQEUYDRJNJWwQjFoVEZzNWBHJQphma13GyhgwKhVGHhN4p5GEhIebRzFTEOPtxfPARI6iHCBVvhakhCmxKexm0gCDyFkGAzs+8qjp5ZUlPYsUTDu7O0ojBVzg7+aMB0AgGhzSSSnGkUrIxynuRSvPHubENJCwiigAYRIB6rDkaQQp1mBRIbuBMcA6w0Cf+8Faf/HipZoamQkjVVKq571YOEymOWQXK0ufpRzSPDPphaXEM4pfwcsXL8V04vWZmKtYrSypmHp9cCBmpMyMWbOkZpF8gsExZpxBZn4UoOe2tbViWxurKl4JSlC6H1LnxaL2M96X+5CV7ODwQO+XJpJnElAATzmiq6Gm04ieX5CCmrQHD/ckeWrUqzMfEzfdpvFibcGE4rq/ePFCnkKbG2sOcg1pXpFAIWPe1T7FnkqRikcCYJ03sbBzkBjj0eMgzOnJqQqghRIeQi6p5B8KZWegMHm7su2tXTGnqnektmGUv2PNdldJO7mCe8ednR7b4kJBjMx4IqoJs4q4ZkfU9soiRuJ57fX9ATHcVdvZfWAnJxd2f0+wAkliJaU00nDRvCAVRJZFc80+NhnTrI+telvVnp9Khe3xY0IrSD5CehZRgiDpRjzXFF0w75AIJmMJe+vx27pmuWxM1+PqBqkM1Hf2FaTBTfkyxGNIgXmvFKM0XbDE0tbEFBm3ooDH0fNe15bX9SwjZ6OgYw3QCGCizjONlwmHFuu6vLxkn3z6TPIcpMqwtvAxG8ykODRyyAnf/8J7Nui0JKWHWi9zbtYtcr2LKyXjwlRhz+SZEhjdonFHykjTnLaH+3vyj8JMutt2uRfXjmI/NBnYUqUkdvTiYkmJmOylyEOyeWdq8Zl5/XQmL985zql5Qi8DBq4H5v7sKzzrrHX8L0hZg6mKb8jZxaVSaDGdRpJICmEhl7G6GBTw20IWisWs1e3Z//vtD6zewDMR6V/CYrGkmsm9B6QwDiRxJ/GIExaGxdXN7WdeeKl0UkUyTR33IgXLBZlb495ur68ECtMM0hjF2MOGsPAAQ8cagrCGGZYgIRQ7KRZ12S8NSJqUs4KYlTQJ3A/kNlxH5DK8F547wCXSQjl3W822wFWePzwACc1gP+HviR4HJGDtC3ga4Tt3p5pgXtsAQrAHASQmEjB5SIgMCDSnPoHRJRC/UFCjhbcKkmaYDJ4giRSvoDPAWSk8x3gQZj3x+PbaCqWcQgAAWfDyATRgr0BKCAjA52OfpIFmWMP95dkGcAB0FBsHQ/tU0m0l+HyAVjOvHDffxVC+I+9QMWJmPlX8PvcwhD1Mgz8RK4ZnTJLXmfQDY2gGatRzvA5iJRiL+IcxwBJrIBa1BlL3cFiJZzCW+fxqcGG3KhFvrL8v5AtifBlnKmAKnwWpNtYR9/e6Twwg+MKsGMk/n42GqtUZiMEBm4ozS8CTjNBhF3iCLywsgC2f1E/EvPQhPkUrcli/hoAU8jUT44frgC+rN0WAULCZ5LOHtBNJIwyXKSxP6ougMWsF3MMnjEEQQHGtemv5dMYewH4uASYiRXN2DNYYAtyCyNK7epYGpP2JkcdwIqH7z8AJZhrnjdLceB94U87ALPYLmXbLQzag16exZ//Ad5KB1NrKkhrnYbct3yn8p6hZOG94XT4HdSh7llikeD+xZyCjpR6Oxd1eo9Vy4395vsEOZ2CLLLcnE3TqKJ5lmXXPGH/UkjTqrBE8V91zKyCm/wV77gh2H0bo1DmegO4sdOSifT3PSsLEq+qeJMOR2NKT6cglkUifzL23YGEBbMAQG/YGMjFncByJu6egPAA1wEMGidQQySRDFwYiCQvbwNr3d/bxJx9YOELCbdaB1SkeewxwASOxcXAlg3u8wVJnL4cNRPhExMrlRfknXV1faig07k81tINdxdnGUmIISaCIpLUEZxSQq+V17zS0CEdUCylkYRaqQ5/EM+seep2ZBQHrKeU1RaFkudyCBSMpu7ltWLG8YBvrK7a2iGIjoroEMBd232gynLF8o5ZI46MJgMnfDQUSoXTB4B5QDVCVOpn6Ut5rDCKjMT2PyKE5NQAyqQkYOIsRC+sL5m2UAYHXjNwP6rc5swvpIuoTC8VsNOWcRM4btClnJyA0oBNMICTcU84yt2M5PblQXc4+xVoDfCb1nFrSlRB9u7u5tsmQZNKEffFz+7ayxBBsaJcX+LUGbGdnTcM/JOM856wx2XcotbmmnpRrPxoFrNEkAXNigVDSJsGYxVNZPdN43DJMZA+Pxuhzv2vxREZepPikKgSkWrWLszPdb3wbe+2u6uPxeKCh/toK1gDrls9nPJE7HbXNzXX1ubCl+AdSCP3P6emlLGc2NjYl+3z++kB7Dwx+6hEG8WJaynvZQ41gDq5vLNuXv/xF3Td6JMBZ9lKCVFiv1Jl4VrL2GBoy6G02a2JXvf8jX9Q9fvHqlUgZmVxRA22YZADKHpZCUjLJs0WluyOfPD051/dLqoqKJ5lU/cv7Ymj4uXeeWKmUsUhwrMALhvMExjVQ+QRDSpj8kz/8I62rv/O3/wv76//hX3NZoqqIsM4IOdWyefF0YSrvduD6kjfhrPefM+j4b3PezpzAk1599H1jVt/3N/5FAn9+0N9r5/pg6kZsNPp+yH1G70N+OJFqQX8vGaEeKP8+3XDJFB0M+NVfAdz6TQjA9tM//TVpk//lv/oXdnN7rWkBjAkVOrAw0iSWNFU4M+iqVu+t23PfJPytao0beaYwMQFDabd6niTXh6qcsGw+rwkx7DCa8Wg0ZKsrpDzEVWghweNjyWTRmBhQKJsAFr6PxockLSWMEbkdMYEHRPfRhNOsAJDgafLd73ysib+SmxIJIeds5i4x4/OMxRZZWV3SZ0VSCdUeEIzNA8YOGw8FIRRnpr5MGrkoyCzdSwFZQlKT2JPTN1qIgCmAZkhG+G+rSyv2R3/0xypKYDZA+0d6A9UTCdKX3/+CvffeO1a9u7OPvvOxqOl4xuBzlcskbDxwTTkSsxfPX2gTprCfkv52dub+BYGgNZowKMZqmNMZUviY8gVt0O1pGrW+sWaDUV/3CgAAYJHiFURdCXsZGomEAIeFReRqsEWYDNG0wQhr2NJSyd57723FyXODP/rwIzXRFPAUnDJer1N0dwVyIpH7zkfP7ejkTDRhvBQiGGoGPXFNmxp+AK3mZzToVAY6PcaRYx1I+BfBvul3Mfvv2NXllVP7MRPPYPhPzDB6dpgOOR0eDE65bwCkRDozDWH6iaTqrccPdZDW76pihdA8VBbLKkDc9BgKfkZx7KwxNmWaiOvLK5+mB0KS0SL9VJJUz5u5TTxkJoDNEaULEgfM1JLJMteEySUJlIAoAFwJmSqX5HcClZcGqtaEAYn3UE5ALn5z/ImHEs0MxSHvhWYBMIwmdIS3kCZ8mDU704DPzfXldVjwNEAwCQCSoSzzPcgCoHMvLix+BtoEI2FLZ1NurHtNMudQoBaSEzT+L1+88plzgDRDpG007hSUFNMD3TOKf/kl3bvsuFyuWDKJAfGlTcZty2Witr+3qWf68urK5aMTUguvlMjKM3N5daY1uVgpK12SRgIjTIokimOKNqR1kVjYbu6u5U9FghyFE83R7dW1XV9e29tP3rKxDRXgAPBN8cJ/52zlui2W8orf3lxbsUQC9htgOM9Tz9555z39LlhYTAjbJAYplQsz4JDlcyUVZ7DZ2Btg2NH8MVWX1AhZT79n/U7Xqrc1W1ndkFcPrzlvHplmwiKKx/orXcUAACAASURBVFJKWoT2TgFPsQ2IoBRPaOf3LcmtcvmSwGtKgcXFrCbzxSJTQApH93xhzYtJ0gWcionJir8fRwBgR7PRtXZ7YNUbfK8AfuL29OmeBYMDi+H5QPoRzJ5gWFJBN/YMWbPVs6sLTP0jVqEwT8HwjHkKnmQjSf0sLF8KwUKBSemag2bToaWyGd3Hk/MLyV8TxG73R1a7ubPFwoL2yXQ86gX9xMTqAfBAyk5TQtF+CQiBlPruzi6uLvQcUpxX6/cWz+bkdwPgSlLiV7/0eUvH8HiBmUXjR+y5aap8cnahIQPPN+bmrD32EPxmuPc0+8gRt9ZXRL8HAHHj1p6MsAHE18pFSfAYHi1VFuUvJv+TycQZyy1AiqCaadigmBpzL1l/DJD44vvmhqqA5fweClO8bNgnn706UHPFzwJMIetdXS7bztaWGnP2imNNxVsC92+rVRXRnHVrq6tiEuIJw6QZoAkggvOJPZ89AWYTnwDAwT2mnBEDYMP5BRvg6PDQ+oSLFHJWWVywXBapEvdn7A2uouRpcF0WyNrHQwsGh1g3va6lE7Byo1ZZWLRMKiEwjE6MNaWzGNZNLmeZfFaNOCAbQwuab9YaJsdI3RhYcM9hXPNZuXbzxEHCXJB4A8TwmuyVLu1r6Bnk/bEn410FY533zprNpTNaZ9xHGsHj0+OZjQMs85RS1XK5otYnMe7UJjSy+I/hfaZ0LiRKkvLDqgFUiUqeyJCJ84CmjCaFfYGfF+teyX4udZfnWRLJXECMHF6f4QSfGcBHoSMjBzYkr8VTkmk9rBwM0lsY4bsXKNcK0JufFSN7MBIwTRMpvx6l1HkKL55qmWTCErGo9WSIP5WMhJ/VOSMZlBvTS9InpoU/swDAmsXjcTQcKI0SOZnOdA01pDeRBL8vaaSb5AMqJ2bPP79Dki3eF006vlsCzNwsmzOSGor9njVJk8ngiRqT/RVAlbMXD0Suo/veMXAdz4ZkAQ1meD0H4TBMjrtcrocBP8m+pHbDCKLBHNkXP/eOrZTLauhZ78j++JrL66gPALsAKK5kTm56dnlWXaI3S6EEADQGTwMbMjTDr5JaoovfKcoCambUF1Prd1vWqN5YYDKwrY0N6/Cs4HeTxj8sq2vD56TuIeSJIQJ1KPUuz4784xQi5V42nMMAjBo6j0j/Q9o1dL/SMIoC/HaRmnogAN9LCyGZV8SDnmiA/R981Jwh3WZ4yL7RH+oc4jkZK1Vvov8O0EddAnNNkrkJkuuwLS2VVduzH/F8k+QLC2cy7lo8YhbFo+2+bZlE1vqTsU3DLvGEhSSZKT6lvbZNxz2l1AHUYfuRTcXs/PTAhuOuJZMRBf1g3XFxfmeHh2eS1odDcfUhUpZEgvKXTKZiVq2SRloTW5i6gWfn+ubCzt5c2rATsPxCwZbKyzoHOx2GxRG7uDq3aq2pnqtQzFkxtyCvXAA9QKZ8EdYi7GIGPHnVsfw9/q14UWK9sbK8qTMHtplSPTMlKxRWrLCwZKsbK7IHSISoi4eqUY4ODsQyzWSSqjVhYWYLmKT7/VLgRjJhK0v0UQD+AL5xnTtazzi+z8BPfAo5sxmO8rO8L+6j1AJS1vhg2ZWrpK4SzBPTPUfiprAjwioInmCNh2FhtazR7BiknwieyHj64e8FCaCN7Dpu9TrJrUMPSJqMNUhWaEF/YMm023JUb65t1Gvb5lrFnj5ese2tZatWr200bFssFrRCPiVfUPy6uFeE5mAncHWH/I40zIhYmfhpjUZIdIfWHTAnAtRaslQ2L19E1j61BP/+/PlLre9Ukn4zLAUK4WmkQ86Z1LxP9iDSIiejjmXTcdvZ2rClxUUBtplcVM8C5wv94s01ewJDlLqUBxvrG2J2PXv52l4dvdE1RaFyfHSqQY286wRSR6x+D/Ehajvba/b++19Qf8xeQJgMxvDJREYJm7BBV1ZX5Dv54uUrq9/VPIBic9ne/9IXNFD65jf/UAFR9EOJFDJvasG4alWx1GdeiEgKuZfXVzcacOuAUbjJROuGnmtre8MePdpWsBjWNFHIBYQnwN5UgFPaouGo/dmf/LHu2S/+4s/bX/2Zr2sIhjcbz4CfB5jyA2oF9OdcaiiLE9a9w14ypxewNZMmAv7Nv1LLD75vzOr7/sYfdMDoL9Lna1+9ngqoUm0B2+l7t1FpKEzs4QLOUnCEZ808E2QMG8REkoPRBG594xvf0GTrq199Xwa5L14+t9OzU0kHoNVz0JNaCJCAFBCaJQ0ZC+3mti4vpHwBf4OYDOOR8slHJhixy+sbqyq6Pm+JVMruqm5kDRjGJiGmh3TvTOUwyXZ6NEUah48AhlBETbYXkmGr39Vl6sgqePLWI016jt8cqWBnqos/DTpnNo+d7XUdMBTMYgMNaLwKni4TcDkUwBbLamm5os9I8yT5kaaH6M6zAjMcaGvqwKaQYJNfXVuzNydvBBbIeymd0nRT9EpNmpFRXqoIZ83S7HNgM0mmsHKvGzZDKM5u3r+7u2kPH+yQw6oiZ6m8oKkeNGfAIIrbsMz4J5pMY1JIc3t2fqVGuFzBYHoqtgk/01QCGbHvQzG9YFIwMeXzARJSpBBlzJQI8182XDFzSP8ZYKSLv01X1FSKCg7ehXxRbCI2RA6EjY0N+Zm4aaR7cHHPSCTp9idWb3XszemFFUqLVm/4RJF7ubK0ZHd3Pn1QfHguazlJ9XqivDNBxDsD1hYbLl4VNOqAT/NCmqIPwKBUXBDoSAFFQZvJ5Nx4ks16NLB8Nm2lQt4Cnkmr6w3rpgAbbjRSkQozqkNBFfY1QjMNq4xUI1gQMsOGuh/xBpF7CdADMMb75OCkoVHMdrer4p3rrOs/RlbSk9Q0p+k1zLykQFve/8EhMb8Y8ZMKiYwyroZMPiWTiab3gE4UrzJeR+ZF8Ttj4/FZeL6ZrPK8IiXGo4WDl0a72qjpffJ+mLxwgAv4pknEa2U6savrK01a8bPhc7O/MKGjmQZkxEx3Lp9hEjf3UPIYegDvqg4l7i/ANoUBhWfABlZepChp2FKlaPd4Y1Xv1JRznWl8CrncZ0aqyEho6nhdptNr65uSogGEX15cCnwtlArW7rUE2kI5ZxrMteCZJkKaPWIcGIlxApsCmSFAHfIMwN21lYpVFoq2ublqiShpSwNr9yjEPMWGBJ2j4zcCAJBXA9rCgGDPoi/RM5NN+z4bDgqEQR7FPeP+cy8Aaz744ANbXd5Qkwy4BaBH003D2GjA6HA5FZRx1h/PFAVIHtkzUhU18Q4OcU2RPG9trqowHY+D1umMBJIBbrEWeGZbTWRjUTWjsKmQKQDY3ze6osy3GiSCkXibtHIFM+OpJdI0NqRiwfy6l1SFGpkmn2n4mzdXdnMFCJewSiltxaKbr/N5uFZM9eUHFASAqOi1J2OSyzC9jomN1MI0OpMTaEFD08PkPhSx5XLFcqmEAGgauE8+eaaBCEANgw6ad567o+Nj+YIBrCpdFHYUEjlisWfSe/xQPv/2EysXczboNiV9hs3UaOI1WLPL61tNvwEcxLBCtnlXcxYYe18oaA/2tm1psWgRkj1n544nsNXEpisBNNNwCcAtWTZN8w/o29FAiOvBucn9Yk9kj2aNlSsVMTP5mjNkkdTSfEsCoWk0TWzc3pxf2puzSzs8OBK4tbW5Zjs7W5J7hhVycG8ff/rcgYVeX/sCZ9Da6po8EWFSUhzDjmWNs//DLIVNopRVPAO7LoulweF9sZ45429JFGTAQIJSKCzvFYyS3XIAQ2IfjsHokpwoGNRr8jnYt5nmUoFIqhQOCMwul0qWijtIIUZKKmGTgDNb1HglE2JAs7bZuwWitzsObpGwHMXvqO2px6Q/RcKzWoYmmgTm2Oy6umcgP0OzeXZ+qnuNRyP7F40NknGqJvYIzjdKKDyc8Ezh+aLxV8y9Cm2XavGZ2GoZHPC96+srWlvub4QHGGsNdqRpHbG38f6RyiIxZq/lekuuCiNGRvVuB8C5PA/fUNIhLAmBDn5dWY80glwnGk/YwfhWcg2Q2VFnAbiwBsXQ6HRthP/RjG2lZDWuF1N7QE4Mv4NBnUOc5z2975k5dBQmlTM3ud8yek+lNUbndeZybszdYdj0Bjx7IzEzOFf4fDzzfB9rlIZSoDtpzfP0Rnk8jfT9XOgORsuAP0qDQ3UQ1udXzHyf16VBcumap72Rauygj+pJfJsUPgOpDJDZw1H43aw9l++5XI99lGeJ4YPSlJNRycEAcB/t7iihzUMHGMJ6yibnPuvtsxCHQMBOLi7FkKfOItAG0HCeCE6zxnrzIIaQxQH0qAcBW5GHsWcBBLRbFgpMbdRva//DuB6WHymJWZpq1I0wbRQggw+dJ8HNKQ38Tp59yUvDbqXBWUoNAtMQUEfrPgnL2xk9eClSF8zrFJ4JBmOAUcisAHy4xjxjDJHYx3j+aZYBMVqdvpg+1OWqowIkcsNa9p6EPZkhqWphhdmwP+DxOxQzkZqY4UcpnyQqSCFFNVi5JdIlze7bbT33AERIXzkr2UOQPF9fn8vaoHp3I9NtWYAkYgKfYDNhb3F5WZWqgKH63EdoKu/hiW1tr9nePkbusNVvrHpXU03Bez09PbF6tWPd9tCiyZhVFiuq35AoA/5hh8IHBByE/YMfcb9DkqcJIEOBQG8gj9AJLCPvK+QlxnqOpiybKggwDMBo1p4fs0p5y770I1/RoD0Snlo0COg5kk/c7/3u76leoZZGjsZAkP1bz5TW3sDuCepZWLC3nrxj27sPLZJI6QwHROPZAbhl0JnJZVSn0G8BwKlWU6AAtYqDC+wtSPJZL54C2xVbiKeQeoZ1J09Afa6hGH3U81m80wIhu2s0baQzjPU1tngiJ+Zcs8316KrGQoar9OD+wHI5H+gg/Q9MSGLP28OdsqVSkBsaVigkxQIfDAhicZks+wFDCsB0gGP6MmrFaDwp7+KLqzsLBAGxwwK5SFMvlpe0/8uHMUVwTd6Ojk8UVAPYlM0WRQp58YLwgJaePf4e8I7nj76nWExbZSFvqXhM1gx8X2WlZOsbq1IE4EdXq3J+De3iHBVMyt5++raYp//29/9AChZAZYaMjQZ1gfvlUS/zmbp9BkQw3rP27rtPNPwGFMYc/vjwRHUR+80Ilq4CSEJioeNNGo8EZT3AvkFg1h988w/lw7mysmE32HvgwRqL2fPnz722g9gQicpHFzIIPRxnImxJgDb+jnqSMx4lAbkDw0FTVjkZrINQNOHZZSOF8rC2//AP/liMyl/6pZ+3r//0T4qcMMVIPuT+2RAMBKESjjBTR0iiCFNZT5R/YdXjUlwHW+eBCvLcWnn4fWNW3/c3/kUCf37Q3yvMLQe0nM7oQJcXSxw0NAPzmFfRRmf61TkIxp8+PQwI3PqNX/+GHrCf+es/rWaUjY9NWkll7aZtbW7bJ598IukRhSX+MkhsYAfQELxE99sknaws7xsaYaajUB05YNnU2FSkW++2rT/sCtx5++23lL7DJAdzR94zGwabHYazPO0ysiVuN52x21vMGeMS8UKnD0UC9tUf/Yoa8Q++84GzMwZju6+xORX1ekhHOLzRJsscNhmXuS2ySC4hmzUbPteR38t1YRPw33fr0ouhT+Q5KGneFhYLlkwntLhTmYwM8AHDJP8cT8VgoihDzgO6j/mhvCHGpCliKjlWEwtLgwSQhVLBLi/OdRBBe37r7bdsZ3fLTk6OrJDLKp1w2GvbsNe1ZDRiq5sbmo4wyeG9UmwnMxm7vavZs2cvbXVl3ZrygEqL8stng7kFUwT2EJviUqUi9J2iDYDq8cNH1us0LUKMd6OuYokmFqYYtHgOslIxY8NRTwXHxSmUVac+U9QgBT0/O9MEmuk7f9LsX5xfW3Fx1YZjs48+fW7Lq+tK/NA0WKEBbLIR+QRxfdc318UggY0gGWvEJ+AAnRRTyE2W1zZ0yN/eXOuw497gqyOD+dFI/kOSVc4aSWjdFEAP9vfUVBVmiZ1nb070OaEiUzxAFec9HR4DlLoUD+qwDOqbTUmH8NWJp5IqXB4+fKgCmNdgCkWTLLZBIKjDgSk0k1E9b72uNZp1FUmsyS98/j0Vu88+faYCH5C0VvdDh+eO58zlSkX3P5mlGgH88jtpwJCn7m5vuxnueCQwioIVwIHP7wbwFGOe/hKOYQS84MAThtGxmO4xTZV8T/qYmJc0cYRFwNqDOcX0aTpy2Yueg4VFe3NyovfB6/kaxUeJ4hLJ3twgt2nZfNZOTw8Fbi2UWEtMPjE5JUK5rv0hwKhwamKoETWObElSAQNEh03YkGwP40yKEujSfD7QyWwhIzmCG1EnlazXbratkC3Y6ckbNV6sf2S/sAwxOF5fXREDZW0V01J8IYIWi4Ss02xYOIbvQtfuGy2l7JBmQ+OmRK9QwFbXVgVw3DeaooRnc0nb3d224Qy4pMBhqriysuYyzXDQfu93f9ceP3pbUzvS6QAVYPOtb27a9fWdhhHsp+yJ7EnQ9mkwri6vxbhgKkmT0B96U0PjSUw8kuCLi1sLBqMuzRt4cATriH2QfVeSW6V1RmxtY12mt6RhnZ1cOE09nbK0UojClsrQIPD8QMHvCXzjNWFP5fMLVq/iUdOWX97SYk5Ji4DeyNUxYr++wkPiRk3q/oNtseKQoeGlpsY4RhOSVAPDpBT/EXwSacLZ0/HYYHIJ2MlnePyEaxZTg8k65FmFheATz4kYTUjJ+OzjYFAUfNbceDCwpVLefvzf/1EbDTtWrd3KxDcYitnh8aldXF4raIOCWIm4Q4DYtgp7NdzRqO3tblo6EVNCIcxXrguABVJJkkWzibQMb9mzAczxFGKizBfMByRBDEYA5JC70JhwD2HPsE5V4M3WDKADAPdYTWnYJha2miTsbXv28kDvkwZ7fW3FdrY31fQwnWXQwt6FxxdVIw0acpmNtXVJytkzKBLZH9Osb3xVWPOA3xj8wjoQAzoq0AUglfNRvij48IxGNlDiX9zeefstAVQAfawDQBMAGAC5Pz84Y+3DuoNhwJ8MANiPAMnYe6fjobzKYCVgWotPCY0gwBCNFhsBnlyws5TkJ9leytpNfAbzAo/YZ3meqZDlG0O8/SxFUH4x47GsBpCA8sxQj/B5HUya2NLKss5mmGB8xrvbG+3FW5ub8j+7qZII19egAkkwjRSNkwAXWS305eOEue7l1YXk21xjT3clDSviMe34tzHd7rd9IDYGnMDbKjLz8fLPRt0B64x1w3nLNeV+OkjjBurssawxmMQ8p+yXHZlku9SV2oKjGJYFHko0jzCbAIMZqAFY8n2cYaxrDw6AAzTV/oDXFaC0gEfu7Qifp7h+F/dPDLOpA0bsj6xJmcbjP9jvC3STET1gC38nr6yu3rfk6UF8Sd1nkv1ejc90qu+h6UGqD5gV0pDEWSTyMsXTZ7YueC5p1DljAC15z0gSYRjp+gKqsd/DPoviG4VdxcT6o4EGpoCNsCqoI5RazF4x6gvARn5M6Ew+kxZzgLqIZ0ABHJ2OnkOeuaWliu4TEulGq61BBgCaS0E9vU0MKQajAQc2WAcixtA9IxvUZ8QQfCoW6N3NlQI7VsqwgeO2trJsC8WCJROwFSeS7vEs8D7wHIWVw+9gr5s3hPy3XCGns5f3w77NOeNBM1NdD/6d55/+ABxubuwMu5L7BIDNcBpbAMlpZ8mGYnaFopLbITcj8bdHYINYiQyBIlqT8sSUfBLLlIltbG6qtoZtw3W4uriUQoF6bGOtYosLaes0by0egondtFSc9EfCVIaSYcEYE8v8DrbW2LKZpPzDGDLd39fFGMwW8nqvXGMAg+trGJ3YkCCR5Hkciim6vUZ/0bdgGFlu4rO1ikyN491ZqLABB+6xOxhbDm+xABJTpLBhXReGFgeHZwIwqPXohaiBCKYSo6uAv+OFDNCp86VkQMoNiJrKWzG7YGGClMYMdUIKWMqlF+1HvvQVDegSiaA161fyZYX5/6d/+qdiPLH38d6oEzSAQhJKEMJ4rERhnje8i5dWNm3CICidFQseT0j5IM4YmKwXBsPUf7DMYabBNmS9cQ3o0/DoAvjg2eKs4tlnT2AYq2Eng8AJe3tXZwaeTssrG7IGqLXadouthhKd8fhN2+nplbV6uCyHLYxlQ6erXs591Eoa9rbuaxYOTKyQTdjD3Ypl0zE7PTm0cGhsKysLCtDCMF0+VMOBzmHOC6TBHgoQ0NCC94KHWSyWUSJipztSYEk8kZaPNCyjVDorAgD+sPhN4XVWyC9o30QtwfCKITcDUbxOMWsPBBj0hOxLn39HAw26au53Zblse/s7GjpjPYD8tVa9F+vp6Tvv2qOHj+z4+NC++Yd/ZLVaU+s3mylqoAlzmjqL9UJtRy1FPZbJxOzdd56oDmaoRc2KLJ7hKMM4rnn9nrTnkN3dAZaP7dGDXXu0vysPW84T/snwuYplOzu/1GAYZhrXCrCOfp2BwKr8eVGXNHSv2RMJSQDkBnxjoA4xgLCh+9qNfe7pE9vb3rQBcv1w1PqTvu3s7NrR6yP7xq//hvaq//rv/i372tf/is6raSBiU2MvgezhacOcuw6Ke+8mXILBHioBsAmx9r1mVJBDwL+Xrx8yt37A0a3e7ZGHJf45VJP/z+HPIufA8SnNRPp2gVuaFH7vwgD8UEj9/V/9h/Zbv/W/Sjb1N/7m31Ayw5/+2Z/YW2+9JUkBBus00shP5CljpslxvXavZhwU/PzyTr+FCRjg1/LSsutx6/dqRDl0YLtwmEOMh8HCBBp9MYg3RroAHqDuNBFMg1PphOQCHFwUKWiqQZ8xHyaVicNN3lFJpgjQzLtiGS2UKkpTazdhDDDlpDGdCFUHbafYF4snn9PkmH+nKVZCHXK9oYMt+G1QIHKdKHIosADH2GgeP3koaRAFNAAMhc6DBw80BYIiu762rgab99eZFbY0ORxAACIff/ShCurl5YoMvWGRHB28FsNhcali77z7jr06PLBKeVEeDPlM0jLxiHWbNSsX89glWAvK8tGRGiqKFkoWsXmMFDOuCZOupJ2cvPENM5u1k7NTNcYwlGBEsdkBbCH1e/fpO1a/u7TPvftUxsBKIBqNlT5Dcpy02mHAx6a8xXotT3rCvwjpIA0dNGexW+Ixe/LksYDL8/MrG1tUsfM8jTU8XG4xIwwKuNnb35dhLLpvnhGmQmfnZ276CvU17PIoUkkAbmkYLBDRlFgTXWjgSuGB7ktcNxRfTyzjIKOYl9xm0FPiT2DsxrMz4woBPLVqzVbXV8VA4VpSjFO083O5bE4mvDTSFASspxbSIaZvwYBtbW15Exl0SS0gJ38evDoUi4wNnoOCBhZTTtLnXr96rWd/c2Nd0eZs5i5h8lJVDaKkfUyKScL0wv3i8kIFttZBJqPXKMozCyaaT6sld+BACAYlS4EqTaPBaysaeuIALZN43jcTW2SRleUlgjttc2vLCx8SkjJpgcLsI8hLivmCCmI8BI7evJmxyQoCQ1kvsEJubq5VoPPaTDBpKk5ODmxrc8XyOcyY69ZqVSVJglWHXwNvX6b1sPQAWzJ4MQBquKG+GHvDiYoRmlwausWlsoqcYilv9626ABYmXchGG9W6FXJ5u73BC6qna0FBw+9gjVxfXugApyDY3lrVVBmTTCaHeDDAemTyiyQMk2CaMQx1AR35HTwLNEh4sqytL1m5glzQ/e9oCnmfrAkAdpqTjz780IqFRSuVCIa4E+DhzWr8Mw8uCmVANhpKAGOmqxQETNMyubQCrvDdePL2Y9179hr2YLy2wmFP+cQ76uHDxwKnkFAhpYJtB/MGgCKZTsr4mqlzq9G2589eSHqMqS8srEmgY4uVkjwHeW4uLj1VCsB3YQHvuJ7d3jTs/OxKEsLdvS0bjpG1eOIbAAL+EDy/FNU8kxTxXF/kWNl8QUbkTIPxTcNTCQYXTbokSnFAgZAM5yngCYoAZARchiXKHgabQE3aYKLnlHvaH43VaEYTSJ5DNmRfiIXt6z/5ly0Ka6jb1rXgWpE+2Gi2bWVlRXI8n2LShDK59mSwRDRiD3a3JUEA3GIIocIeSQXx16GwxcLuWYixLPsryZD4DjKJhTnHPeYsRqoEgMOzipwZcIbPypBD0uyASQZdyMNmrNvyUsV6w4k12n07PL6wVwcw1fBJMbFcAdFurpBmRwVQAFjBACacBO8P9+iJyd9C4MAsMTOfzanBZH9g74LFggkyjJMhjCI8s/DUGrkBNoUv62c0GAhsIoGV8oEmCTkX7C32HfYumfDLGsGBLvkfDpnUY1A/0etLioOvUjggEIFng32CdUXsOIxI9kDAOs5oni1Y1TB1+Kw0ujwXLrViAIVZbljv2wd5sGxmAwZ9vphABMmuwtGZP2nYDo+OtQ7kK5ZMznyres6ILpA+HNHewzXH5xGQqtZoag/hmimREIlvJCJmDcw4WDo0E+zNXAvAH0z3WbTyTQTOxRAHM+8ByYxIJ0m6gxGByXNnxlAFyEFqFP3Mw4wzhmePMwlgC5aef6awmMdcC5dJkuzm4BvvFZmJgCeuDyzBLn40I52JMAvZx2Fqc0+op/B0QwqNDYJ7PTqIRr3An7A7eB1AEu45+3K3D7Dt6dlidAHezGLb5xYQ/E4BP2PfA/gO3jOvM/cwJKkR4EceQZwJM4aYmhxAYCLjQ6R/8zw7q4znnH/ESpUhM3K9eboe3q4Rx8jwpY1GLRBxn0xkOuwtnBNIBLk3uUzSkjGMuAOWSSTFHOB7AWZ5z6xZ9jdM9KVM6HXFWIEtT4MOKMBZrzkfvnn4d2KvkUFKNVa9AKDIkDCoIAgSescCFcRM5DP0SDeOa/3v7e4okSwYgIVMIh3SP/YgmOLuN8T6AuRiKOXDaszYnVHJc8cgB8Bn3hTy3qhneAbZc+cDbphZPAt8Lk8K9MRw9+GazJKTw1rDyMnH06ANUIUEUC8409UT15xdzs/g34e/Jfs2vqT8MmXDdAAAIABJREFUN+SKgBgMHgbdtvVaVctnYxYO9C0cxG8LprFZmHMwircfgEpcgSY8wwpMajflhcYeBcO83etLbgbQg4KEAKNarWWRqKdoYrUC4wYmzM7assVQ9YbwIIM11BFbiQEQckHkjAAIXF/uaac/EuCmaz8iPbSnazqe0D/A5HKmMs/YXKpKvQTjDQAWNQaAK/skYEm2WJAHbSSIL2rY4jEYwUErZgv2zltfVKoztQIG6tXbc9Ua1GAEjtTv78We574xCMtnYX9FrAXIjKRXAH9IbNdsYdHSxQUbTALaq77yl75suQxS6L7d3N1ovwOMFguL0C+eSaVnwjyPeH3NQAy5nMAH/KZGFpX1BWxE7A9gZQIa8Zp3ApTWtnasPxjbLQymGkNC6lZ8HzN2eXVnN7Wu3bcHrmhRKt9E/SAAFUPa8bCr0KqttbIVsmFLxmAzwXRqGnMM7GXEjINRKGWJp4nfVlGP3GlPgIEHuIlNwTQQtVy+bOlMUesU/10pXgTcTyydLdhggJ8hg2FTCjUDS9Z6p4dE20HwgcDOpljoyUTYtjZWrNtpqm7f3NwQuEpfwf5Pb8g+eXV5KxknAWbUi9/+4Ft28PrAatWWhSIxy+fx/hrIe5VnjXoJz2lSyKkluA47O+uqydiTIA3I2y/iXnr045kcDPuhjOCpPf69H/2qQihePv9Uwy/2Z1I88bs+OjrV9eb6AN5RNzl+QIL0DBye9Rusm1SKQV5aHtSsB50T476Nhz378hffk+dYBl++WNSSWRjrYTt6dWR/77/9ZT1L/9Xf+s/tJ3/qJ0T8AGAMBGBUu4eijy0Yovz/FWfyeOP8AKTguZiBXfyMixX9K/NDz60fbHQLWaKDWTNTyllT7EgozwJ/7/RxpRRQIISARd0PgSJCE/HewH7lV/6B/ZPf+ifSq//C3/3bAkNevnopQ3QOThpXzOkALjwVMK40JJolQCtizgEwoLjyYMPecIYHPhPQc6cCrTiMAV18SouXCl5APfl77O89tBcvXovSyZQDmRAThpvbK/99eK6wWYZjYnIAhtTrVdvd21EBi58QiRn4nMSjCWvUm5ZJ57VpXN1cKJkRJhExqW9OYOV0bH19TSwAGh9AFt4/VQP0YnTWsF4kK6I4aSFVwisBum5UmxnfDJvAE0yCagjFhomzocfszdGR5HUkv4BC4wVDs6+mvU/640DJFrQCfC9/F4kFxB4KQZ+fTCUJrd5d23K5YBmM5eNhy6bilivlrD3o64Dn/VA8MjH1CTqeU26UzPtiMiBKehBgCRP0keULJTs8PFaRSoMFY4b0l0G7Ybs7m0psxIC4iZdNLGFNNZiAXCkZY1IMZRIpsWFovmkKuH4Ao9DsOfjmzRtFcn9IollPySbIdJgiYP6LfJPv5b3iD0TTSaHMa+LPBqOAVCKXiASUlEaBEU/mNM2iWJJvRjxq21sbtrhQlNGy0twiETs+fqPJEPsl0hMOZT4zZslQvWETOIMpbkuYuIZD8jECnAUAYrq0uryi98d1gk2AATvN+eXNlQpgPHT4ImWQYgxvJEkBOz3RddUyT6diLMLAooljmgcTDGkoRqDuOxd1zwp5WbUEEnN44D01j6lXglE8LgCVIoWClJ+n6E+nANEIGaCwnkqyxmtyMDJZxGOF57U7cLkvry8WVqnkk7S7O6zsZHJNgcN7oAniOnDtOIwAn/he+afAHtrcFPNADEXuQyIhQJjmiKKOewvzi7S9cGhia+uwB5DiAToxgR5bd+geQQChrD/FhNfutL8A4uABQhHAdaWwe/bJc03E3/9LPyI2IgUBRS+ed40qEoOo9gA8AAD3SIm8vEHOiPde0idDA4ztL0XjBtxC4vfhd74lJk4mwzNp9vjJU/n2cU/43YDy+GtJzhQIapKK6S9+RkyCb+6uBEJyrwBjxUyaST4PDw+IV7UHD57IJ4/3yHPH/kqhpSn6xGx9fUmpsPJYUvpSQY3G7v62vTp4oWLyvc8/1TUntRU2Eq+LzwTPH8/G3t4D3cs3b5BQBG2x6AxNGAcwTF69fiVQjIQbruvl+Y3CHfQMihQLcOoM11abSbUbXwcChCYUrHrXtOOjMxWoa+sr9vDRrgp/JB18JvYAyhfAbSSbrVZNslT2HYpnvLnOLq40WIFhigQU41quW3eIFyJS26IitHmGMZxngsozyPqRyTZpr72RJ8vRsKoJH9lQTCmSLwd2X7+1B7tb9tajfZlZI5H/4DufCLSk+cSfj40BoJ17wBkF4zSRIPU2bo8f7CuVi0kkoR4UmewfMAsBbPd29jUAoJCcpz3R/NKMcd2RiLH/wgzAE2ltbV17CAbyNPyAaxXAqpive/alw8PXFk9ELBpP2021ZSfn13Z2cS0vMJpjTM95H0iX8Hlkr2WfZu/b3dmS0Tz+PZ7k5cMf9jaeFdYm65IinzNLpsPUCsGwmm+myKx7CnuYPgB4MJORrAlgl5m26T1wVtH0AUqIKTKTONCEKkpciZIRAXskUfZGyHWiVru9UYIiacRITHgt9makiLw31ijm7kiW0+mEFYpZAXekpOG/434gnvZG48h9BYTlmQGEgKmEJAsQdA4csWeOxwF5A/E/QAmm5Pze1ZVVFdwUTYCEsEipmwBsmGjDsuK6AGrRxNFMMeCi+EowdJul4iIH49lkT577Iko2lHCfE9jTvifi9cNnw4zY91i++NO9k8aSmCg8AzbwoK/GFRYB4CgDEtYRzEH+LJcWJUNm3XlgEGbgDNGoB9xInvUB8zUNc3w01jnNOcF7BYxlP8S8Oo1cVcOxuQzEZYSSuZPsGfC0bfYuriXnCSbw1JPI4j5jcc3OH56JuZ+YjMt7HkLinoA+PJrHvPMZaXhgfCkkJOr76BwI5gzgM1FfIs+jRpScUbHyDmqyLpD8cx951vh5/T5acqSBSoXD4Duo/QQwE2CP8AvA7HAAFllnZnRMfUvIhHsLsQdzFrEOuD7UjSSYUZesrKwKIOBs9WAEhnhTrQuGiLwHSRTHI507+IGxl0kKl8lpDcHOCIwHlogFFXRDXQIYGmIQPECWCzMaFgMG9ROlxnK/IzHejw+5eaAZ8Orzjqfa47nWfB91DetCg7uR+83ps41hOzXE3CiXF7yvnEwFIHPOATKz1vBxRQpJEiRKjXgqY50eDKCqpbNZNax4VfK+ue4Mpwnvob7gmjPABpBiKM5QJMow6frEEtGpFfNxO33zwtqtqoAo3nAmXdDrsOcA4sBqZE0CTLNv82zDHEciCcBXr5M8x/ACECqoMwBAIhYP2tN3HtjWxpINmnXLZeKWysas021q6AXL5uD1ibXaA1ssr2jIzr4l4HbQt2YDhu3Y8gyXAlN7+fJAcv9INGuRcMrwKO0MHGyGHcrP4fHGPkmCLqwvZ8dNLRxlPWHOPhCohdwO6WH1umprS5tidXKOIuMPIdPttJQyDKDdRPYfDgvUyqZzqhXa9x2bwrRkOJJK+2AvHLdpKGrZYsW6o6lFYgnb2du1jCRsJqCRdTpnyygMaSYPZsjlHsIZP2cZ5GgYgi8ltiUhAWQDBTe4PPi+07ZGp23t7tAWl1asdt/SIOC22rBMoWjjMXtg1hr1jlUbfbu4rsl6grVeq92LNcx9pR+Lhc2KsOC3Vmx9iYRBLFG6AiQHg5bkeTCb2EedgQhpIaThD6xoFAerqxtWRxY5Ctgnn76Sb+Xa+rYArZXVNbFFA6GIhpb4gSVTJF/HrNvuWbPRtjfHp2J0BiPOcKKXYz9m7ZGcWikD2IbFcKUfdpuBJdn3sIe7h+LEPvn4mdhgjx8ziEzbRx99R8/aq9fHOsv5vTCuqA2U8BviucALdmoZlAQBvKNz9vDRngZW1ND4NdfrJL76Xr+xtaEetXnfEVvr6dtPNPiiX2QoxfldWVpVgvzJ6YXqH1cuXGtQ6Ook7wG8r3ePTPaYXA7J/bI9ffqOeiBsZvDsw6P1vadP7OHejpQOyHyHE5izEbu5urN/9Gv/SHZAP//zf9O+9vWvObg15WxA4ko9DLjFsMIZW75AHGUT2A6zaxaKN0PBPgO25t6kPwS3frCxLQPcmssS3VTeZYlzNJYDnELMp508OJ4i42mEym1xmuDY7H/47/8n+/X/8Tcsmojaf/Sf/Kya1I8//kiSHxp3WFHPX7yw4+MTR91hp2SY5JdUWO7u7YtV88knz3XY07CzsJgkYaxNwToYArZ07cGjR5rg1Op3SkYDVGIhcuCCoLMwfIILFR+vhIbkFUz9KDaZTHz72x/oIAGEevhwX4sToGAeZ8wUZzSk2MVEL2pXN+e2vgF4EFEjCjPg4PCVDh1SrtjE1KDXGwLIfOMc6r250Z9PGJEbAMbw/WysNC98xspyRWg4jJPKkkeq01zR5MFkefjokejjrw5eCYjjmsJIw+iXTfIaidXMU2n/wY6K0E+ev1ATwrQK1sCjvW0rpOMWHHetkE5aZWXRMGPw5EUAQzYFn9jNv+YgCBME6KV3NSYadbFKoMvSaEErPzo8moGHUcuno5JarC1DC05aHT16NKEDlUkSU4VG0xNjkBIskQ4j2YpPwaHLIn/gGeA5Y6IiWSdpUb2+gFCmDviEcc2V4NZ0z5JuDyp7UJ9Jvi09922hKENqAauLz8f0K1twuSBTJHzJSL2bb+5MY3lmaDxfv36pQldAUAbfrrpMaudJVdwnimQ2ezZWYpEpoJeXVnQQKhksEhNgM5e/8N4wxV1aWVXxBzOMZwkGCIUNezYsEaY+FDuMI/WzmuB1RKfmecLwmSkt7DgORhoU0fwxDC4U9NwBpvAMKFUql9WtBfShyZO3C/cdFkE0Ip09QBQNGaxEPI54Ri8vLnyaHkHaVrRODz8vGBAD3Tf5rsEeA2EJuxSZQ47mG/YCBxHfs7FGs9e2i9Mz6w0Hem2KdzBzGdy3AQbcOJJDH8Yn71tSIPmMVa3T4boAcmsGqGIrjZlrLqfPDjsMJt3x8ZGKO3zc2D9YezzDK8tr9uboRAym9e1VMaW4PhzIAOUAdedn50qogSJOCg4sAKKXJT+tMbmnkcIQOSA2Gd4fHNo0GLDZPIK8YZXyqgol2CdiMfA5FEPvbLKlckVhHY3GnWWySbu+dTo44KD8ukJRPf8c/Ken55bLFmx1bUMyFCa5koG2nSnIRA5wIxKZqqBn6MB+VF5c0j6bK2Tttnplo2lf03V+NhjAi4aE2Ia120xSmZpPrVCC8h6wo6MTKxYXLYJksU8TOJEsGZBLMpvB2Aa9sdWrLbFcAa9WVivWH5K6CZgztcICJvkuK1EKYLZove7YXjw/sm4HT7uUvfX2Q0unYaDdas9DSsE9Y/BQXMhbo0baFIlkORVo5TIBHjwLTCLxdonZ5samWDJK1OU698e6XrlMUaw90lgBdEnFZG+hCYedTPIdQB5fDE8IbHRTbVgEQytkU1Yu5a1UzItR2bzvyv9RJv5xkvlMhS4MhF6X+8B9o4EP24O9HXlr8JwgVcLzEGNkGnqYCIVcwZvvHgyArrx0Pve5d9TUupSJaxqw69uqZXOYBhf0XHINALBpStiP8MdSYMXNjS0s5CV5ZxgAsHV4cmmvDt6oIHYz8qQ8gtrtez1rBGW8+/ZbAreYfAPy24SJO7J9jgim4vhmwGDwZCv+lDCJIJEojV5P0+9UJitW0NxLUHuNEuAG1iPBLhzUfoTskYHUENYODBwZV88StyY09VE1iICNRMcjMwuEkJk3BfLguQUQT8NEsAbrlvfFGua9st+QiNXuNMT4W1tbsfW1VWf2yb/Q92jAgrm0HVY3jcjc1Jv9lTXCPXbjdpcVA5oA7ty37vVaDI/YQymNAO3ZhxnA0UgCAHi6WlSgBawkzgn5GZGOm0zIm037pxIN25KBsf65V9QD8q6MRe1e57SD62JsKRQCZp0Dg+z5NEHOEHIpIoWW5IFDpub4SUWUwsl5y2eQn2OUcyGvZ4o9W9IiUoSTSB1JbSP8IiiZkCfoue8KXz6sAmQDMArpHx96wnjyOoIzgevAUInXBljhH2cop+SDBJNv3iBzDgK6cW84vyTXl68QU1VnJPPzStuVfNRrV8kvx64uiMZCWodzWSL3HbaGGiM8z2CwwcyLRGw6oF7rz+w5vFHm/OEzKU0O5hIDPsDYMOmAMOdgq5GmOLZCJiMzfQDisRrTvgYjDBXEpIYtfXEpL00YDnwMwBrWP/eK60+d5gljyAGnAtKU+Iw0UnuBAxCwEqaE58jbjDMoqIAdrgtm0D3WdLthb7/1RCARwFM4OLHq7bUae9YLIBW1HmtXwu5IXPed38ff81xwnuARC5AJYwVmGPsbjG2ec64dTEYadvf2NLGhGHwIJJuGrNtBSomkD7N+ZFMmmwjeNbV8IMxA+U57GwCoQJEkw7Wchn9ismvQ6vJOwEGAS4IVUrGAxYJD6zdvLRZGUndto1HbBv2WNVt11R0807fyVHWQkPpQDNPxVPYWGGQDwp1fXol9SkIs6XidNiEVDM+Tqh8mk47t7q3a22/tW3g8surtpXX72F24LyD+R80mCcz0LHiShWQhUq/f2njs15wacREJ/tKiJMrHh2fW7wctl1205qBl9917t+5AvZDCiN/l2nPmotaHQEKXWWJyDzM9nWWPCdn52aUFp1GLw8wKjC0WCVgqQo0a0FncHTjIzXrjuuApzPObjCc98RrGjwaLKaU7FheXLZWvWKM9sIWlZU9hxzOSIRWeuv3+TGkQFLtUSY79vmpT7pF6SFIPW0hTkSySDgkhAg9AgnIGM4B7ZPV2226Qx7cY2mbEdsNTj8ABgLZ+n/0iQv6wNfEFvatrL3DvxK48OHluYW6Fg0OrlHL2cG/dVspJhQfgs8Wfkyl1Oh6wVdWsPBPyxJsShtJRL+BMegBc2GVmnd7Ibqv3lssXbe/BQ9vZ3fXnKZq0azyohlObTAmc8QEX4Bb2OArHYkgLsx4gn7CA4cBy2aRSpTfWl7XnMbDE+3Vn74HIDlhUyKZlMrWjwxP1qu+++678qg4OXlq7N7BvfesjJVHfVe8N0l8ikdbwHiYd56tA0GBARIbtjRX7/BffFSkD4JjhAp68PjjHJsHDAagrOq2uktGnU+S8btvAmcf3MrjjOaem5fkGpPcBLXs3HqJ3uv8MNKkL2d8K+YRtbq3a3t6u9j9kmUh72Yfe//y79vjhjv4dcHYwJnisby+fvbb/5R//tvrAX/iF/8x+7D/4MXlsRyIkAcdmAQffA7LYqyVXp7+YBeIJX9ADOMcr3IN0DsbyvT/03PoBB7fw3Jobys8Tmr4HcOFLAAXQKdIwLmjoYA/NsC5NbaZjmtaY/dqv/pr9z9/4x9bqt+0n/+rXVOy9ePFM/iAcmkxIRdHuDT5jfLA5H705lE8CsrK9/Yf2u//m39n1Ff4x6uc9XalStk38uj59bp++eCXDbzZapETbO1vyTAKs4mcoonZ29uVP9PLlS2mYKcbYzCj4aHR53x9//IkmOQBTLAqKhW67o82d4hHWloPCPlUORwL26PGeWAgYFD59+sRu726kg2ZBs9BJZqKIxWOD3wVbjevpQBSHpNPtKZhlTD8OqHEEzMFEvdm+t0yWhQz1va7Pz7Xh32GlYbAJUMcmyEHHxvj+j7wvX4GPP/xY5sDcn72Hu1ZaLNuz58/s5s4bsP3dLYsjVyxmbGdtSYkiqUxSRrwUDS01HhSkPrmDRUWFx4EI4LK//0QTo3/+L/6lzOaZuObyeflSUejC+FhZXpYEEoPPRDxsUTzIRkMbtLsztg6TUmLGkQPC3BqK4UCCEeg/74OJgrwPZtR5rq2YbpoSTvVZ+HcKYQp1Dn+X/g1UtHEwTw2Z5LXkPBRqPMOAWSQhUkxB44eKnS0sq/knAYxrXSzk5EHEnzxMSoYira6HVxX0ZlhOOQE/AFClGcOJ+4P3GF81ZLdjp82Sssm0nAkrk3qAHA4UnkWkWq1Oz7K5ggAnQD++uNbcB4+vx6QWScLUmp2m3itNDmARRS7XBVYUYCGNeO2uqk2ezZ6DjGIOMEBSr1pNDZNPsltiYfE7eX0FBXA9oUHO6LtKjhyO7MHDh3qmWUc8txT7gCoeh+4gNfdEMooODfrQFspla3c54Np6j/iKIcvkvkZCIRXdSA1kajolLIF7DrC2oHXEczB/7y57IZ2QadDA2q2aLSzkZCj/3Y++JeADkCqTz1lZPiZROz8507oBsOLgZv/w9+iJaVCbYeOVK2ULx0n88SkpexbFH+/j+PBYhQXfj58V131rZ0eg9OHBsdhiXC6KtY31JSvkkwK3AEr5OcxL2y3udUYMlGoVH7OwPhvXD5ASCRi+KFynk5NjyZthh8KQBKRRmMcUlgfAyqJYqUzO2L8AlWksAIY4yl+/OhDDD18fm/TFXONZkI/EZGpb21uKLk9nk3ZXxxMJg1uA06zFYzwXabu9qbnXTzgkDxg8/3hOXzx/bSuVdave1u3q+lrNMc+PJAU0Qams3de6dvLmSlHRj5888TTVeMSaraoNRh17+s5DFZe8JwpxgkGur5Em1vQ5HuxvWzYLON0RcHdycjqbaC7IaL3bvbda7drB7MFQzDLWyeHhoWTHPKP4k5GCm8rmZPx+cX5lxdyizPJhHT1+RMMHI+5C+/FCaVGvRXHZqAGGj6xL0zoNzOQzIQ0FAVI21pZxmLHHj99SRPfr10d6jzRvJNfKo6jRFquGYh6pG+fSynLFdrc2JRVZXSpbu9WYAaBJrUmAVNbF3d21pRIxu7m5stWVZcnTARYUiCGpH+blfd0f1iFeMDDH8FU8PnojOS8yX54lZOn1JpLdgZ1e3tibs2u7uKrOmBT3kobAisAjKJfzZMAvffE9i4YC1mkh78eknz+Rd9JwpsS85UDgnOR+ybA+7Aby/AmjlgRI5GoMP/Bq5LjjbOWeMaBhmMTaOjxAouyeTAF81qIxW8ArDEPbhDeH7HEMIngdQBdCAZJpQJmO9mVM6VlrMMKQh1PUC8DACLvv5wzMMKb0rFN8udgL2CthArLvaX8iHauD0TkMEZpw9njSmOufDaScdQ1DMqXPIiP28UAx6Kwh9ljAI6TZNKQKbkimNK2G/SXmqGSdyJlhWCIlc08shlPt2V7NMwmYwBAEoB7wBh8oPi9nLI02Azj2Mhlzt2F7uy8T4BbnFHJ13gt7De9HUsUwUndV+gIn2MN5sJGj8tkFcCAlQpIoQIpBwkhsOYYYnMFiX40BGlt6LhgCqgYrFHwvIGVaYBQMUL+GAMV8jydLk8Takz2AotpnvnRc/2h4+llgypyp5YMU5KI991qDgROcgVEwLhlIzfLfZe6O3E0eLDBLYDXE9Hy4sXFUNY1UBzCSJsjTSYQNyMh+AugI+0PAF0DIzFBe/qj4mnpdR7ggrD0BhUr3DNhCoagB3YRBTSxiKUyyJ0j9nPnkYgj3fFkolWcgbk/WAnzWeciLD71wfUfWhfchIBusKupJGPjIUT18BLYYwzfOW2qceeBAMZcRQwtj9Z2dbYG/AGC8L0Ir3FR+aqGI+1nBnNbvNAdred54H/gdsn44x2iyeUb4E68e5NS85jz10hvZttjNPKec+wDN9w3Yig6mw5YLKTEPcKIrZQRHW13J3DDzPF2TcAWGUlx/vCy5b9Q09A2q+8T2G9jF2aHFgwNbyEUtNO3aZNCyTqsuxjLm8Fc3lw4gdtry2dpYX1Pdjwfw5dWtTSwkU+5CqSJ/pZPjN5LjN+47NsKrw2IWDMUtkyW5dmSN+rWtrBbFuokFAupr8IxNJPHoGos9FI9nbHfnscApBgw085zdXFNATw2sklGdcQB/kzH9VdISiZy1hy27a97q+6kX6DmYEcI2ph7ksyOdFUNx3BUzFPZbKBqyeDJg+SIDl5YNewwjsLZwGWo5X5a/Ym8AkE0AF+AH65F6NDdjuC/axuaGXV+d29npqdK6d3YfWDyVt1xpxeLpouVJZ47D3IUl1Pa1PvGUOu416wjWJbULC5B+j+8NYdIutmFP53ev11JtTU9H8JU8YAMhO72+tiusWwIRyUP5k+VJwIvyBQIEEUGuIHFxrJR57/WSGhgA2PhwO25RvLXKOdverFgsBJublEKCcZzRh3SY4QpreO7RBAu80eqLFMEwCUsEgFn+vlDCa+pag5Z33/ucvfX22xqwUNPd1loymgcY6/V4TlrO3qrDVI/YNDh179n+QN5SowFpnGElxT9966H6OupdQDXAM+q/8/NT7RHs6yQhkowNQUI94X1dv/fw6EKhDAeHb+TnOh8CAVBzduONxqA6EQqIYPCl9z9vdXxpxyPb2t6x3/+DP9J+zN6GagNpPuuK1Gl6MYb8rGlqTPpgsUZHU2s1OyI1sD4Bj+mDeO8MIWF/MZRkr2R4w36ysJC1YgnTfX4HnsfeZ+1ub9l7Tx/b9uayGGzRKJ6dPatXm/bvfu+b9n/+779jxULKfum/+Tn78b/y4wpAQb6L16nLEp117xJEB6387PLUXQ/GcgBe/332PQrlmLGkf+i59QMObrUuX039oXBK8twY0gEuN5Sfm3JKUAwTSqZsfmAL3BoFbToO2j/4e/+d/dPf/j/s4u7SfuLrP2F7+7v2O7/zr5W8AirMg81CoDBGnkMBgkwAhtLxyZFeTx5P05D1OxRnFL68JyLtoToHRaekAE0odbBupYWCAC42ZcAi/BEq5SVNeSl25BdAtDCJPyMYPRzQWS1ODkxMKvHdgY4LDZ0Yawo5P1yg97rBJ6soHg8qopciYW1jWZ5RNDE0qRSx1TvSv6Cgh0UlpUFE7sckVQAHaVytlopNgCmuHYcc+nKKzKXlJVT5en8ASjAYAHMUVY1JKgkXMcw4+0Lxee8cmJubW/bhdz7UQYin1cMHDywQder5q4MDvd5ypawmDZB8d2vNyqWctRp1TVDwaQGdR2oouSEmu0geSV9SJDfgAhHrC3qv3/3uR7ZF7Y9hAAAgAElEQVS0siKm0Ucw8ywgw0yMK/ldFLgrqwtibpXyGUtEwra0sKAUjJ4ifZEWwHxgWsdmit8CnlRZsRncKZaykcadiXBEzBXo8QuLSEQ9rZGGioOVSTtMBHx68KTZ3NxRUUZTzu/0tCMYdfcCuDgMmSRGMLkf4+fUs26Pho3EKwxCowIGmLLwzCI7lCHyoKsGkmn7yZuTmazWGymfaHnUOU1YCOkaVGQm1APo2C5rQI6oFLgQssW66N5Msz0xxX2cuNYcDmoOlFBIohBAQdRNMCm2Z8UJzS+vx2RQniChkEA0KjsOFw67edqXpz56XLKayJm5P5+Pz0kCmXzkhu7DxYFxenYuzx8YFo16TT+PTAYDd9YFBzJ+cRzkhA7weWmUYR5oXxGTYqICDfCSJgtzdvy9OLABJB30ruswRXLFe8ZzgGKUhobDn8aOphFQYjIeKHACY/lPn31oyTTpSx3rDftimUk+OqEJQH6GVw9FjBvhUjhjYo+5JwDV8tqyWBhMLWkckSAgA6iUK5qiFosL2vaQRNMQAuy4MeiNADsK1eGwZ4UczfVERuaS6IQD1qw3VPhOCKO0oJp1rgGvfX55LrB0ZaVixVzaE8kk5fG0HgybxdyrVlV07+/tSRL1/Nkrsbm2t3e1B8Pcub290l4A0LK4UNaEVQXlTOrD952dnsjnJZaI6rPS6KdJPAoBYpXFdMxmCnZ1dav3AjsEVihsMe4f8si1Zbyv8Bo60uSbKb2n+iFVS1soELfzU9JKqyo2l1eWLJdLmQXxJqnBe1HUOlLdZJI9x+zNyaVdXCBDD0gKTJgDzxpsOUAr3sfSMhLUtN3eXVq7XRWj0+VAbkTMcw1oiwyY4kYMNjWDZp1m34Z9mCsMDGCYkFyUFIBJA6dGeujy5dY9jCB88sy6NBUdjFSRyiDp6dnD/R1bKi/Ke4wmjyKP4QmfHyDiQjK4tqb9Oj+DJq+VtZUVe/RgT6+D3I8gD9hgrWbDfazaba1rppqAW/LMmIzsK1/+ihgmPGuvD4/cM26MxHxJgweYLQAorEP2C/ZBgE3WGGciTOlOb2j/9z//f+zqtq7rwc/z33luJ0P8urK2trpk8SjDhaSVF4rWbjbktVW9vfV9LeQegAx8ODcBjbnv7C/sF5zLYqrix5ZKS/pAc07RDeij/RcwJoRUhSCIgfYA2Fa8MHtWp8WUt6D7IU+hVFqgHqwVTKdhuLo/VkIsT9YqptBinBpylJ4tFAl+wfOM5CgPx/GkWjeSBVgTU66Ys2KBQUPCej2AQMADDKjx8eurvqBpAtwR4BBxCwUaIsoewBIZn2M8HnRjdPZSfjfDDHmQIsGb7a/8EI0ka9KNx33KTGPgDCjAnZDuJWce5ylTeMAv7jn2C1xnSbVngCP7BM0J3ytGuBCUqT6fUubkGcbgaCafRmo7hHUHQ6evFF/YVJLyiCUGe2pm5K5IeWcNSgIcwR9pKmAObz/AJv3+Tk9rkT1VoS94emEuH3TvIMAMzlnt3UO/lmJRRWDe+ACGcx8ABkbuPPXRo96Ro7p3JEEP7nWY9hqGQSMeYAP3/gIIVBJdCKafh0uw5zNYE/NKBvATgWG8noIWVFc6yMXPJsUsdD+8OcuHt6FnSeeq/07uBWCHy60mYheRRNtrt5TchowXLzhPK/X1xpfCNOQBFdN64Hf5ee+/k3Aerjf7DfI4ZLiAWwzJUCDki/j6uL8RLDKY4LAgCWvgMwCC8T6y6ZSFg2Pb3drQWQ2wzDkApoc0CwsL5LkALtgb8D7kZTf0NEf2Mr6Q5VJ/sObc4B2GMh4/blcAssAgkYeNeoBzhP8mq5JZqh9m3DCBeX1qefYEBgAMJgE9AWcYvLDWdTZmMp8lArIXUZewXlBkcDHdUmGqfctGLRv1qxae3FshE7YEYH7tToAtICA9CvecAQv1KHsENSKf57ZaNwsBwo0+S8C7PKOu8LoqkytYOoelQVNrjJowk2Ed4YfnXl/yVMsyBPcUzZsbmG5TK+QWLDVjTiods+fpmIRGNDE6V93vIMFgGLBsmgCRtMCtkRFkQ1J2TgAZvQuDNQ2PAO9DQQH7gHjsT/hBjQMTC0XHAnJRz0QCCa0tvgcWXzaZU6AARCrkX9SwrH/u18JiRUMcepydPYb2TWvUqrZULtv+g4eWTOetsrJp4VTWhhMTA4n+hT0OCwvqPGoDaibALOrfwQDvJz4jt2xsaTFGe3Zze2nnFye2vLqoxHaG+QeHkBrwzgpYdzSxaqdjFoxYvlA2C0ZtAkgXiilBETP5QY8mNWw3Ver4mvYrBsMwAAklANwqlbJWzMZtd2vJwta36s2xbW0u22QysF4XGXtR9SMhXJyrpPpy3nDdu4OJgByuD2z2VqsjuR+S3/PLa8sXS/be5z9vu3sP7PL62nqDsdWQ8tVadntHmmVEBvCNGmFaftZ1Bx0xGble9GON6q36nadvP7CHD3c1kIExTuAPewym8tRdnFUwZ2Gbs28AZrJHjqcUk2F7/vKNdTrIM281IIe5Sb/Bz1I7IJHG2zIWJuBiwZ5+7m0N++/bTXnCPXv2SkMc9hMGE7IHikfEOEMu+s47T3V2oMa5vblTwAAeq0eHb2SHwXCIvd9N5T1BtlgoKUWcAbwgdMInIgzAAEFhFMNAHlghn7P3v/RFe7y/bbkMfRG+jy5JHw2m9m9/95v2f/2zf6WhA7LEn/raT3koXIBzjqHD99RlMo8XicsBLvl1aojzPeN4MYT/HI4jBuwP0xJ/wJEts89kiQ5WOao516Q6W8tTEznMFAXLswM1mk2VFBemHKOgjftmv/rL/9B++3/7p1Zr1mzr8bb97M/+x/b73/x9Rfnu7u6oIMC4nCZERp4ANUzkksjhhtq4KS6XKmtqSDCRT8ZprvBYAIHF74IJbFKH4W0VNgXeIUR1AzDV7NGDB5LL4J3FhgADjEJhoViRtpmvpeWKYn8pjNl4KJ5UDPb6FoMSPmLaQJw3oAZpcC2VnPv727ZYLtirV88VAQz1PJtLe0x1u2eXF1dqEPFAmNO9AeCyuYwKTq4thYFTvgGoAOwAOZraYDmQKdbcvNX9t0C88dGSaW0ipsnWxdW5bWysw652U8zhWJvS5vqWGCZ4gCXScfvw4+8qCnp/b1ceJWzwTx7t29py2SqLJcX+YmKLpIBNfXllRUBPo9VSU/3s+XPF3JcWSNZIiR5MswTLgWYf1hvJl4AQNEzXl5eaGmDyD2NjZblshVzKEuGQPd7HdyZn0xFJF0yMKXrGVirlrNu7t7u725kfD4o2nyJSVBULJHV5PHW31bPiIgyOrptjZ9JKnaHhYipB0Q2ws7q6LpNp0fXxe7nHKDEiySvU82IJyWdDtOdEOq8pDAUrhzBFJpNkGhj8DGgcOcRphnmOOcyJdebnKU6ZmipNBF8rAQIt63QH0sLzc/lMVvRgqPZKEBmwkYfEsNA0eziSySegnksmnD5PU8jzROHOIaOI43v8OrI6bJkG8ezw7OG9glEzPh9R6e5DMgKf+7DA6OJaw3zCmFLsslrNGR5h9yTBVwcAjmkP5pZQgrlHarIGQ7HxOFy5Ds02cfQwclqWK5bs9ORUMkXAVwo5rgX3BUCXYh3plqbe+KzAFEol7OzkxD128KxB3ESqWvNefgbsCXxu/jsNIv8fdhrvF/+cTz/+rtVr11Yqpe3u7tJGk56VFhcknWm2W5ognx4z/QppL1haqYgdynsH5GY/qFSW7dWrAyVL0izD8KpWb0WZ3tvZ1bWDaUWTB2OF6TKJhZ8+e6bDnH2q1gCATNvO1oZkAJj49vstMUUKpZxBLJCpbCCs9E0Off4/BzWgLg35cqVo4dDA0qmswO6rS9+vZD4fDEmax+fmc8RjKTs+PtVn2N3ZlxSTwrJxX9W+wL4N6IWcAZDfE+3C8ieBFQbQh3fPaOrMAzxOFhZLAuN4zXAormIa+QnXCnq82A4BZ1pMhrB8FlTwYZ7r4GHHQuGAJp7IL4f9gB0dntmbkzMFfSwtLQrQWljM6H1e315q6PCFL7wvttjz50d2U60r/YrmY39315aXVu2Tjz4RUxBm6d7+pq2sV6xavbTXB5/K1w/mQpEmJM3eVXfGZgo5RVoFK6zOq5s763WQRQA0IBtieoiZa9ouL89VhCNraDS61kEiznpEXoOHTCBsNzB34glJpmgKtjbW7cnDfet3B5I+zUElZLM8vxjcI9/h2iBFprEC0MC8/XPvvmOLpbx1Wk1rNWpqvDlkGPrwOrChAC4WSnmBBFeX52Ju0bR++OHHYsgiTbi6udIeB0MNU1/tpb2enld+N3snDR77AazMyTRk//rf/L6dXd0I1McDC0YH4SIUnHjxlAoZjbDYA/kHc3MaPTWXvYG9eAmgGtJ5pZQxmZIzqGFSnvR0RkCMeMLTFmH9jGF7IGUY6z7C7PPmFMlPSyAFLCr2/RgsFVhCYon5mvdEOrNYijVeE6sYcGUuJcGYFmABP03qlqurS+1ZyNuVnDvBvgAJMvtqVCAoYQOc2XzuxXJRno8wLfEm4ozhfXO9lA7XcyCI/ZjBE4bnMHXjAD3jkZ63dBafEdhbLtGRfDEa189xPkXjUYEcgHewR9gPlZAbj2uQw7PBZ7y9vfbvj0YltaWp4rqzzyo5MR6byT0y8kKZh4QQBMH7o0aQDxNspSQ+jM4GgCGFxxR7gXuoAmzyWgP5HHJvKExkDi5ZJHsFMiaGDfcylWcdwUqk6QfoisQx1Pep+UJxcbanM/UHBAJ8jGo/FwAW4OcZMvrQlGdT6bczhrAAnm5XZyMsOCVOA5RqIIL8mcaIJxQmFj57nHdDrRueAzGUR860kEeh2PLu8yTzeAaSyNlhv49gV3pyo7OzPJ2R9cXZGPaQrc9+r6phNWdRD5+Rz4snimNfwBf3m/fOgHPY7VmCAdN45P5Ksi0j5TBgbYVcYCjvskOkPXMDfGponfuGHw8M4pHL/pD7Iwfq9y2eTFh5qaz3qdCLXl+G8khZYfFxb9i/GXhi4p9JRu3dp09m1y9sIfYhgZvuc9TFu6p1r2faAeCI6hiaa+pO2CMAsAwhdQ9C3FNqVwdqyovOCAbUEpsODzLk6Rq6DZwZESKwYGD1ZkfP82f18H3Tpa59ACKkan4tOPsAgKmJuJ6cZwJhCSPScDJh/S4+p0NbqSxYuZiwcf/K+u1Ls2HTOk0k2vjnNq3RbvvzHHH/RwDX46MDnYNi3A9Gls7h2UriYUKhQi+fP1fSJ0ONQilr27t7YsMAohDoRM2CRBsADTB0a3tD+yOSRHx18V9kSMJ5wjNCyiHgmq5DG6N7ZHj4jY70nAAowfSJRmDDhmwaHFksGRY7m9rCSQX4Pw5cei7PLIIo2KfMQuGEJOfVxp0NJx0BE4C7gw5u/7yPoMWjHgHG58ok4haPBJV06wElQaUQJjN5ydyW1zctGImKfcj7Y9AOwBUF9MH7cOY1K7N/5KRj98xzqxWkzjyvMMoAhmDMkWQ9tUqpZM1mXQbunP9cW4Y3DHbxzEW5Qi+HX+pt7d5CkYTt7qJQMbu8rsqPDVAjmciptggEonb3/7H3ZrGyrul911PzPA9rnvY8nX3m49PddrvbxA4BhcjuIG5ylSACBFArThoUuACkSMGRbXnCbsc2hEQKiBApMcFYwXaw49jdfYY+wx7X3mseq1bN84x+/7fquEFB6qtctHpZW729z1q1qr7v/d73ef7Pf6i3nNG8D8/itDVbfTG86EuR/ocDE7t9fd0yiaDtPvvQbl7fskgkYH7fTIn3lauS9l7OTNIeHXnDq2EM9xJGKjYOBAch/YM93O4x2M7KGiaTK9jp+YVqhHqrZ2eXVas3B9bpwM6aWK/tZN7U4p1+W/0tISyoJYbdtuw0MumY/cAPvKE6gf0aUIg+jD2F9Q/7FrAYWSIKA5neK1QHgHVon36yN5fWAtozuA1pXdar+NrCWg4puRrrASwO4smYffLpxxaKRWx5ZV115OnZpT47eyTmHoChDJl41gC3SHh//OiJnZ+eq/7DboG9jKCWVDape0+PRm9F3woBAQCM7+VZpr5lXZICjkxYnnPplBQu777ztq0v58ymPN9tMbcUDDLx2e//3r+wf/yP/pnex3/+tb9if+bf/jfVR2DsD4CIVZJkh5Jou/9dWCnB3FUoFizeOZYBtLUAtxbMLf73+8yt73F8q3P5YiaK+Jy5JT7W3BtHdOe5LA8giCQF8ViV+zyPWOYAHHlsMvTYz/zUz9sv/+LXzR/12xd+5AuSl8DwaLUarhiRhCbu0gwxoqVoGY5ta2fTYomIKNaKJe6O7Kpct8ODQ4EwGOOS9sDEGsP58/OS2C6379wWsHVZOlfBqLSYHppyzPkKQqZ3n+9bfzC2bDqnQoXvp+lot+oCI0i2A/FHHuL3+KxeqaroiUViYlnAjGGSz9R0fX3JIHHt7j6x5ZW8Xb+xo42IwjYWS9nzZ7s6NPAhQ9JAEce1hRlC3LomhJIjwjAwMVd4j05+4fnMB4Jrhd+PZBVE0eNHhQ9RkOllWDJIGGRQ7Cn4+F07W9dUkF+VriQZmvlpnFJC7b1MLftdTW6y6YRkd/hD1GtV23+5Z3du3bHDo2O7d/eBJmqfPnkscIvC9MatmwIdKbL6g4mFo3F9L+wSJA+atIeDMjgFGFlG5sUEZzJQKknQZ7axumSBGXLIgq2vbKgRpkiiWHOWDxgRuih1CjCAHafnprhn8qZVac1ayxXLms4TC49sjiLJ6ySf86QlfC4o1FSH0nRhXt7DZ4Xo8b4ki3xOrr35g2qGAZdo2ng9AFMAKKYSTBMBe5ikKE2MpLZEUslrmsAOxwJHOSBYT5IxUigGIpqsYgqdwlS0i+4ekK4rE99cPifzx+W1NU2QYPix3piAwygBoKnX6vpvy8srTgYxGwtYQa4G0EsTxRSUQQXgE8brNDjyQZozDjlQAYq2NrfF8IK1woFKk4GMlPVIk0jKFdIeQCk3hScljGKwpwMVsKNauZS5K4U3jRddIq8N+FUsLGl901SxVwAS8NqKcw9iXA+gtKwpKtfh4uxsHqzgFWOHJoNn8M7du9p/PvrkU9ve3tKzAYPHPYsdu3v3lp0c79mwz/WkMKpZ6erc1jfX7ez8XBIOnquDl3vaXwCfsvmMlWSmj5yyq0MUiTOBCxSZL1/uq9FOk0SJkTLR8P2BmH5urZL4OBNDEp83ig2Kcq4hABAAznDgEqponre21pWmw9QXejsALZ/dMdiIhUeqGLbNrXWzWc92n31b0kDAJQrddDovPydAS0BePgM+gTDJYIfu7r7U+wc0R2aIoT37MsWICw+gOfFoP6WgYOKLlxWAhHyNRiM7uzgXYE2DzvdQITBNRgbL9afhYi3zfmHk0eicn0JHR+ZCgp1rWHlmCLoA8J6OvZZJFa18WbMDCrJwQJJv84ytuESog8fqjZoKpOEANk9Sg4onu88FHJCKe//ufXnTvXj+QkUwklMGCtl83EZTPEM6tgL9/fxSJSm+Taw7JXzNm3GXbhqRnI0Uo2HflC5UKKwKrKRxg10ErR6WDgyyJjICr0v8JD7eGwjbRflKzSkDDACZsN8ncOv69ZsCnvHp4tzBGJ4GT4lLc2YozyVJehSaPKBvvv6azjLkKci0STpbWS4K8AwFSagsued3BLBbt6Wim+ACBG5ubem+EJzR6tTE4Dw9O9dzx94P6OrA4JDl+B1z3zuIMpjkfvuTxzYDrKtU7ebNW/aFz7+rswD50hDJWQx/reln8mDSi1jX8kesVLUPh8KOpZDNJuRXAiDKnrNgsMD0ZQ/G+wzuBgAf3imsK9YxskaKdcAJwEhAPe4v922CeTaTGopUWAckwgEAZdJiguGfhtcT1xHGCmcxexPnH0xhybQkG3QMHvnVBJH/EiCCDxSNMobGLoGt329ZIOiRR54ZgSVpC/hYq8sCCFkTnKXCGDwECwDu4OPZE+gEQI/VAvIcUnE5M9hXCsWCAhWoM3j26E+ZPvO+z89Oda7RGAg4jDkmhvws+z3t/7xXnoHmPM0XdpG7vsgqnIeVY8oBtvJ5SImMOflhuyk2CUCYABSa1Ch+M07SrYEdLC+/M1GGjcU+LlNoGgSv8yvh3HQSD5ceCUtYnlMwnWlmoKHySuwRPtIgkeC5FDj2AoZtw5ELKUHGImbLmBAed+Y42YgzgedeAdwzMCXUQDKhue8j74H3uWAH8XzxfA+HLoBAYJn8h5wE1L1vWGgMDWA3zFTP8Xow7JCQh6NhDQQk9YQ9JmDHscB5z8hVHdPYAWuOrYS/mGNTw6IAk46G/WL38nlg3LEmeY5CPL/DgQBsJVNy3UkHpo6ZkGSactdrBjPKJbUu2IUMW1n/jqXtApiRWouZgOddMCDgSIb3XoAL/IdM60xMHJh/4bDYQatLOdvZXFONrRQ79nxYYiMkhyMLwAIk2IH3Pvc1U2gU/mEzBqz4lDqDaoU6jN2gmffL70/D2sjn9L6UiIe8td9XcBGgJp+Zf5+QdMrP44Hmg9UOg7fv/OHw4IIhHIm4NEWZvzN8CFoq5QzkYW8rOXICGzzu1iUBLNGQXV3u2dXFU1vK+s1v2DGUBYIjWZsw9PN4VDfD5qT/oNbFL1ED5sHIOt2JefxRsbdg/jRrdYpFG81GqiHw+FnIPWuVmuo/1jiDh9X1dUtlSJ/z6t5Wrgii4NmDqc9tHGu/ENAPMAKzMBiytZVlG/SQ7u87r7dg2AIMlPojnZEoVGAjwSxjUKNkV1hxAZfSW8JCIobnkM+C4YRYTpelC/MFXIgC+964N7V2pWNB39QKxaSl0nHZTRh+wvj1sXels2L6JNI5W1rbslSuYJ2RmT8CaywkZpx6qOWiAC+Ap1YX9lRQz4gXOzWeBYBv5M0Cgb1Wq11JzQJTByBGz1qvK6ZgMh238XRotUZFIT/UIDyrPk9Q9iAAXRAEQpGEzulmu2+n52UNo/ExCwRiNp3AphpYf4i/lgxabTRm+DA2XzCicwcAK+QfWzqG19SSHR08lfn/9ta6hUM+S8R5v2OpTKhVhXyzXqbYlVy5VF5ZiMAidpJi/OgiiaS+B9sHGFywpQbjmZ1dVqzRGlqjNbBKxdnMYEUxHU5kizOZwQR3wVPUFnFkrIO2eTwje+ONV8WaZ/3DzhcAOhnZ1vamFB6AbMfHZ7I/YLhLPYAhe63asatSW9eg0eoKLAYAVw9CIMdsYlflC4Gx9MH3H9yzSr1iB4f7VlheFjOxVmvJH4znm7OZs6PfbcrTkd/1I1/+svbqTz99ZCfHp/pM1Idnp+cC6bZ28K2GfQ/zFrUCSedtq1Xr6ivYqxlC4m+GlUi315z38Wn1EDC3NldRGABw4k/JoxKwXnto//Sf/Lb93u9+ZMuFlH3ta/+x/ek/82MaQHt8jrnFNRYzFvh4fna5hGW2Io/SJxfgFnuq/BMXQNd3JCtGl286jfp38fVdf+N38Vrf/5Z/TVegd/lCGkPR+wGt5vHLou6J1ctCcvTjhRcPh5rgBq9jI8HeGg2m9rN/+xft67/86xZNhu1v/Nf/hVgO773/oQpuJqtQLqEmUnQRQY5HFilbFBocbpgaMn2lqIQtUavW5oXG1G7evKGHl6Shly/2LV8o2o3bt9Sk0CgiS2STYAJP0ZQr5vWwOfN6IpudXAh2DiAFGz60yhFSgeFQskIi2aHJItFQ3D3N+RBKM2lKMfPMRjaaQCfu2ub2mj18eE8bJM0vSRPo7Nn8KAQwa0QTnc7lVHwDaEFv5kBUIU4EazKtBl/pR0FXlNKsUBgCYoBWA2rdvHnTzk5P7HPvvGHDQVcJlBx+NAEwk5Di3bt7Xw0XrDiKvnQeT5ys3bi+LRklSXfpdMJu375h6URMYNe/+Oe/a2srG7a+cV2F+vrGhj1/sWuPnz0R+4nNPJvLC2zhEA9GEhYIRyVLYv9g+lGvliXFghkGw2ttbVVFPtp7zCP77aaMmJORuHmmAFw0v1cuQcfvs+WVog1GGJVOBehRICtNKBoTqAPrio1Na1SFOv5gMLEcY0/+sqRvsDzn00RYgUg8mJwwtYZRdHJ0KnYacp5yBY8fPL/6ls4X7LyEESkT8ohVqhUVfYQUcF2RPsmTqtXSPaH4gjWHvJaij+kRk3kKZopCJZSFoDljxO5M3WFuMRHZXN+QFAnGE5tuvdUQuEUDqQIuElURhEQP5huMCJfyhGHpSAcgExzuMdI7AC6KUyYkOzvbYioh10HqQWEGeEfCGX5s+ImsrWFgCZMNcAzWX17Xkecsl03pv/NaAFI0VAA4C+CQw69WvpTX28rqmsEaAHOkWBftd2p6fnm//IFpCFOSySV+czRKAp/xLmOyk0hY6fLSMum4JEIckjqkRRGP2fHpiRp/imQOTkCbUvlcflueGd4ApP545HnR6XcFUu/tv9SkkuKgelVR6h7yFAxAWdtMqt9//wM1wWvrG3qmYcEge4ABhdk0gCaAFibpyJSc3Geq/RF5CAeqC4pwNHgKjms72/KRIGmGPQZ2BWsnnc2qQYLWTcPL/ZVMEilOImZvvfWmZHa7zz7W/SShB1o7Bd3e3qHzMguFBSxmM1kBMKz9Z7svxPCAaTmBieLBIwXWaFypMmosYLgGgzJwh3LOdFVG9jSQFFFT17TCukQSDohPQ8veC0tMDTTRzayv/sAqV0iyArazfVNylhe7L/R7WAsBf9iG/amdnwB+5gTuP3n6XF49TkZMg+m1JUIP5gm7Z2cXWtfIdrqDiQq2UAhT+QcqAB9/+m0xJ7dJLi2mlL7YaFVUNAO8IZiXoTKN9dxfgWQrNgT2WybXAGbt7sBGE7zyphb0R52EoQtAErd4NK40rFA0bt/+8GOLBGgOOy4ZDFkCa1Zeey5ZjRS0Gzsb9s7bb1m5xPo6dQBkrSZ5LoDB+UVZJuvOcwljcqLBu/bmG6+JecuNQTJAEquHM7kvwxoAACAASURBVC+RtGQ6o3OMxp2bzrMmuQLpszlSrZI6kyRlbsLsIzl4Yp//wR8UE4HnhvXIQAYmFAmNAHS9wdg++viJPXm+Z8FwVAMLjF2/9MUviBHdrFXkV4VMgybFNeGYR/fmoSdZgctsYkjQWf/ZtPP2g53A/QGsXqQJOkYBTGuGFiExJBZ+nbCLYKBWGR5hGYCper3mABsPoGLb+XqFMQhmcMB+gP8cCYAA0mHtezA6kNcupNvsM5wZrGX2ekoYeTAGfTaxqeqIdqsn4A9GDGsW/5nRsGuJaMhWlwktiev9OCaRa75nUxg1jjXK/s37YS/hGZFvYCCos/uK650gAdKBEwK/gmGldrLPA4TxxV4I0wPWlwY5w5E+O7UKvwP2Dc8Z+002n9c9Za93Msaxznn+zvCPekFR6JyJaJHmjKOF75bzUMLrx8kNAcio4diLZLrO3o7v14xE24Res8M6n4cE8PsA850BvmPYAGyxmAl0gckGgEpoBhs/tZQ8yVpNS7L/hQCMYJLB5AJ4nohBxj0Sa0rML5pj3id9NymKIQFREpC4wlNgHMwAWMifAT1sbEjiYG3puXdSFFlHAPYMYHE5oGwyJLIeBkNM30e9wfCMewAyxHtUU0RSuMelgbKulCIYRN7l2ErcF8AY5ICJWMSWckibCVWAOTZE2ygWFYudICHGm4CdzV7XRgIKAzpnYYBwz7n+8ltlL5z/0XsyU5Pq2GWO+eVM5WHwjCR3kwS3D7M3piYOBqvSRwHGOm3VZIl4xFIMyuIRS6QS8mpir3ThGTT/+D0hkSXlD9DKyez4nUo99Xh1xgFY8X45Ey/OS7K84PnM5Uh7K7jag58leZNE875jrrL/sX48JOix/mHHza0UCHoA6KJ2YV1G4zENOwDWsIJgQMgzAFvJ2Xe4pGSS2vmcOtPaLTt8+amNeiXb3kjZcFCz84sTSbLZz9vdoX4/dSReaPFIcu4Ll1UtXK01bTT2WyCUsP2DI6s2qwKl+X3ymB0B0hbU0AP6AXawZvHYUtIbRvrBgKWzeQsTtHN5aa1myyWRDkeq9QH5ORuRFuK7mE4mbAn5l8drtcqV9uIJkjN/yEIkKwZMwBX1EXVPvoCqwyWW81moVfl8U/Oqv5J0OxSRdJz1wDkKELu1vmWV8pV1Ww1bWs5aIY8EOyf2WrtRFmuYMBLJbMMh84cjZr6ohRJFW9+5Y++8+7ZAIs4R1jd1IEAdeyzsYQYsE9VyzquQ+wGAzn2SbG4KM9ZZydTq5c98N3neeoOuNTouZAimKaAUTB9AE7cexpYrrNp4RtKuU8PAquYxD4TiYu7I8L/v2EKsYVc3xgXOE3ITDvqtkI3beNCxQiZmk3HLsum4bW2uSq4bCfqtWa9ofdH/obAgBXD35Us7PjtRD4wnJJ8XFiDSP74nW1i1aCwtuxHuOzUaSY6t7oBIIZvM/HZ5yetSjxE2MVRd2Om1BAZxfiPHl+1Akx4PO5l1u3Hjxhz0Z4viTMAmoqB9nYCaRsOxEYPBiMCu/nBg5VLdGnV83FiTE7EHGc6ur2MDwcCza9/+6CP1sKgK7j24o+eUAQrpqPjdYZOBQoChjxjHMKXHI2s1qhr6/ekf+1Gte84tQoxIpQc83t8/VH/BeUftTL+O11Y6lVZvdlnCa+5Sklnqr1jYb0sFEsJnGkYB9DHwvHvnum1tFK3fqdj2FqoEWK4z67XH9tv/9Hfs//o/vyVlxlf/6n9gf+7H/6zqWlh7hDPQB7qwEk3DnCxRIXfOb4s1y16x8DD8TtmininWNczb4o3vGrP6rr/xXxNu8/1f811cge7FrtISmQw6b063UWmGqsml13y0EkJGZYbkFpPSEhd0QI8kOD/7079ov/or/6OlsjH7hV/+WTs8PrX/+X/5h0L8G+2GGFabW2v26sOHVq/W7A/+4A+1sQAscMAyhUVSJwQWSrcmtcgfura9va0GlOIFHxsmvzAv8ILh0N7beyGJFdMamBtPMZK/vNLDTwH89jtv2dJS3l7sPhPAsLK0amsra3Z0dmLHp8hoziwRTVguk9N0AhCJwxGDPYwF9bmnsHvaFk+FlZZ46zapGST5XQkFZyKEZ9Dp8YmFmBYPidzyS7ZAE8DEq3x54YCXUFgFFM0xyVkwN2CEACQ5WUNbxR9/QNJPT09sa33JRvLAIi2IBLyqSw6rVm1jY9POzs5VsOGhlS+SHknDG7WryqUkJXfu3ba7d29rivHtb/6RPf7oQ/vyl37UPnm0J7bVjVs37MOPPlDKIPKw84tLHagUHry/L3zp3xAF9l/+0R+rGKfIHMGgCXitUrqw62iokYqMmYycirE1GnQtFY/ZrWvXLUK88Njs8qI8N0TuWSqdsJmf1+fa4FnjDj9AGK4/6ZGYhC/MRCkGKFrxg6DpPzzaF1smFo+aL0BMLAWh86mg0KThIY2sVqlbuwmwQBw3yScZsR8s4NcUplyuWaG47BoBLw1+wc4vTtWkwJpQkhBG+72umn/JIuOYzrv0JuQ5NSXjOLnHzOPT1GQRIDAdjWw5l1dzhsYe01UixWPJhAphphEUiBRxFHPpjIsLZ3qptKIuoGzPlpZXVDCRSMYaochxiaE5eZY4LxEa1L5o8kxVVJwPR5KJ8QVADLBAkAFND1KZmRgMJA0CkJFml9K15LMiu0IWPFKqmk++KzDXKOyQ7rIGAWtdIzN2Rqrm0T3lfgJmswfgKwBzgSYBZgrsBSKrmbaxp0D7prCFBQLICEi2vb2jqZ7S3RIROzl6aeNhx05P9iRlXt/aUGHDmjs9PVaR/uD+XSsU85JAw1ajiEG2yOs+evRIzQXvleRWaNJQwKORsOjSx8endnFetuEACnV2nh6Fb9tYByj310lVSV1yAQMYKnPtmMwhO3j06Sdiosp3amVVTQGA+mL9UMBSGL762kOrVS5sb++JQOTVNcDPrpgq+/tHToIac4lpFFy+mVf7Jay24uqabW1uCJzg+eN5Y1KIXJXpP54QgI3IkilsBa7HaZiDat7YR3mmKGTwKGHfkZTv8lKgp1JGe7AZEpo6AkzaFFYZMsOBVWsk+gAkTK3d7FsskhUln8nzUnHFdl8e2JNnTywc9tvySs4CQZ/AWvYtChNksawPmB2NNjT7l4pfRw6RSvntcO+Z9ksM90mYCsU8VqmVnC9ePC6WFfs9lH4aUM4pGhsaSIBIpHZ8dlL2BsOZJAeor8YjEkGjtpRfEhODBnplY9O++Y1vyQ9wNibFC1jEK+ZFHXkXiXX4tfS7ihcHlMR3jbV1cHBkZ+cXlssXLRxN2AmJtX087cZiAMK6gzn76iv3lRqrfh6GwGA4T1AaWyafFxMW2Ynz4XER741aXYwQpv3JeEJAyer6qhIvkRW98vAVJY/RGDBgyigZDO8OsyYm7PWWPX22bwdHZ2KrAoht72zYztaGpeIRi2DASPPt5VmNWaPekZyf55W1lyQ9r1pzIM1c3uU3ZJ4YmuNxxD1wMd7smzTc+AQBniN9IMUKQMPJF3iG8GfpWioD68n5TWl/xOOs29d+TwKtk3sDJtNYtyW1ZxBE8Qzo77x5TGxcAAgxaiXncMltyH8YLPhCfqWCnZ+VNJ0HfMRFgddGnuWdjm21WBCrUSmVbabh83Rkf1i+am4CbDabIPl0fj58D2cIQIhMomMwglzoC3tnOp1To4mMigKbNc5ru9S/rp59/p3/X4EPTWRHrlBnT8kVC9qf2FtZ2/peptpK7mTvQhroLCJILVvILxbgNQ05r4PcDGYm+6j8osaAKYyRYD4TvQ4AkFIjDtNrIR10TTVJky61cRHvLvAyhNG5MzSnrsITFVAMHx5Ymew5sIJ4BmFF8XvZI8Vg989ZYXxOwFH8SsXoATxwYB0NjlIn5+AWTRjX2avkOFL/PHo2uC9i/+OlKHCFxtDVWjr7lRQJU41BJd41yMMd41t1qw+vIRgz7roDllErcH1k6I7Ea4gEqOcARqE+Zhi2FzJJyYqdF99AksZoCMARIJvXJ1hlYN3RwIVSAD6hcJgni7LuuSf6mks85bWJBDUSFpCFFBJAjVqGZ4/74IJlGGZ1VOPC1pmOGCJK2CYWGQ0nrC6uL4wfgFeebxfk1LcZpvnIaGUB0pO/opg3IVjfeNP5LByJ63cjHeO8Z13gI5RJZSVRBYSB7S12HSxUr9dZjYwnYm+xd+qz8rOu35Rfpv5g/C/ZsgMRnSH50FKJlCSEvCZ+TAxlFjJlQDvuj2tcp1Y6P7PJoGGJ6MxyGb+dHD21RqemJj+eIPGzqaAFOhVkWslYVjVgvpCVJxS+QaFIxopLGwpHGE76GkiSDNftdTRoiEXiSo6j9mOPxF/L+d/CZhyaxxeQZ6snGNA5CYDBwI5rBRMJYBKfIp7xvd0XLmjB5zEPoHAEiwvnbUv9CIN65p1YKuNAds60BauROpfwpnoDKbFpmBeIYRo/syQp3Jx9mNNP3TATv0p6im6n4ZQTAY/sAiBvzSYd+U6FfWHZSJAyfXFVsYmFLbd83YKxnN26c9v8YYZifWdgz5CEJOZBX7X9zrUdsfzxkpSv5Hwf5izmjCR0azxCakaf1hFYyzCh3cOuYSCPQta3mM4zs3KpZqcnZ6p/Q9GUrW1cs1aXsCfOBr8CYWBfR+IpSUiRJLbaAwv6kE+7ACCUKpw7h0eHYiVihdJv1y2TjFo2G1GAFr0IaYk2HdrZ6ZHqtNXVDd13hjpX1apdVkoC8mCtoSLgjGf/EXMsFLdMftVCsNuSafVFx6cXUrPAovMHo86jC9aWElvHYmUhxyMtUjLFgM+KhfxnIDRnFv0PKdYMPPKZhK2tIUt3Q1MGVOfnhF8RlBGwo6NjPaOd7tiurlrqTdm8UFsQCvPaG69IHkrtDHEE9uH6atHu37+rfY6BPCg4dhvunMbKoK9hjJQfJJLiubZUtD/1oz+iwAx6UoZ41Dj83NHxyZzNOXaBT0k8O1fVs1LboSq5uCwrtIE+p5iOi6HOgIIbRg1dLGZsfS1vy8WUDXs1+4G3H9ryMh7Sfuu2RvZP/rffsn/8j35HAU0/+bX/xP7cV/6sBmNmpNHSHznW4ILV+q8EtxQw5vYmt806YeL3wa3vAhT6XvkWmFsOzGJq46Kk3YKYM7dI32PqhOcK9GIdTS4OXgWIzOgDNupP7W/9zb9tv/H1/8G8QY89fPO+NkNMvUk6AhjDFFNmuZ6p2Fogwzy0eCWA+EL/5oEvX1XEhtrYWLUf/tIXJft68eKlJZIZvS8OZfxENNXrE//ts3g0ZrlMVpvwxeWFdYc929q+pgdub/9ATff62pqm5kxhlQwxGtrB4bHliktWqxIz3NT0Dt8JItGhMQM21K5q8+nVhbwhbt3asus3NyUJQjoFO0wxwmi1i0tqekbDqQprilMKGf6ughHG0lxaIL8QptYtl5BEwULhw/fx/Ys4b4A8ACwoqTDfaHRr1SsVlDQEAAhMVK5dxxSyY8+fP7NBr6PvpQ7kmm9ubVg8FRObC9+ip59+bLevX5efDsAOVOyLctki8bjFkyn5QwAOsHkx/eY9bm7u2OkFxpCnTgISpgBEkhmxtZUVTWeR6MA4yOQLooRDca6WLuxz77xlk0FfHhUciDQ96KMx6qw3qpp8wapisqcpYKcjPyA2bq6JMwZ2TSrTL2fiG1JjQ+obEz9i7fE5ATCi2IIJEvJFxMThc9D4yKD0Cq825BI4XWC6PLAGUhCv317u71k6k1JsPOwKpA1M9STpi0U17cDPhqeADZa1yXrhOjA9ZcLO18JQmII5Cnuq3ZYpOKUfExWaU5nehoKaNFfKNTEN+UwwPpAxOu8U5EZhJZxU6w2xmDiU8EXjuaJwZo1TFAJQAtbwHurVK11fQJtFXDjAL8AUP0OtzrS8Ve+InVaplW17e10yOgrbSDiuewGDBAAKj6j1FUIEsvp8+N3BkKBhFOtD68HJEjWJ9PotXyjo+eRZZtLPtVJogNhbHrFhuB/8HH4NXBulgAUCCi3IMxkNBSQJIzii1S5bPp+20aRvZydHotzDbCE9lKkdUy2BRKsrVsinVRAfHh4I9CWSGeAFKvzh0YmaOtgRNEgYOsuDcjLVQQ0AxxqMcL87HRkXLy0vCzjEp4kmAcAKRoCkHYOhUkkx4aYoWd9Y1/ug2OS5LS4tuWjkbkf71NnpsRLSMP3meeE5zeSyKvIxrHdyv6G8dFYE7EI3D0mOzTTzW9/4pliNGLMv/M2Ywr/++mtq8C7Oz2R2D8jiYq2RusE6JBkxomJKE3SFhnjEcgF0UAITUt254Wan2VLjynvAENX5kGEi7hOTjIYLViuph/hala9qorsDCsA2eu9b31KjAtC3c21La7O4nJdxLTIqPhcNwHDosffe+9gODs80haXp7XQaKng214qWTsaUjMd+k0hG7fj0iJv1WeMMM0eSBjEvJhpiIO1zkg7MyZHXNZzZewg27sjSiYSYwJiEI43M55ftgw8+tgkBEz3YbUwGfWJuOd+joPV7bStk0/YAmn+lIr+vJ092rV5HWhUQYwG5rtLWgiE9h9GI8+G5d/uWxSKAGmOZC8vkXIEZSRWkAKNeCukgUhZnus3nZWiTIWUVgGg40CAE9iQMmkqtpnsI2AMrlTPk/MwldGXzBfP6g/bxJ0/s5KwkRgWSMUxs0+m4pZBMYmYuZsVYaz4cjmvfX11dtm6vZdFY0E5OKWYBRQD4EhoMIUskCIZagf2FtSOfCyPVMykmKIA3jR3nPNeP89dJjCaWSMBY7ivYAX+kSr2hoph9nbOOVCnuDc8S9YBAYeSTqaTOU5p9JRsTwjDCbDmh12e/BGjm75wPeE4hj4A9A0gAbqHEZPlDAapN5yAjPl+wpGCIcTpNVeADVBDsACMB0FxMhpnfSpcl3SPtpQwU2LkkmXLMHJrdBVCgxGdkgy3ALZgZeLg48AiQi/1VxuY0+6TaRd2eI/+4uTE161jFPOU9Em81z3hTwpaA/UjE/EgglcDruSyMfdwNJd2XItPnkjt+J++VfYH1A4uLukRyPElxeB3YEzA0AKmQgS7M+UlSdCARTAOuAYAbewVnDg0T5x5MKZeI6IAhvnif7PEATQufV7F5kSaSfAybSuCSS7Ck7mTfZm1pWi9seKz7yT3RzH42tSgAI1YFfewukNY5cA1POpgtnLmL6TvvyzG23MRfTGXDf28RM+8AF9VlSkUcCvxlH2QvwiFrhKcYagcYvcGggAD2bBjSsP8AfXojlyxJ/bQAfGDIyuoDttk8tYthD6xCPhM/L5bTCPAbYBhpIOE5DAdg4rghFgEJfB4AVeSIAqgkax5Krkhj12zXNFQAKAEE454x8HO2Iw5YZE1wXXkmeG4WIFp/NBJ7h7UkQDUQdGwxQEmSOSUVBMyeWQ+lQZv0XyTvc4mxbDZIFB3LEBwgy8nIGDZHdR5SN1I7sRaR41I/MjzC+5Jahs+yUGOwn7C3UAtcnp3ZdNSyeGxqiSheQT07Pz3QgACpHezc47NzDUBnIwesIYXic7OeSdrrdEnu5PkuCsRPZuJ2fHYkAJVQll4LqSn+U1GBNrdu7ZjXO7F640qMVPaV/YN9MVvrraYtr6xpWO0Sjh0pgCEV64qJCucXUlHWzP7eCzE85WnMWg8gFR6q/iggeaOWgWnF/jY1a7aR8Hs17KGWgzmNlJ4tAY89AX+SZM0sGKRPG1ksjpeX21NgobYbfUvGIxaLB83jHVqhkJY1RqlUtcvLmk19YYumMzYYdhSywWABsgHKHWoC9mQGXdQ8eFcWCiu2vrkhuwUG31xT9i6/H5ZZw0qlE2u2qjrLQ5GQ857rtq1KYp+CUADCQjrzGIaShBdPFq2wvG61Vs/6I55LEhfbVrrE2zRnHm/ESldN7S8MVAhD2dhEvle3g4NDKRQIaIE5z8AUBlkoNLLbN7bt+sa6tWpX1qhXVBuwr+O3anhW8vmwRLGhfIgBvhgwIavb2rlhz14c2tiC1ht6RVgYjb3WbA/s4PBEIGc6gwXOUDUzexApkdwLXofXw/c0HPLLzP7VV+8J5Mpm01qXB/uHCqBh6LGxsWSrSFc1MM0KzHr06KnkhzDPkWrSI5crTbsoN6TmYLPmuWfQ+UM//Dlrtuq2v7+ncCGetVQyaqtLRZcoOe+72FPowanlqIeaLc5vc56gnbbW6BtvvK7nDyURAy6CpUjqhvXF2gfMpCZCFQDQjdQVkBApJ8SBZ7vPtQ9vrhHM1FVPDtCJ37WzZ+jbrRvrNhnV7bUHN2zn2oZktoSG/d3f+F/t9/7ZB7a0lLGvfvUv24//+I/LnoBE9NnUWXd4vM6jcPHlPLeclHzhq+VALfcdC/bWYpjBvhdfvvVdE7K+62/8XgGGvhc+B8wtl4w4Z2/NmVvO0NAxqFzygdM4L4zlXUmHDR0LyCez4Z/9qZ+zr//Sr1oiE7M3P/+6GCZI9ZCV8fAiMyiVLyVFww+j0WpISkHxAw346goQjETEujZ72BqFJZooTC7j1m6P51NdikGS35LyPgB0EyNkCKJ9peluOB62V1993Z4+fSbqMQsecEsyq1ZDXi1stgGZ10bsCICqTeQ1E3I2i3XLpBO2XCiqWD86OrGzU0x5e7a8krXXX78vnwaACIoTpi8k6MHUePHihVIF8U2iST45ORF106XkkMAHJd2ZrwLCAATwebe2tlRUUYCvrq6JEsr33759Wx42T548tu2dHU0LmdBTGLCx8B4aAFwrK2JgkELIZ6BgRINNI7izs2W5Asl2BwJneu2m3b11S++d+HakMc9f7GnaX1ha1nvCl2dtZdVt1DOzjY1te/lyzw6PDmSAioxN3gChkFgGbG6Y9lJUELFMkVK/Klk2FZMPBEyBrfVVpUAiqXIJMIBHHufXQlz5vA7GIJ6Ggz+wt1ifTMy5rkn8SjQRdo1nr9/WNB4GE3Tj5bV1KyytyB8I0FX+IH6/9fDgEeV/pgON9B6o9DRBpHGxxjAJp9nES41iq1ltaKqk4hrD9TCmtEMBNXgc0XDCJCE5Cuo602xNveZJWZJPkAzU6QpM4jPj6cXEhnuLJ1e33bfjo9O5F8XIGRZ7Z2owOKBoXAG3MJ6naaYhxPuMApWENho+eeL5fGL68HemTwHAvG5HXg9MYWgamJgOAa9icbEe1ckQDpCMWTASlLk+hxOSS/4dQ0ruGwcda2xh7Eujw3XFKJ3Dj4mzvNn6A9GCRwMihpOSJbBOaeSZbippDGP4WNSleYnZQdOPfxAG2A7kZcoE5blSLqn5BmALRMa2spIXkwxAlOLGZSK5JC8SPGF4sC7wHmHRytAVeYM3oKlxVrJhjKZHmjQDQCEj5vdyHz/3uXft+dOnouYjs+XMpMjHSBnmgYyzVUCFrMKEuddTkivrDm82nrXLy5J8syhsSZJkH6CBYm8CjEUGJTZOMu4kRfNIbcAvgD1AIHy0rl3f0fVCNgbLrdXu28nxhb333nuWz+XFPlWTpGRRPPwIs8DPBNDUJxCUBi8RT1uz0ZJME9kKlHIaD2SSrLX+gOsxtG4HBmRSP8c9dFIZgM6gGjh8W3jWKS4BNmnut7avC9zC6LPdwZfPNTc8B7vPX9j5RUmvvbK2ZKsbRUuk8PoZS9IJkAWLyutBwlq2Tz55KrN6pfHaxO7cvqZI80wSIMovdhwMG56/bs+x+ZD74FnipE8h7emAhfh9PXny1IJhF4SRy8PKO9czI3BrniDLFBpzWFiMz569VBEJgIFEgvXC8wIgwR5LQT0a9OzG9WuSxrH3ffrpU+v3SbsdK15eAMJsop+RFCvgtYDPY2++/oqlASvaMD458/BLimqIATAp75yuM6KlWYSRQwIojSxxm1FAr+nU1lbxbiOEoqbJLAwlgFQxcvCtIz0NrxDzyqD30eNnVqnibTWxO3du2w998XN2ePBChvJBn0/Jh4NeW6DAzet3XCMdQJbUE5DI6/FZ2AM9Hr/eD98LwAaTulat6HwsLhUdg6dP+l9IaxL2JA0STadST2EQ+ZxsG1Ncngma6cEY4MLFzLNHcSawL1CS0pC7OsQroGwhU2d96veRIixTY5KuXIPFPgiAwj6I7E41ytysG6k1n4dGTf6bs6nOAv1OGro0SZdTWyoCrDuWIYOG4ainoRIhCKxpAdDyeXNSKdgIMGRp3J0RPaCWA5p0xlZqui6cDdofZS7tZHsA0vydzYbzgn0CSwJAJ/YufpcDOZxvFmekZP9+Bo8wkFwK9MKYW6AFgOIE1hmJYws/S2fe7dL/HMCjUCDWLKt3zthXaiOgFLIfMZ4A4kLOeJ3EO84b/h5wXq38nX1KRuIyeZ+IKcR5R8gA4Ce/l2vD93NdAY3YuV2yY/+zpCv2Cp1jcQz3WfIwkpxhMZ+FIZKTFfLePTqPOasBQuW75yVwyIWXMNSSl5R8HoOuw5nHw6vpnzdDkgbOATVJNkcATMix+xqkwsDc3FgT6yJA6ma7obNelt/IiJF8TvALdcmD1BgVwmfw1hIwlpgbqvsEFAjIHI8d01Bg3dRGXONQSNcOcAPwByCBvYJ9DhCD9wHow57MHs66Yv3DKpaBPkxi6hnuiZIoB3NAdiYGOl+qhdiX8P5iCAedlfNDalAHhnIPkKkCZOnzKA066IAoJTPCYJpqYMT65AzlswbDDBecVAowmvXHeoWlvgB7AenkY4vUUKmtMNRjOt8YGCjQgIks4Uow3NodvWfVWP2+mm/YU4VsjPxh67YvzO9h/2yIDZzKZG3m9dnhyYll00sW9Dh1BPs9ZlHUIKWrilVqeIPCykHGH7J8MWcXl+cu2ARrlDHealHLprOOtTtGnu5SCb0BV4OxF7G2CVYC5IOpSsIf5vIMQZEl1psdq5fLFvSbra8sSUlRLl1qXTuvV5igrFUYdTOL4j03GKtXwt8OZr4/5Nf5gBl8UUnPMLtPBaJFo7Drl+U/C6hDaJT8buMR1TQaK5yVTwAAIABJREFUUPpCdnFO7TGxVNpnXh9hUAH1BPVa2xrNrgA2QKhQhDNsoP2OBwb2aSQUsVQyY8kYSpaBlS5cWiMDvzv3HtjaxqaGw/RjzHYvLk9sMiXBz2PBCBLDnrU6LZ0BqrcaDa0hwjfwx8PywAz7iWVb2dw2CEkd/IOrBDP47ejwTMmS4UjKpSgixbaJBmb0BwD0RwfHYhZRa1OrplOwwn12VTq0XCpmt3e2LJ2IWDoRlVdpJpeRjxuyxk4Tq5mB+SPsc34BW7wG1jec6R9+/MxCsbQdnl2JPdbtTe2q2lGytNcfslQ6r/CBWDSh5/bk+FCAE4PZi9NjSyZhHY3tzp0du3F9U0xf1WqBkPy02Enok3m0qS1Y6wBrAHZ//I33FMxC6MHU/KpVkW02OwPHEoMJOZ3YKw8f2GuvP7CTkwNZAAFK0T9Su0M8oJZh34GxShu/tr4qXy/2pt0XB7b3Yt+C+P5NZ0pul43A3HsWkI37hjQZXyxCe3htPh+DA4Y+gFtHh6diiMN2PD07Uep8MZ+y2QxPyrb6p1cfvmL37t62p48+Mu+0b8Vc1B7c21FYW4jas9WxX//6P7A//L8/UZ38V//af2hf+cpXLBonAR6gnXqY7d/1O4s9zQFZDthyQNefsLXm3+TYW3OmLusvtvR9z63vBQzr//czDMr7M4d0Op+Q70Q9XeTmgtbHkep8twA7WNCORs6EhS0gaL/0879sP/3f/YzFU1H7i//RX5TE5Q//6F9KKgPDAsaPzPXiEddomQMDkPQBRPm8xCR71Vw1m3UjkoMJ8ngysIevvmbnFzVF7uK/Jd8Lf0AUYiQzmDZSGFNcw0SIJiJ6cB8/fqqCAj382uq6GuNK9UoJVvz+3hCfANglMHAw0mZS6LFr17dsa2NNBOvSZVkP1PERBodti8UD9qM/9qW5FGhdPiIb61v2/PlzHdoqfGXOaQKbnMzLpedRcCtBMUm6XlAUaWjgKrgTCR1UFNRMsPliY2FqSBNQbSCnS1sdWRtNUiwmDxWm2FBykR5SiJA69+67b9vB3p6dHR9bLBqynevb2thWVpZsealgL3ef29b6mtLlvvH++5oeZPPLaoSI1y2VK0q5unv3joxIoVzDVnn25LlYPIAhmHjv7b3UlP7o8ETXiIIUUAnaLv5DHNYB71S+W2vLedvcWLVGveq8l3xe28Dbax65vpC2cG/ZoAGwABhKpZJLZfORoEXgAMEBbhpL80QyC2w81gxG0vFUxkYTs3arb9UKcqyEGEMycs/lxNDrdfqWTGft5OzM8sWiDhc2vkCY2F0AppGKVvyDsum8CkImZgCyHI6sESbwHIJ4aZ2dnKuZZfrGulpdW9OUUAbvMql0viJIZrh+hBHwmTZXN9SMnp6cWzjikjspwmD1SY6guOyepowwACjwkQ4gpSQZD8ke4BIyQooGYA4O/GI+Kz+006N921pbtniESR6eHnE7PDkzH2amoYglRS1OiPU0o2Bm008k9VlgnJXPTy2H0TpN7XBiLRhIeAiEI2JYImtDPiMGkD9g9WZD16DX6en+8XM0mhxETGpp3gFc8YpgDbDGWFscVkxjAIe4ZjJ+7vWs03LpTDs7GzYc1yyeZPoYFYsKRtXh0ZFtX7tmZ+eXdnB0Yls7O2oYSxfHLlUqGtN0ES+kWr1pmTQNNyBQxE5Oz5W6A+tHJplbm7ZOwESzIXq6pt7hgAofwHgSDbW/4FvWgMFCMx2xne2tuWcJzYbzt4FuD4DI6/I80wQXCwU7O8MbcOBkHZOx5AFMPYvFohoVAA0m9OXyud4P8ikYmxQw2dyKPfr0uR0dHWmfQFZN88/vuL69I4YJ64afD0ZJHK1btdI0n4UUqY0vIWbHTBSRLtOMwjbzepw/DtNHnl2GFYBXvBbMDCRZIjpMZzLzpiGq1utiKAAW5ovLahIIXwPkSZF6Nejp2Ts+BnzFoN3s2o1Vu//qjmXzAA4zGc9fXFQsEc3Y+QUeVhe6TzRd4XDAbt7AyyxukyH7T1wMTdKqcnkHYLLPbm5u2+npufZR9k+kqjAsW11CAGDPZq3Z6onaL+nGnGXE56AZcJPSvprgbge2QtMmY6+Sj7gePJMUijzV3GvYW688uGcPXrkn4OfRp0/VIADsKbp8TpfnXtKcAoZNRn27f/eW2FvsA9x3pYDOgSCAFp4ZGl5YpYR3xFMJO0V+A3AQClg6mbRElCbDGZHjWYLUlvREzgakichJ2R/Y32BLnJxd2v7BsZ2dl3Re3r59y1555Y4N+m3LpFxaHzJAr8GWHdhkxLTbq3QnfBA5dzj/G7Wmmlv2QM5vnj3Osf29lzIQZn2z5mjMz8/OXdLXzKVEsj+IIYhv0BgAOaGzEZYHTS6SG4p1Kgj2EEBUEuBohFjbPCt8dq4njbEAKTGY8LyC2QMxDhacY/4ISPB69GxyPQG8YVCQzmaAIyOASGRyhH64dEbAJq5bq1W12WxgO9cIEOnajO5xNrViMSdwAdY34CtytanHsStXxOicqcmlXqKwT8STku2DJ3D/YB4tAJ4FG5s6gbPAFejOO0mm60G8f5ApOmB+rlV0skIxslyKJPcLcIgmStdl7ssE4CGzfVghWDsQnkYy4sj9LoAU/bd5rQeYgFxIfoLyFRrrLKGxRZa4aBSU6ockEc+6wVzaB1MkAMvJeYExrFNToaRK2GcRgXR8doZXLhkwoHvFM6CUNc4IpfsCMDp22uL1uI7UM2I2zRk/NPEATzC0eYaoobh+/T6sO5c8yP3n/TBokaebl3/z6tnntT6raedAH6AwxtnYSsjDBjUA9gACuHq2sbaqYSf7hWcysl6rIVk0n0HDXwBM2M/VqsAeQB4x6mhp8bnCs1ZJnPLz0JrgbItFkNIGNBTCeB3wEMCb55v7kkzElNskGab845wcdZGaBjjkXt+BlaxHJMEKaZgz9BZuIlxbZM2wLgDc8KAjDRP/KO4xWVEAY0pc4/zDtoBneupkctSy7K+SkeIn13Iye5pe1gz1I2C7828jddoZ5ks2jXdrNqc16LxLm1pf8jGcm5LrWiqBMuLAcT91uE9+mFxbbAxYRwyakCkWcjGLhCdWrxxZt1W2ZCIic3UkUR6AhVjUUom8dRuA337b2FyzRovz5lzsoZXVDeKHbDzzaf/mvXENYT2zhor5otK9s+mMlUrnkvnJO99n5gW8npkYuJyT1MWwwD3eoL3cP7KLckX7Mec/bGE8wvDrxegbyTj1FhLxs/OqakjO2HZ7ZJMBgI9fTHrWDIxT7EUYNsCmQt5ezOZk7cEeyxo9PTvTmcOezMCBZDpYOQDGBJqIMGdcx6pkc8gaPV6eJzxi6W7M8vIFnulsWlnL63zGL4sUV8gHhVxRCcEwo1aKSzYbe63VYN+e2OrmlmVyzng+X1iSBPHoZF+13NrGsoXjeB06X0Z6Gp5JBm0L31KYU9hVUNuvrGza9dt3Bdycla+sVCYQxG9nYh5PzOsL22jqle8d7LT1TVjfJPfSZ1XsqoxHMwMoLBf88pXsNMo27rft3s0d+7Ef+aJtrOYVygVI7LztZg4kgoEZY59gBwLo92ptn56XbO/owvrTgJWqbfMHsT6I2Iu9U+2P0XjKUumCbAnYV46PDpUaL6+3OLLRrhhzfv/UXnvtntjoqRTPCUzZkNbH4yf0jVO7fm1LUkalgsdiMmf/5rfeF/gIuEVIFQDScMreDtgctXoVKXxHcsb7929pQEyiJiBbWcPriWXTaT33qHpUK0xH9urrD+3+vbsaVFDDYFzPYVGrVMV+Zk3evnVLe/K3P/pEtZPICz3naVi+wiIC8/yG2Oa8l5PjcwsGo1qPMLWo83d2CMPqaMi7fW3bfuInflxMsj/4579j9atzu3lt2TbX8vILy64UrVZv29d/6R/Ye3+8a8UlDOX/M/uJr3xFIO8Un6QZdjPcH4dZ/Ku+FmfbZwCXzOfnksSFEf10arHvM7e+p7Et65cAt9wETY+1YnmZCDq6PIytz4oB/RtlqJuainZMKhsJVMOZ/drXf8N++qd+xiKxsP37f+Uv2e6LF/Zy76XqM0yeAR9gJRSW8nZ5cS5DWWQhHIT4A5GeRUoRDBrps21ky8t52z/YFROmuLypwv3WrZtiQyF/YyLKewYEAOyCAg44AbOIv+MbRXGD5A1E/OT4WAc2+n6aoIPjA8WM63tSaZcWFwna9etbSmjkgG3UGpbLFm1/70ygHBv3ympOMac0z7CV7t9/IBkfm61o+RTOwYCAMYpeZ0LrimkOd4AfGhTM9zA3ZvNn49nY2FChSeHAIY9ZJcAchS6MG8AZpksvdnclEX394av6nRz6/AweSUiduMYDInbbbTFc7t2/K0YXwArMBlIxNlZXbe9gzw5OTxXbXVwiua8qmi3TdiblNESnJ4eSbAR9mL56xAzxBzkYpyrMmNhgKs3kCdAA7wIMpGmeMFDE2hc5zztvvqZJggC4Rk3FHIenErK6XYEzijWfm6STYiVPnmZDGzgJXIAuFBRcR1hxyK+Yyik50ufRxlyqVK1PE9MbajKElE/yCiKYJ9Dzx0rdXFpasdX1TaXswSpgXQCUDcdMKv2aJjI5AnAliSaaCEsCx+fP5zNaywA0yLfwjYHGzvvj/uMdxCSS+8omjG8R7xGJKP5YvAYAZSGbt0QsqTUizTleXH6Pfg8bOv2V0nyagCTQmzFQHov+D/vBNTpESof0fi7Oz1X8soaTsbAMHQedhtLZKC4IOYDR4ReYWZSsAvYKxUmTdD0BVBhYBiwWDluzUrFcGnbk1OIZjI6dTIgmHP09nli6/wGYTRTYsGjG1m03NQ3mECeZhvUu1tbcc+aqXNZB3u8CAGLY27eV5ZzVa1dOagh40nHG0jAt33zzoUXiAIpOGgj9PxgJ63+R0TLZ+aNvfEsAG8BNgOlkHLYnBvfIhDgMkR9i9gnokVFBflmqyEeOfYhCkxQ03mcml1aDL5P4TFKg+NryhgoOCn/dC02qKdzwNyMIgWQ39o+oPPe6eJxICsS96skTi+vaqNe013K9MGqmkMXcnuIdH0Hkg6TnYbDLerk8PxMAs7q6Y3t7J1YulfQZCTbIpFOaNPKcpZREe6nJs8cPyxGpFBIufDOGAuF5n3hAsI8DqlAo9ntNXadQKG7xRMbGQ6bzGMr3LUoS6himxtg8mATD+sDUl1Sw3kAsI4DWVDpn8URKTA1MUrtdPF4m9vTpgR0fXSg16OEbt2xlM225QlzT/E4Ln5+AjYcTu7i4EtCFVwOgT76QsVdeuWutZlUAEeAWAAMsKAJKlMZEsmkwbMXCij17tqu9mbWxvrFqE89ExScT1UajI/k7LATOCcBx9kD2T6bysH8xZJ+OPTbo8azhRTMSU441AoBM8UmaJusUw+YbN69pnZ+dXmgNTac+eW5xZoqlV6k60JgAgUHPNtdX7Pr2lm1urssThzOLYpFzlOk63iasJ84TUg1D0bBd1apWq1W1v0WDAQGYvU5Lnxs52+b2poYasC1hUFaqNd0D9jsM/c8urrTPifEzm9kXv/iDtrKCrGlm1UpZfi2kqKYSMbe/E1lkM7FOnFzISbYAtyhgZYbtoSHg9ZCsIcEZi7kA24T/Tmw4MhP862DYsi/A3GafDtMoFZbmhrYuRREQqNl1MlD2L4BRAAWaZBIbaeAByfgCOGDo4OQvND1nesYBt5Axck05Z12yalcAA88V97wzZ5eEIjHr9Pq6p5wv1DaAtc4DiyS1ls51gA2GXc7nB+Pins5RpNY03rCqBGDG8Q2EdYVR+3wvhiVkPpm2wxTjM3Hmq47C7HaRUocxr1LuQrIRABxaGMBTG8iryQPDCgDCgXo8l7BKuUZce5q0BeDHz3AgcB8YPsA65NxD/sL5ILbznFmrWmTuS+J8Gme6Vqwt7hlf3J+FhI/3Qh0CAATrkt/takbn2cbeCWgGIErBx7ARQ3MxCtk35j5eAAh8cVbTTC/qHJ4/nqcFk4z7KRb33CCYc0UA3/wek4bp2Gp4ayG5cUET/J3XWWgQeT32V2oM5Jyw/AEFaNqwsxDn1eO1Dt5CeLgxIJ17wXGNYC6T5gsThL1z1OuZZ27+zj4iw21M5wekNxMMwJkMC8v5jYnlileYgCVMsJ1EFzCTzwiY22jW5+EJM+3d7EliYomh5bE4zfyYZ8SBgguA0IGdPq3/RUIma1JSvi7gPyAw6WlOJufkSC5ooNWBAesY3DJp7/acn5mkmXOTfjyzABv5TPIDcyoFfAwB8riGurbYH0RjAvOUXkZwiYZ8sLWdZNlJYJsCkVhHrGKdzXPGPtcYhl6pdKFnESAPoIvvl5m+QjPc+qZ2aDZKlk0HLRgYWr1y7nyeAPTw3+R5HY1tAilt4tVwbGNrVabzMH4pSgastylm7choxxbyhzW4OT8/FVMTj8N8rjBP0GVIRB0PcBywqQ8QxIGFSJCHPewQ8PVctmqDYbxXXmuQATqtluSEqEA4x6qVkkAjPgvXB6k1gHuj2rEBCY6EBA0onGDCkYoY0DUlGXrCkDkWsVgorERhvgnJOXsiPoYy7J6NBfLCnKOW4ZkeDngmnF8yn18DCoDlACAIA8C40v1ajaYVl9MWTwZtPMWnlQENPsR5Gw9G1m11VMdiO6GwFgIBkknz+EOWLSxbHvsFZME+LCga5guYReJB9UGqp/FghQlMIujUxECjd6QuIZ2wUFyxje3r1iZlulyxGp5QPSwVkHcGrE8oTAgrCK+GZwwEOSPpH12tz7r1W61CgA8Sf7+FfWZnR3u2vVawv/yX/oLd2Fm18aRro1FPIC/1IsNn+k2GyoCX7EmyIOkN7Pj00g5OStYZeG0w9SsVMRRN2+HRhQDOeDJryTReomGlJ++9fGEx6txuR6xLdjv8+eKxgN27f9MiEVJ6CZuCjTcQIHp6cqGzH0IFvQLMXfYtQLcPP/zYpjOvPjc2x1js4O8FiwuAmt/Jvnb9xrZ65V6vaUUCvWZT9WGAWzwXyURaFhEXJUgDXg1wuCdYhjSaHRv2Ybw5tipEAOrNB/fvazCDRQh1EHsKrGXW1kKFUquWZaDPHgTDjj4ZXEChWUaNSWgKO9lUoU9vvfmmAi3++A//wMaDlm0sZ2x9JWNb26tWWFvSQPHv/d3ftG/80XNbWU7b1772VfvKn/+KjPDp6QG3CDCAXb0At76TrbXAMP5f0sTFvvSdvlsej0WWvm8o/z2NbrXPnKH8wv+AD+tYGBQPUkL8SWGFVl/0Z2GiAsCgHoOuQ+P95Z//FfuFn/0FC0QC9l/9t/+l/f4f/L7t7e+5w7RN0ldNEh4M7mhA+D00cRh7V/BEaXSVOsgURBv1ZCjjdphb8pZSPOy5AAzeAhNefGWYBhDPvr19TVIUmngKxVw2b7vPd63Twew2rmIUFtDG5qakbmzE/MHcULHBubz8cNKpmO1sr+uQWF1ZsbOTUxsNKWLMXr58YZ1OzdKZuN28eU0/s/dy327cuKmCD8qxigHJmSrayNfXN3XIOwNdNx2nEWZCCFh37dp1TcdgurExAGDxcKbSKTs4OhIzis1v69p1Uawx4z8/PZXEA3Qd3xNYY4Bct+/cFkNOprPTsSY92XTKsrmMHZ9gpAnjzW9XpUsxcg6Pj+yCiOF4UvIlvGlA6ZHE4YXEfdp7uSvdOCBMJBgW863dbavYunWb3x9T8cykgMOqVqtoQsHhgqEnDTLSIg5n/GNg75AciVSA5phDb+FBQhPEvW41HXU5AzCFLATQhIJp4rTiTP5pmpgI88VnpzihWTw4PhLTIBSCQeb8HvgsLn1rJtkk0jRSSEjhKF9VJcdCIlouE63sTKk5PCOhmIA7NutCMSMWj7xmYhE1241aTfRdii4S+jAuxdDxT5hbzuOCzwQDhyksySZMNTiAYC1m0niLIdlzrCQaBQw4eQYjkbj1+vjKpGXsybVjPVPMYC7OASvGD5IxZIwqrjFshylXtKuLU+s0eF9xe/2N13VQ7h0c2XmpYuF52hUFSyyVsd5gaj38zQJBrU+e9ZDPZ8eH+4p9D0aSKtgwd3ReWRSfBD50dP+1j3i91qxXzesBNKP4xK/sykJBzG5jknFyMALQ8HmbTYzFIxYMemQ0eYHvRb+nxBhYNYA1kUhQQRQ+39h2Xzxz4DFmrhiglyvyRvKHwvZy78Dy+aLduXPHnj75WAyETCan1BnYpVDfKShopHI5F+LgJr0uiY5ngYLPpV6SDkYBjp9GQQW1Z+qzfLagdSRAtteViT3A69tvvam97f3339PeiISpszDZxrPHz8/iq9WXaa2TusHySIhVwjVVSmgsocYImXW72ZQvBoA8TVAsmrWnT18I0PCSJLizZRsba0qawWAWWjnsLTEflK42tnAwock0gBUNO+9NkvKp8/cB5B6Peio0YZBGIoQK4KUQEsWfwsgxTFDHMRWlufKr4XASV3xanMQTE10aoO2dbVtbI622Y8+fHdvz5/uSTaxtFWz7+rJF4rBNvFatwvqJyMOl2eRalsU2Y7LL87W5sSIJBefA5oYDhZjG8tmdnAng2K8UR97D02fP1Hwg+WXAgjSEYokCnvAHwE0KaYAG1pMCMUZD21hdU6NwfHhmK0sbtr93ImkiXl4wQFk5MCdp3Bm4IIl46+3Xdd9hStSqGMD2LRKFRdqTsTEAAM2fM5DHr65oP/SFz2tY0m7CFmQNDCRLZCIOkA7ozhrwBvxWazZkwFqrV61aLsujLZdKae8ncRNwDs85ItWRBHIdAJs5i+OJpJ2cXtgV4BGeVlew3XL2hc+/qyZrqrTRgV3buWadVkcJYOxlnKecXfh1wHbEKkBpaU28KAEbRjYYt8U+ZI+DEcGEN58vaFBFZDg/jw+Qd+ZV+jBgUDbLMKusNYnHGoA0ewf7Ms8o0eR4gjjD8YnkOhoS9EhtbIrZyf8PMxlJCsCVG4AM5GHH/oOPnHyv5gblrHXOQBpvGFSsj8kMg22Sd70C8BfACl5HDHK4V3huseZpGtgfaCI5LzlLKa79AZOtAs83DYqACrGVHSsGsBpQBkCDvRQfR2AKGnaYaqx1+TwB1gSQ1PZkNA3TjWcTqS97JA2E81J0ynHur9hHPQyAAZyRqszke8IX9wGAhbqB68j7caCm84FUqAim5SRZco0GPDuwaTGxnuleuCRFJ1/j70rR46LMgSnkYzSSnFUyYRf7ALYawKLbKxjIyQydvcY70x4PiERjpNRHv1+f2z17zgQeX1NkXbwPpeONMUn3zll1U+cZuQD38FTxuN/LWpGMFmsDv1dsNiXe6csZV3PWkGgMWMTzxnUEtHSyVgdysW9xPDAwEpOj01FdAesww1AmTOIyxvd9GyGpGzGMJWiI1M2x7hWvLWk0g6J5CuSi0RLgNHLrm+8Ta8nH+3ADKfy6YCIAdAqMEpPK7dOAW85DCCjeLQauD/eVc1DrWkwwGmU3cOaL641Vgns9r+4LQ1OCRPAJcgBvx/xBQGyPmCYAjuxH3CP2RYaIBChwX3gWWZt8RpiQAHkM/OTnpZTFmdv32i0LUhcgI4VRpPc7FlONdcJnVvqg2HsucZgPA6DHUEnppAq1QRrv1iJriYGR1hBJaX7qCry0GmazrjWql5Luw7YEhIVRhIUDnrRr2FMEPba9s2mTCbXbTOe8fP6U1E7K3LaCRADazs9OBGIqACqVsbt379pSoSjvzr29XTdYoD/x+gVc0dgLwDNq+oy8omKJjAUjDiiuXJ7rLEIFwgCKupb98+KyqrMFiwqlG4/Mhl2CRILy7uO6o7TAvB4PyGjYY0v5lGw9vLOJnRwea71itg5TkGFdrVHXOYsfIq/J0KHX78oYnfoWthhsewYW1Kvszc7rb2ZBAlo8Zq0OZuM9yxczYl6y3qKhqBGIBKNswsBAn20iP7UkATbDseWXVm1lfdN8oYBqp3qzYoEwex2DV59+H/eQe0IyLqzn6lVVg33CtTinqMvT+aLN8NsbjrRHc8+xPQgGY3Z+WZVyQx58s6mS2ZGfUt/BnKZHA/BhrWo4GwlammHR2ZHlU2H7C//ev2O3bqyaz+9S77lWUl8IHHafh/qMz81wAH+p4/Mre753ar2x3zyBuLW6sEYTdnJa0rnC4JmBEtefoQ73N4THIrYBoZBCymCbhwIee+ON+0qORtrKMyZftnZPskN5yqWw6nCAP/+N+/bo0RObzrAxycm8nhqXJGdCExzbDu8pj8Kr8nmGSDUpm0j+Zs1yzvCHTRPlCucCck6YjI8eP3Im9aOZ+iHCDdiPOO+Q+G5vbun55frwGZ88fSaDeXo2kq+RJfLZAOoZbHTa9OkpSZ5Zf6xz5LipdEwsQkBOej2GOY3alQ06dUuEvXZjZ83u3N2xB6/f0dDp7/9Pv2m//dsfWjGftJ/8yf/UvvLvwtyKaug/nQTk00Yap2OxusGJfAPnqdkLDENWS8io/z+G8gtAJ7r8fVni9zS41Tl/8Znl2sJMfjFlc+ZsULx5EHFBmYq+7GjfjtVFOgpTSp/57ed+5uftV//7v2P9cdf++t/4a/bi5Qt77733NY0E2KIIgIXBzyNrY0oF9VlxtxOPnZzAOqFt9OphBUg4OT3UBvTDX/ohi8QT9uL5C1GbmRTTCGhafFGyd9/9nJUuKzKIJzEEbToHKg+vK67Q+U/EeKDIODpxsa+lSkVpGzQPML9gnOC9ce/uDYE3FFkUQnsvjywZy9jBwZ4lkvgqURybvf3223ZxdqnDHSopBTXFNwUcaWwBP4fnppguNJCwXACoNIXCELTJ1J3oVxcLzUSM4hUGB9dGnhcABs2m3bh9Q8kVFDeY7+J7wO8kofH4+Mh2d3ftwSv3FflK0cs0bLlQsNpVxQ4P97XBfOEHP2+ffvqJVa7KYqph8kdjwQaAfAgmHNMSUvnY6PEBQiJ04+YNOzk6VlPPxocsAI8vJ1FDspGxg/19AYuvVXLuAAAgAElEQVRQVfN5mrWemqjV5RXbXFu12Xhs2VTaugBSrK3J1EWHRwE5GmLycO1U5M5TepxfSdXJcLJ5a2FIOZ96uaErHhEcSDH5V9VrVTsB+KMxmJAmReMSsKbSXWhe3MQrHI5Z9aquBpBpOGuYwp3IeSWV9HvyPYO2iyccQNy1nTVJdhQ7HyCpDRq0S0VbW12RDJRXOj4+tihSyFRSUxgAUIo2vpjmYArNIch75lo7A/2urh3R8pFYyMIYhZL8OPWo8c9niyr2OLgJLaCROj45UaOE5w1pJwCrFBBhxlWeoYUwKx4PLBkN2cb6qprzTz/9VE2eKb3Jp4AEYn5D4YSNJj6Za29tb6sQhZuHNxRR77BpwjGa977ARTxYBNRS5HW62h9orliLjVrFAr6J5ZW+6CRK7VZdEj9AEhoxAEvuORcMSUkuh+HrENciu3l9R1NbgC1JuCL4LIxtd/ep1gUNMZNRTG9hDQHMAj4wUYahiXfdo0cf6/m+c/u+AMRyqapGIOALKqkIScbNmzft7OxC8kxA1P3DQxnE0jRk89n5FG+m+4UxqJJTOxTYU3kusfaQOfDMw8hhMs3kl5h4Gl+KdeRaDANu3bwhlgW+QGwceBbIODSLESeSHb8kPBR5PO8ASxSCNPQ0ovI/GMzso48f63fCUFpaLcqYlCkljdfG2rLVK6TPkrzFdcfQPCEpN8lP169tuyJfaXzInJwBOb5m0NsnJH+az1JJkrgoIkP6d2cU7ZEcq98duGYWxqDYBC7hDDkPBtgUR0p8y8FsGcks/qOPHtvh0bGlsyT63DNfgENkpkaPIhLzeDzKmLw+efxcbNdCMafpYioV1TSftUujyfSbz8w6oECuVGlwYDw6QIDACtbLeAarE+YfhrEAcmF5YpRKZT3b+CUCmuAnBojKuvB7g+aZBezTT56bz4sEi23KK8kQaweAaDBEltu07e01RXkj9YCOz3AmFGa6ik8NAQ11nU00prPJyJYLWXtLJq2Y85LO6tIm2Te59y4kBKCR1Ky0laoV7YsU6a16XefT8eGBzgr2Iiam0ahjU7lmxvk38vxSqCK3Fht1DIB+ZZ9791179dUHNhwwzXVMQpgJAGs0WMjkYc7iFwTjDXYjIAAg/OXFiaSM8VjQ4omQGkCAA8pGGtGNzQ2Besg3AQpgVSdiKRt0YdYB5Ed0tuDLsbV1TU0VDz6BGOz1APaYzXNmAgIAArFnA1oBAsskfObRuY5Eh30X9gdgPrWAJEV+v2vg8YSbG9fDaKBxI0UTpoo8sGYEaTg2HuxBwHDOFoCrbCYlZiivJX8Rb9Di0YRYI2rGZ2Nrd2s2mSJFiqmJkITKB2MpLkYjTT3vB2gCdshiOEjiMKCJAKTJxKXzAfIIsBgLzOD/sFTgTOFzuYQ+2CWAPkGF3WjDlKeSA6o1vcYmYg72OIDI1WtK/5uDRoCYC+Y4/ws4AfvCpVm6vZz9gD/cB15D34d9gJ+/c17Q6GAY3dfeJt8kuheAuTmw6IA25HMuydGxwpyjr3ydZGAOKIgEcDgHTQGiXP2zkEE6bzD3uRRiNAfYYLLpe+a2GEo8nAe4iEHL+8eAP0B6G75Dzi+UGpB7Q2Ms7y72pgGMNkzqPTb14cnokj5p3AFLYc5CneZ+I3WCLQILYyhTeK69GwDzh+vp7rszqQeI0n1eqCBg7KkmcetLw70Q7OiIbD4mY8BMZ9gvc3cxoAGB+H6PGkn2ddY2+7LSbGHNSqpX0X4Nq5q6gPdGQyrgz8uZTkhNVGwgnlOADsA8WNwAXQwNg0ghI2ENbrC5UHouPndBPM0windgKteINcC6Arhk2KlAHNimPFfUdgAGJMKOnQUHtwtbBOohhQHIo9YxQxfyT4GaMJy7nc8AU8BVQAzntwbY6pr0WDxtgz5sE5LoqDWmLtlvMhbbsFKr6D3AUM5lkqpf2bNZH9RJDAxgu/Jsrm9u2Vtvva2h7NNHT+zg8KX2QtQF3AvM5fEx5XPwhzWbzhZsMpvZ+dnZZymwWDZA6EPmmEiSfodHGvv0hewsGPQy2ITx6tjkQ+sPGUzO5EMZDcVtNBiJKabhbrtt3YFjFzGYgwFTzCStkMUP1XmPiRHoR8IZFMmAPYN1j/qBARA9FOzIdrdjaQJgBiM7PDq10zMYmViUrAiUoP9KREIWDfut0WZ/G1g6i9wuZXsvXlqr3rKVQs5uXtsWc7jXHmhP1flEoEh/ZOlc0da3dlAZ2nAMCeHEvD7YzvQBQ7GlxVoFiMZjeDC0oB9w16XkwSIkdOG8jL9pzGKptIBPgiWKBaTfXoWj1BtdnSfpZNo2t7ft8OTYjk+ppSbW7QJ4IKuPaF9kGBb2BazXrFo65rN/60993na28xYKwyrsS0KpYBcB56zZqQYz7OX0YPVm18q1lu0dlqzd95g/krJKvWuhSEIm7PVGy6Yzam0k2S50SwmOY3y8Gto/2L2o9fGJu3fnhq2s5rWmqW/dvsU9dOy28cSFnLleAZUHA79znUMoaxg+M6jDNuKyfKV6jH6ZvoGUSo8HebDPbt+8oUCsM7yKzeQNS81LD7mzs2Nvv/Ometvf+q3/Q2xS6ifqQKSFWAa58KCOPKx55ra2d3SNvvHN9+zk5EwgIPeMWh7LhAX7nNqQwQbXT/Y7zbqtLi9pH0aZDdtWtaTmfUNr18vmm/ZtZ2vVvvzld+3tz9+XT/ev/51/aL/5v79nK8W0/fWvfdV+4s//hAAzXgNwiz0AbzmFwszJOIvE4MVgZjGokS/4/CxZeIvLewsJ9PfBre9pbMsAt/7EawvQyqHGrsiY/51HlKJs5qZzfI9AH8oOGjGGjlOv/dxP/7z92q/8ms2CM/ubf+u/sfff+0DNxLVrOzqAP/jgfRVDNLxI5zigb9y4pekzuvVqDY+WExUYGLAje8CPho37lVdv283bt/TvH7z/nqYsNJily0u7qtRFC47RfGNq3O1ZJBjUw8xGQZPI171791QMnF8wTYlL5jDAIwsaajhiySgGnlCve3b37k1ppmF4gZo/fvTEskSDz8ZCotHh8zqvPHigAhrGAWwXDiaSeyjQSXikAOJ9iYJL4TE3/aXYcM+YY/XQmFFgEsXO9Pv69WsCkPgWJeH5/RaNu3RAgDqYHCDti0JG8rhOx27cumFn52dKYtva2LBiLmcnR4d2cnSkDXT7+o69fLmrAtMZswflmcNBcnhwKKAFWQsb1Ok5Juc+XWfe7+PHj2WOfXFZ0kFK405hw31iIk2x9trDh1apXNrqatYuLs/ESAB0qpavNP0pZvNC7gFM+HB4TIHIX5sbKSJF4bX5PBRom5tbmsZelStq6jB15T3CmiEhL4YvBSaJSkyKCLQ73D8UcJPJ5EWdRmvO9AxTS6ja2UxBzRsH4Yff/kjSplgMiUpQTRi+ZgCzAJH8DA14Lpsyv8dJhwC7mOrTZAHA4mNGsbW6UpRUDHnq8fGpJHvIYhdyCwpzbaqaXg4tn83Jy8dZ09o8USswPwiQ+PE5ASLCls8VxYzgevG+eD6rjapKaZK9AL6YXFI0wjycTHp2ePDStjbWbWWpYKXLMwHCSDwBh2j2afIC4ZCVrqrWamHeihEw7DAMuDOSB+INxTrlvZPew/2mSOLeOeDbq/fNkQVoLFnWsGfJWEB+ISTEAHYCdIZCJNG1rNNt6nCHoQF4GolFLJ2KWiwatEw6ZqGAT74j/BKmj4A5pfKF88XaviZg6uTsXAlNFOnpbFZJgiQPwSKhKSsu5eTDwHMHYJtOZfV+Yb0xkefAAyig8Xfegj5NezGXXaTQ0Vgh80U+CoMLqQLnKetBJtLDoaRRkvgB1sskfyBT0ErtUrI0GEcwbfg8LnUMuRXFRk3NFg0srDjYowBzMvNFTof5v0zJA2KPAvpi2v7Nb31ghC34Q0EBcLy/hszzx66Zm5v0+3wwJkgvvRRAwLPzzjtvSu4HM0TyM0DjIQy7mH3w4YeSvgL65vNLFgpERfXvd4mNdxNlkseYjGvvYtXKnJRml2eMKSspTrBVTL5YNMHFAsEYZXvyFAZtR+B7rpCW4T2gDGuh22vY+saWBXwR+93f/X17/PiJ2Hqvv/HQ4vGw9frOv4dI6XazZoMRHooZsbHwTet2x1YqVSydTas4hRmJ7Jc9bDScWK3WVvNHI8Cewt6CPwt+SciLARcAlZaLK/YCllkXKj+SsID5AmEBeUzJYRRzv+oNPF7Cduv2dTWP/G4+I5NVnmUm0Rjs0mhiKI80MRL02ZuvP5RPCwMJ3RPYUDNAnpowDphTnH2vvva6lWtVgVzI91OJpJphwHO8DLe3Nm1jfcVyubSeaZ4LmgAK3kymYLu7Lz9jJVcrNa2fVx8+0DUFlIGFS/oVTRNsNsDARCouxtzZxYWeBTwAAd+Jki+XjiyTYe3OzDudqjkkYQw2LOABTMIsfo9DptouEpyQjHGfBjjq9rFuXwya9TXkEIDcThIhxq7Mzd1ZqNcZT6yGubwXLxrS+sJzD7ih1jsNHAA7QMFiwAUwx9nI/sz7Zh9kXTJUYurMeUDoC9ePiHXeN4bwsNwAmFkPsDpGEzzr8K5ECpXSs8D75LllzSPhhUlIk5rPkczIa5C2mbd4Mq7ng8KffZIhArUBzTwDAE20lTpNs+48TmXIDkAzcWcazDQBRyrIFzWY837kweJf5OMVwF/KJz8bV5OxHy/YV7CA/PKMBERzwBxx8j4nv0GSEcGPB5kuBu4wdfB8otFyBvn6HXh3eZ1HlEslhEUDAIUJ/eLf+J2OhbNoHhaAjnzWkHwi25QRPozRmQDKueWve131KM7YXk0KaYRYS8zlbPyvJJiwHeY/yTV2skT3mQHKnVcWMk0AMJPMbiHZhOktqNAzl87DehkAroV1PboCVQdqAmGzwZ6HeQxjDzZso0aCbt8KmbQk/gLEJEPFZJ9hjWOL8JnBGzkLuI7UyRrUKWAABosLalEw05x5APiN7x3XH8CR6w27ifqYNclwmGeUYS33j1qZz81zhX0EYDTgzKJmx+zbSTidFx0MIDGgFOAw0l4GsDUhCIqT2wvLJ2JLhbwka7Bb2VNc2in2Gn6B3ixHrQUQDOxvYAXC+MHwn/VCGqgkj207uTjXfUQiBeBM5QPjDXk5bEgGQjwTAmLpIcaur1DyZTSsYQaqDuSJ/LwGwQ2ePYZhgLBDGw3b1m7CynbJlbCgSXelxsE7s9Nt2GiAH9Gq9edG36xBWI/svdzjtfU1PW9Id0mZo2m+fRcVxkR1bq3SkJ8nYB7DJ2o5mKiqe3tdAV5NWLgDgAXk0GNrd4baO/AJm026NvPiQdrWEKndIenP9VVjJIgjUF+3PgKwbuNR1VwAA4MxRtxdrYtkLGphPFcBY7x4Zjo5NPWqUhdnsPXwdp1psARIQV3MdWIvgaEGi5SUyEbTsYUYxrD3kbaZiIfF/MHD7rx85taOx6x8WbJcKmkhHz2S31KxiPYVrjXyT18waNnCkhWW1ywQilrp6kq2Hu0uygskpT35YyI55YFBrr6+ui4mLvsxv4Rnt1yp21W9YxelsoXiCREZ+HysTZQ6fl/YPvrkiZXKVYuGU7IUyeZz9vLgQEoEpKDYMADWwIKi5mLt+AC7fFPLJYP2zmu3bGcrZ4kk657BaGsebjCVagbmG8AuexZ7NWyx9mBq/ZHPjs4bArd6/ZlVG6gqwgLkMBOlbuKsZxDP+U5SOTUFIRTsBaXLc/W8nMFbGytiwgOes/dhpcB5RfhAtU497+oAx+wG7ILd2JMX1QC/wx77AvLMiPYqvKLZVwSAR/y2tbVm62vLYnryOhAGGvWGSB4MebH0ee21hwqbePzkiWxkGCi2mx0FwJD0TYjA/v6+fISRG3/hB39Ie+P/w96bxkien/d9T913VXd1V/V9d889u7PD2Z3dJUVSFCUBsZNINhxbSJDkjQEHQZDAdmwgNvI2kYUosmIbsmM5CmxEcWQYdpxEgQVJoSyKEnfJnZmd2Tn7vqq7677vCj7fX9WKBvyCfkmCI4w4O9PdVfX///6/3/N8n+/xO7/zu3Z8cir1Bgx9AnZiUdZOTKx+nmFqRn4xWKIOhEHGgA9yATWZ2NLBgMgO1dKVWR/Lhjn76Z/6ku3cIKCrb3//7/2G/ZPf+H31XH/5r/wXkiUC3GPJCLhF3wZzSzQYhcI4ducE2JoMSFx77VjJExBsMjTha2ILP0pL/KFGt1oXewK33IIYj9jcMvnXfLc4wPFNke8Kw0L9P2daCvOl0+rZ//RLf8v+7t/5u+YNeuw//E/+nIAqDOq2Njd1UNLQUZRiFk5TxLSWdeeAqZjlcjk7PDrXRAoZE8UCIAzTRZLaElNJNaZ8PwX+4cGBfh7SLZD9peU1PfAwHWrlkg5epc6MfYJoyqBTIheiwOUQ9jFZDrtIYjxIhn38Exq2vrZsa2srSj5DngFiPex2BX5NzyTE0GBDhLY8MzOnhER5XnhGtryyouJjb2/PwkTP9zE8xRPMUbgBvjCYB7ChgOHPKj59XrG1OJxVsHXblsnCZuIwathsJqkCp1wq20w6owKcybwzg25pkr61vWX7B3uS5sxlMpLcvH7xQgc47CsMq598+sSmxwmW66ubOpg52GmkXVIfmmknUbl565YkDei1WR+wF/CKgTWBeS73qF6vaEo1lyGBhGSWE/kF8N5FvU8kxQKqFEu2ubZm2Zm0mCOAb2e5MwF6TPVg8uB9xP2WRC/q/DtEAW80lfiXiMbMF/QLEKvUymL9IF1amM9YqXRlr169sIAPT4KY4pkZL1wVCxYIEQuPlKxthXzJtjavie3z9Okzu379lo2GAZvLrtru7pGK5Ne7u5pucU+QP2L22K5dCSwBII3FU2pcKAIXFjOWnk7KrBkWCg3w3u6hk1Wm07a3f6h1iQYeZhUGtUqg8gdE9aehpUnGA4Z7TnMOaIZHDcVch+Q2DjbFvjMRdQlHmGcDegBqwChjqra+vqoY5OEArwI3PcL0GSkUDBikhjLwbTnDek8wYPFU2gqXdbu6qFkoiM8YKUJB/UxYMpgo0wRRNJD2pWQ+NYB9eatIMlytW2Y2M06ja1vAkAVhzDpt+7svxfpgIoh3DTJjyYvaTfkaLC4vmz+AVAMZxsiajZquE6bpSPgAGCl08Q2giUdSwIQYOSHSStgeSDRVcDYxB3e+SxR9xYLzyJqfX7Rsdt7OTs90f3keAGqVXIQ/QZ3EoLBN4Z8QdsAz7CpAOKbJgFvQzAFBCMhwRr4wsPATS2lPTE0lBa4wKY4nwkq2Y4JWzF9JUsr95X4BtvI8IS2Vb0ejraZbDVUkIkA9i+yJZmg4kLE89w8G33c/eSwzd+LHMZwFFGZPVIpdszFOenLx3yQRwkKU6fawqzjz9Y0VvQcmqYAZTAKzswBQOV1HJqn4XyBLbNa7Fo9OmWcYsFKx6pISMczHXN7rtXzhylZXl1S8Xlye28nxkYpjJt/sRUzuNze25aP1nY8fWyFfFShMaiu1LvHPg2HL+qOmLS5RVA3sW3/wkb169VIN1crqgnwoKGpgi8Hagu4Pm5WCOCMj+6TkjTwnrEP2D1hZrFtdy5NzK5cb8kDjM2E4zj7N11FsISUN+DGVrZvfE5A8xe+BVeBTE8B0NBiJSmLGdBiApt0mXbNjN25s67oDnlbKFLghFddMcS8KJbHJMDrGY8LvHdnd2zcEcgJ2ONmYS/x13icteUlwnm1t70iWyCSZwQHBDgGHXtgxTMOAz27e2FFYB6wZZL8AQFwD4uhfv9q1Zqepe8X5d+vmTdvcWFejDsDMISTAYQjjb2gev0fpUbAXAbCRacPmYe2cnu4aZLyF+YTZqGP1UkPMOgCmuYV5Ndf5YtG8evZakjrJhxOrgh4AAOxO5PM3xT4CbCQlayo1JT8xfs3Pzgi8g3kWQiqLhL+HLAfAg/Q9QCU3ZWcqz/7F+qOeEAsm7lhnAAJidCEN8wHguDQ37iGpiTB52f8Bx2uYi2PgHSOSPij2L+l/I89Aicc853xfJMr3DT830lf9QzorzT8gjbw/THslYG12PmtTafxv5EzqQJfWOEEWUA2WjBhb7NHOL8o/nmYDugKOyyTd42R5YhUDQsgewoFVNOi8V153kh4ooFkMLuRz+DmFVaspvVAMMH6k81ASiDROeWT4h6k/f8+1BJSh5qKeUAolXbfHMcSoNeSJGqXxBBTjVHdMKd6TgCl5bHG9BhpaAl58nlLoZWjBvXMghhhzY58whgpibmF1QaAI6IlM/9214mt5DVgfMP1oWJyEzRnSM/F3DD5XM+IdA7gFMAIgBLgFC0kKBN4rDLCROwthxp1eXGhAyXPEuePkkX2xLrnfMLZgT9Hc9zGAJ10WT8Uh0lAn0+esAIRniIgP2UTSLVaIAD5nts+/UcuAaDhfyYEShGlkAWQ5t5KJpNYmDBzHkqChI8EVKafzYdL9YNA0Hs7AsuC/sQjgV1cNprvWfG6+l2eU4Asx5UY+5z01YDAYFGDCdYNZzz3CrwmAABAHoIWUNM5fzxC/NGcATw3DteAZBDxpdtp2dpGz3NWl9vlrO1suUTrCHubWCf59Si2vN8Te5OxtNds6/wDXqBFgH8GUUxqb0jNJd76UtUAgENUe78MYHfZNry2fJa4bNTd+pfhkMj9tt+uSVzEgwI+UGonngn0/PZPSOVCpFCXZbHeaug7xZFT3jvoQvydUJawNFA5OMurVcInBKgE8qD+oY1pt1hWSSXyuuD94OjlfPDYfWLt4WPE8wzKHGdTtU00BeA91TnB28puERECLi6tLrZ1ht29T8ZR58BXzdCW/h3XK/l6rVtUjAKDA9APkoB7nvrcVyMX9Tdh0OiP2Ty5HcAbM8oRjWttIazscCcgDDFmnUrorFa0FWFuxkM8qxZzFo34LeT16tgC32K8xlc/MLVokRuAGVgB1pcoPDWkqoPhAKhFADRQ1C/MLAhN5vlFGMAS7uCrbRbFujU5PPSXgjWNFDlVXcn7jL4YHViSMN2Nalgiss739I/lxDYy9xa+am32V53HEOh10bGNpxh7ev27ZGQYHeGy5hESGnXiy7u7tKYSGXgyAi2GMxxe0QChp/vC0HZwUbeSDUTZjB4enYg9yNiEthZTBGUUtl52dsauLnJhaWIEEQjDe27KkuL6zpZoOTy75ylYr9uLFZ7oHWztbkvvqOe2ipsipJqCGIGwHQ3n8UPP5kl1dstZhorKmTJYAmOTH4yG7cXPb3rl312rVspQ2yVRc1+/Nmz1JCt95555qxnK5KHCI8/8b3/h97Yew7FDsoFB48eKVnRydaG+D2UjP88knj1SnVuqO9UiNBeuUoePK0rJVK1UpPAg041zCtoBhGl7P7EOQNbgnnNNIazt428WCtrO1Yl/98ru2cy2j/fQf/P1/av/sn37LMplp+0t/5b+UCb1jblHXOj9LatrJcINrNhmMTDwbJyzg/tCxaf9YjcaAxZ2HscXr/2ZH+n8D4vN9f+EPNVr0A/bhaqfOc+uPkwfcVGoyhXOHMhGp+D/0nZE8yOw4VpPCwB+KWL3SsL/1N/+2/crf/hVLTsfti1/5QIawNIhrq2uaeoD2cxCenhyLjQELi8N17+BQDdrsbFqsl2K5pKjUueyczO3Ocsg+ihZPJR1ts+WaUwASNkeAAxpwTPcopFeXl+z1q880BQtjpKqktpi8YECAP332TAAXf4a9kqSoZ6JLupriTSn2+raxua7XAKVGJ05pyL/B0mDThRnGlJpIewCK9fV1O0A6kp1VI4tMAyAF1JtCGbYQuvKJPBHgjEaTYgizYmRNaxvrYkawycKcYjqey13oYSY5jANCVFUP4F9YDA9YV3iHAVbQCB8eH1oScGt2Vn4p6WRKnx+whtIcMImid2d7S2yGp0+fy+SSJgjmE8UsjBoYORjvA/6xuTGZ5u/39g5EKXYTeJ/ijfFjycxygHkslzu1haUlu3nrhkBANOiwWPDfYnJNDD1+BRT5sI5oXLh2FCVHh0faiGgYoU3jAcHBDU2+Vq6ogcVImakB5sYwgTD6zGSmxBh79uxTRdrfvX1fA9Ld/QNNZPpMtf0+/cw/+sOPtKlzgHHd79y5ZzYMWjQybaVCw84vYGF07NnzT+W7xvRrfW3JFiS16lgsMWW3b7+tKGAm/vhGmYdCfmSVSsHW1tbld/T6za69995DmcDDdHj96o2mlprKdrpO2qYJMOBkcyxPwxcGbx8KkrjZ0GfxWEqHGs0uHQ3MNsV4j42+5+czlkhgNI9kAbYDhy1SNryzogKIaCKQxLkUwqbWLUa2GIImk7PW7/nsKldVEg7MJH5dFa5UKMQTU2IZkUADkEEx5dI/KX4p6DHOduacTJwyJABenJjPg2w2bBe5YxsN2lof0+mkNdr4pI3s6JRwhiAjbYEAgKPhEM0MTZ/zhGJf4n3wDKdSsyrSfvcbvyegb3o2q+aPHQqKOGAB+xUTZNasM6XOC8iBAch7pZmgmKBYjiecBxjAGUmKNFiJ5LQKK8A6AEfW3mRv5KDGCwQTbliMfA+NEt5FyIABWwF7mZjOzc/o+eI+IGmE/YUvDGvepYP1rFQua3/rNknErOua0pjjmbe9vSmvOsA3JDGLC3Nar6dnORUYRyenVqk3bOf6Dbt2/bqKcbyVSL+UUXcLn7akmgjkoK123bZ21uRjRRPMJLpWbZiNSOGJyzfQQ3rpypr2q2OGDM2B3bh215YW1uzZkxeWnp2W5ID3z750fHxoc5kZ7St41V1d5gTiATwvr64KWNAkst6w87O8lYpNOz8tSBqeSIQtNRWxYHhkGzuLOmMOD8/skmfqgsTEkWWyaZubg0GI4XtHzxcppTS88tmoty3gB9hNqrFCrsv+S8ONxIx7d5HDnDWkYAjIJlxjmn1JACSrpCEZWJHmaOSxzZVtgWC1assuL4rW7Zsm3MiX8b6D2YaZaadbsznP3UEAACAASURBVAcP7tnW1pbCPRyY7YyK8Zyp1FzCqe63DS0WCdjtmzticcG2cvJC508EI4zGVCw+MS7MovGYvC0kDaLh73YEJMO0YLjDz2LQQoIf6xv/QJqd16/3BE4pES0Eq+zCvvrlL7smZoQ3hjNkpsmCiScwYpxoCuuKtQOwhBSHxtDnbdu1a8igG1a4OrP8eUVDGbx1KIQxsU/wPHFOn2Ou79KBFxeXbTTw2PkZgShp2968Zo1aS4mjyMt5fUA59v61xQXtT6wXTImZ3hM5TjPJb6a5rA/YRkqW61A4U4+4M3giQySNFEBrkszHYEKpeR03KCB9jwvAswfYhfSHr+e9qwbyIRV0CWI0FS5dLKZ9F1Y277HX7sunicEBiV089wwZfAHWpVeAwMraioZoE3YP+BC1CN2awBUkOOM0LUAybjj3HTqMCwtAVgeAIUhKbAyeSZpgzn/nR9oXAxFAhyk5+ymAsNt/AICCNiKoALP9cEjnPqA+oBN/Zp+ZmJAHlP7mABBeW16qyFNr7KldiytZ1bFNqGHCQQeAKdBBTF7XlOF56TylGOAxuBxaKOL8rZxhf0CMDb5XAPtYiioGkJ/303fg1qDvPofSAHt6zy4t0hluc61gBQDisdcr1bAD08vJ3GDvAcyGJU2Mac3IN8wHc62ntUP9xLNFPcrvqyLs5brqDfZ9eYP5fTKUh2nNbzYQ75BgDQzWTevCMcn4OY4N69KyacIccMVZz7rlOuHH5jr2obxqMLImZAmmGGtTvpYEOYzZ+uzdgCjUXLqWYUBwZHuOAQ5owf5BrcF+zucnZAaWrcDzYd+CEUCOkcBb1hOALnsIcm3HLg2K8Tzy9LS2qDNpUpEk4+vHdSiU2U96Gryy9jFQd0BnGzjBDWI7BEDhIRWyaAIvwL6Fo/jkTbl1j0yR/ZD72O+rsed+AmhzrlEfK7yijE1E3xbm5wQUUqtwpq+sLGvN1pCDlesKJMKPt9shDMosd3amodyL589VvzIsZegJewuGPAPuRrUqQA5ghnoUsBAfVEAOBm+NZtmm0ykLRQKqqdkH63X2YHcecL29Hr9qNz5rOjtjU7MzdgyzPF+ydsv5gSXiaQsGIgLSmp2yIUmWt5s5Y+9YJG7lat3qTQJZBjLrFjCslERKvKHFElGBsvRXALSD7kC1M9YegI2AX5wfSsNLT1urVdNAUymJEUI1WHM+DQpZOzwTgCOAMtU6wyHSB50vLXuQAAJsM6ZSYsILTPd67ejgwKaTMZtOhGUA3mmWrZI/s0jIZ+sbm5ZME7IylLVDZn7OZmYzzmok7Fcd6g+6fYehDpYBSMldXQdgz7rsygfu2fNdG/hiGrQWq/jkOhIAUubl5WWZ3nO2XebLtrCwYrATrwoFyxfLApsA7YYe2Jzs4wyyTbYs7XrdAp6B7WzM293rK5ZJ8xxjt1LR3sEwlOAYDYhIxu53ZWFBWrx5guTRWmJq3nrDkLV6XktMZ+zg4EzDbWEkYvw7NY38bjFw7/ck12O/yGSp6WCfTYkpnr/IifHL+sN2o1jM2+LSggboB4cnqku534BbfGZA+xevdi0QjMm6gfqPgS1DOhRBxWJFTOpg0GexeMi+cP8t++KHD21vd9d237zWwDWZSmqoC3Prxo3rYhnjm4ztysH+oX388SeyE9m5tq7na/fNrqwWKmXCkfBhjYiFTG3AQJBdj3qb5GZChxji3nv7bTs9PlHtRq/P9eR9wQrEb5v1DCALaE3/ALg16LZsJhW1Wzc27f333rZ0GnZ11P73X/9N+7//z29LZfPX/tu/bD/7sz8zZniydyIjd6oOxxBzstKJpdJEcsi/MQCQiv97gDARecYYTfRH4NYPGFr1b/l26+dvRqCqE6QTZocmTJPEFE3lHF1c6SxEZ491rKI7y0vBY732wH7xF/6m/fo//D9s5BvaT/3Jr9vJ6ZF99vypra5h5sgkoC7PlvR0Wgc7IBbaagAq0H5NYTlQ1ZAx5eXBWVCKBxNbmnn8lFTIDMxu37qjKTE6cuR1yEhopGay03ZwtCcT86W5RTvcOxZQkEimhDofHh3JB4kpJZRlCgGQbabNyOvqdTaPkE3PJjTNoJACHFJcfB0GxrTiVfErgfEg6WOnY8urKyokeIApWti82SBgjZydXki+sra6odhVSRFbpOu0FN2LeTmMK14HdPuDD94Xw0opemPKq9fjYqCZNiBjYkOkuEfyibwMRglTR5qfqamEaO/4AsDeQkJIMcLhC90V03To7EjriH5eX1+Tpw0UUzajly9eqKAFsMAXZn5hURNvoucpHGF9qDhsQcEm3YcpMRHvmBw6r6B79+5qgsHwlU2RaTBTBkBNCgyKjal4zEJMW6ampaUncRF2x+7urnW6bTUKxXJeTQfUV9iAyD5JHKEf6PSQLzI1DYptd3JyZNE4IFxbgIuAQQqyHtP7pNYLkkGaG5hUgGPQpOdmF21met4a9ZFdFetWLFethpyuX7dY3Gsryxl79523VKjhrxOOJOzw6ETTW4Ba53fLtu+MXllveD8Ayty9fUfG/zSn5ydnAnlhBrBmaNZhMCk1z+dR+gvMFMAZ6N9IAKJhUsdCOlCQ3dGUMS2CIQhDCYns0mLW5udmZXr68Xc+tu0tJLzT9uTJx9bqONP9hXnnEYRUmPfKVDgeT4nBQYFcKVYVKkDTS5ECeLB/cKTGcH5hwRJJpGo1M0/fur2mPhugbyqRtuHAI3kb7BMKm16navFo2KbicSsXLq3VLNuH73/BSlUntwLQevL0mcxImUDx3OxsMdny2OnpgcydmUbRdFEcJTAbTWVl8n10cqa4b5LPMB310hhJc+KVhICCbTqddXJJD355r2x5acE2N9YE9DGldc/nUM8MJyByOtiIovfDjiw7llEwAF2fBEPYdPgs0JS05WvEpB320M2bN1Qg7x/uSaIKs4bXxWsPoAv2zeHRnkxzKURpdPGzYD0E/UFr1ZEfOtNjmqLMXEZT+9wFDK4ZqxQL1sRbqI8MpaoJ3+lpzjrdgc1mskpY5f0nJcPraNrOZ8CTbGp62s5yp2KkPHx4XwVfuVCyWhlPBZhfN63vjagooZhdWV6VkSlGpyQG3nv7gY0GeIUhzw1Ys11TA8NggMmuGAg2UBDH6+efWQVKPnIhL0lCeMo1dJaUS/g/BSx/VbNOu6cJeSjMOotZMkU6E83NyOrNrp2fF9TQ43V2/95t8/k6dnL8yrJzaavWypKNST5agAlckUk4TCPWAMwnsXzjBIgA8ISVCsrZ9erlS3kbwcBDQq2odBvq+aP4ZD8P+cIWjyTMBvhQ5G04DFi3C1OnY+Va3UJjliSABubsb9+9Y6cnJ47ZO/JYqz+waCJhJ2dXYrnACEZOQkH98N07ireuFi8FZsHmXVncENAOIHXz5i3tUzT1bCQAs5Kk+/BOCwtQxfwYUAWJYLWct53tbScR6Y0sGI7ak6efyU+KSHIAFPbFr3z5i5K6MGyikeaZxYOFZ47XUDGaL2pPoQmPRZDGpIBVcGK0cHRo4dDAiuUrO9o7VVEPSIAXB4AW5ziDA5gDgNKcB6tra9bu9u3N6z3J5wEvAt6QvLjY01ZX1sbpWdyrqD4f940wBTGrWx3dOwyvKfBhHWFyjyclUmBYpGK+JZN2fHSk98SwgPMPUAapFOAJdQNgCsAyTdXEhFtm7fhRETCSmrKeEi4LagJpkAh5oEniOcVXlGbMTXyd/yLrCUYz/iNIzOENMKl2BtFem5lNi30JkCLPp7F8gvsJYEOtMzFtH/b6Fg04tplM0gXyYP3g/Fx0vXk/AKEx93VU7EzHYUDwc/j57B/8mrAC5YPFxJz3ywAFkGQ8qJTX0bgx4Drz7Ek2OE4n5GfJnN1D0h2pbUE1fjB3OJc4+zEwo8HGn4ghGyweJD2wwmCi4E8UClA/OY9WGf7jwThOqGRA4ZKMONvxc8Jk38k/qTH1OWB4yGQMuTvDCwJPYHbgMzQQ0CXjc3yZFODgPLRYj07250A76iSGMWKxSarpwk8k7WpRQ/QE7qcSKQEhrGEGRTwPXENABZpXnonR0L0e5xa1FGxArovWh1LKqmJ7sWb4DNxrsc+QoQs0rAog4WvE9sJmQP5deI919TVcO94314u6wLHUnD+SCyzoOVDKAANJjgX88Jvfy97h1T0iOY8AIdYoYKkDSFk7PtUtALiOjeW3Kuc64JeS51pqsBkg894BslEiukAe05CR+8X7QB0BEMnnQGrIABQPKOqVRqtuhfyF1iebM0AFzw7XlesNs5TPi40GqXPUJphTA6pR+7MP8V4Y3AC2UzMDYCkkRGyytnX7LZuaTuk+4210sHdggw73CGkuz3bYFhfnpSaAXc9jWMDvEEmd12fpqRnH6OqQ7jdUEq8Cfep1AfewgkeDoIWCMYtGkpZKcE6UpGwIkuYImAELDduRQEjyLi4Wa1Us06CTfjOA0GATQ/5qQ3Jo1huMFGwGkLdRswAUE/LCL+RkSqJEksh5FWM/9Fm10hbzTmCkkaCesmolb406NgOEapjNTCPdy8qDqZTPO+MLSYKD8ijtDOTmZj4/DHNS+hhc9qzRaWqv4NkkEZYaLxmP2mw6af1O3SJhr6VjIWvx+UMBAd9Kdgz6LTXtgquCYcBn2ME8uzyzmFc69gzALOeZI0y468G+u3twarGpefP6wpa7whh/KF8roHj2dYBVDM05u7CqYEMpluvW6/ns9LxgzdbA/MGIW+NjkJ4Blw+Za9AsO0OCddtScY8lYgCDALpm/gCeww4ggbzBUOro5MpOcwXz+VHdmAaeC8tr8tqKJFL26tWhLS1uKBEZPzMIEscnZ3Z05Abz8tSK4I84FNOTpFUSj2HNV8oFJVRTnzAcgH2MfJU9pFiqaVjKecL+i9IGaexHH30iVcH8/Iq9erVrpRIsfwbaSfk68745KlLJiBjdt25et/3dfTeIj8FebjhvYKWv920Bj9GAk2+iXMEG4gsPHtiDhw/sKndl//yf/wsNBXmGCbuSj6R8XAdiJ3N2vnq9q+cxf3kl1vvC3IJ6b56b2WzWCGlhPycdE4lsp9dWcJRCk6Ih67UadrL/yhYzU/beg7u2tjyvNGJ8W7/1B4/tH//j35Ic+6/99b9o//7P/rsaMlGHOhDLYRIyix97PbKuJt58E5ulibrMWajAIJS1vP7Mrx+BW/+WYNEP2pfXc2/E3JqAW46X5QqCSXqNaOc0LCwSBGaSJOoMdZ4HI68NuyP7xV/4Zfv1f/gb1u637b0fe9dq9bIdnezrsIANgm4a2uJcdl7SiMPDQ/PiS4CHRqmopolNkmaQ5oP0PdEJzWvvPrhjd9++bZ8+fWplfBHiSaHMx5j5Fusy3F1b25DPji/ktWq9bF//2tcs6A3a80+fawPaPzyy84ucikcOWYqxpeUFbbhI7YpXZW3ITFgyc9O2uJzRFCWZikkqx+sxLYTWTNPC5ygW8vL1wAsJY11JJnw+KxXzKkgB4RzDyUl7FFVbqgo1l09XMmbNdkOTfNDuQuFKGzkMI4zJKdbw4lFa4Dipz8EozgOAg4HGlsIdNgUgCRNHGDNiO1UrNhoMjKk21FEOFGQIbIzop68KefkTcGDkry7VCBB7DLBFMwH9XMlwzZZaHVhFFOCwUSLIb84vLBqOjunQxLmTvtTXa89nM3bj+qb1+7AYGlapV1WILQIoMkFv1K1eKll2Om3LSytiksCuoGmmWAJUaDRr8pZaWlpQsfPxRx/r4GTTJvGs1apbqVyQYWgmM6PPQmPP9H99bd0ZKdYaSjZZWFhWMcp/cw1YxhRw4UDQjvaPzecJ28LillUbfdvbOzTzcbAmbGNj3hYX0paZRjpZs3yhZMenrpkFcJJkb2paEkCYigBBHATEArPOkvGYQNHNjQ2LhMKauFP8Hxzs28L8jJVrJckTORRoPgBrYaZsrm/adAr5qWMvwIoibQxGIAczEhyMot+8eSlfK0BFNPC7e/tqym7fvma7ey/s5ORQBw+NMYAActO1jTVNU6qluh0enLhrHo6KXg1QDEMFgBB9e1jpQF5NgZA1ISWLxcI6xCulsiRZsDSWYGvgkxJEUuOxPrHC8ZhVC1e2sjJnt25u2fHJoWUX5uQ3UShV7ODk3LqDoV3mLu36jRvm99DIYTaft9lMWkxC5Ai8n+zssgCM6fSMlaBAd/vW7vX1syjU2ZtgYWKQH4ulJBumKKQhWV1ZFOjDOuT5UiqND+8/zMqTkkS8ePHi88aYBFNYluxX+FaJFRAAiMQjYFm+GzDxKAC51hSUJ6fHn4PzMtpeWnNsuoDP9vZ3BXhtrK/bRY73FRLwxLMbC8eUqkORQOPD/hEIB9XEIsNLRCOSpmH6yaSNQhogmOk4TAN+BusMGTUsL5n4O2GPWET5Ul5A5s71bXle7O0eyN/q/OTCHjz4wKLxaTUtFPMA8RTceErs7R1ZLJp0/nVTaTUcsPcw41UCadAFK/B6ubMT+3//r39hjSq+FUi2kAfBQPG4wUR3aJUyLLmadTsDMtoNIoMv0LfkVNB2rm3bTHZOCVbf+L0/tPxFyWbS0/azP/MnLBH32MH+M0tnUtpnAR6ZFvfGaUEzmazAFpkrF4u6HtnMnEBEUjQj8biKaab7p8fHNjM1JVkAUhvOJgx/kQ0ANFaKFesiA+4QeIExd9hGQwxvAd7a1kQ2HEM27QBSZNaAlhe5SytUqlTLlprGw6kofxW8HKcTcRv0m3bv3o7dvbNlleKlAECko14L6Hqc5660lgCfYGwxVcZAHYYDzxjDCaXR+jB1R3btUcO2tbFl2bl5xXmTqvXpZ59J8ooXJclW77xz1x48eEf3jn2bvYR1fXmV157jGDns+SUBYjwXJNrOZ2AfJ+zw8LWVqxeWSAbkhSdDW0DEMtKftNYMLAcCMNizYd/SQAJg0/zDdEgTFtDuq/lORJEClSVNWZxfVJHKWnVSECSN+JFk9L0MvQDINGtl8BQApBlqP2C/AnDmjJj4RlGLKFGRtYnkejzfVZMecM/E3v6+zkqsAjiLqTlgP/HMAaABAlDYTGQxmv4iG/Q5ryb5O3IOxuIKg+E9sSZ52lw641CgAnJ8Bjh42gBo47HiTG/xj5r4VVGgD9T4c0A5ILwp8B1JkgzfYVVh/t1ycmt/iERSJzuj6Z+woibDRzG4lFJH8+5Sr12iI0CM8/sRG62P/AuGFF48WEuM5YoUdRj24vuEBA4TYL/XBhqqjf1dfAElHPK8AEYgswV4cwwxgiYcY4zn35nBuyRAGYS7eaj1dB2G8lcDEPOMAEedWbwUuHiloPmBZRZEktxTsieyb85+AB/2GL6en8vnUdqmEr5Hzs9O0iRY9jxr7u+4hxMWmsz0xylbNH68f7GlaJRIgO04b1OuhZPy9q3b5jmDsetYYoDRTkKKPxf+iTCTnJTR/burhbjv+Ehprcl3JiQ2FTWIM9TmesOODquGZFhCnSBJm8cxrvg3rjf3jQEndThML9hbvB8MoakXuVZixjDAGgNjnHW8F/mribkK+5T775hd7bEfDgFAfdldOF9N1iHMGvzXQlHW4tA6NMv9kUsOhvkYi+r5JX3OhUwAjLHG2JOrDtTS9UEu65QUgEN8NtYntX+lTprmQOeTjNfHIDlsc2onrgFAGmtGPlPIRkec/T0xUziXm/Wa6vJ6uSrAamV5zlJTyKurVixcyL+RApMhB003QxbALTEOuw2rtznX8LTyyHeV2w6QRlONZB4G8Mz0jAU8I7vMX0jmKvsxpZiSxOmGffjjwVKDwZSYcnJNXg/mOPJLUjbZV2jkM1lX9zPUyc4tqqYSWGweMW3oLfjFObq2uax+oVSoy8qANYXPayIWspOTfWs2yoKF6QFgx3ItRtaV5BVJKGcOawBQFFGpPwRoFrP5uUW7fv2ORWMpuyxc2N7BrkK2GEKz/2Dx0u+2gVFtaipmC9mUhQPOM5OzHS9H+jZ6NmSlDH4YwADQ4m3lnjHHLARQZN/lzzyv3Fjq2v2jcxsh5+x5BFZhCQBTGsN6BpBIXJGcAoYBdvVHZnt7x9ZoAo7VrVxpC9yizp1Id/FsigQ8tjA3bavLM+YZVq3dvLJwcGTLi/OqIfHKDIRi8rFD2lprdC2Xr9lVkZ/jVQoitjlr61vm56wYjOzo5NJWlrd0BhHcsrK6JgYigV4uvZ1nEYbYyFIAOjEHsG5urVu9hpTeK7CLXhLpIP6h/Bl2FIFhCrNamBfgxH9/9NF35Y/H+iMwjUEbqYQoJgDUGO7Dal9bX7L79++qljk+PLZUckp2LKwvGOuT0COUQjL5b7c13Hr86Ik9ePDA3v/goQauv/mb/1IEDHx+AQvZW+g1NXgAvG80bHd3X/0h4NbRwZHWqDz0/H7VIzCYBYqLpdyz/rBrC4tzslxhH2jXK9asFOy9+7ft3p1rWlucQzB/v/PdZ/bNf/VMwPt/89f/K/vTf+ZnJI/EOobjSQDXOIF4YqkkAH3M5JpIFJ1M3p0HLgV4pO+ffG1obvv7Vht+31/4gwYA/TC/3+rZK0d+H6PqLtHGRWpPCjHRwFkaoqc4I3mNAoSignCZGoL/4W/A3PoNa/Xb9sWvfGi9YUdeLGjZARWgkiLT++D9D215acm+9QfftN39PYtgvhkK2ltvvyUqoisGBvb61SsdshygDx7ct8GoI2okGy6He63esv29Q03viYvd2tpRY9vutTVBffjgXTs+OLZqCeNarx2dHKuh5aFjMoehOiAYxTGpKOVSVcwH/KhSqYhF4wElI8LGAIkGKKFIglbJQQuFFNo5xn1sqHMLcwKlkBtOWE8OlHDeYpI6EcNMNG8sroYMrw6kTs43pKzmlsOVCTQHPxJGMRDGE0RNaGHRaQLc1+fh69hoYX0hI2MTgpHFtB5wgM8EzXx9bU10clL2NjY2BcygseeAwhSY6SaNKUU2jWU6PaPvu7y4FAMqOT1lQw/wi4t3plCplmu6FjAflpbnbHExa/nCpZ2fXSr6eCqFxA0Ty6K0/EiSKJa3N9bt7OTIrs7PbJ5kyOkZx2QhBrjZlKkp0k5YKfliXkUHBz5Daw5PgCwYI0yWkUSRfIJnBN8jsGmaFE6f7e7uqXeA+aNJ58ijgpTDltcRqHiZ18SCKNtgMG4r6ztiDCALvX59w3w+kutqtro0L+YZ4BCT7jZJNI22tRokenV1SF2cX44NhgFm8irqoMgf7O6JNfPBw/cksSK98vTkyNIzUVvfWrXNbV4zZLmroh2d5Gz3zZHFY1NWKTVU+HMfWFMYKlPIITPiflEoQoNOxR04Ai0dKRIsRw6zZqNquQsAHNIIA2LrrW9uCNhKAdZV6qJhcyBQRDIBpiGgCeA6MbFxbKb2WKZgMmtnzUIzpyClMQZcYb3x9xjCupNmZKNe1xrVkv3E176k+G7kYFMzxFZX5e9TarStVG0IFITROZVM2tXluSWTEdvaWlcKKDLcra1tS8VnlG6IJw7MCgqNy0LRznKXls5kBIBxDa+u8qJ0c/1pNqHnb26sCugCgKIA416x7pFnwFiB7QggQHMseWOvL+YV9xWAi6IM4EwSpyAJqIsqGmQO3mnpwBZ40O0okYZ9CvCXv4eGfnp6IuALgJMmiOKb9U4xhgzk/jv3dRDTgLGPdPo9rXtkibNMy/ATeU20M8WFM6dmDcKggClAw0v0NTR3GgOYbxQmHnzdolFLqUCctfmlZYuE49Zt4zPVtQf331VqqaaIpPJlKGjx1uophpqwCQqdt996R899pVyUaSxsFxoumnfu+cnRvj379Ik8UNqNpgUBGuM0DU0984AihXzDypWOmDiAIIvLWQuESIjr2fLqkj14+FDP02//zu/Z3hsAOL995csf2MI8zQsx4Jj1tuzyMu+kEMGQiry2/M+8YmtwmF1dXilNCeAPX7JKrS7pGe8LcIumn6klrAGaZPbWZqNpy4tLumek/F1dFK1W4bkGtEjofclbA3+SCIxCZ0yfiEbl6cJnOr+8NC8yeHlEwkQO6tpCzff7+pbNxm1rfd7azYrYYwDCxJcjKWQ/pjGHQQfzCqYs15bnm30WA3jWFCA6UeJMgPGlZO3ABkaa+ez5Kxns15rIQE8tlYjbV7/6JQG77Dmwg0kBBGgklRVJNl5EapSRKA5aMsJFgsW0ngnr/sEbK1cubXVlXg3Wwd6hItKXV1bVJB8dw15tCTDmOr5+81LTYRpbJAaxaFxek1PJtFXLVYGy83MLtr21Y4lYQsAEv2EgcfYBdLC2MJRnnQNCkWDLIIE9CUAN0JomgnOQvUDmzCThKdyk4Rge4wk64BVnJvcKNjhFLn/HMAtAwgEJGAg7iSgDIuRm3LurfEEMXwp12LJ8HSAjzy1rj72SZlFhO9LxODDBsZ38Nur3dC7yOgQsACTIT0fgM/WTq7MYlg06AGdOEsk+4lwf3IARtjHgB+c8MnkRmeTXhUzK66wixtYSNNgT3xYxoEYuoYx9iXvC55ywm9jX1HBiCM4EfBwkxDCR7xVTieQ7goTwSBHTOPD5a+LrRR3AGefY/gxAkea5z8+/sampnvQ7Ly3VlaolkQkC/uAbiX8SckJngo2cVJJhRmYAeLooMG4K9vL5C5vPztnAN5ThOwARgBFMCO4r/mkEOjD4ob5zUsqe9ipN9jWUdQwSXQt5Ro2N6JVsiHdhU5+d6yavJFhS3BN5mMHAcow9mnRYUDBReO0J06xcKqmWw4Td+XISihCUMbZj9ToZDfWHM433CJBgPfN1fL3ekwYHLqWS/ZmvkccqSduSb05Ynk5+yxKEscVzAiuRJGS+l/vBZxawAUvOTEA6ZwhDS874Bqz+YFAMI5K4gwIjO864vt/XewGMQe2ArQTMs2gEsA4Pm4EYusiQqInwZOP50XONXHFI8mpQjH8EleyfNJqObeHWMUnV7McwRmF2wcynKa5Xa7JT4DqhgOk1dwAAIABJREFUPGBtMmRgzTrALaJzFZkwiYmc9QSxcCbGYnivleWp1W4j5zSB/PycUrFsl7mara3MC8ytd5pWqsHcHlm52tIzxppKpqZVfzHYxvKEAetMMmZHJ0dWKBU1jPRybWIJgfKNelOpuw6099jQMxKzlSafPZY6gnOWwRaehQDO1JSAY9QsgB4wcVEVOMNwBuJegVqr60sKNaiVqhb2M/ROWSpB6nzQymXODRhMLg0TqSOehiQrosZB8goYQbI89xoGV2ZuThJT0ntnM4t27/5D27m2ZS9eP7d88VJ7A58JU/mj/X27cW1b6ohC8dTm5qft1q2bWg88Uww06NU4Z2AMIydFeeEJeDRE4Rmn1gTom04zgNDWoAEZAPv5ZcGqHdZzxE5OruzyqmTVeku9YXYhK4XNwcGRho+k7eIt+eLlruVyJSuWm2JuhaNxgYGANtRDqWTMgn6sFdZsaX7K2g1CrZDcMohdEEj66tW+1Rpt9R8kSh+dXFir67HcVUWsrkQyLYk9Ppjdwcgu8gU7xmgddrd5NYjiWWLv4l5hb6DEd4V+BGxjbcl83qHuFcN41h9rH7YjQ6jzs3Odh+xDnDHPnz/X8OXOndu2ubmpAepnz18BWQrsY4iF5xSJpewjBBqAHns8A9vaXrWf/Mkfl3/l+emZ0qAZPMlPORjUz8SLjn6aHpt9h+v1jW98Q/YKH7z/UEDWxx99R0qOzOy8PXv2mc7hG7du6vsIgkMRAZh348YNOz89t903b9RzMXR3wRoMTGAz0s+5cJJ4MqLX1tCFYYcHWWLddtYWbWdr2aZTMb0ONc6Tx6/t1eu8zaan7b/+q/+5/Qd/9k+ptgfcwvKCn+GAqz82ip9gNJ+TdMZnMvvFvw5uTUZeZpEfGcr/MENbZhNw63OAa3zwqjgE9+/S2LkCCnmBV5IJ2Fsj10ygYR1Bwx3Z//gLv2z/y6/+I6s0avb1n/4JK1bydnp2ZLdu31RTzeb26uWuihVSFGjEkS5SuGJ8x4RT3lzJpH7u06dPdQAuLS5pKpC7PBkb1bnEOiWclaqKF6fgZsOhycCEkQIJ83EOYRmRY9xLrPnVpQCC1aUlAVN7B3s2jaFtJGGPH30qFk82M2ORKBMGJod929nZ0QGKkbOSoEg+yecFJq0sL9vhwZ4aEdhUHMJsAmwqfAa+HvCNAoOJFoc4jBgon2w4SnVqNrShweSh4FLEcoQ0jJK+n8LFxRKTpoZReE3fK/kNcfbILVocvhTnDliACcHfYbrPRJTrQCOg2Gpkcxiz+/1Wbza1yVJ48vcwBaCt8rkA3Pjv09MzHU4AcRrDjdcFoNZcBikfaXAUpUObX5gV+yybXVJayOX5kR0fvda/3bh9Yxwn3RHw1WxWrdtsWiIcUTGHNJEAAuQeFBEcGO+9957YGM+ePtVkfHtjzZ6/+MwBLfJHcWlFABZ4FMg3JRiSZIZrLo+iMpTzgMHdTaczioVnI2ZakoglbdDt26Db01oaefy2srZlAUC9qysBInidVStF6+HvEHDpR1Dp8RioQjGPT8lPBpCIhDoKrXQ6qcaWjRWmz9XFhbVbddveWhddnoIL/7brN1fESCSiniHw3sGp5S4BXGlKojboea2QxyuLZqNpX//61+RjRhGEGWru9EygFIcIzAgmhDIX9rnEEsmLmapH4iq0KYp5dvHjgYGC9w3Xi/Wbw1S8ix9DW+uU9Q2oCPXaGfvC1qE4mVLjIiYAgCMMiIBfBpAwtg4PD8RGwTy032nLjPfmjS3jFvQHbYFzyICo/zrmM184aocHR9Ztd8XABBDisIYBSIEASINMstdy0cfac7wBSTdhf33n0RObzbqgCAAonoclADD8SbwmsA/pE+8fCRqNLg2rnk+S2Hr83KEKeyjiAMUUdLC3KL6PD090oGfnl+3GzTuS2gLY46UAhTwPmNju2Nramv63Uaur0MJrDkNcGC2AQjQdrFsvYGGjoZ+NITfXkeeZxvH27bu2sr5qhUrZWl2aSa8aAjzqLs8KNjMFm5R9F4YbbA5+Vl2SVGSD9RqeSBfyfAA4w2QVD4upmYx94eH79ta9+zI+p4Dc3z2x6eSUJSM0+V4VOuwvgLFIlV6/fiOWBwwawMBJIf7q1Rtd77t371pmLmvRSMh+57d/S9c3f5mzgM9rnnbPZvHWIxkzHpNPSq/vsVZrJJAIw3QkVvOLMxYIAhAMbevatiTfpN/+7m9/Q/vAT3zty/aFL9yyRrMg8PHs7FLPNbHzAK5i2cCiqteUfgdrksKRRphBQiQes85YssRzguyGSTJFIbJEJXY2GjIchvlL0i7GvcRjAzDnr8pKwcJ8GYCLfd1JovA6GsgPi2ePYQVAazSRVMgBDGEaHSaOGMj6PH1bXkrbztaipRIhpWflcwV5FyL7ZWq5vrFlZ2fndnR8Kg8MvB4BHFqNpppuJpnIdL3ekRKY1lZXJMki4TQCI6pcE8vw9Pxchsvrayv2/vsPJJ+k6WDQ4jxWOpLmT1hSGMQji11fyVg0AuW/qxh1GnkkM/t7r+VFQwObvyqqgEUCtrq2rkbp4PDQAiGaLVIw8VRh7bzSmcN1hbFAnDvyalg+pL7euXNXgws+G3IYzkOuJwwpGgYAHYYIgMuwtmjE9w8OBO4pXXIM/nA+AgCwz04ALvYz/q4rH8qAzmTOrQl7irNVBv4EZ4Qde81JBHuS43CesbdwXiBxr1UdO5cGn6+nlqD+YMhHvcG1YPilYZ8PCNixlbqthvZp1iPnfKcD0Bu3paV5yXf4GsnmAE1G7NeO3ePkgH/MnEcWCajBXsh5J5aSDMYdi4zh42RaTVPB5iDJIQCIjKy7anC5Rmy6NB8CVfAxC8PEBjzjZ1JnOF+wz32UXGCjPhfMLQE5yM4wOR/XJXw+wCBYO6xP3guALKCSACKZ2fO2nKm6QBaOIiUYct+QFwLc9K0nya1jnomBFwwKXOJ1+bnf/sOPLDs7Z6l0UmbF7K98Vs4qGdGPR/uAWiFSaAVedbReYJJoKDeW2/Gz1YTVapLN6GfgfQc7iuAM/g+m2QCPqKqANkBxPgd7C2CQvB2RaY5DDhhaAL4CPAF4jJA0TjzHAsj3nPk8YBUgsNamuaGGGDqSWcKWwDgcEM6v7/nexErAbyVvjsOWWLeT4B0GgDICbzmAhmecQQC/+F+uu5PcAu6RKOpALUy8uacAc+wFePm5JO6+6h0CJwhKEBvQO9JZgK8jNiMoIUhfw+MLby4FH3Dtkbq1seyA8RtQyiQsL1gtfB72I+eT5phcXFeGlgAjSJRQKnCG1yplXX+8gABDAR1guSwtr6iO4LMQuML3kPqHDAyGTKl4YTZsq/Y8PjrQWYrUncEpwRbxaFL7Sy53ZSOeYfMqaAopGO+fOsIxi7BgQJ7qs/lMxrKzUxqGIYGXNyLJsxr0zNp0alpDC+pL9jQUI6dnJ3oWuC48CNSj0XhCrK2rYt6qFfz7BrruhNwwcCXxFgsGhgE8HwADBBdRR4RhtvX7Yun7jJRfah5kxh0rVQFVh/LyKlVKlohgewCIyn4Q0ECCgQ9nJUM3yfbwmuqObG5xw/6dP/FTNr+YsePTQzs8OhC7jd9H+4caYr//8F0Lxz3WbFcslUrISoL6hvofsAGgDH9RBhXBcMiqrbpdXF4qDZBlSL2MQT9SQBiIEFeXl5YtFEtYpdGRVLJcwY+vb8UK9fjIbty8LhbZ8+cvNWRHJjjy+Ozg4NRq9a5Yb4S9UD9zbXmmFfLjhbbTsvffe8sW5lLWaRSs3SyaZ8R5AzO2KxCN0ABShj0jrx2f5q1QaVih1LBgKK7z5tatu1prb/YP7ODoRKSECftM5wQ1CB6Jw5HqNAYv3E/A0bksw/aWrW+sSonAs8CZNKm3cucXNj+/oN7n7OxUtTN98Dv37gmo/6M/+kiMbJ8vbKdnF5Kj4vdVKTmvOgAkSZc9A9vcXLH3H35BAVOdpvNBpKZjP+LZIvxse3tL+x+vQ83JXvTtb39b4NbWxoYA5u9+8kS9PmSU46NT9ZlfePeBzqbHjx/rvzWwmZmRV6sScL30RDkNqQGpUsmUSwzu4ltX1yBHDL+Qqyuw1o2FvXb/7eu2swno17BWw3nZPX+6a48eHWiw9FfH4FY0Ruia87N1mgQ34JHE/HsM5bVPqj9wAx+BzONawVnHuF+cJT9ibv1wY1tWPX094qFUJPVoIKmeKy4Aj9wiAGJ3Uz1XUFHUMfEWwDWm/g36HvvlX/o79mu/+o8sl7+09Fxa3js0+VNppAgl0RxPTs4VSwooAw2cg4JmE5NETa98fjWpM+m0Ci68NyiQ1tZX7fBoVz4aZ2eOqstBSwLIw4cf2qNHT+z05EyFG0UBBStTI6ZQsLQoTgFAoFZvbW3q75EUDpXIE7RquS6j3DisFQobDxplnxq3t++9rQjVw+MjAU6Yy4J8cwhDkeX6UPhRrFCQQ2mm8aJYwh8GY3FdRvOqsQO8Y2PlQESmxoSdpu7TTz/V9zB1lNcKxR9MMcwtu11Rfyk2KF4o0CfGr3y96N2FglLmKLSh8uJFkL/K6/t5A/xsigQm6oAZXMsqkooR01vYXyVN4PmajfUNTbjw82ITpKhYWl6U4SfFDAwUigRo2M16cwx6JK1cQTrjFZMAFkC3ibl53Ta3Vm15ZcGK5YJkazRoeJvFwmHrt53/BBsiICpeA9wH5Jgc+NwXAgWQIwy7bTVRi0vzWgPQbqG6AloCbmla7XG+V0k81mCjtVoqPGALAZREBNqYGDmksFyeX9q79+9Losam2Og46WIV0A5fMSZBIWKUuXYhW1yet5OzExU/7KXVSkupJZVy06anZuWFUK2VrNVo6T4xaea6AZLNpJNWKV/K0y2bnbYv/dh9Ozk7sourop3n8tbp42fjselpZFWYhNcgkKtRxPB0dWXZhoOu3b59yzbXVuz1y1f2+JMn1m32LRZJOBZZp6XEH8A1AFXYSbAnao2GnllYW/i4Q9dn0s76h7bMb54bAgdgwrHeWNOLywuaNmK6+tbd21pPSKRYwzBymBLjbxKLITE2TQwBmrc2NvWMkJS0ubFs4YjPrvI5AW8UBZh2tmEleLwyEk/FUhYb+wJQqNH8UYADEOzt7VssTHLZyBUXvqAaTKa4nT4m3mGZFwMwcEAjF5udmVFTT3GRO4fu3dazzzphSiZQYyqt9UEzBqiDtFRsClLcsnMqpmS2jk9M32uLiyuGgT9MRAxTT44PVWj4zWury2s26JHs1pFHFcwa9i4aS34+3gfaR1mjPPsRfAT7avC4V2pSPB67dusmXQ5jeO0FeNNd5M4tf16S4T8gA4c464zENgxkmaiS/kQTQTPL1J0QAkCZWqur63z95m378Z/4SQFNjx4/t1cv9y2I10u/Zf0u7NCxEbUN5cHEVBYsG2CTYgZ2R6laVaEsY+ZwyN56+56kwH/0h38gTzPkNEHALYyaGyQI8v0ucp7pY7HcsIOjUyVMITfe3Fy1hTkk5iVNp3eu70gu8/u/9/uS+t24vmM/9sUvyMAd/0K8IGiOKey4SU3MxSWHGik0AvAAdg/SHyTEjU5brK0MyZs1zNxrYmcBbimNsMnQpWLXdq5Zempae4HkVkOvnRznrFIFDHVTYQAXfibXg9cTkwADW50xcRXroXhc7C1Yd0oRi47NuIc9i8d88t2ayyQtn8sZtTfmwhHAsPOczlUaV9JrWRv4n1GY0TDLz0YhCFGd0+wnzk/Ib70ucnECTGqSJDOwmM1M283r2zY3n7HhsCfmBJJEnrlWiwFMTFJ02FyAtUgsTw9fqBnsdZGtxwT00XTz3AC4IBlg/+R/YSzAsOoOh3qWaKIBcEjppTlrNeu2jhdcG6ZeVdeHQQJF/N4u/nOYaCckT6S5oJkUe5z0UNKO6046zroDONS1qdYEzmM8z3CmVCwJwAVsAvAFsEYiLGPwJMwPWNOATxTAJmCC50ZsrW5PPwNQhf2A50Um6CNMqNm3oy5ljD0ebw8iCWBSK2ACuSr6CCcno7lutjtaF+EoHi6EeYQUJIBnUCoV116K6TNhEe89vC+fPj3ieNDg9yJWjZb0OAnXsXJ4fYYwXHPYN86UHl989pHx/40L/EnBD5tW56BYXDQBgEmi5DtZEHtZG+N6fn5MTCCBpmN5m1jipC4CbOh/e6opOAtCeJsipqVxEcPM/b0zg4cd5EAbfk1YXUr8gwE2TpidyPi4Z9wHXkcw3djmgtcSU0ppfH4BTtRD1EjPnjxTQMGEXc5eR90iKbffrzMAkBDAAUY2zBSYHmJADTkngpJrsSdxHRQ6cZnT+4VZJWBPJv4uDRJ2Mu+hVEQiRm2DaT9G3CExxMb2LbpH3D0ADxpG3UuvWx8T24+JP8zEc21y7bguPN/0Ydx/1o+Ac39ADR6AKj9TjLw+6ahFSfFYqzDG+C4+M+eZqxv9Oje4JrAPURpQE3Ov+Xr2T70vPudg4FIfPXjqYjdR0WAREAqQzUlTAzY9k1bNjnS422mICURNIfCj05IZt6S0gMOtlvw6sTlQ0mif2tUnD07OVwBfZJkuYZO6FcC8qqac54SBNw0w/orUX9iEwPpiwEnNFohgmdBRSjn7BnXAxcW5/DqxebhxY9P8vqENek1rNSr25vVLK5epjcMKeqAm5gzDoxcVBQEikcS0tboDAevYTuj6eGHNYohN+FHAqUiQsvpJme26Ycr8vAY/1MkwrVCAwPRyyY4k+CYF+pJsDiCKrxh1JXsKex1yX9dDDRQGQ7AWXrovX75WCErAj0zVL2/ezCzg4kjSVN7D+emRhfweS8WDNj83bcurc1rf7PFnF1eqJ+eREIYiSk5udwZ6bYZmDGkT0ZDFIwHLTCUtGI6LAXXtxqb9yX/vp828SOXPNHT8zsePLJ8r2u0bdxTK1egUrNEsKdn74cP3JCVla+IesU4B4+QxFonYRf7KTs7PHVvLqPMK1mx2lXpJUAvrB1sIzsDeCNCLNR3T3koP1el15NkMuAprP3d2YdHolIJechdXRsmULxIo1nU2FR0UFLC2k5bPX8hkf3N90TIzcQsHBxbwdi0cArR2fsiso2Kxqnot6I9YODZl+VLD8qW6BsKwv+/cfVvepk+ePVdAFQw7sSMBSLA9UKo5apCBzsxJeAiD4EAApnfQrt+4pqEw9Sj7Jvswg6NysSrpI8/8xfmpzl36YgaH7Pkff+cT63SR4vYtX6iJbYZkHrAU4hKDfyf79lg8EbLN9WXb2dmyt27fsSePH9ubN2+0vpwscUVn9OnZqYgPhHjx30+ePLEPP/zQErGY+ppvf/s7UgydnV3I+xSAb3tnR0npMLfYr9jDxbjEGxPWGaFmBEMwbBunv8tTrcOgAKYlTC68s8Pj4DGGth178M5Nu/f2dbHZeTbArT75zmf2rW++UP35l/7iX7A/82f/lCVSUwK3OCPYl+mLXeqt804cI1afA1fsv/Kw/R4D+QkIJobxcPgjz60fcmzLqqdvJEvkoKUg4jChoBHlXegnRyewzIT6zAmMcHVsOs9Ck4WEz37+v/tF+3u/8g+s1mnY8vqCzc1x0Oy4FLyjI21wTAYx9KYIQCZAIhgbI4DJ9MysNgwWK0WDi+mtCYUHjGFRk4j16NEju7os6f1hrHfz1m379NNnki+x2fBQKHGIYtnjlbEiKVrhWFiTfZgcmIbOzWbkyfJm71Cb5nx2QekvyN3q1aKFwxSHrqi6d++e1VoAQaTYReWnBPV8Jj0leuYnn3xXjSwTTMATmCYUTpls1o6OTrQRUbxw8EDv5gBgGhsOBOza9rY2REA/XgsAjU1rc2Prc9NfwC0omXxmkHBNcccPLg0DGw6v5wxxRyqymYwDSsAyAxCjsOG+woYCzacYys5ldIjxi0NhcWnJXr95rX9jAwe8YwPk9UktQfrG56ZZPzs9V6GAZI40tx4Gn92GlgeTlOlUwrIzCfMM25bJkELj14S0ULqyRgM67dDeun3bTo/PtBHdunlLxcSTR4/lM0Pzw8HRbsI0iwpUXJrD6Lxq5UpJTdTy8pK9fP1KKVhMCmjskEJBkYf5hQE392BpaVnFB4X0/OKiPg/rEKPQVq2hop0pKqa5BeRZJJvki2ow8XiDGs8kiICBmcy0rhkSWg5nJkjJ+IySPIL+qDNoLsKGG6iwRK4HzR+pnY06NjuTsKWljOXzOctkkirMvP6g0nO8ASZBMGkiVixUrFyqWzI+JWkT13bY72ry/+H7D8UMYlF99uyFla6qVrgqW6mAHwjSQujeFJNzmgA6j422PCoobCr1kppeGg+ePZpXpmM0h/nCldF5E5fMNJQ0FwySzdPW5EmHWBsgPCqGC4A14MzISLbCe4IkKyZJm2rC8YHa2lq11dUFJWnilcHBh2cUv5kkw+qMhOIWCTqpS0xpP37dU/wQeDZgnDBFhd2Uu8jLe6mJt0Vq2lY31q1cqyoJ7fIKHzgmuCk7Pj12hpteTHnbaqpnM8gbz9W0S/oxltAQbQwQToNBgSC/gCGhDDmty3yxLoYowGoyGRNgxjQZnybvCHParE0lps0G7DsUpE2BQxQr4sFOJEKAA2yaI1PjgDk++wYU/VgyIRmdl+leMKCGgv0hf3lpRwdn2qfKJSbPGAx7LBTw2uxMSoECTNs73YYSGPEia3dheyCvnpJHBQxZUiMv80XLneeVNMhkq5g/d00zcpVIRM84gwEkoqC3+nuabI/HrioV+YbQ7DOM4PqxH5KYQ5oi6afRaMj6zZa9fvHcFhazkk7TyLK++0OvfffxU/v0sxeWu7wU+21lPi0vj5u3tpW8+PzZczEua5W60soARoPBkYWDYes0kSY21cw5Q+WRfE9Yw+wtvBcSZ/1Bv8Bs1gSR4bCgAFIoPgN4oJAEN0TiWVdBtry4aPFoXKwdACsK8E578Ll3Fqb1JJEB3NI0wlqmkOc+J2MJPevsL5FEUuxBpCiwg8LyNUFuZTadDNkHD+9aIuK1ZqUi2ZTf47MW9z4cUfoTskSYTHw+Ncwj04SU3xSxiRSybsfYYQ3Xqk1F0CNvhFkG25Sm6969O5IBI+Hm3lDYiqI/8uqzITuFVUEx7Rm1rXDJ2dm3mZmoVctXzt/RPALrObsASmUYW2sq1AUQOTWNx+GKBiQKZ0hPjUHfuqSNC5ms9lnWPY3uVIp9zA2aYOgCsOzsXKPq0JkJaMV+DbMWCT/MBxof9nnOPc637NyCfLMYttD0VUhd6zO4ITAmKT8Qzk+aZ+dr0tX14jkSqzqMTxw+Z8i88EVxnpjsD6xngFL2+mRyWmbJnJOSJgrc7MkvDHYKZwpgG55gFEPyYAoE1NDJTwg5adAlCcL+BazHDJ0ghbtv3dYUG+Y6AS7I+gBKHXvHnfE0O5JtYQauBEMHNrmBhZPCKXBEORoTC4mh/t2xbWCiOJN2j/Ydl6RIUwT4xe8YYMeYMSfZGwB234FqDDxcEqMDbSZGvAKJJJPExNhNzdvtpsAxJJ3683hYCjPeeTpRSxI771hZ3DeBgyOP8zwT84hwGGSSePEF9ZIMunhf8i8DMPd47DJ3ZZnsnPXbHdUlyLBJYZYvz8yMGh4GqdyLVq2pvYp7T8gP9SP1LE2oY9c52SOADfvwpHaayCm5hwBbAHOsbxpCmD7Upmrs2oCigD/IMp2vrGMb4ofk4mX4b3mlESBAfdjr6Rpzr/l8gEtahASndBxwTC3EOmT/4Azne+XJQwMtNhUJe6gASAEdSwu1h3Dm48kHGGwKrWE4Iwmm2GrOk4wzVWw5ZLmAh0pQdAECAMMwb/nc3AueOXzXsnNZ3SM8XJE8s86mUmkBS2LZjQBnh9Ym5KA/kHyKM5NhFKwePFHZy3kmSVljGAbwxSDBgbYujblYKtju7ivVWoCWDBMBfbj/hByxdzBBA6hBwoZnVCKOF2NVicD4K8XiAVtbW5C0uly4siePH0mqRR2D5BGQhOAZEhoZXMDc7vRIn/YoCIPrBHuWOp2k988+e6prA/OLX1wv7i9JqZy1DI1h/csHUJIsF2bB2sO30DXVfEaPvF9ZhPiY5mBYx2Ju/fR7eo+sYQB0GLh4LLEP8XxQQ22sr5jHy3CPszlll5dn5unjz9W2qVTYkvGA0glhtl5eUgv1LR7zW2Z2xhYWVvW+8KIFcKJ+ScRDtkDwRXrKkqkZMbx3rq/bjZucnx7dU5h5eLKeHl/Yzet31H8hS9zdf6l7dev2bdva3tJ+gO1LA6l+YkqMdNQe1GvUeICQ+FZiEo+Jfb/PM8XHlrBTahZvMGytTt+WltbEDGcNV2oVAbn8B/L5I8LD5M1lqsVYB+cXeaVVSo3iC8hagjVPCjas9qiSJUe2vDBt01N46LEnUzsPxaDjfZLE6POELDu/aie5gpWqTZshiKY/spu3bolV/ez5S4UZAWoD/vD8cUYBYPLMIzHkfOH5HeoZZx9DZh9T2uf8IonX7qyUZJfat9mRByYKmWLh0tbXVjWMoK9Btv3y5RvHwis17OWrfQ2rqZ2pU5AFM1iqQVAY9i2TTVlmZsru3rllX/7Sl+zxo0f2zW9+0yVlwiKby6oWhUQBQQCpJ4AVF/edd96RYBkCx8sXryUtfvLkuWpvzj8S51nT165dUz/+6adPRfCgvqH/3d8/EMuLZ573B9jFsxoJEN6Dyqikup+USEgKNuxYv1e1+29fEzO/3a6qJuA+7706sd/+lzyzIfsL/9l/an/u5/60JadmzHwRBz0In6C2cQwuDaO/h8GlQc7415h4/PmAYTw70l4aWbj+fVtpfd9f+MMOGP0gfT7ArQmiqUJpHJ35vZ+Bh1UxtEz+SLoAtYVvoPQBp/MHzP0bP/9L9qv/8/9qjU7DPvjKuzYzg9lx0+6+dUeUyytJGvBI6Fu1VrU3u7vWqndtZSUjDT0FI6AOv2W86fXJ44IigwKXB5uCHLkMi5OCk/fCBjqRCTgqJZY8AAAgAElEQVTzwr6mcDRkJcwaiYWOR+3Be+8K5GLKAjeDiOBCuSb2ByyU1cVV6yipqWHNRsUSiYim5BQhW9vbSn0gfcZNst2UjMJrdjatBCceAJrq07NzW1peVsFH4UvTQzGuZJ4O8fN4gCBNDMo3ApANTyR+AdYBBALWcdAxGdImEsaAtKNGEaYb308xRSHG/WHCAGhHkQ8Dg+kPLCz8taCKUnBmsxkVyyD2AIeuoA5YoXipAxTgDxnSxeWFNiimSLC4KAg1qaRQHTiaqfN78kt6w/3ksKCJAOCIxZhqhmxjedG21hfteP+lBfyAokObW8xa7vLc8oWckv5Inex3B5aeQc5Ykp8JRRnTQyi7vAav12m15QN2c2dLn5+DlVhbALnDk2M1KvlSWZu9B8prLCTDfAoo7h3rh0K0WELy11GxgikpjL1IMCJ/H8A77tmzly/khwAQCdsQySGH2XQ6oXhr1gRUc9YmHm/BAIaqNE4pK+bLknRVBUAGNfHDXwdJaamEkXTHtjaXJdFjko/xP/dB0jiv385yVzaVdkmFrSYyvYwMYikokQNgGo4HEwyqiJozrwV8IQFhpXzNHj9+qobF+Uahy3fRuTyr/UHHzNeXn0JAwC2pSzC9AB1Ik+QQXpGkCYAQ2SjG34BpsO6mZ2jSvSrkarWODXo+m00v2JvXB/KICIZ8Njc/I7YEyWxKV/X51EBvba9ZKhWT8T0HKgelirwICTdtiwSjYxNv0/tHQsSUi3OKgpviEI8uGEWY6iMBZerGdJViGl+pMClXJJUCaHTwvlp3wPrJkdhONHcTViRrmfdQLBddbHYwIGCL64E0EWmu8y8BeMNrz0SXx1wUDRGFk5gPkajVKw3zWdASsbT2s4A3YEEvU9mewE2865BjyT+HqmwE49WjBlv+OR4Xic2/yQcD82IbqaAA1L1986beQ6PeEkNVwBZgCfKLatluXtuU1BVGmfxgel1rD0lsm7duD+mTT0wrpXT2HStoe/u6hhLce8BOiqvLc2dCfrR/YFMYm8NGxVslhJ9X2No2sryYnzE1p4CS2tfwGxv1xeBiryeptVoq2ccff9t+6qe+LlN92Dt7B4e2trlj1XrHPvrOI3v+atcucjlbW8jY9tayvX3vtuVyR/bmzWsL+sOKo6Yxz2bSNjeXltHxsOcaapo89lHuNeuICS+/AafnF+YV094b9cWMa8LE9foUqlHA26NSEahCAQ7TZJJUCYsWll3hqqgifHFx1eqNjr18vSdTfYEYYjqQjIXczTFO1lbWFITBECMAy0IsHCT9sPPiYjHCXohEPPaTP/7Q/J6OdWoVC7N/VusCipDMM5EV1Q3ZagcPlphkxoAlSKiYepKWtbOzrXWJ9xiqplKxbtVaWwyoqzwGuUG7/84d84y6trq6aDduXHOm5wMSz2i2glYqV+0sd2GNetWsV7ZkLGRbO4sWDo/s8PCVVUol5yOTnrNOZyi5RyAQViojwODp+YU8xpgIw7QBEF9cXLB4whlzV8tlG6ITQfrr91synhAT1/nv8MzULH+Zt9XVVUW44xEDsxSQzx9A/g4QAYgTcEDAeAoLFADIBiuX/RzwgIk9D9LBwYGYF+5aRW1m2g19OLcdQNAVuMYeJgNwyRUcaKZ6IuYkejSrvB8AD4p0Pi9DM+53Bx9C0g3jNNwk0Q3s4or0Wa/2siTnWc8xjRhwcBYThgIwGY+F5L0FsMV6UMIcqdBiOzhDdGeQO/HwoimG2cHgxrHpuYfyrdLeiieTS45iaMg5Qj0AeMHXVJsN1SSSXuJJB7CDx5FYBiOBuXwdnx3mGvWE5J3yzEJyB/DkmFiS9uEVg53C2NifYYn2L6UsDrQ++RwudXGoPZV/g/0DAMJ5wN4jUB+FgA9mCib8Xvf8Iv2E5aV75VJYef6pUTRtR3YIo3ZhwYZNl5wI2Ax4CLMIywzqQ9UmsJ4IRWk0dRbgcUSTpdACvPY8jknGL9ekjt8rYJ4MiJFKegU8cn2Qxyn1TeAj4BCSwr7qnD9urjDmd2wofiH/Yt91nnBYBGiMPJbAIskbivXD2oBtzTnHucRvJeOWywIZuU7cN9joAB+MIbgeYj6p0eMa4es2K7CLl1G6ptghBDwAojlA0oUIBD5ncvGs8vf4+YiRKXDRr+vOOmafUVpmyPnZwcjhehKAwhrhGqiZH2LyDsBeFwsH+RSfW75VJINTL8uLqS5fLSS7jVpVgxTYcd120+qNih2fHKkJhnnOIAx/OsA2JHGkNCLBZlgBSB+JJC0S5n24dccZsbI6Z4XCuaVSUQ3OT48IyympzlQQAbLYbs9OGJ7U2wJcShVqeXy+0pIRKo1Sz1FQQ1z8aBmQKWqLZyMS1f7DtcJegCEcno2sDdYR9Qh/Zp8JhxwojccfQCUekextgODYnPBZ5BVHQFAyqb0oXyyo3uHsQHGAtLtZqyrQY5kArHBIQCZp8FcXZ3Z08NISMZ9122UbDfCPMyuXauqJqMnkZecBXA1YvdUSU8/tRxGbn03b5uqKrW/uSFI/O4cHLxYj+Lph4h9QnYAyJx7BLgZAqqUhJr5z2lRg+xeLdnh8LNVDPJlyA8sqA8vI2OcWw3SXdFmruX4L36ggEtPeUGy/6dlZa7X7NjM7Z4vLK9p/y9WymJdIWK+uSvKMhMHTbPWtpmtOaiJ7NJLvpEAZziSARuT2sXBcbPZK6cISMa9lZvFuAoBvi51Jv0QvBYMPoNQXjFqj1bdIYspmZ+ddL7e4bKvrG5a7LGioyrkEcImsmr6N/ZVB0zHm8KmUzh8Yuywkwl8IIsJrEasYpZQjVR4hH65K+cI9pqeBZYgyg70TaSK98kcfO+ZWr+e1kzMCv/AwNu19mZk57TUwsai5p6filkwyDFyzH/vwQwW2vXjxfByGgum8SwyGVYg1Dx5c9UZNQwJqivPTYzvP5URMwB/u23/0Xa1XejMsAXgtADHOx5OTEzs9OVVtSz3+4sVLkR04i6Ym4GazZUn59AH6t2U9hJQ8EPBavVqwgL9v7z64ZXdub1ilcqXaG4VK7rRov/X/fIxhif35P/9z9h/9xz9n8dSMeX0R88K4RaKOIHfsOznZf7Unjn87wo7zpJ0AUxpqaNDi+qHIwo3vG7P6vr/wBwn8+WF/r+XjVyPH0HK3z5mTukQCV7TQIDtwSwVYwPkUuLBm5+GA5w5pSD//3/+i/dqv/W82sJ596Wvva1Npd+q2vLRoz5TiVFABDxIO6+XZs2f26LuPVbxyQKNBpzAH3KGYQgrIayO34+CBaYCWnUMfRo0zeaX4GqowkOGqplJ9W5yfEzKPITXvc317U5u6yO4jk4E4JpFMBZR4M/TY+tqm1SvEOA+0KeFfA9jBz8QoXglxHArxuJoIdPe8Jkyxhfl5+RVQhFMQcLADMPG5MDVHqsjv3b0DTahptLi+UIyRF83OZj+fIvM9aKXZOGGsAVpRlPHfbOAULWxcbmraFtUauc3p2ZkAKYpmJm+FItc7pKKEDYENBnYOU4HT01NNGWBOnJ8fC0BiAgErh2IPEEBmsr2+ZeeZUlfFLoOCDHNEsdZjTymkJ2ycMFUAMNIz+NcsWNg/Mv+oZ7GgVzp3fBmIf661nMfFyvKC6MMwcJjG8tqnJ2yuSOwwgwUAwNcJANUjSvuN7U01T7ncme3v70vLr2GYL2D7h8eaxCSnYkrnwNuFqS1sDhJxeM+TGHl8AGi6oBmxiW6ubWkjh5ZbbdSUpIbhfioxLYYS9GwkVPVm3UJa102bm5+3QqGsJuf05FKJOkx6InEibVMqPgFVMrzvG9fs7OTAisULy8ym7NatHXv6FANulz42AvDswmIiZCChZE0OCkzWz09OBdROT8ftq1/+MUlgF+bmNCWBzTIcsIEjK22q+Xj8+FPJ/GBtIUWCjt/uNDTRxCvhMn9m9WZtvJaTAijTszNq4mBMMak9z50oKRSQkJQhefhsLKgZg73B5M3niVqrMVCxArsJWVk2O6NCnYOKNcezDZV5bWOFIDkZvrrpvsnvq0P6FOvTQtZtDQTUJeJJ1wRHIioYWu2uCsZmu6miAEkEnhkkOWIwjsSUSG7ze21ucUGG7ApoqBIp3VLBjaEnkjWkEyfHx3oOaCJKpYJ5fdC6/QJ/YWQCrDnPHnzqFiRRKuZLlk5n9Zlo5NlL8GFYXV23cDBqU8lZa9d7FgpE7XD30E4Oj8UqAHyj4aJxhsINgEZxgFcMceYEOgDusV9wPylai5WKDOWz83MCR2Ggskiq9aY9evRYk3BCtEgsOjs+sC9/8X3LZtNWq5Wd/CMet0ZvZFPTGTX+va6THJ2cHEsOtb6xJrk0zFGYjh7kzjC9mi3tf4dvdpV0eXJ4ZOVCweJhZA1+8wYD1pYUDtAPXzSfwHZ8zAC4mGTDBCQZiNhyAPQvffEDFTV4cJDsioy83uzZ6Xne/r/f+5Y9e/rcEtGwvf/wHZvN4PF3ZTeuX7dOq2u/+zv/yuoq/qZsZ3tD0q16xQGdznSaBncggAvPJzx1OA/Yo71hnwWjIcsszGmySUPOnliFvYmB7mzGGQIzgQ8GJMMBXOT1ZNbfIyU3bf0h6aXnYhMFgxSWXoEwAOM0rly3xfkFreWDg0PHgGgDMDpfjngCiSSSO5KTgvbjX3nPCrk969TK5mP/7w2sIflFXxN8vP40GJGssjqe8rZdPHub58oxQQhYoCD3eIOWuyja5SVMsY6YujAUrm2v2NJ8Wr4o7MusdR4RNYPBqJ4plzA6sP0X37XZdNy++JUvWLORt5OTPdvf27PlpTWByK0msjiGMn5LTeHtFpFnGuCYGC0dvBrLNjsLayIiE3WAdwzkGSLQIDJsAjRGjgEzDvk0wCBnyNT0jHmQGQ9HOjOvCkVnIi8bK5csR9oXQBNAGucCKaA0mjT7fk2HkQ8BXOCnEtC5yXkmP6Z4ZAwOAx4ExL5hui8W02Ao83o+B00KZ6WefXwYR4APziKAZ7YAawtwIIRPF8AqAR6AuwBQzpgecAGjfvYu7iHnIiA9DXAiwTkU0n7DGAgQgffDs81rwAJwjDQ3iXbR5o41xc9lzY8IkfA4ewJJGmHYENyB/GvoinuAI0W3j1zi4cRsfgLiynep2VYaIa/PGTmpWdCM08SoSR+DQHhO0chz7mpY7nFeq/jOidGlhEbAXweIuBLLMXoARvjaSSPi5IGjcdiGye8SkM4XxGje2SPwfbw2NSD1iVQn/B1hP+lpm1+cN+t5bKAhY10DDcA7uno+Gz6eTurok+8T+4OYdGKgwyz2fg5kMmCgHqOW1GdCgikpnTOflx8b9gcBGGfcF1ioDghzQCSMNGpQACo8Y1zYD58DKSASVw2PzaU1AuzCvKGxdWyvkK63EpTHP5P/ZVhJ7ckeA4hULpV1PlMj84zwi9Q9EiSpK2lQuY7yMBsnY0q60x8KGAW4AggWWyoUctIoZJxj0Ja1wxpmTQKY0qA7o3g88RxjG9YWwDJnUiIGaI+0OC7WCM8/dhN8HXLlfLEsWRlAK4mx8sODvUaSnJg0XosEXar4scJ1jrVXJVMJSRy7/bbYHoCm5WJRtXwxn7eLi4LAE84R6p3RAKUJUtOQmE2JZNhyF8cazAHM9jp4a8GGx1oFz6eazl2SAvFXRRoHwKVwDxhcna56HKV1qq+oaR/mz6wxwMhgFB89B1Az7FXaYqupvoj9h/OBRcvnCQbxtQurHuPsINiIXuWqUJJ9BiAX/QP3JZlIWq1eFYNRe1RmzuZms7Iu8Y0G/z977/kkeX7f93065zg9Mz057my63bu9gHQ4JCYBAkSakvhAMgCSEMkq+c9wyVLJpE2zTFe5ZBKUVHpgPbFFFymQBEUeSOAScAG3cXZ3dnLq6emck+v1/nYf4So/oB4ShSO3DlhM6P71N3w+7887mGfYs8XFvPkjQVtZW1MACv6rj7fvW79Xs1a9aKkE6dwhhTXRK0ViCYH8hfNzvQ/kuiSUKlQgFlNKayIat80rV+3Wiy/Y0vI0/DvrD5ynqJidfda5z7GsIDkM2LMe3fXI/i+rZRmtk3oNc5k6ttHCL60joMPJzJvySePfLnWes2JkAW9QKg3Yy0ura7pzCXPi7CZxF7saajXun9Pjczs/u7RSmXrDK+CWXoE9hwcXA24AM85qhq3UPIkY/rAdK5fOzOft2Fw+ZTM5Ag8GWnOcMfRQnKEoAJBEzi2tWiSeEVCNvyjgE3/KBB+dXeg+526nhnIMVtiAJ3ZwcChmEvucIATqIernQBDQ0z/2uwpqXdLPEtS1t3+oPcSZjbQUn2JeE+ckMr0fvPtDuyjCZu5pgOXzA6azpvCGzovNBmuqXLmU/D0S9mtgfmXDqYGoiWB70y8C6KBgoW+lzn/hhds676ivYFQSXsQ6TGdy9u4PPrDvffct1Tyz+TnVbqz5ibUN9yR7gwAizlxsQ7CRCPjw60trIO8YxKa6oFav6H6YnsqonygWji0R99n1a0t24/qK+QND9YR4opYvmvatP/ye9dte+9Vv/GP7lW98XeqDkdeBW+wbBnSTe4VzeaI2+4ixNWbliqk1/kvOVTdccMOBcP4nzK0fa3wL5tbkkuYShv4rIaJYR06bCsDk0E6RuXUJiuKtrlyzLBsOPPYv/vt/bd/85n+wzrBtm9dW7frNK3Z+RrpCRRNaUs247K9sbdnGlQ178PChvf3me1YqVjS5pvBg+k9DiowCcz7H3nDFEN5GMGgo8piccNmjY2bCSAEM44jXi5E8F9rus2e6iF985SWbmpm29z/80HYkb2pZPByVpC4zNaUGB18jYn5pfEgk2thYsYPDPWfuSgMEg+LGlkAmZyo6sqfPnn6UbJSC+p5I6FBTET4YyM+ESQzUcJhQbqJQkw8U5tNchJoqZThcMpqU0yBpIt3p6dKEYk6hiT8YBQiTBlhIHOyAfLx3qKIf3r0rRhr0/M31NTs/PVFqHEkeSBOgQQNucZFC1aVoWF5aUiLN2dmxFQpFMaaU8GImY0veI4UQEjcARwAwXisFDK+JAxovAckx+8goaKgTVq9f2NrqrPlHHeu36pZLxeQ/AupP0w7AdXhyKDDk+edvqfmkiMNEslzmUsLTIqyGmNfHJREJBi2dTNjmyrKaZgpW2EFcQGUMVqMxq+BnUGtabnZK4AqfFUwkTl+m2kxVJslKpJK46aqbgCzPr5jXG7THT55Yu9+x2flZ293bt2Q8Y/WqS9dZXV00X4C0m5J+/mA0snRqSik6mkR1hs7HK5qQQWazUXNFjw0sN5WW35aXdMfzE5udzal4RNqB1AXGBkUBnggYOSJ3BOCZyebEogAAjUYC9nM/+7MqdGkWaVAaNQAfr01N5y2eSIn59+zZnhXOiqLrLy0sWqtZE6jVH9as3ihaf9Cyh48eaIJ49coNu3v3vi4tinGxnmhqvKTE+WTQOpvP2ePHjyyZisroksbvYP/EikUYUmb52UWtaz6XpaUFsQMBO5DYMn1CJsXl7iGgwTOQaTy+auxlmr7iecH83rAArpOjM+t3SPujeCCV0TE9mTzTFDL5Aqyh4PJ6aITotfzW7HbE0AlGQhYIB21tY1UsS5osAK25+bwAPSbIMCFnpnNaY0+fbNutWzedH8+wb0eHhzK8R77IWYKZ9Mz0rAqNgBcKelppgaQz3nnpJctN5/VaWo2O/BPmZucFihXPL+XpQBNDuAEgDDTySUiDWDjQ96RS8GqaFovEBKiGo2GZsK6srkhScHx4oOAAGCLHpycCxgIeM4LTGtWyzc1M2e1bN1TEcW5TIJdqmIwnrFppCOSEFUmT89M/+1NKf0WmIvkM+93rptlKdOoPrVapqOD86794XbJSwLVwCAkLcjxn3s3nQpPP+2Lv48FIYwJwubG5Lp/FqVxGzFSmlngwqbkammK+q42BbW/v2Xe/95bOsvWNRdu8smDpTNQ+8+lPCVT5f/7vP7aTo1OlPK2vr6g5YdIvD0CdF219RjRppIPKpH+AbLFmPcObJSBpCeuBs+f06Mhyadh1dQG6gJ6cj8goAdFp6KYyOX1OyBtgB5ycFW1n99BqTZiyCUljlV5HWiLndLsjph4gtCRHkkvS1HLGwhCKOtldOGTRsM8+99pLhjr5aGfbikdHCjAZ8PUtJuEDNUVIosOx6DiV0bGiaDiVZCavOQpqBjkhi0TTVq93bXeP6a0DcldXl21jbc42VvLyZGs0awJNfR6aciafNLceAVwAB+++/Zd2ZX3ZXvr4datUzuzx9j0xRfALq9dobEdiEQCuAiQdHh/JdJnCPpVOaggCiME5F4kGrXRZ0HAim84JPGGKzufGWXRt66rupfJlRTIdimkGAfLvGgxtbn5RoBuTfPY39wxgdjQUlhyewhQQSibZGiThVxSWrxpsrcNDJ7GH9cYgCF8TzlGBFeMYcO4swC/ALUkoYNkij0MmwsR97K/FoI2aSFIoxYzDfnHl8sRfiq/n2eKFJoA6EtF0nO8dKVmQABeYYbCbkVjHdffq7IeR5aM5x8+PzwJQzTEJOel4ZshrYTNNZNWA+jw3qjTADIBGbAEAzjHz53vlwdTva0CjsBWBU45lz7NA/szX8AxhcQHE8UxhW0xSGgGpVHcBqsH4AqxV0iCANuEizDUd0Mgf7if2Dyw06gPsLbwBADrH/pkAdjxjmMyhQNi6Lbw2XVgRX8szBZzRa3WEEGcgPOwLSICdAAMHKwjPCB9KmlJCRwDAnB8swNIEqBFjqY+8zYXHMPTjdYj1DkvSPKoxGFQALvM+xPTq4sPk090kJhWydaV88Vk5xqZL6nKgHZ8DwCrnOWm9nA+cq7wumnOaXTEFxSYAYKk6XzY8F7tdnWMyQpZ03rHKsGBQmMoYlOKz4O7gTpSXTb+vpFT2D3cXzTGDCmoprD04lwU0jtM0BS4CqJLSOhrpd7J2ZezvxSOV1F83SGQtIH9DWsUgRR5vYkBQR7UEZAIcYFXCc0Iej6yQFFdqLuSUMlQPAyCRVkld1JHEj2Fet103G3QsEUOOW7H33/uBAlzoEfBWGnkZ5JS1T2Znp61IevpgYBdn5/LVHXnxBWZo2zER7fqmWnllhfrMrFA4kccWdzZg4uwMsuaR1gp1LndvOpszwZ+BiHV6QwuK/X6p81Mg7ZABN4MBwFpCBxqyfODvkhk3mMYgn/pUgLWXtTewiuqnvqwG8D1EGsnegXWNdygDVM5O5IE82FgCMC8kkBLWUavbsh7G/G3WR1Q2DUGfz2KhgKXjEaXWwqCHMTM9M2cZ7E8YLvWbYsN4Ry3zDDtidAFoAfxMZVJWPD+1apVURiS4IWt3Ab691mwQpmTqgzaurtuN567YzGzKvD7WNcPIgD7nia+bGJSkJlcq5g14NdwCzIO51er2LRDCq5Av9ysFmBaR9crZXpZfJWECnG0k83osHktatVSWFQM1POd/Gqa7ZJ9hMWQ5r1AyNBsdq1XbtvPsUIMW7EPo3UiHhBHGuU56J31UXbLYkGXTWatVy1arXlgijkSTPRS3XqchhjgbYMJ+5ZkGIzG7decVq7fwuCrLJgBvOYJYSpW6XZarYg3NzswpaAx1yMXlpR0eHgnkYo9eXhQFYLF25+cZojhwmJofD0wGEQxXjo+OnU+034WwPP/8DalBBEK2HNv9+z/4oZ2c4+NHqjQhWmGdh/QC1HUPHmyLCMFZQx1DQiRzBkcI8Foqm7KVtRUxrfiZnBUQGwB7b968poEunyghaq1GwzLprAKy/uiPvmVvv/UD2Q3F8bT0T0IzfEpfhJTAesZ+BwY5RAPqXgYv2MgAcEHcmM5nZU2BNy0scfoDGGZHhzsW8HXt6taC3b61YebtWpeFyKC6afbtP/qe7T+9tF/7tV+yf/Yb37BYImsjX1SvAzsJPn8x+LHN+BF8wtXT7k7SnT1WNjkQxxFyJuyunzC3fqyhLbPq0VNHZRr/I4M2SQDc5S3m1riYozp0fgrQhD2iLosij5/UwOx/+Be/Zb/3f/xb61nPfvrnPm8rq/P24Yfv2Usv3ZEB+Z//xev23vsf2P5hwaIJDCiZ5OAtVBVIg9zrxRdfUAObScNoaEqOBUsFf4inTw8cxbXbESuJC5cDZGZ2VmkU9+/fd94cjabYBseHRNbOykS+0enY3tGRHZ0WBfDkstOWjMZteXVJyXfHR6R8BeSPRNzu9etbYn5It91qyyMMLTOHAL4mFGKwXZD64NFRlmH+lHTDoNo0OlyAIPAg8Ux8OLRUlFRrdvXqVU3qMRFEjw2YBVih4i8clW+ES1j06eCiSJcEq9dXsgUFNRubSHfo6FCZAbf4vUxqQjJx9Uoihw8JNGtACzWoHnxG8JNwlG9SyPhciXddXFwWgOaSYhz9defZnoyEZ2ZgHF3XM4GmzlSd4ghD7W4PaUXHqK37fdLHRhYNmi3kMvZTn3nVCqcn8v5iUpVIp2z/aN82rqzbNIyTVlWFSuGiYkjAEwkkfBU7PTnWhVCrXWo93Lx2TZ5b9z68q0vApc7Epbcv15u6XCu1huVmcpZIxWUCi7EwoNbJ0ZGeBwwNCj/eM5IGX8hrs9OzFg7ENZEBLKu3GzY1M2WnZ6fmGQUEcF0WYQEhh0l8BCyyfnNT05I6dtt9yTyQWSTTOcvNzsk7AjCL9LF6DQ+xiBLMmBhRcLE2mFIySSxX3TRvaWlVQATTLbyBoOOHYCN2uxaL+u3Lf/9LVqtC8R/Z/fsPBK7BoPj0a5+19c0tTTW+/8671m52dbGzJivlgo2safVWwXr9qvmDI112gHIL+RXb3cHHIKAiiz2OxIE90GwxscQTwKVxAvQuLS2r6KYRg/p+fITu3hlDP9t9JomuvJZV9IaUagdriaIK6RpAm4qJwcgl2wyHVjg9t/n8ioWDSSsXq5Le0KQxeaKHdfIjGG3IRPzWrFOE+1QgUXQw9cPItj3oWIBzxDsQEwBwpcOaDMOaiFpYJaAAACAASURBVOt1UdgCgtCEURCzd28/f2ucOOZMQSncKDz5fPDxo2gS6NvxWiKBF0/KXvvc521tc0NABsxDJuRQ5zOptMxJs5kZq5dq9uabb9sLd+5oYkvR7wInmLyPxlJj53Xz4N59NVabG5sCkACoAJRv33pOYMzZybF98MEP5SE16HWtT8PcaWmiizcBZrNLi/Pa2wCUALDyCorgV0FKbFHn65e+/CXLzUxZMpNSA8I5BjAlTyEkNDCP6k0VaN9/5/u2uryk54C0tDKeoAMoIDmgaOX8Rz4AMIhJMzT4VCalKT7vEZsSRT+PTXiZjofDSWt1aCx79sP723ZwdmbBkMc+/snbtrCQs6UF/FLS9q0//rbt7uzbfH5eLN7Ts2MxBNTghfAxc/6DuoPGCTo0phhEdwdta3TqAjujsYhtXb1i1eKlpE2eAfJQlwKGoTzpWsWLgoY47Gf+N63vatMKRZLHSGELqBFqt0ZWQ5ojw2uPvpZpo9Lj/EgLQxowAKTyeXu9UStX6rqX5vNZ21iZsdX5jNWLZ9YqXVp7fG7B3MTol2THVDYrJtp0fkbBDoATSIZ5fQQWSMbVYWCBUTksYpLEdiWvpyFE7p1Lh21lLmsLi3nJAGjASamqVQlv6Vs8nhIbjWb02eMPzesZ2NwCsgHM9PH9Ya9F7MF9QlwAOpCLBcwfDmmKC5OSezgUCYkVuQmzboBxtEfNKl+/srwukIO7E2Yx4C0eNZyRnD2pREq+hmeFC91nYirMLTigweeKZME4yK4ADvAuCiCzCauBF/AtllFIvh/Z3LT2iJ47PkPhiM4dfO8cuOMkCbDHJsRzQDC5voit1XNydRnbu3Q+/Ltg9/D82Kf5uUUV1rCLIlHHimZoBLhDoycmFix37n6BpIBLPUm5AAUY1OB3wtcrLQ85YCSsARRnuqwOIlH9W8xpeV4B2Dj5F+wJ+Tkp+Y59RagEYQEAWQ7Y4p6TDFC+qSKMCGQSaw4gCcChhyeMqyEcWwUgxYHdADf8XprDKL4x4wIPQ23Qg+BY2ukYazBO+RqSwur6nMIyC2eQQaopac+kpLY+Yj5RZ9Ew99o9Sb8BBVjvgHgAAwx8JmAexs9I3pCzAazkMhnLJN35idSbHkaMtDFrS6AOAScAh2I/EL7hJJ98FjwfgG1AJf5IXijgB/aHS+ACKILtDOgoKeI4ARKpEfudGpT/jecEi1pebjH2Yti8yBthF7NeA36xGic+ai4gCLN7B2YxJJ54d2l1sqZbsFqcN9nkn2Q69VGAEEMo9j/yHQYvAJtu2EziYEODF9Yv8jqXlAi71YGb1KGSqJFI2mo7CakSg7FacCw0QH5579JEjgHNjsCTvuSErGFSjKeyUxYKcAbDJMTcmXCZqmNwBYIaDpkvaNW6k3xVynh5Bezq1qYS/gZdrCZKtvvsgZhHJC8yxFBQlY+U1pLO8Ww2hbmO6h98pmCrDUd+Ozu/EFuddezORI9trK+pVgEYwzMQKSCsIYAGPnoABN57Jpu1WrNlhcuyeXwOeMmmpsS+LZWLVmsAYABkD7XfUK+ynBt1UmTDFk+5uxybiEQsItk++xMmYwvD8NFQg7ZEMmHJeMzqYoaOZOruhiamsxQQlgEpdTmG4ZJy+vFpo+4ZWjqJV2vAosGA+Ud9G/ZaFvIPbXYqZFe2rlh2es6u375jiXTGOr2W9Xokzl2ad9gVeKghVaVmjWpJxvGpJJYpBxo49kd+u7xs2clR2RqNni0srdj61ppALaSdS0szujfoPRQeMZaAUUOQuFi4LIiBiC8oIDnsY4ZpsLNOTi6Uhsg+YD/DwmV4wOBWRAKCFjoDnf+A3ACbF7B18UHOz0sGh31LBMUFVhH4Q3Yw5Xfekk92SPodyd+NWozzvyBPyKa1Wz0LBlAzDC03lbMWg65eU2l8K8uzlk3HgPXtsngmwgB+xRAjGMxSD6SnZuz6rRescFmT7QUepww0GTg/ePRUdyz7fGV11dbW1m1370A+kYCa7C3OV0BFPHbxbd3cWLHt7QdKucSrCnYhgDB3AO+bs4h9zL57+ZUXdC9AjuBeIXxs+8mu9pDHE7J4wsk2Ly/PLZkIKVDh4cPHUjHgjVwpFwUya0RAgFg0auls2uaX5gToc64AtPO/8VqWV/AyJfQtbf1BV4qcRAxZZcS+/Wd/aW+88Y7Yd3y+KAy4l7jfqNtJTlSSayymYRUD+hTewJGYpMDYDvA+c3MpiydDSjzlrMZShfTmqUzMMinYVzWbX0hZIhXWnqlWalYttOyDtx7Z8X7FfvVXf8l+9Ru/Yol0zryBpNQZDM4n7GHei2Cr8fn1o+CWgFjOWcmmXUDeBNPQGfkT5taPN7pVOXgsz60Jd0+o5xjlnIBcf/N3Tq+olCaALVG0VU7pAvid3/5d+73f+3dWLBdtaXVOUiSanNPTE/18KIyAFrC3ytWqK9i9EbsolAS+8HuQATB539hYE+L+7OmONgnUzXgsbdlczk5PT61w4SLh0+mk9UB8pdwhqjmpoicWCIkqGolGdAgmSBQMR+zkrCBJSjaDDw6+XSHbfvRIkg4KREfR79iVrQ3Fde/tPdPBjkE7/gvXr13VRYZpI6ASr4VikYOK4hswAXYIBRGFhTxaiDZOZ8RaoNCHhg4bhCcNo4hJJMUfBQ0HJpTuH77/oai5FHxMSJkwRuVlgI/KsuRhXNI0wKQ54tG1/WhbSWG8joCYNy45EjkoxftksgC7gkOUqXHA5xPQw+8CUMNQk9dKAUYTsbPzVL5FMLmIUabo4fOMJ1zhjrFhmIltF7rxhSWgRSfwLyJtLm3XNzcsP5WRdw8NDibP+CO98+67SkGJp0JWbzGB8VixWLNKBR8wYqBd4VipFG0ql7QrW2uWCEdsCQZOta4CDy8xgKDUVM55ofRHAre4GPHgoMDhOQH2UZhSePNZCWTo9JzxcNgZioeDEZvJ5UVJf++D921tY8NOz/D8oliH5XcpWQ1rHyZesVTSZbGysirzz6lsTtI1kp2Q2Kxtblq92VBx9ughTIiWzc1m7bkbV+3k+FiXvT8YtONz9obXSuWaaNHEU+MrVavU7MbV6zJMxrsFxCcVDds//MV/ZKOhV4XW2++8a7P5BU13P/7JT3wE4Lzz/Xe1nuckAyLqmZh7ZAIkpcHgGVmj1VDx6huFrN3omT8UlKSTiSONAVcGJq0UmHhi8A+XWYJJJCw9r9/y+UV7+uRQfgA3btyW7wTmq0z78/l5CytFZijQDPBzOOpJTkrDwro7ODzQZHhhbs7WVrcsEcvZ7MyiWFxc+qVSVRfn22+94zxfhh3LZlJ2dnJqGeTEbRoH07QaWeLI55pSWpUaiW/JhFiC0LKRsgQxETXnBeMkOmOT6plpybC4+FiTxYuinilFWCSKPBaptt9atYHN55fVsHziU5+0K1edl9F3v/c9u3H9pkBU+sB33vq+Xbt+Wyyhv3z9dVtdXbOZ2bxA7T/5kz+1V199VXJHHjJFLA31W2+/LXP6l196WXsQuQ2TeQV8eDz25ve+K6YmE0CeL1HgDBgS0YiNBl1r1khqSttcfkbPFnYaKZnIWyapXafnZ/aV/+bnbWYubx6/3/7y9b9SsYnkEFYNoBFnEOsCOSg+iatM2wHMczl7+viRzn2o7XSCAFx4isHMcpP9od29+4EKt3AsqEhwfD2YulO80SyrTx75LRCM297eidVaPbu7u6tkI0IHPvXJlyyditri0qL95z/+tj3e3rVsZtpefPFFK1UAZ/EVcilVgHHIbZBz0Mi5FNmw5Fi9YcfqzaoktvzSWCRkO9uP9TxpjpFeu1Syvp6dmBNjryHSgfCgKZZI9yFSPGilSk0x5cFQwoqlsvWQgE2YHLAtlAYHi9UrcJ21dXRyqjhxpsqc8ysLszabjdridMLS0YD1GjQedWv3Btbl92NSLwABRJBmG0kRPnEpsQm55BbmFpykyeOzVCZn5gnYD969awcHJwJHovGoPPKigaElwh5J6RkAcX7zK2p1UjTLtr6+ocbjonhuzXpVg47zs8cy2+1263br5nP6jB88fGK1Jn5tGU3T95U6ijcP7AbWoAlAy+XSNuhxZwTs+OhAfm/ZDLLtomT1SuLkvSRJ7wqrSYXxxue4t3+khgsj/pXVdQFfgJYA1zTxauAnDTdm6NozyJFH2vuYzsOcSzDEODl17KeQazTckA4wAlP2SZFLvdLXXc85Ru2xd3DoJGseZywPCxvwFvaXY4i5BDuTJM3ZNgCOTzycuBepQRj6KGId1gzywF5fdQSfPw0Ia5fp/mStIGsFfIW5xc91bDLnuQQTi/VJjcVdyHsJh13CIzWa5HMkA8JgHHDfuzAZ9oBqC4AKj8mUe8Kecs2Ak4PqDIQx3HbyMdaYTOX1sxxrjXvHscxcOjWyTIZsE4meM4h3QIgDx+k/GGx4LYJPU7Ou1zNRASBJ5LXxNchTef+8TgaQ8pZiTY2BPyTs3BXddsuKxYINez2bmZqyTDIpIIF1JIYCHiwjQkxgbgCqAXabzgE8PGEkASwpAGPMvII1jKRVLKgBtQMNkwv/YGAJeCXGd8elm/FznK+SYwZICjMGEeX5GIJlgtwpILCMPQJ7j7XK+1XypKMOargGmMSzF/PA60A95GgAkIAGfCaco7KYCAUdm8rjUc0CQxMlQ1tMTudH5ph0Jq9P+XDBch0Hb1DfwKqjxlRSZrejz1/n8ZippfCKceIdi5u6U2uU10u4hGcoNQTNIqwuTnsUEsiM2vWS1Rsli4bd/crzwLPn8PTCLmvIkuM2l18U0DiTy1mUgV6tYBfnB3awt20jDdCmJBFkqHN6QUptxar1ikzoqWPw5yLNDQYYjFrCMwi56LSHYkPBkmYAk0xELRJhD/rUa3A+KrzFhgJQeSbUxLBunSm9k0Oz5zRELpUsnoypj4A9DcDVbDg5HgwumEcwdwCtUCqE5KuFFCuhz/Tw9MQuKyWdmcl02HLZnHnwzXMUAe0vPkvWC/tIflXn59bteSwSQ9LXVl3EZ8gHyuB1Y3XFRr22LAgABVMRmD8Z27p20+688jFL57LyBMPvFq9gzmT8xlijPK9KqaBQJ2aXAJDUr0jdLi5Y0yNr1jmrIjaLWsN6trG5ZLduXbNwBHaMY0YDuDmwdGDlRlV+oNyfsLc5uxmeZTJTAr4P9o+VdAuzB4YxQzbAPBhGMCk1ZTSkdVGFxnCWo1yIxlMWjREgMqv6RPJohgVDtk1AacC9ztDOC2WB0QySYBXBQAZcQfoZCEbkqyimZiQqOw2sL4J+j1hvQf/QptIxeUEj3WSPzUzPSFIIiJzMTlk4mrLT80u9FgYo1SrS3L4dnThvRQAuWIhzC/NKJ5bHptJG3TBEvV+/Yy+88Lzdef6mvEfxfc6mUyJHcJ4ynC9dXKp/4mzhqJ2bm9FZydciT+ePglyaPdUesVhW657+yzNyoCF9Ca8JZjg1I++LdQYABygZiaFiWJGvLNLDCVBJbziVZd307PqNLdUBJCuO+gwiOvbOO+/azs6BgENAQ9YqAygRNnw+Dalge04kmXyugN2VUs3KRYb9HcmRgxFqcpfmyB+Y5DO5tF3ZWDKfj+RKjPBj5vMPLJqIWbVUt2fbh/b+W9tWqwzt13/tn9pXv/5VWWx4AwyiONdd+N0E0KL2dOCVwyd+lLWl83oMfk3Obu5U7tLYwo2/tZXW3/oLf7zhor9b765+tCNZIlI/lwLi2EYfsbnGF+eE5shUjctCgNdHqKlcke23fvN/tm9+89/KG2dpbcG2rm7JEJCiicKTaQ9Tr+vXboiSub29bSdnZwJz0GAPzWeJZEpaey5gpTnFYjqkuIUBpSh8lHDV5cKljvEoPU8lkwfz4ZwuXe9gZI8ePVJRH4q6eOiFpSWxrs4LF7qIOKBoCECaOSBoGpA7UthRbHKg5+dmhGoDkiHxgcHCxHZlZVkNHeAKO44DxaXqMKVlquOmxc73gsOP6elArBTigom0h+66trIiby8YBxRseE+dnKKPR2LjvDaQdSbTLnWFr6HwunHjmj4zZFQb65uafBzuH6nQh4VAFDLsK4AtpooyVJ7FHLgjUAiTW55VqViys9MzIfEUVBT8MgQmPtqccTYF1iuvvKzC8eLiXK9HU1kKunBYtOdehwYJhprfSqVjW11ZtMWFORUnl+cFgT4UdzSGmPUWSxXRj6emk7Z38EiAp1nAwiE8xcJ2dsahzYRrZHdefs4iUZ+NmMCNRtLBp9M5+ctQRPI+oSZDf0cCxLNDJ05BjLyu2aiqAFlZXtNRd3pSkAxVsd6hgFVrl3bzxnUBhzT1Ozu7trl5zer1lopvmiIYBMjSWIf4bvFcYRvm83N6LhTavfbAisg7meonoNAGLZqI28OHdy0W8Vs8bLaxtmS9Yc+yMzPW7Pbt6OxMBRT052g44QyDkWqY17aubNjx6bEdnR3JPN/bG9qX/t5XLJWaEevlr//6+86bZjS0l1++I7ovk7ftJ89sMCSta2TFwr5Fw0wmAXv37eRoz3b3n8r0G2ZTOBCxSChmxfKl+WiqeAFevxUuL+VJAYWdQhXgVzIa79D8Hiepmcsv29lZ0wKBlC0sbFgilrTzsxOBpUsLywJM8aZDugSD4uTk0OYXZlSAHh7u2+VlwTavrNrCIn52KZudXbVarStwE28gmnCe+7279+zRgwd2WSi6WPGAWUifa0mGrUjSKBJhalBMsfmGAROTA68/WGRQnldWlwSGs4aR1FIAcCnzHu/duytPNyXcGKmseTs7u9AepGCamZm3aqVrS4trksfcunXdNjdXtRff+N6bdv3adXmFsaeRPjBVppD5T3/4nxRdf+v2be0XwHCMjmlQMTSlQGTaS4ONVJPGF48NmkUA/b1nezJnJ+GmUa2oaZThMg0S3TDprUigYM14h3bj+hXrtTtWvKhoz7N3O52mTNBTU1n78i/8gsVTGWt0evZH3/pTAXi4kgN237nzvAw/odHjVQgIi6yXog3vGj5LmKLPP8+EkXCPtv3Vd75j17e2bHlxQeDX40cP5S00NZNxgOa4iR4pHrytyR4sPCfB6lm927PHZ+cyRe822/byi8/b5taizS/O2p/9l+/Y++8/tFg0ZV/5yldUANXrl5KXwJALYeJG3DpG+SQQ9bpiFQHkz8zP2AFR6QG/dWo1G3a7dnJ4oHuD8AgmrRjji4GKtLKL2bLzb5SsBH2L+c0bCFmj1bWLy5Km0fx39jU1OkmdwUhUTTnM2m6nKRAtPztt0VjCnu0eqLmimYK5M5tN2tr8tC1Npywe8kpSKjPzIQEtZv5wUPflACaEMZnmPE5KQkpDBHCDFIKiksRLGFXxVNbefut9AcE0yfgYSg6K36Eh6UYm1ZUMHmNcenh+DkMkBjtIHAD6Wbv10rFVyqfWqBdtbW1JEru9gxMrlhtKCoUZWyQFi8Y9ELAaqbIzWVucn7FC4cgCfhPbknU8PbtoueklrWNkMzxn7jmkZHicMSiC8XbruVtWb/WsVK7LvFj+JgyeuvgXEorRE5OGsBLACxI3ASQoqhkefcTGabRkAwAzmD3JmlUDFYW9xbTdBaKw9tg7nBPcR7CaWTMAHbAEBGr5kZESJoOvFGbbBH4g8UJt4+RlAmhgSmF4TkpdgPXsvCcx0GVv8vd8H78XqTEyNGoG7lj5qggQdT8fI3x+P3ew2FCSOgEs8P4xYm6pfmDNUnZxd/G91AQ0h5JJjSPRxU4Tk8mZlyPtY8/I92hsnC4ZHwxZPRPH6BYDadywTNKYqYMUPNJz7w2gmj1Nsw9blWbdSQIB20j3dL+TcwoAHlBSTDmlE7pGg2clH1efzzVyXSSVyLSRrjufK+h2Ala6HauWS1YvVxQyk07E9fkElbQN4OPUBMi48CkSlOQBICIN06/PkHOGWokfzl7kfJdXGl5CeKXhzdRuyo7CAQ9IVJ13m57taKTmGYYFQBOMEsBswEEnoXRrAVYV/+Z7LkuXepZ8r2QwQ5d+SrMO0MXr5H+jYgFwApgiSInPgwaXz4sGciLDdfWu8/BiaEG9AVAKoAhDafI6sADgfgDIo+lHfqx6neceCmg9cW6z1rhnJp54Y9RO4Drfz/tDSi4PLi/ijr5k4TC39DmOPOYfDS0TD1vh9Jl5Ri0NJWiiz8+Kdlmq2kW1aTsHWDDM2yc/+Wn5IlFrIuerlM6tWj5XUivA+sgcaITvzun5qfWHsEUHGqZFQ+6s4dyAIYuRuNcXtN29Y3nvJBJTkoUBggb8HksnowowwqfJvAwRARz7enYMLfBgrdVbYqLg98f6CYRQoPQlYWXdLSwuCGAHtIFRBWPG6w85ppA/qIGQzzOwSJC03KjCiLjfHzx6ZNs7T6wrsAmwNGZbWxvyIGSdVUjb9XhUb+PZCkADU6dSbSv1tlS51ABc53MEPzMbg3tlyQoBEK+szNnqyoICPJCnESaDxyW1TeHiQsqLWDwuuS2AVLtVtX63IVbuaNSRZQkD4sJ52Y6PnFfsyJuwgS8iw/q19SVbW19ULTkYdd2wSPIvr8DTk4sTq9arMqjPZJBF9uRHSOWqACC8DxW44JiZgFycE5Lw+/DlpIfj3L20s3MXgAILKZ0hIdFvYUJY4nENoDg3nGw6KqY+9jenpxdKguR8Bdis1hoCYJSG3h3Im9ixEk1MaGSApEpPZ5PWa1dsfTWvFMli4VTDHxIB5b0ZT0oeSTLfED9Rb1AywCdPd1VPAXbB9L1375HuqamZnO3u71luBsah33afHWgAycFKzXXt6oa9+OLz9vTpEyklFubySkPk/EKq3mm2df5xrqAwQZGD1QpDZeSCDOuwqSDUpjfAZzTsGGq1uoBi6ju8SQFlYQQrMZTwHI/fup2BhsvxRNBWVuZlKUJyJ2tPNh9dAojyWvNXtlYFOj158tSKFyUlUrLu6aO6XdY+3pywaf0uoRVmZjSq30/wDTLbyRlMOIBn6JEywxQIzsBjaMMR5zES0oDNzmRtNg97eWgbG3nz+Xry3GKvd1tDuzxv2ve+864VL7r23/3zX7avff1rGnyx51kfHGYKxxorxyb3j8MAHAylc3cMeDkJuWN3jf+D6ubw/E8M5f9uoVX/la+2cfxMskQuM0VNj1wKj4Z2Mox3FEelHvnwNoDV8TeLhb8DsIJp86/+1f9o3/z9P7CeDezWCzd1+N69f0+ADMbPHG4Ykq+trkv7iz8VDTWHI/pmzAYBn2ApYXoMqg4CTPOA5xGFqpvQV1UIcYBxYZNs5rwvQvJ9gRJ5fnQs1gLgFpc8KSwcqDBuKNopYG7dfl6MK6SEMiD0kmy0qCkmCWtMY9fWl53XQzargpkGDzYQ4BDPiQMXgIULEeYGCS807R7Q+VxWiYUYvVMUydSz3bXPf/YLtv3wie3vOakcvjqtNoyjtg4cAL5new5wY2pIMiBeHbNzNBFu0r6wOK9pLoWRjP6icckL+t2hLmUuaxheMLoa7bZMRxXjWyzqYOUgpYBCTgmC77xFkLUgFyvJdJ6Gja+FsSU6PU3eBakWJPYgnwhL4hmWvLFnr7x0XQaBH3zwhi0tz8lj5Ohg385PT3XBYAzJIfj46a7oyy+98jGLJUhFeyqAyOdjot+zaDit5hIvlBdeuGnJNNPVpl2cHVq3DcBWlt7cTdacTMBNfPK2u3soRokmEzlnqHx+fmrHx4e2vrpuadJqhl55wshctAGDMGLPP/+cpi6AldToyMpIZ8HDhQkn8rVGlejhjs3midR10hg2Cs0cBorOCwVTVsCUjlUaTctM5/TzW82y5TIxJfpAPW/1+3ZRcil8TAPPL4oucSsYVRIRPhNIVqCtU5jNLSzY5sqmff6zP2N+f8TOCxX7sz97fUzJLtiXvvj3bGkpr0kbqW0wtwbdmg0H+HJUNSmlEEIG+2RnW9Kl51+4ZUG/8wjZ2X2m1D7WSrXZFCU6GIpqCp5OTykh0e2tS8umEnZ6cmpLCxuWySzaRRGN/Yymw0x5mUzNUqyk07rseV7Pdp7a0dGBXb9xRSao0OhZ90vLeTWusThGk1n7P//jH9rNm3dsZXXTAn434WSfw0T6i2//uYrK61sb1u81rN0kybMv34uBDQTIMn2jsGzLXHxg9+4/EDiQSicsFMXbICQ2AZN7QKjFxRUVEPgZMa2FXcK6kEltDCkjMcYNi4bjtrS4aefnl2IPff6zr9lzt65rQsq6gT0E4wTfKhpnmlTYgh/evecS4cbeJkpMbbRVzHAeAjqhmaD5AqSFDQK7gTVXPL8QeI3RO6EatUrJfESBY1wdhhHUkmk37AbSlJYX5/QHJiUSCJ4H0lzOXxr45dUV+/zP/KyKuGqrZW+89bZ8C1OxmFJ6lpcX7bJU0Pfje7j37JmCO9ibfXkbBezho4cCvJjSsZfxlMvgZddp25PtbStfFtUUMYXjrIYFyuvnrEImAWgwSRjDD6vdH9o+3hanJaVOpuJRe/VzH7MrV9ftO3/9pr3x5ns27Hvs5//BlwUQe0ddZ3bcH+j3cn7ilbK4vCSWxIf37upMuHrrhu08eypgoI/BOwmHMBNqeMPRRIbUjHJvsJ4piZACYBLOOY//EOwfGhrOqlOSCQcj62LerbRgn/mCEUktJIWimO8ik/Xb4nxehSXgFl8Pw4j7YTqTsFtba7Y4m7FBq27DXlufNXuMxrs36Fkf+YkNLRTDr4akUAyNa2L67eAhGQrZ4tKy2KEnp0U7OjxTVDiprTMzObtz5zaOMZaIBKxZKQlYZqrPGr26dd1mZua0PknHBGRQtLz8XSI2aJVsNGhapXou/yzu//3DE/MFYnZZbsjTEOkkawaZPUMnJEoB31BkM947zTYpt+Vy0wLhpHz3CBKh6UXbw++s16qWiuN70pVdAQwKEilJzaVZSSXSlp+Z0zCL+gJ2FHJiACHJXPDhYg3AUgrjHeeKbz5/PCq5q2ACA1wg5AOtQQAAIABJREFUm+Dfe/v7enZIR2hyHYPQFbuAgrxOfh4SJkAFGDX8UeosjZ0PAIIhIEwvmBiwWwBAHUgD0EANxftkyMbfAaLR4LHOkIewLnntgNbIpEmU1ICsxCABw3HHzuFcoCCfeHu6IAHADccc4esmxboLdmEo6Yp3Z0zv2DxO3ubTvmV9u5ADgCcneet1kOs5+SUNpgNBvBbEnw1WdhOWC+AQzxcGBz6rLkSIuwqfL8F8YvNTKrqhp0ukMksClGmYziDUeR9ytgBQ8DtZM7wmpTCLgeWVSTXfIzNij6nWOT8+Mc9wJMYldRADCKSekscj0W131ZSyNmiwAY4E0PAqGUzxmpCm8Ez67jWyPsR8I1IeZmmrqXua18IzYq0BOvL6qC9kx+F1aamydpAUGsm8SyUEKIG1BeCnNOZWS35KgEicKwC0/L38AXt9peSpOe12xQibJCzKVyuXlcsRjS/PgXsJOS7PTKzznrOrEAtuRN2Gz5mrFdgH3A+wv2RL5x1/vsh0qUFbLd3JrHE+YwcchOS3AxDLe+TDo0bGm1VBIpxIPXzUPBpWypSZNeMZWtDbt/PTHQv6kCSbGP0wXYoXVWu0e1bC9yoSt7XNq0ruBVjnTKtV8RF1LA4AM+TSAktJxvSM7LJcVC2DbynMWkzMwwHS6eJ2dHwmKWGz2dfAgTuaw5KvgaWIPxXDHgCH/shrFxcXTnLqOh0XiiXWNuAfzOWQ5aandH4CbsFiQSLJnjg5PZOJNwM/bBjE9NKQum+JWNiubq7pmcAAZX/je/boybbV202bms4JDMHqBEACRjWMVe5kngHPOJ6M63fxjJ7u7GnPAerTuyCTdHXl0CAgz+WnBG5hRSB5p49UTNLFm7K3AJjnbJ6anrGVlXXzMGH3sMbxo6pbJOy1eDQoqR7KAAYiB3vHSqD0+hJWb43shTvPaQCJHWh/2FE4GBuSlEXOTdZWo113DHnSDrkDq0izBwrFAmhCAeKA4YZkkdT+Ll2SdMSw6hySr3mtyGhZ++EIw9Y5qQFgRokxJ2Yl4CUJiGkNr8EpHtx/LPYehu4MtUny02eJNUTP3SHsXT5nUo1hl1dLRYuFvDY/m7FPfOyWTOVdlocLzwDkPDgp2P0HD2wmv2D+UMSabdhTZrv7R2KsZlJT6jGePH2mNUFvRz+5eWVL7/v173xXw53hkMRss6mplN26fcMKhTN79OihPrNbN29KAVIsXljhvKCgE2wyNjc29Hk/fPRIrxemPL0avSt//MGohmAQHyYetJ4RZzCpjzDrM2LzMRRhYIsVAvVtNBq0ubncGFxy4QaNelvyv/m5Obtxfcvyc9M2Gvbs2c6e1E6A/vn5JQ3cd/cO7RKblAYhHQMrFi+V3slgUeDRGGwG/Oe/p5MZNzTxB+Qj51hs+O42LBLBF8wv4DSTiVp+Fo/giHk8SKE7uic9Q5LGE/b6t9+w7UdH9hu//nX7+i9/XXU9w0bALc7eAWot3RkufMXdP06ePNYffuSt9aPMrQmWwTeE539iKP9fCRf93fry5unuiGKEDx0gRR4sQj9d4eeCNF26D//pI2RUVF8MUZ3/DrHnv/Vbv21/8Af/zqrNuq1vrkgWhEwCttcPP/hQlzopD25Dkg6SsAyJE8gy5MUS1UHFJby2viL0Guo1yDYFPk0APkkUqXNz80K2Fe9NZDomyiWmByaNdjQYlH8NYNQkiZHJPgcmzC+Qb0AsCmwKQjwClpZWVCjzNZp4tEnEm1HByiHL9yAxZMKHtEnFQZg47YAKVZ4hsfXFC5gIFzpo1tfXrFQpCUziPZyfnNvy0qqdnxbs5Pj8I7lDOpOUPIEpMwc54ALPg0YHU32mkP1OW5LH6ZmcCmhMxTEb5nOgWaYwBQREpjDFZT07K9oshoc8A2SNXBSAUhyoFBVQcil4YGNRSHGgDpTKsqDLiUha5BQ068VCSZMhmGu8JuSjqWTckvGwzUzFbX4uablsxJLJoOVn8yp2Hz18YGenJzKRJekHIAHWE0WXX9TYlNmoraY3FE7If61apflwKUTZXMKubC1br9+087N9m8uvms8LQNGR9xUH/elZQRf1C8+/pAMQmjd+WRSeyMwARWORiJ2dnFnYF+R4VEoZBV2v19KlwJQQ8BO/JL8PgIHL2+PMGscFuccpXD5KguLzZ01xudDotepNFTmRMOa6XnkI+AHBDMCxZOtrC5abTjuj31BI/iVMSphg+SMRSQO5kNvNjpgNSBQBKmmmaJZfe/ULiicGYPH5Qnb33kOby89L449J+NrqsibmyNkwoR/2G9broqOnaQNYgK3gEXAB20ushE5Xnjdev0fsFxpsCg9S4vz+sO0fHKtoYYoIeAzotra0aMcHxzafX7PlpWtWKndsdmZeZ8Swj8dF20qFS2cqORwIiL1790OBjF/4wuckdWQ9E04w7g/lZYWn0V9/922ZR1678Zx8Dvgs+b0YcCLdozlaX11WcdyolUWzDwQ8MjCniT86OZQMmQIduShgOfJPf8AjwBdgisQtmrrC+YXlZxf0PpFOMV2DDZBKZRyjyQsVPKkoZhierAuim/EY+vjHX7atq+tuspxKWZcEpPMLASMAXNFYUFPLx8iqAwEVBXgZTAApjlcnTcCUlcECxss97WOAU/wiaOzxl2Pd3rxxw2rlgrXxEML3BuDFGxCQiYwyHg3b7HROgPJUNqNwCApoGjXeC/JOGvPPfP7z8gypNOu2d3hgT54+EVtr68oVW1lZElgBy5HvvX/3ns3O5PWeaCKZ8snceTDQlJQm1aU8ASCfWeniQr/74YMHtri0omaLvUECI5IRNUvh0Fjy0ldaU6vXs2p3ZA/u76h5YB/mF3L28U99XAaur7/+hjXrLXv1Ey/byuKsITrlM6IhxFyamf+Tx0/tzot3JEW+e++uFYoX9uLLL2tiisyFipghCOsNWc3RwaHt7+3JeFaWRF5AF6RWJI5WnScITSqAO35GPZdaVmt1bIh5NJ5bvZGAL9hbzsOGpgSpVMAxIsNR2zs4UvITgAR+QUHfyD79sTv2sTs3bdhpymyYs9jvcY2RGwLVrdKoivFJ0X9wcKCQEQYDNKUU6wD5GMOXKk0FO1DI0ghfvXbFPvnJl61SvbRa6dLS+L3UazYzO+X8GLv4ca1oP3PX0zArCa3dFgulVj6xVJwGvanCHMD1/Q/u2v7hmaXS07Z/eGTtnmPKIp9H4rP77KmYatCXFQCCXHNg1u4wDHH1BPcnTScgdGoMTizNz9vO4ydqrmdm5+3ho8caFCVIRRp5LBZJ2J07L4oVjTwK6au8SCRzc6bt3MmAV5KasX+QcnS7OjPxQazT8IxGuvMA9wAYkJzSVNIk0dRQS3CGMwyZ+HGxJgALAEMEBEmm5cAeBk8TnyrAEX6G+3lOKgF4Qd3AnhDggF9aIi4LAWfgjTF4TIM7agb2D4AO9wpNrcAPwh1gG5ASKe8vagCXoggIymvmM1OyIPIypdE5MFJSObGFJj5jjjElw2toezB4gk5yyBnB9wOUCKAbYbwPOI8MmzRSJuqsza6MfAGUxFQjBEHgAj5a3JOufpyAa4BUBAwESHUVa8v1G4BWPC/8rGCA8WwFfLnuw6kGBMwNnQl/t6Mz5emjbbuytmbT2aysLKLxiAIPeOb6rIslJZSmMlNiMnP2A2xghcDX8VycrxcAnsv5VjjA2D9LMj7AMrGqSEvkuSCJCmqN82wBTgXkyffNrQkHKrJGgvrv1LWcsZNakc9HfmofebYxsKPm6Ov+5/dR7wFSwbB1n7FXNRfPg+EjwzSeD/e2alu8U4c8H9LoSGJ0HnKcFTBW5Unbx6PIJQxT07G2YV6joKC5BTzl3KGx5i4E3OLupt7De9HJ8D2qvaPhkPzOPMhFPSZpIncNtcSo17J2o2id5oX1uniS1u3s9FRge7vNsAnQJGCBUMRys/MCC3b2DsSGFjMu6FeYy2xuWmwPWF14bSF39gVgJNalQkDWx/CEhlrpy2ewc/nPUfkh1htIsbyOeYlcUFHvztSd5psagGdO8zwBZGVEZy5wAF8uQHeeBR6MVQVwhMSq4xnCnsXsvVyqyIMI3y3k58N+x9ZXltwg6qKoc6jPHsJzq9tUGAR3OWcrTCkYRZxP5+cFfX6A47wu1pTOs7EfEmb9Auy5d2EUhUic9Fk2y7kRM4/OBmqKgk3lkHkHbDDq66xn6BBPMtRfso0rm5bIALoCwmLgjuzVMVoAUNgbBCHt7R1a4aJmyWROLLNoPGyDYcc8vqFqEzYu5u2XZQaeIevDqEsklPoIa1CpvZ6AA5nx4gTAx1sxgLy8KdYy750gJPYfd6NjR7uEWdY0gHR2Km/Z3KwVCmWl4XKGyzsKJpqStQHfffbhhw+UFDg/v6j9wdAHACgeS+meZkCF5xzBWwzI8ZLyIg0ddi2TCNprr75om+tzlk7GrAPTSfvH7MGTZ2KS4ZcbDMes1enrjsV8n3obpjR1vmOOdW1ufk6gOV6RSOs//OE9J5vtU797LZWO261bV63Zqsln9/qNa85DlVpB4SVN29vbl8zv9nO3JH28e/eunlkqmRYQfA5zsD8UQxwglv6J+2GSGo6skc9yfWPVPve519RzMsgBpDo+PpMHLmnVFxensmDBAoQ+mYH8xtq6mHqkotNrNRtde/jwnpiWt59/UYSUb/3Jn9vxyZlqVZ4r5yH7EK9Q9gv7kL/Hr5l7kMEUa53aFY9llg9qpk6vblNTCctOJe3q1VVbXZm3bBYgjvA1PEmdR5rHQtauDe2P//Dbtrd7Yb/+61+1r37tq7q3qdNhd07sBiZMYHfvuDvP3TVjEaEYOn/jJz65o4RjEK6R3/pbqw3/1l/4dwv++fF+tZ3C3kjyOSaVY3BrQm/XhOYjcEuzQvf/YzBsDHdpWsbm/5f/8l/bv/k3v480Xckbs7MzxukM0ICeF4YQgNPx0aF8c2iaMA+kbsCkGHkQGxpZCwASyQrly7KKevyYSCQCYKI4pAGhsOKym56Z0YY9PDpWAUdT7dLkMA51NGteC9NHmE/QWScMJQ56ZxYbsIWFZR2WHLgy3PZ5bXp6Sgw0AQJDJrJea3ebKqxgc8EgwgMBnySSD1eWFmUiXquX7aJwblO5KRXPV7e21Ljev/tAbAtAMXyFmCCSjkKBwe+hGeAQgzEEvZSiMjuVVvNwtL8nZklminjbnhhrMCKglqsAQ+JAalIgaJnclC5Oiid+BpN92Fvz8/OaHGH+Oikqmey6CSFJhySa+ATKoe1Gs86z4RnVq87jIRJjit6SXBNZWJgJyKBlm+t5m5mOWypJHPyUKLAAW7t7OwLj5ubnbXp6xh7v7OiQRiY6k5uys+N9vX4AUij3FEYwa0LhgM3MZmx+YcrK1YKdnhzYyspVSyWztr29o+dOMcZFiSRhbm5ZRsmYYRN3qxjtUFjys0QsYZXLkiXDUYv4A1Y4PrGigBMMbZHOtOTbUq9BbY9YveaSeFhfbiKL/4RPptwANoBIPBsm/YQdUIhqcgGjIRjQpLPZ7SmlE0kK0jkuPejjgF2sScAskn9ag4G1+l2rtuo2nZ9Vsez3hSweSchvKJnMyk8sGIwJ2MKr4MrWVTs+PpYBNp//0yePXcGFHEYAWcNiMZKKMJmsakqSTETUQFOkweqBtl5rNe2iVNIUykf6jdcr2W4gGBWAcXR8Lqnd4uKSPHAw3oEJY32PvXTnVXvv3QfWbo9sLr+gIjgVxx9naNUSYBrR687HjokowAVm6jQkyB0A1yhgKQKHQ6+o5mGSbpodsWNe/cxn1AC99c5b9sUvflGxybw/Jk40SAyZ/+r1v7CZmaxNz2ZtMOrI8wlQHd8GAB3WPcUmTDF6EC7688KpgJWT41MLBCKOWt+CHXUpJiLSXoq+ubkFCwTCApr13ocYUTuD46kctGqfvXjnedvYWHdSlCIpllmdLTtPHmofUwxiOE8xlJ+dE9MO8BkQBTkdxTRTZQ5WClr+HrkI77tarjj5jsdn87N5a9YBLLtKuwN8gb7/7nvvq5EBjMZQF2NvfPKUloZRtC9os9N5OznBALZnn/+pLyiJ7/TizE4LZ3b//j3JQmUwurzomvEIjVbX3v3B+zpvadoiIbzWOmpwKGIksQkEVKgDnFD0ce5gpOqYqhGBhBRxTO9yuSkBDJj6wsIBUOecwZw2ksjak8eH9uTJrqR4nWFHhTng0fvv3bOA12O3bl6xl+88Z5EAJswDsdoYfsDMIkAkN50ToH9weGi1es2mUlk9v5Ii6gO2rgRHdycc7R/Y08dPrFmvy3fR5wVUcPImx3yhqW2LDcL7IMmQu64I8MV7pylANjek2cVQdyB2BqxFgIKlxQWxNvYPjiwQjggkxX/M+h27cWXV/sk//nlLxEIytwe08Xt8OrOKJabYFNRlGbXT6AOQ/PCHH7rGDcl+De8lv9UbGDj37dnuoQBOJAcY0t68uaUQiOplSYa9hcKpzmmaZ85KgPRoJGEz+VkNU/gjI/Bg0N558y9tbSWvKPly6cIebj+Sv188nVUTiYnzWeFU4BbTcQpr5GN8BrB7eO+OReW1THpWYCWDLdYWAOrl5YXNzbphCh4hpJ8BIjB9x7eF+4472PT+Wvb87RccUBx1iYCw7jDqT6ZgSfoEptFQwjSCnaHEv3ZL63VEw+JoWQ7IV3MblzUCkh2+T5JQQBYlNePt5SRprCcBAl28PJ2WzgEdNP9Rl9aItEMMJjcp5oxREm8i4bxiCFCA5Vav6e8IGQBcoX4Qm4oUPr+7dwGC+N4JWMLLZj/xO0QO/ogh5NXvgZ3G1ztpHbWDM4afGIu7v2cggtTLrWnuX541QIqS+8beWwJaALcYasIkAkSQ0XxfjEM+X/1suhQBcGhNnBfVRCYJuMXXAB4AxnHHiK3kRTKMzBkvrK7kOOxFzl4YE27qDnuLlCwX0Q6IrueAh2K/b/vPntnu48e2trRkq8sMqsLmDwGoDcaJYjVJY/g8k+msQC0aZV47IAD1K+cUd7XChgQ4YjpP0ItLAYTF6fyxCBMp65ly/vK/UQ+KKaehlmPpif0z/uwAyQTQYSQtuwuMy12dCiBKAA3etHw9+4+k7Eq1JqkP/rHspYlEk9fFYJfXy+eABJ+9wj/yEhwCVg0UZiEwXEw14H3YWtwLfF9PIKx84vQZuSAC+cZGIgJdJ+mZ+h0D5wHHxwtYwfMXYAatbjiQ5B3WS8A3sqDXa6lk1Pr4WMZCYnk2amfWblxYNAITqq6E6WYbxiJLB6Aua9FESh6FGLjvH5/JW4nnz92MdDMWjloIue+Aushj6UzKGPYCcDI0gVVCAAypg/QKeBCheuJ7Yc5yn2rN9xyj0smKQwK3LqsVAQEL8zMa1DD8hXVODcUWYKgOeMWgBibR0cmFjfxD8wYZ9sHUJAUWxhPG8ZyVNQFxqDcA0GASItOS9C4YEnMrm8vIuuL0/NhJxkJhDdyxN+D1u6RKjLpHWgeA97DLATXZN6QDsqdg5XmHsFNhIeIBCqs0au1GU+uw2QIwSIvpR38AO/va9ZsyQGeQzbAjO83QHECzIUY1TDzWFJ/9pO9h8IYtAAPKSe/l8cFUHIpZznsqI59rNGUcj+0GIDMSNOoeejc8SUkoDAZcKjzMKQZ5sLiU6BpxZ7iY6/IzdamrAPHsVfZwIoMtBHukaZkpWGB1AZeSj6ayVq93NOja3Tmw+bkFydAJU+L3Y+rO58wQmHsKGRvgixKUqZlg89dKls/F7HOfecXm8mnLZUh3dnJvAKQHT2DOtS09lbNoPG0VEhrbsCBhAvvkawnwSN8KU4maGXALCwJkuAd7RwKyu21SOn3yh11YzMlaBeAYT60rVzZ1bzGc4H6hhmfo8olPfEKebgQQoSKamsIH7Eg+mVi4IK/kOYn1SRgO9huspQZBTw2pML7893/Omu2GvfnmmzqHOOc3Nq5oqLz9+KE8r7hLWeuwh5eXlqxer2hQrOTWDvYox/bcrduy4Tg7v7TvvvGW6ldAYPoC9hznar/VsXqrqc8RvzQYqJxDrHWsbkhKdGm19FEAufR/OSlXtq6s2LVr6xYKDqzTRb3SVBBNLJqwSCht1g/Yf/j3/9H2d4v2jW/8E/tvv/pPZWGDRBT22oR8Q1DMR//oP///Q1ATOeL/59/IEud+wtz6sUa3mqdPZSjv/KHGpmx6x+OJnwzmKTpYODAYxhHIomm7SGAAGgru3/zN37bf/71vWq3l0uaWlhfEDMCYl80BILC5viRknwblYP9QcjoaUQ5FLhvAJ4AtWBjIft79wXti03Q6A/OHfCoUKV5nZ+dE3aUZpGioanpd18XBhlPZKXp7T4dgPj8rhJtJPgcaINLC/Lzt7T5TAcPBQfMA9ZaDg+dBQ4Z8wxkt+wQmxdAFd0mcaqq4mpmeUyMEw6RwfiaPMC6IWJwC2E2Ry+VLu3H9uqQPuzu71mp0LJ3KiBrq/E+9Kl4wnoWNxEUNcJOIkzoWsE63pSYEvT7FFJcHcjoYXBxKMNhoiqAwc/gxkSPVjguGCRRTRxoyCiwK0NOTEzctjERkFk6D5QqdgVVrJRV2mBBzMbc7TbEHKNh6bT7DoKjn5cqlDsvZmYwFA0Mb9Zt2++a6XdlcEghFMwMARlNHU5PJptzUh8/9+FifNQ0gGvyLs4KYeFz8TO+5OJgEECrg9Q8tP5e1QHBklXLJZmeXxKgqnOM501EM7dWta85LpWua8DCR3d87sLn5JbEmmCpxgWCUkwyF7HT/wEIer50eH4mxhjSHgg/QU/T2oVcHPT9f7MWxfxrrls9UoK+HwscZowMOwipQ6AF6/07HRr2+xVMpiyUTKgRUxHc7mtaUYNs5ZYfdfPkVW7953bZ3n1qxUbZEJiXqO55NSDAzyZz1+x5LJpEBwdhwTcDy8pLSFJk009xQoGDaTREFiAqIQzLixcUzK13umT+Ar1BT9HgK4LOzcwtHY5LwidnHNC4Z03pR2pT5rFpDfuqz46Mzi4RpSIa2OLdg3oHX+i3is+O2t3sq3wuaRs+wZ/FYyLqthnUwr6XUxGQZXxd5yTjpMw2oTIjHxo6cKJiRAkReVvA1Cdve4aFdu3nDXn3tNds72LOf/pmftoePd+SrhecFZ8D8fN7+7E+/ZS+/9IKFojArSrbzbNsODvZsfW1LLKsTwicuC9LoX71OYVGW6aaaOh8yh5SaahJgSC1lmgoAdX5W0B+ALs4Xio3V5VUxJ9nf/Awmc6R48v4okNh/YabJzaaVLgvWbHU+mh4CRFFYwwRkjcIEY38qOrrsaPw8G6R2Kj7bHZncX7uyZcl4Qg1htXRpnVZT6wP/AQCu/cNDLaX5xTmdm7CGmOgie0KiDME2ncoJsAWgy8/l7ezi3M4vTiVlKJaQfzhmB3R51icR8Hhr8YM5t3mOTF2nswwNUra6tiZvIxo4zkD+zeSayS0FG6+fgow9DvuE+2NqalqAAc0jACJMJFIdOWeRWAb9STs+Obftp0/stHimBs7ro+AaWDjgsxvXVuynPv+qAEXWarkIMzApuR5MGZloez1i1tKUhoY++ZW1e11LZdO2sr6mFEeeMc0Bw5VWrSH2ENIOmLbsLd4zEnJkFvIB9BA44Uy2zy9Ldl4pi4XTHzhpE70+kgQGGBOAG3887g5Ys/hU9fmZsCr6XZvOxO2f/8av2KjfsQf379pnP/Oa9i1F+Ac/fF8sU55hLMGZ4VFj/fbbb2u/EBbC3vX4wra9vW+F84om5wybrt+8YhsbS+bxArKTluWx+fySAjk6XVcAIzfn/dCIra2vK2adoY8MwH0++9P//H+pKL/93FWrVkpKH+ZzxA8PtgSsJeRCakg0DEmNQWpkE84/iZRXinSvB5YMPpZIoBICTmH9cRcA6iwtLtr+7q5SVgEGkEAwsJqembd+D7ZV2lLJjM4dUp+QkpJoBTClo3MM5APuc+fhC8M+pEGnJsAjxhuEGeQVi4A9BCDD3cnfUfgDEMEKpwly9QIFNsmwLQG1gC4TqZbu3GZT/7sSRVtIgSJjXxcYN34FiHD+89pkZC8PH9gxWQ04lDqaRA7DsATQwatGA+AJAJK73Q0TqacAo0aOkcXFCPAKE5LURAGxzvPSFfqAFyTiuQk2gxMF/4id55IdATmoe6jjqNlk6RB0nlXsnYl8byLF5HsYiomRxuc94OudQTprlX80hPEjeeT98lpdYirfK7BTZvZuwMH6YiipiTn13yR9TSCXSx5UAM6AM2tgyXhcQELx9NRCeHOVyrY4x1oZOabrYCgwguaae0yeQP6APJGQ0/MMaMCQA/MaGE5yLgD88DrFxpOhuxtu9hiAdDpaZ3x2vFder5ID2f+ADVI1EEzgFdjJWtPwdMyo47UAbFJLcrbB7l9dWdFaYgDGGc85QvNdazhfUAAnJ4ftCfiSzQM+eT3Amq7qCs6VyWthnfJeWYv8A6gHs5vmEnCL94NdA4xFahPkoBMWHs/dec8B5pLI19e9TF2aYEgoMIxmvmtVvKcYSM4QkFQxHx5Yg46lYeDWK2JtEU7TaV1ar1uVXA4gaHv7qbU6DF6QjJP0HbBYImllWB8thmmAI6R1YmsRkyfVydGpGFXIL/GrQylQkCJhqPXKay1dlnRuwKTl/AOU4twgGIf1j6F8rerMtPk/6trszJQS2NjPMEkI46DpLhYu5THI32MYjgcX+5Ah+tFZyTwhN8cicZlhXBApcqtjCTzxYPJ18I7E7ylma6urSnVFSSBPqlpVskqldZc4ex2oyt2L9E5FnweGMOmfPXlYyZg9EhqHUYRdqECzA2VAoBrKCK+nqz/DobsrHAvSL/CUAfyETcgdkcnkxGBMZ5OWSiO19ckyhYFiu0m6Z9cNY2Apjpz8mpqKYSrMbTFwR329B+pXnvPx2bkdHJ/IiL9crYgdSO9G38YZhfcT9z+emvx3ziV5NHW7Y8k8zoHoAAAgAElEQVS3C7CYpINS43G2AiZRc7Xx/YzHdK+2u0iyp7THi8WyBinUCCfHBUnmmlUYhVHLTU9rWDOVmxaxgQCXVBoQzHksIp1stxuWy2at16pbs1q06xsL9qlPPG+JmM9S1HHYaIxGVizX7PHusaxxEums+YMRK5Zq1sLDK5EV4MZrYdjFuazAiGBQ3npu37EG66qdkH3ys1OJiMXiwXFy9FA9UCaTFJMZFQ/nDOc1dwT9LOqhx4+fylYllUCVU1L9DXuL/g1FBecW701WQN2ebHtarYbdvn3TfvEXv2LFy4K9+/4PxonmAVteWVPNj0UD/Rh1QCwalqH9Z177tO6Ix48fimEfDMSsUsOSZlny0AcPHtu773+oITcgLEw6BdxQj4YitvNsx4V3IA3vdt39hBTe59NelSTdRtZo4CVLGnLKpmcytr6+qJCrQb9hfj8ECXoEQklgfWPt4bc//9PvWKXUta99/Zfs67/8NcvmptRnDKgtvIC9nIRjU3l2lZQFf+Or9aNA1oSxNfk7R+waWWTuJ55bP9bgVv14nJaoq+RvoNDJAnDFkFcLlkuWwkW0d4FemBsHxbhhYf72b/+v9r/97v9u7UHXfuaLP6PD+r333xOtMZVyshRJAURrH1i1jE8Cch/MOYn6dgUQEwmKhniMSxikGkNDzOjCYh5xECNFpEGF4SQGFElDomCTEhES8MWljc8PjRRNG8X3vPy5mra5uSFg4N3vvyPtNhMKkGkOXT2HkUcTeBoCmE6AY/hspTJJAVxQPynaGnUMbrnoknZ8eCRze1LZZqadnO/k+EiX88rysqLQnz3bFaADAJPN5OTlQtoGfiUUbcivYEI0GwArXnvhzvNimqDRVlJHva4CnSKSQgB5AwckFxKXM40z7w/SNZPD/NycClI2NkU/RQJso4X5BX2ueObM5qdVvMLimJnN6b3C2gLYm1+geWzJZ+f0GKN66NAXaiip6bKZqMwZR/2GvfbJF+3Tn3rFvv/2m9Zu89l2bGtr03Z2HtvS8pKmXY1Wy3b39nQhcbk9eLBtU5mc3hOfORcZDJ2jo2ObW8hbpXZpt29jnu9khMnElA0HPkUJT+fytv34sW2ubwjcRJpIaiGBY3g+MFGZnpkTfT2XnbaH9+5b+bxAx26DVtO6LfzSMPJn8uSKV8lRBqTKkPxF4cnExKWgMU1zoQGOjQK4xb+ZEjIRoTh3+v2cLSytqkAORsLu8yIt5rxgl4ULKxUKMgdnktYajWz91nV74WMvWSgVtSCsFsV8Ny0RS1s8mrZKGXkhLj+mC1BTcEx5MX0lMdBjYi48fbKjyxE56uzCjM3OpS0WozGp2mDY1EXPWkauxwRGRsuEB9RqAlCRDgHiAkICbgVDsC1qVixWrEmkd71hy3OLtrV21Xa296zbpPgMyXsBuSDAVq/TEHOLvUyxDKjIXULxyP7k76ChU+TDmABGA6BVRL0vYKVqRfJIpIQAE6SUzi8u2EuvvGzeQMQa7a5YgRRSApUouNP47LSt3alas+UYkxQFnA3sifNiQbHWS6vzFo+HZLxKc8nZQlFMocCEkSkz7B4+q6ODI4HPnCWcKUx9lxeWBGqyX3okw0Xw3EHewvrwC3igsee18dkyTaeAJXSA33FweCSmj5MChfSeWWOcsTC4YBviuecCNAgDKIjdAwhNmuHlxYU1x96AE/8Lpej5zEKRgF1/7qrk4DJyH47k4XB2ghxtpHUEVZ1mDTmxeYfa2wBiyFsAsPmdyXhSACehExRFFMtKRqxUJWlYmM+7dDESwcbR8uxb1iyTW+4JhgtERwPm8Z5pYGD2UXgiPYFBA1hOIwYIen52bvFoxubmluzuw/t2b/u+NQGXGj2LRVKIR2xjfdZ+9qc+Lf8G7iEaViQzNDFiV0hSBMiCp0jDmpW61cpVi6WSdvull+QgRWw57DEYQF68duRR2BMjlr87PDwYg9Swb5jWginAJMFUtSvArUjTGkZqGHYeIPJumfjzOIDr+vVrYinzTC8uKx+lqFVLFxYL+ewX/sEXbXlh1t577wf2pS9+UXuPvfydv3pdQDXAAOAYTRGF75OdHdckRhPm4/f2vHb37mMV+xTZmMn+w3/0Zev2GjYY4PVWt15nJNNY8+C3BfuSpLVLK1frtra2afn5eVtdXRUL128+pVa9+cZf2NaVVcvP5gS8sXFhU5YrDXnQ3XzultgBSOE5bziHSEdMpGFBuDAaDZZGDL0CVq005XVIMx0O+uVpw75j4DGdm9awiV/C8AgAFfYtE3uvN2RzeZiiSEtm5fOEN6YSfOOJj6SEgKfIJPidDIEAB/h8OU+QjGD87RhNXoGs3NfUDe6ZObYTIMEkch5gRUDOGHgSABR2RvTyiIJt64WR5TyNSLxlnzGkQU5qYya5kgebyP5d4h5nGAMsgZaxqJhkatR5XbjsKmGOPQu4RSNMiAwR9n2dn9zT3NkCkBjCRF1qFX8AVtivKuwF0Hk1PJAXF8EmsMwwCSfdz+dziaL43o2HidQh3MsTSZwALCjLsKgIEAEk4rxGOiRTdFhYPdXEDAOxlBCIzbOAZjBmernf6RHAMjG+557ECmHiUSbJNGbs8lBxv4PX5rykRnZ2fGphn8dS0Zhdnp1ZJIgExjXeHmpISQxH4/0YUuJoPJEyv1IUPTYECB6nR7I2AaBlPoxEEaaQGGhd1UWdcWohz5JzBFCC18N7hDnCmQeIqrOe4ZNCZpAAOrkbLBMGq/ITxBNO7LihvK0AVibBBzSpgGLIEgG2JGfkNVSR3DYV8uOY8tRmLe2xSRolYIY82WAEVgj18bo1KDN/qlbHIjw7PZfFAoNW1htABuud18nnIs/JZkPnOf9G6RDHvBxJ/ZiZ3mk3bdCFzR41n6dvqVjAOq2qtWB6YMExQM5ctn63av1OXeee1xu0nWeHshcg3QzGKsEd7BH2RATD/aCzOqBeS6aytrq6rkFktY5fIT6IyI0dk5KaFgAKQBuJFcoLhkzeAJ5zMDIH8oV1SeOs4b7Va03rtkeWSkUtvzBnfc/ISvjMNtsWx2B7vL4AewCRODMY7NKUs7dgsndRpgQ85hOLLqi6q9NoW6/ds2wqZpkkLFqkximbykzp3EKqBvBJb1QsEaJDQqALdgBUQtrOudhuU/uYfEwZfjEY4nNHnn9BQMfU1Dhso2/xaFzgVioRs8EQT7KGDQdtB3gl4mPDfySAsPFYn5iLh3TfUAvTR8WiyOMS9vKLL+pOgQ1JYBdrQNYr3baGegqxoX7heZVI1W7a0vKyzc7l5Yt8WijYu+99oCTyoc9rjXbLMums6jnOA8Cto8MjKQlgxVEzkGQIQ9jZejiWpnzm8MAcA7IMkagxTgvnNsQyowuLCoY9PlEe+ashdcykp+2yWFFt32l1LOSnx0uJGZufmxdj8Ah/NJ+T7cO4Pzw6tOnprM1MZe3i9Nhm0lG7trlkWxtz5vdztroQMOqHB9s7dlGBpday/KLztCxeVpXmzDolqVGDG8Acx+8Q4PLk6VP1wLCNm8gzCfsAOAkjvw5aKESN5wJRZmenLJNNi6lLX8ndQ7ARA0+xWwGW29wRcRnnA4AyaMaPmqO13mqrX+HM4znST1ZKZfUCS0tz9uJLt6zZJGUU4sOMbDKWVzd0x3JfM1g6PNhXX5pOxe1Tn/qExWNRBa9NT+UslcrKaxpwFA4Lvdmf/5fvyDfNWYNyz4YsE0/YYn7Onj59qs+mBKPd53PnmVjSXYtoOBC36VxWfSK2MvFEWEE13XbdDvbxWW7Y2mreQgFqSe7/oQW8UYtFMvbGX71txWLDvvq1X7J/9mvfsJTq8rANPS49E5P6H/0HlqOgtLF5vJO7j83lx3elIC0xlh0dOvoTcOvHGtsymFsfmZGO0VCHurvFwWZ1hxLNvUvn0fBBelYOb4wDoZkG7X/6rf/Ffud3ftd6o75tXb8qA/R79++JvjmZYNA0VSpNJaRwuXBYkoIjgAl/oW7HNtYxeS6Kpntw4AwP43HkHWygkLyxMK09OUY2B/3Rb+vrm2q+VSBFScGKaEMDBjFhcSahbdHkkQSg7VfikY8DzhUJxXLJNfZ67xTEQedJgg9WIi6qtCaT5qKfKS44cOP4hMhcmShtRxcmEQ4aqjwDeGTjApAp4eH+sQ4ngCLMMJGH0XzDKrt6dUugAz4S7FMuJC4iUoQ44GCirG+sq9g6Pj5yca6k1mTSahwBNhyDwCXkMDXmwqVgoLmlEu0CDASCalhphK9duyIAcH9/T5ICWB9cbi4+3Ksiw/lAmC40WGpciF6DYly2r3zpCxYLeezi9MDmZ6etcHYqsJJJHO/p6GjfZmanrXhZtE9+6lOSLQEmAD6IWZFOaQpFoUlaJM1ypVaTwf7O7hO7feemihV+biI2beVi3Xwk+fmCYrfgeXB6fCoJlnx0PCHrdJCQOmYOWnb8ZpD/1DHxZRrrMRURUMB5BvhE8SFxOFKk4uVCQ+EsQ3qacnrR24q1hQcGjS/eHH1LZ9yFRTFA0768dd1i2Rl9BvIIicQkt2xUG1YrVez86NAuz07s4uTYTi8uLBCN2PTirA0DHoslY/ILyKSnDIuTZhOz56Qm2k2S1PBjGTl5Lec5F6SK2xH+I3gB9W1qZsYsgMdawNav5C2Z9Ntg0JJsFoCJ5wzow0VJYg8FNaEJ8wt5AZmsO9Yfe7rRcDI4kkLxfkpGkpaKpKxyUTcbksriGFDz+VklKsFWwHSHYlEmxt2eGiwBOI2GMw7GjFItHfeRM17+f9l78x/J8/O+76n7Pruqq+9zZnp6jp3Z2Yu7lGSKpGPEohVZNixLti5SlgPECPJvJJDoyHEkRZHtBEYQwD8lNgzEcHSQlEjuQe7u3NMzfZ/V1V1VXWfXHbzen+ql8hv1Iwk2MNid3e6uqu/3+/l8nuf9vA+xMbweS2XSVpa3kN+lAvIsO2dg84fjNlmYtkg0ruAH1jkAE+anw2HH6vUzeVIUT46UZndcJHW0ZsUSYF7QonF8+JZEzedZh/5NMcGUk/XOBJcCF6NPpmMUwHwPBQj+BOxT7B806ZedpoxCa/WqMyePxgXw02QgT0ROhdaDZhUgF/Nm2FawfCj6RhjdnpfH1G3kmU2BTjw/eEoxjUMeyOSd6dzM1JQMOimgmKSxt03NTAto7Q075g97lVA7PUfiUF/gJFJC7uFowN6Nj5Bj+dHg8L5pamElIntErgdQwB+aVN6HrkkU36aGwC6u29radWt3LjUIkMHykGKGSa0zVcYrzyWK1lTUEsqg6eNpxfITUzY3v6SpOdNdWBJ6RjptmcnfunVXEfB/8s0/s9J5zU6KVfnrEeOdy4XsnQe3NYGFBcUQpHxOQ+EKGiZ/MC95pml2+P2TU9P2+Z/5aZtZXLAm3oo20t71Z3/6ZzJ2pYIDZMAfDn8uCnXAf84DijX2EpnLX3Y00SV196gE4y0iZiVTZJ0blao1G/hGsLMgm53RtJj9+PDkVJPgeJRC9Mysf2m3bq7az3/lv7RXmy/t3v178m1jqvrhRx+o8OTZhJGmBq/RtBcvN2xxaVFA02iIPOLU9naLdniIrDZgq9cW7M7d65bNxu2sdKLzCnCreHJu67euWfFkV2ESSNgBsgF1MQa+fee23Vy/aV4YVtWaPXn8PctmknovsKTY41PpnAx+Ke7X128JYHr48FM1ZfjXpVJxqzXOrXh6LA8dgG7YjiRcYhJ9FYGOTx1+bAxMkHhzrTi/KdRv3bxl0TCx4gGrNzuWnZi0DPvnyKsgB+4Jm1IZ3yyYAdw3QhPGMhcnGXOpeNQUSrSTUTaMG5d2y3kNUONM1p13z5X9AiC0807yS0bLniojccAjAK0AqbowFPoWVnos8pCuzgixHjDkbrdtqIKa/ayvzwhTjfcBC49zgGHTlRQSZhJgA83AlaSVNcd+BBDHe7li58Dm4rMBVik9D7BsDHIwIKIB5zmgYkcKdOWhpbXBWYexdg8PUbc2WKfUTKxTmHHUNJxv/H5kcQAqjn115bnlmGl88d/5Pfy8ky8iSXQJ2zyvsI6omZx8m9SwzljuidSeISk+YS64iH2G98rZr3oTryy4a0PT2qlVqpaKRS2GR5iYsW09P5y7vmBIoD/XFDY4TSDANiwC1iz7kmcw0vqmNqL+cXYCSDD5A3sI5lJX7BnABQAYPLK4HuyR3H/uG8wtDRDlb1MXOw/7AT4b+yWSRgo0XhPPLfYh92z2dO7B5rjyhaGBRRqJ56hSv9g/JXN2XoYwgjibJe/UOvG4wRANYwTWsvP3U7Kkx6V9Iu9SuIM5ZloLubB55FMFWKT6HoAGk20fzxJnPGl+vF5Ie793xO8gQMVUq+NzRVhLMo53ZNe8o0sb9ttWLZckTxz2YVMdWy4ds3azoQEF1gmNeteC4bgFADgAezwefR68j9h3SMHjmeMe6X0pUCdofQvo3OeZYMjG+iSkBU8iAHnqkKWVJQ2C8UVioMxZBqisQCXCXzwYbhdt2B/JDoQBDMxk1q3CCKIJa0uK3lMyMuuf68O1bAC0e4bWxOBfCcY9G4yHTvRAQ957MGyz03nLT8S1TzKQwrKAgKN0Mqvznb2HpEfYKpzhKBIANirVuvqeZqsrVhJ1DCAna0f3fzCy49KZG67EopaKJ5WwSJ3u9zGPvRTDmAHi7FROzzQgFPYTDAdYv/we9mf2AwrXdJJamMG5T5Yny4sLLg2539E9pq/g/U4WJvWMyvpuCOCPV5obGFC7UCScnJZse3dPtRqxuAyKxG4dByqwciEZAK7hScYew7mJDxyvIYbquOpzn9mZw3M/uZel8jnab2t3GJQNNeQgJRBghUAfPFnxhCKsgFRdnlmpeFBJjExrGGmgAjfCMQ2nWZsAShOkdV+UrTCRsJsrczY7nbZggGAI2KcBqUQ2tnatO/Qr3CedzdvAfLZ/eCJbDn8gomEWjS+DLPY+yAyRGOylHTHoa3XqJgd4Y3sej4W1thJxNyBnzWH/cO36slLkqR1fvdqyfI4esWKHhwfOkkaDO9IlGQSEBO7xJ5PNax3IX27sU8h1xm+XAcLCwrS99tq66mGY2oWpgthh3C6eUfpN/n50uG/LywtKR6SnK0zm5V9Kvahhj54fUhnL9vz5Szs4PNbf8c1DVUQvOVsoWCYeV0qiLGG6Xe131Nok20rpgsl9Nm2f//x7IqVgF7K6umDXr6/Y/u6mffrJ92zQb9v9e2uWjAesfdmwcrlm1fOWLc5fs72dQ/vk42f2j/7x37Pf+u3fks0OAzPALZ0Rnv+/BzjNhNtPHOjlGNCidLkk2fGXWFxUaaOBxabXf2grrR/6G3+84aIfrU/XONyU/tDFL/8gCVF/VzXjjD4dBXBsQSFvBIeUUuD71EB57Otf/z37gz/4I7toN+z62nUZSZPCRvFI44bnEtNsvEJSSYwfAbfYLGiu8Bjo241rqzIp3wbUeO01e/b0uTY5CvF6sy5zSBhZFONM+c5KyCTM1m+uK9FOXkJErDbbNjDXvLiIZhdHzWtcGbQuLi7YYGxAywPPpIdCFb+tq6QhmnOmfyyabDYt2iZNMGkWLC+APfyRKmX8P6DAh5Tw0mxWZR6IFK14fKSCBACJAxhAjGKJDRImx9kZXj+AZQMdVLA90FvDlqJ4QwJIM0cxjeF+MpWR3wweD7xvih4KSknAmAgGxwbGmpZh6O8VK4GNFNCpVMSYuqM/SOowpWSKTzH18ccfC2y6osZTwC0tLQqFPzsrageB4XLj2g3b2drQxvR3fu6Llk0E7Wh327qttj178sQSsbi9fv+elStn9snDj939n5qymVkMvJ0R9u7evooxkqQAM5BZMhnwIjvD2L/TFjBhvoFdv7FiS3OztvWyKNP5ylnFtl9tyePHg0+O368EN37ODA+NqItLx/iZxKCBjRM6a/KqoNhFKgAgRlQ9rCY+M0UlBcbVsz4cMbmJSc6G8bMYPx3kqDkxE/EimZ0j9j5nN9fXdY/OieAORlSkAJAyoePgA/cB5Ow3W/by0Se28fihQCtZ3Po9lsylBVxyCJFmw/uG7g5rQsy7s6JLXMIsd8x84sCjqOe5RV4oYCw/YeYb2WDUNix/fAFkOx1RkSXBANyoXQi04HCbnZlWIcaaxK+IgxCZUCQMI6Fr6VReRUP3cmjHe8cW8Ues18J7BYCWWHevGDSK9IYFRyFNCALmwP2BTIUld2DKh1E3XjZE1BMjj2QjAbMNyXFc94XnA1aXZDYY3bbbkl5wTyma2TOQVUkeNuyKjdVsVKxWP7f8REpsEXyL8MwAyIN6j+Y/QRxyOmHNxoU9e/ZMJrt45sGqkudWpTxO9XEmy8j0YIrmshOSBXJPYFYByx2fHNjZGYEQ7n7ATiIkA0DVi+15fyifNcAhkjlp1PH3Qj5L+h4FHSAJ7ChAfa4ZawSJmp4rDybDYaUg9i5diip7DJNpJsUbz1+Mp8dpeYmF4kGbWSjY8jV8A9vWHMvDAO7wWFJqEX4wAK2SIsCSIAq+qf3tKnGNa08yJesdVJFCyk39ykreA6TgvjLx5bPRXFNUUz9QIPH5KZQJKMCro9cbWVyFaU/0fko/kqHwuuKaA6oiaWGyvnZtzdHqP/3YHj19acfHF2YjN/2MRIZ2c3naAgMHllKw8N4pcAG3OY+4bmJWBPzWpLgqTNqX/9Z/YSEaP5jHas5H9vDThzZVmNTPcQYBGP6n/+c/CSyDRSJT/1BYa0m+O5jGYwrcatkr0fvdZ+a5oaFlQENjTzMA6EHTdX11RezTo+KZ1q9S0NIpq5ROLBT02H/33/43Forg1QKwiv8PKbAlfQaevVevXjpJeq9ne/sHli9Q7Let1ezb97//xKqVpmQSPCNz8zn73OdeV2oWSUYwIVizDx8+tlQqYpEQ3kdBq5SdBFVDmUpFa4x7isxjerJgMzMFpfbu7u7onF5eXra5hWWdcZ88fKwiFz8c/C259iSurt1Ysc2tF0ojRsbWbl4qWQpwC4l5vXah6fDNtevy3oLJjD8c+9fz58/VmN67c09hCyRQnZQq8u9MpBiI9S2dTGsoAHgCqNLpDwTIUwM4M2gaKCerZODDM44fE40CjGm+roAsnmXu09VEV9I1AKtI2EmDiHuTNNWlLvF8cn8ABvDEEQMJj8xuT6AHixYmUTyRcCw3QgfqDf0KQHAm1pwPgLw8k5JUCkQjiMaZqrMnMnlXaqEY1hhIuzREwC2ZrH8GLA1txLMyNsmlaQSg4X7yWXgWJfnGz4b9lT8+nwPKGrA+XHqjY0zh8zXQGehiBU2DDV4PgKtWpzlvq8nlG6ihkN0BEF0lQCJv5b2yFpB1s6fAUqbRVgh8xyUBUrvAYHIVJcMhzO0d++vKOoJkN5plzp6z0zN79Okj63e6NpnNWgJpY6sleSK1DA0LAB/XjQsmAJOkRV/AyQ7HXmjIyAJ4hEZg8/v1/QLEvABsfA7AYsCcrl0OHTDA+cM94zpwlpP4yzXgHEEKD6jL9UfqKrP6cVIXMkDZdLDPjC0HGPqI8YYfqpI3e7KzcIApEhtndO/szxyzD3CLGlZMQZ9rzLiP41GQ8/rsOvkjPydPVZ9XjHdX1ziwis8ts2wxh4JiC5NSypC400ZGXtSAZmrKsSnrF7DYHUsMtg7PKM0n4EinXbHT410bDQHN2zY7OSWvVXxWF2YndZ9I/oYthHQoM5EX4Hdyem6nZ/g5VSSfhvAnL0WPTwAV11fPOZ5ZMuv3ax3DvIVJi1UBLJziGYNej/kCIck5GZI6YCo+BnaR6BNIhbzWpafxvBKO8/LVSyVwL85NWyIas3q1YpfNpthUpD9j90GNxnXl58oXNUkoW92+eQMB+Q1xoTOptAYWnVbdIkHWiN9WV68pTW5n70jSbc4DanE8clEuoOLgd3PPW+2utdsAyARCOM9C+WuG8UKM2TAQtJOzc2sSgMIa9Ackg4R9TeJwo35h3R73Y2iX7dpnQBF769zsjMBP1plAbq/z9eIawG6GzUNPdffuLTF2COABxHS1ntcBuIRTjAFpyYKTCYH0/DL24XqzIQkhaysQRmrnmLC87hUzlo0SAJM6iH2Fn5O0WagD4JmzvXGAGCAwEvCOnv1m59JK1ZoAUmSJDFSRtSewb6m3xNrhPuJ7NV2YVk0iqX42PfYwu7T9gyOdIXwfbEg+E20fUlqCaPLpmP3UO/ctEmJPxTOxqzMeRtbLnT0b+MKWkrdTSGE2Wzv7er14Iq0+DbBJnKHhSPceUP3h40ca3sFu5hnNpDLyCO33Li03kTGfZyRrl0gkaOvrDKCS8jbmvN/fPxCgDMPq6ZOnehY5zyAFrK2t6Rq92tyyg8NT6w28dl5mj/VoYMTzhzQTuwiKr1vr1+3Nt+9bt8v6OLUHD15XLYuf7vPnG2IMcm5TG8/OcNbnNWRABcGwkdqNgRZ7GIy5re09e/b8pe4noDkDWfpU9te56Skb9rouCCGWsGQqpaHkeelMSqBOi5REgPGY3b5zS0zY4+N9W1qeF7h6enJkJ8cH8vGbncnK49PnG8lTbWf7wFLxnB3snVi9cWm//Mt/1772T75qE3lA1qC8z+TzJWfFMUQh2b5jBV4h+Z+BUeMBD/vp1bkvJZNnaNHCTzy3frTQqr/mu60fbI4oBAFmrqKO3YPAOr6Kfb5ib7mH6uoLlBr6opcEA/Pb//Dff93+4Pf/UD4+i6vLMv+s1mt2Vj5X5K28MQYDAUMUiGyCGBIr7UWFo4mtQKPNZGFmClS7LCSeCQIgmeLSe31bXlq2lZVVe//9951PAqaESAHkl4UePWKtDr4EFFM+bRh4WiH5oxkHbAJIqpyd20QmLfrswvKiHbLwiid2dHxsU5OTNjs1ZXt7ezKxhgGm9C3PSIUqEzO8Ay7bPSUfapocCrj0kn5b9GFSBZFJUTAiOeRA29s71jQDthryJPmYefCeCdri4o7GVhUAACAASURBVKIKqL3dAzVEKnrNeVkgfYO+ruQXvEE6xKdGxdaCEixfp3EKEX4V/Dz+HFBgofDSHAT9IdF6202XtJNIAgK56O2rWHEaaTy7YE6RfsNnpehLJEJiYKXkU+SxzY1nBILbrRvz1r44t6PdHfP0oYGXDdoR75mpFU27vDbG03ImE4CTOgjxAuO/+7xWmJkSpTpfmJY0MVeY1D0kCa/dadrf/flfsJODiv3FN79jL5+9tHg0ajHS1wAte4B1bQEQGJZ2kMoh1+CwRB+v+GcAXJ/Nzi9YOpNxKS0DktJcQ0mhCQODiRONPfT/09MjNX1erzPkZQIOAPH66/dVrGLuy8YLDZjpUS4/aSflqvlCyBQDKtZcwlXMGs1Lq55XrX52Znsbz6xaPLIE02YmypLhMRFnLZleB9kFBSd0YLxWPEMKuIj8JnhkOIRbna5Fkwm7eeeOJTJpgZlMFPEqw8Cx06vbxuZT+/7HH6qRAhSFGo3UkvXZrNUsk6Ywc0l4FCvUIjSyANeDoU+gROnswtbXX7fi4am1a5cW9oUtgUzK75UsUybRobBLWIKB0McDDZ8OzGC7CkJAEkMDeBXRTPFIWmphZlb3hlQbQDI8JVzhCxMGdYNf0yeYWlCg8Yy6/+C+9hSkueGI3xp1PNhqKr45SJET3bh5U2sSDxIK+UoV0IZpFwBDyA72DyV9ikWTakq53/jJFYukwwTt9u1btr52w+r44HXwvBh7/l22BcKwtpniO/8emoeWpkt4iTA5qtYqSi2qli/kzcc1BdzDvFQ+KAPnZ+US+0z+RACtXE+KI+STIKLl0qnWXb3etrOSS1jDNy8eiYrZ2Rt1LJaM2ORMzq6trVi1VhZYhJcYYBNAAvRxZ5LsfFBkyIxHDA1Xo679kfWvhqlFUAPSi6QazuJpUYA2ADpgHtIdrhWgAeCLkt1CYXkjIqOiYSSxkueTwq8/gJrP7+ccGb+nLmm7xN3XbHFhysqlc6tSXIkNemnPN7bt8OjCUN3ybE7PpOz+7VUbtpq6N9xXmLpjK8hxM+gaFEyaGcL6I2H7ws9+0SKxuOTmMH7Yc65S4Phel3zXF5sLye7K8rI8GmkO2f+cr2Nd7D6Aq08+/cQ2X+HT5Rgz7CE8O5UqfhRMqQNibsDAxQdke2dfhTHhAX2AUASSvUv7Z//sv1aSK0xkJKwYOrP/83lYpySKdgd9Ma1YC83LSzs6PLGXr/bt2dNXkiqzPpAj5Cfjdv36gqbEU/kp29050HPC8GRz84mNhm35aMWiAdvf25V3BoxIQBnO/jqS3Eza3nrzTTGaN7c3BcxlszkrTM0qOerR42cCaYCbN15s6D0BdMqkliTE0UDPMs94t0uaG4lOAE09AT2L87N6ZgHBvvylL2kwQ3gMTfDC9LwF/Mixkdwlxia+eK4BWmLmHLOZqWmdZ60O95/Gh3vZ0zoCYNWzLfNnV9/yd/ZBnk2do9rj/WIdqtZAEhhx8j/OZZoKVxi7EB2eL2oFJfr5vJJcyDOp60AF9k4ZfAMSRwFPmD539PtpcgFHJMfo9eRbw5eMu2FECMzyOUaOktpc8jLP4hUYx4tceV0p/O2veF+5yTMJoGHnfzZmf7hgDscEQRqEPMT9DmfQTr0GU4nmDBBEvFIaAo/HAmG/IUWT5MUDA6zpvKXwAiTZDPncpWtkYf2489Sr60uDyuvw/xzA4Bhj/D/qMv7Ovs7v6He7uv7sOTTfAE8ErPAcuKREk/xrb29fvpXtesMCAI0AMzTqMOlhYY4GYgJSA7h7DpvPse7H+KRqQa1xmRt7FDIEGE4Ji2yeM57BBOusVKmIXcTPU68waEFxwLOmoa9ANNLl8LV06Zo00Azl+P+8JlJxwC6uLyAH8mWl4o2bLvZ47C94nwxexUrGu4zae+SYVdRB7H8O+HNDVZm7S0IJo5w0SHf/ef65N0rNVGiAx9KJtGoYahX26KvrIqN+JI6yXqjb0cGu5XIppXtjKn92dmEnx6cy5r52/YbOWthCNurZZfvCike78uNDZpSKJcXaH/Sa1mkhU6yJRQ/LlgEbgQ+egMcOD05s2OcZYu/1KAxnIj+pswgj8Dj+c+GgmF0p0oGDIYFBSMUBxKrVuiwefEEY1dS2jpl4XjnVMwTwA6DAwAYPyCs/UmpV0gPxxZO8lDCX/KTBHcJzIhKC6RW2qelJ8weRfldsf3dPzwKySQwg8AmuNWBacf+8AkUZzkbDQaucHypdkzqydFaR+TjMMkAS96wzqKaWQikSlSH5yAMTk7AqQGS3b6Fe4N4L8IaFnkhYOpUQgMZ5ILDosmfJBAAOieYwk3zWvgT4SzgPOkDkbkcevKxL1h+Aj8BceTOZTU3nbXUF1syShUOsB8zsHVNTktf+UNcP/zLqP8BeBj/IVAFgGci59GjHaOZ3shYUruDBloGBgbPtAMTkPOS1ASed7LajsBXALZiD1Afau8epxPKPMhO4d1EnaIYhIN56AZtfXBEbnDoC1tbLFzuq3bmV7DcAepy9ADe8Nn0odTZ/qEdjsAADHsskYjadS9mb99et0ypbo3kukDSZZjgYVtBBIjel90SADAyps/MLMbZz+SnVCHggs1+inrl3776NvB77i2//pVKVAbfCoZhsQ5Cu12ply09kdPaRcD05OWF3795UIADgNODtWenM+UVXa/b48VPt5wydHzy4Z+987m2X+n5SsoOjkhVPq1Y6c+BxpVpWmnEWGeHOriTwhckJu//6bWM+Uzo7sTt378jvFW+0V1s7Ul7Qa1YreL6G7c0378tnFIloKBjVQBbAMJFKCfDjvH/y9IWCvxhi4Bl3DkjdaCoJklAJ3u/UzKyeOYzxScUOIL+/xHezb/FI2KZnZ1R7UysDzioUYkAP1bZMMmZr1xctGsGv80LAZiKWMZ+F7Pvfe2jVasN+/df/gX3tt7+mYC7WEODwFbjlZiVjKyUpDd0+OVYdjkcpjtX9V8Etgbg2sNjUTzy3/ppw0Y/Wt7dOdkYqQDhAdTBTYI0jeiRPdQ/PD6SKDujSw0JxNNYgs6n889/9PfvDP/gj6wwHNjlTsEQqIQbF4fGRNjiwViYsvBbFESlebFTIfw7wq6peaNHTZFM0r69Ds4zaRx99LDSZxCumICx6CgYKCBpPx8zyC3kGTAgFKLAComxzyMGcmJufs3v3XlPBu7u7K600xUQkEJQ3ATHyGA93B2y6Hnv+4qkV8gWbKRRsd2dHhcXS8qJ8t0Cp3ZTOr3hYmjYSWGgGOVSYUqDNPz52huWwfJiEAGyJQjuWJnEITECB7WPkXpVHB1NaCjA2Vxk0RiMCt5gmcm1UvMEim5hQ40P6IAcNRboM0Y2pTctR8zGBRXrk8diNG9ft4aNHlk6mhNRXzqsq8PBKIf2Rw4afm52dFS2W33vF2uBghQadn0wKsKHxA7jwjvrW79TM229Yo3Jqo8uOJSJRa9ZaFobKGsSPjWKfQsz5UfDcMKVXgxDGwDxol922Uj7YiJGTklYSDEclPUikkzbyDm312rJ09xtPt2x3e9/ajbZFgyG7bNYMTgYm7rBdJNOjjKfZMQzqYcUAanktHI3atbWb9je++CVLpDN2eHys7+F+OZ8LErhIGSR22MlXNrc2LBoNqRBi8st0+8//9E9lZg2glS/kVcTi9VG5uBAbYuvltqR6MEFgSy2vrNpFo22dPhKsnjXK5zZqNexwa8M6jZr06QC38oGR/KJjUdF8L1QEA/71R8hrAAqGMlvG4JJkQT7HtZvr9ua771gT2UazIc+daBSGDB5WJdvc3rCHjz4RyAnYyWQRCSIxwBikdi5J+itpesK/Q4mGXcMhPxjgEwH4FjPzxmxuZlHMrVs3bsmfiUkjTTnXBQNUGhOaRop8NTnDvmR1TCKR3wBUwYIBIofRVqnXjR1HUlj8b6DJ5/OS0LIGAPNisaS92NiwZCotkO/5xnNbWFm0+cU5sbGYzjGN3N1+ZQ0Ydn6vCgSm6/i7sTaKJSTM/P6AWIw0J3Ozc1arQslGDtUQaMM13z/Yt7t379jtW2uanp4cH4nNE49iQoskr6gkK0xgAckAs4onyI8DSreEeQfQjjcRk7F6tS6Tzhjy5REmuBz0ABct5/WBFKLZUMIS15MmCFkz+4GmnaOB3Vxf0+EPXXzYG1r9ombDHhPWpCaD6YmkZSczNrswrT3v5KSoooR7cJUqiwySgx2/GZpqJFSwUGEtHh4cCNRhDdAkyPsrGlXjQSPOWkB6SyEFoOMYDl4BSVemsrDQWNsAYoBBpAkysSZ5k+aGv1NIUYjC3OKcwcyU565Vr9vJwZ6tLM1pzezvl+zJ0x0rFutiwE3kovba7es2RXIsvhbyGuK1YL6eOf+KdMZJe/BticCMGNqDN96UEToFPNecn3ETaScrFgPC67dvf/s71m40bU77X9hyubzYS8hfYQLDmJ2fm7fvffSh2K3yYsEkWxPNczs5LeraAjCwV968tW5bu7vyoJE8B0BTCXBdi4V99k9+66t2994drR2k6/jUAdaREMs64IxRquXpqYYoyHW//e337fDgzLa3OFccAEzTsn57yaanshbweSwEq7IztO3tfZnTX7YrVi0fK/Tj/r1btrX5UhNYrkE2j39h3/qXl5LlcJ857QH1qjXWdczmFpcslcmJlbG942TrxIgDBHDteb9rN65L0nl2hp/jyHK5KV0fmJA8vzCUYIgCaCC/YICTzU5o4guD97xYFvPbHwxZfmrW4smskkCnpmad3AEvyWhMUiLMrfEO01AE1mfcyWY5a3jOP0vxA+AcOlYPQJUYW5jQj8EeAAGACc44QBUAou446IKzAOYx5x4sIeoM6hcGS/lsXq/BOQxDkqMFgNI11I6yQ6Mn36Aectb6ZzJCfi9DJoYu1FlX5vWwB6lfON8d8OVYavI3pQEVc4cjDKY8CDFsgI7OaXemms5OgDRAOFf84/0CU82Fogik45nvO/klbxwmgiSqnM1Rl+RIw0sa7JVkk39y7RgYKhVRADjfA4DjpMtcO94v0jjWBA2yfCyRRkcIaXE+J/LjAzhrOvsJPr9ex2uqUzijaXQxbJasG08+Eq+xSGg1rQezDPki57A82lqSxAkcxCrA7+R5V4mnVwMtXgvpDiBmKoFUyzGOYeGxr8knqXZhpTMnc+Z6ILFl/3Po+Rhc5DU8PoFm+EfBAIBZjxRSaZcaCntV48rrTamHPYvoHg0/GwpgOA4gy+eGnQnIOQCIGieWS9I/Vkc4sBtWvruXkPg4AwG33Fp1/nEwwKlnxfqD9cW1VBKlS+HkrIAV1mrVrVkv2872S1k9BNzsTc07Enb8cRk4oQ7g+2NRzsRzOzrcMb8PBlPKArj0afDdtstGTb6JNNrs+TAZJ6dy1urUbW/7wDzDoOXzUxYKJezo+MxOzypidLV7fZtdmLNoImp7hwfjVMqQrq3CKpJpq1ZqAimCYRQOQZuZX5bHVrG0r2vfafckt8d6AqsD9iZJYr0k3gJUMYyKiTmXT2cthieqH7AcpmZLcqlILKQafWtzW2EwpO3RQLcvucZeMf8BU5FMsj5zubRhtcljiz8TxuPBcEKSOcArgD328lYb+TfyPoYWKcnKshOkMvft8PBYZ0qpiP9k1IUrcJ7FIgIpEjGYdj3ZEBwdHosFC4ONQT9r3+MfCqBgIJWC7c4Q2TtSDQdoAFuKZwrJ/PzCsq3fumFThYxNFlLm8/XN52EdkyLvAsGQgyE1rJA+i9UAA1+893okbNJLOWN4pXPKnsY9a+yLTvHjeg56CKxqdNZ2exp4Ue/Ji09Vuds/uDe0mYAj1JoMaoHeL5qX8rkaeYPm8wOI0pcGLBLF6N6nZwEPUcekhQThmKYKaapc6HfyUtwHtkkA3QT3mLUc8tnq/JRNpFAY0OvUrN2hJodN2bVSpW6FhWXL5QuyGWDwSL2F79Xq6g2lZ3P9qSEIY4KBiD/rw8dPrFytWbl8YZFIQnU/n5GaKptOyJqGmi4/mbX1m9dsbrZgrUbNjo+PRDLAOgIbjBNCtWbmbGdn2+7cWVeYGr7OfJ5qrW1P6Xv2irjX6tyBaMBwuVSEbQ743rfX7q6JGTYYdm12flbDFAbm5+cVmezPzMxL3TQcdpUwfniwp3vptYBVyi4ACPUS/cWnD5/YebkqcCuKnPeyYzsAaXjgRcNiALIGlVbfhdxxZH4YtSEYhw5UJLwBYgKEEEKOADgB1wH/sLhIREN2c23ZlhaQaZ6IGTg7s2SRUNy+/RfftefPXtiv/vov229+7TdtopBzKeED+grON86gH7C3xrF3Yl5fsbacBNGBW3/Vg0uIhndkody1H1pt+EN/448W/PPj/W7bpb3RlT8Ok2cwTQdm0fO79B0KEEfpG6cpqgiBLg04wkHqt2HfY3/8v/wb+59+7/et0rywr/ziV+Qb8vGnH9vT58+sdFbS9oZhIEUerCUKVxYESUZbW9vSSDP5xvR9fn5WRrsg12iOmdAQ/0oTWoGJlKRRHIrtkMtkVaRD3V1cwPQZXxLnawUzgaIGKQPSIg4qaJ1MhmAA0JSzGSXTKR0KNOaww2A14F0CQOTn9Gcy6YOxFdOGvbxM2lTCXr3a1OuIYhzBByAk4+dI0DGtKMAovmjYaBTRd3Ma0Kg7c1aYA3hN5XQw837m5uZVUAowY5LTQQftZFouCrarphbaOWaRXIPeoGtTBZIbifzt2sKCY4ApvhyjPzP5RUDlxiMHYGsyPynfrlrjQv4GKrjjMW1gznMHZgVFZFvgHAcFTJmpQsF6pGeUTuyyeWGpsF9Gybh+MGUNMNHtDcRw4qCUlwbTbxoGALtYwpZXb9ja2roO6939TTUBTKAODg81EZ3ITcrLiqk3kwpMM7OZSbtsYSzfsvPiqTXQlGN6inQAT7Jx8hIGvwC2NJpMr7k/NOEAT5OTBcltmLRyeMDcu337tgpSCs7HT57Z9es3DMkqDJ6XG8+lFwfYvHPrrg73h48eaz3MTBdsdWXZTckk5aiLwvunf/LnmvIguVq/fVuFKoacTL5ZU5jjUqx7+j0lC5ImxhoEcFGzpYk5iYBtAa5QgSm2R/iESHIDK4Ekr6E9ePMtfU7SuFgv+GggwRuOXOLawAa2vbct3x6ukT/gtVbzwu7cumGxWMj6eH1o4laz2dkZNW6vXm4KuC4UZgVIIBM6Pi5Zs4Oh8MBWl67Zl77wRYuEIpoGA3RetmAqxuVrBuixubut645vj8ycO0wX22L0ML0FzEPDjxSEw4cJ0mnxRODfG2+8oeaVw9VLyqXHK3r21OyUfo6wg+nZaa01orCJeo5Gg7a7s6mDF0Ns0jVhoLAuFY3udWmVyBEA+ZioMZmnKD0ulgWaI0EB8JCExmN2bWXJgj6PwMfJHIcrU+aafieNIIXM8dGJffLJQxUPg95IXmlMzHlBx44CPBtpfdEEkoLK/8M3DI80nkNYUY7eT5GIEXBUvhgURSQzhkNBW15ZUhwyiVOkN2Eszx6GbBJGURKTfM/IZhdmNbHGsJd7mZ+kGWeS2VSKE+xVpEtqlnpIolwgCAwA1jWNHmA+gODiwqIGD0zTVSh4RhaiaAFgJRWOPQWz0cFA60oUdqZipANGY07SoebXAZmSB48oOvGNQc7ps/PzUxmL1qvnWgtzs1PyNGvUO/bixZ59+OFj6/ed7OqNB7fsy19+T3tp4+JCTR2+fRi6UpzNzs07DxqviYF3sL9vt26vWwZz1eMj293btTt37sh8mKYTdhJR8jfWb8tU9eTwyLHV/AGBW6QFMgXn/uwfHOi/PX/63D7+/vfEGpTf0JCI7HOXdIevY88ZvE8WpqxSrVnpvCq2IuwtGu/GBcBe277yt/+m3b+3Lr84UkxpFgQyyKOEtLS+xRIpBamclsoqMr/z3Q+tetFS2hdfN66v2tLilE1NZWx1eU7sj6ODYwsFYrazs2WHx6SGztvcTN463bptvXqh682ZCHuNr6WFRWf4jn9No2XZiZzF4glNaSlopwkyuKjpfEZ+6fHjV3lh5fNzTWlhZCKFVHJTB2kXZ1NGZyHSfMAcpcjGmGC35YmjGSuGuPGkQC5odoQ3IKNotNva+9dvvyb2kab8MGTkUUnTScMLiIqUgYGcV0xDwGfAJ+oCAEsaXT4jz00ymVZzpsEaMpkB77OtRpS91yVOAr7S4I/lfLC7W3gEjgQYOEN5msiAS1MkhXgAMIT0mAEUSYZItZ2nIMMyGj8M7lViO9cHPbusp6uvqzAKGI/UHBoIyAbiin1GWM7AgVgY444GYwN2QFzkkB75Njmj4aE+O69FzSEGsHxS3d9pNpxpPawlpJNJPWeAmZ4ATDaeu47AL5pb9ggAV/Z8vh8/NRgZ/EKXLkz95Py1nN+cS1DkzOcPdSGDBg23kFsH/bIRkJ8Z4QPaQRx70mRBxfeaLCooQwFoYDvCOhv2u/oj5h0DkzaSKFhFl0rqZSDEZwUcAUCjjqPelNQToMlgBSDTwg+IJGsAboBL6jmvziUlbVO7jJsiPj8gAfcENjF1EPslABfnED8HQArTpTccWDJBUiMDRtcK9caSSSSo7NGsM4FVPe7VQEMIeWfxhADCUn+Luca+TDU1kqSH+w+IfOUVw+9i35GPGIA6/lw9wlGqWscAdgAPV5JHwEIY7IDrtUrJdnc3rNXCvDyrz0vtAYsKv9PdnT012gDFPE/YbDDcq1QZINT1HKSieAiGrXlRtqAX0NKrMwumI0O4zETaGu269TsjGUST/pZJTaheOT45s539Q2v3h/KMzE8V7OD4SGEk2ACw/yKLz+UmJUXDb4nQpsMjauG0GIW+KMzJqFKcw8G4zNnpHagZGMDAlOE6+4OkTMf03Ib8QZ2bWC9MTiKt59q2dVZq4FwhtMf1Jql0Wixs2Fh4RMK8goXLUJ37gb8R+/9xsWTValOewIEQA/aQLczDRAnbq1cb41Rov/qHWCJq166tCJDf2t2z0yJpxF6dsfJTbTUlBV5cmrFsJmYXsK/bbTs6KgnY4w++R2LDjvqSrOKdiw0EqXzJBCEKpDUDfpACixn5wJZXFuz2nRs2P5fTH38AtnhZgQScwVxb2Gf1dtfqna7NzS5osJ1Ou/2Lfkyp6aoZHDvxKk3e7cFuL2EdMjCRQgxgqOcAMpYC+wmgGc8TQ06AWRiN9AUMhWHsYSzfaPWteFYVABqJJywUiVmZ4ASj7sWjz2vhoPPySqUz2ptOikWxgPkewHoAEj4X4SusCQbfETzHprK2PE8ycNcC/oF5PQMNRDgTiqUze/Fq25L5Kbt774GVzivW6jAUiYgtPTsz5wKB9uiVWgpJgOQAI7xyUZeqgLMeggdsaT4/awq1B/UWw7uJdNxWFmdsMpexeuNCvprU3epFpCAZWjozYe+//4EIBvx3ag5CeNqdvr3//vdtc+vAYrG0zt+RZ6CzV0CkjwF0y3LZlK2sLJo/4FEtTx2F/xu1SbVyoRrt4GBPADG9L2CtPAP9IQ28uE/c91yuYAeHJ3ZRb8rbmuEcsnMNjgZ9m5+dsYlsyo6OT2Q9wBnMmUgNiwwW5hYMR4BkBoIw6xj0w/jye2BaBmW47/MObX5hWteH/Q2pJedrvzOwT7//SAPjX/lHv2K/+bWvWhrPLWwExvJCPU1jyyRnIcNpcpU17KAuyWFhv16xu8aH7lVsXrjwE3DrxxrdapZ2RwBDVJGa7nl4aMYA18hRZt0XBambTFGYuimlo/AzAcO0+I/+4N/Y13/3X1ir27Sf+4W/bfMLc/bpw4f2amtTKUug7RRHUBnRtVP4MvXZekVyAvT+qGRTmO5hiPfdD75rT5+8EApPIwmCTIMMjRzWBYyt/b0dTWaYNiLhyWcnNMVvd3sW9EM/dqwuwBqKZP5Oo00BxGbNpMlph6OSmK1eu6ZmWB44MD6OT1QgUaCXKyXF4EZjcZuZnVMBe3JyYnNzczoAkEfyTybxF+fnKmSZtuEhwBeFIJM65GawfmCl0EQMMGrPpHXAsekAclCkbG1tadFzgABKnZxgjskmT1NFPHREG0M8GVHBBvOCiVAwgN9TUs0bGzzXh8IPiQ1fyEGVUuT3awruqMnOcJbDPRJ1qXlMRAAQ+FmYNStLC0qKowGrnJ9JLsWfaMBn/lFfE5Jep2U+UtciMeuQ2ois0rmF2431WxaJJ21mftFiiYwMn3nfu3tb0qFXKxXFw1MkwcageJubn1eKJEUPLDn8ze7ffU3G8Bwg3BcBkAG/VWtV+YXxrHK/1cB5zLa3tyTdBKBD+pZNpXXYonN//Oix/dRP/4wmEIAp3/3gA7uxdsPu339NoCGpYR988B15kr3zzk9rSouxJg0VyXH5bEqTE9LaYLQQRf7tb39gDejVQb+mk0xaSA1lcn0drf64eI0CDknm5TwxYFqoeAZkDZLa1BMAqXQqz7ioIXp5MFLi0PMXL+0LX/hZMYmOjvbt5to1CwW9CmPw+EaKV4b+jzkqqTIHB7uSIWTTcQsHPZqIA+RQDGMYDhMklUiJeYQ/G1I7WFOYxh8fn1o0mRI4yxp99+135e1GYQPAc7h3YNevXxdQTUP57MVzHYbQt68amEePHquguLG2JrCTYpHpWWEyZ+UzIthN9+Rz77yrxu28UhElnoLwk4cPFe0NUAhIDPuDKRBeEvwTCQCTKCaf+Ii0Oxdiq4klmcTA3U1vAMbxqaCJA+wCdKg1Lz9jPeLjxVSTKWMhn5e3QJSmhEaFUAB8J/oDm59bFICJfPjF85fyKPN5rlKyuCxIcGAvjMR2xNz3qmml2IY1BRDAXgBjjGYFOSLFKcUO0zf2Du3Ho6FYpyvXr8lDAfQIyn0Z+a8aZxrckXmDQbt9945Sw2BTiUWBOe4lkoYLyQ6QKFBwMU1rIn+A7XKJ/x/gMT5HHdvf3ddaBGTHmwqgmD0wFEV+NpL0lH3l5fMN29na1tpYXl5VLdWhYQAAIABJREFUQh1pqKSFjcRsBQggVZU9zBlk86zx2dljMd7HdBRPqFYTv8SymzxrGOy1k+OyPXu2Y8eHPAcwZLz21ts37e6ddQEP+E0hcwyFACoL8jE7PStpj+ea7uzs2NLygliKXEtAOwo8Gj9eoXR6bnv7h/b6G2/KIP/hJw/FGKG4lGz1YN+i8aj2Zs4JivBWo23f+tY3BLAoebLh/FQ4F+XvJtaxM+IHkEKCyv7u8YVUkHOmkCj6hZ9+2/7ml94zzxBpK4mlF2I2cQbwfAHwwHZDDsw/P/70sR0dl3RNeI4pFP/+L/4dBUW8fPHYYhHYKx4rn1UsEUtZoZCxysWJTeQyls9lrFDI2Ycfvm8PH35fe5Xug5nSCDGaB9RC+s/Udu/gcJzs6bNAKOzYEqenWpNDr2Pk4t/TgqkHQ8AXsFxmwmZm5mzjxUvdb0DnZCoqIJqC+NrKsgAQJux47MizzHx27/UHloxn7ePvPZRdAc8yrBgSRpFCULACeF9NXgHu8dDjjETmzBCA2sD5ELLWwtpLWTNeP2EA+GORMknSXkuMMwZGfGYaYc41GiMYh86UGTYIQSEDgcpKJRRQ4/znAG75HAxK2N+QSVHHABQzHGGfwQ8KFrX8ZfhvyO4YtAx6TpqoGsoNDGFnUKQDeHFOMySR4X0Q/ykHushqQCwzmkiXhKxAmgBnxEBNJf8fsE/sFSXsOcN0+fcIVCGR2i9/FppiAGbSthheAY4BLvGZ+LkrA35+Hu8+JSl6XYBLWB5dTprIAB1GtmN7uqRMtw54XcCz+FhiN67PzEnCAPLYC5BcSdrb69rp2alARJ4d6jTuOX5drQZ7FDJRgEVCSRoa5HG/AMv5LMjTaBSpB6hXJGLy+y0yloHSUMHsDir9kWYcVoZjQnM/kQrClOZLnp+wugwPMMeqcoNc5z9L3cD7Qj4OUArQhlQSI2bHMk7o/fO54qmEGPdcHxhWDBmp5xh6MbyAbQG7SEnMPffsyZYAW4BxTeYYso5pgAWA5IjyOXRNq1gJf8U0mWdH4QcMFceJ5h6Cn0jaRnK88cRSieDYiw+m+FCNbSCC8X5KA1VAA5pmzmcYgTxbPFOhsN+tS0/EBjA1i8cyl6dZTcTCMig/Kh5apVaTL1M2nbd+dyhfIfyBYLcwBCrq9WLy2wxGYmKn1qp1DceQ33NvHEjos2bDyUABvxn+5AoTlppMS6b99OkLCwdjNjvNQNsrBm02k5LnrQiBvqE8ci/KDdkFUPex10YiXvP6B5JC0dxjS5BNT2r4iBcZoAy/rwlrLITXbdpalwwTe1rnI48z/SYNEk9SfIBqtbZAJaR4SPp4zwxQavW2eQZdS6ZCtnZzVYDjPmBeq2uekc8CeDn5ApakL7msW4z3FyUUww0yYWwRYnhyWnay7ZAbvkPLgyUv8HfQsUG/ZdNTqGDiViqdW+dyoL0tP5mw6ZmshiCrKzNKld7a2nAsnBb1NNYpIwtG4zYKBG1ldc0mspMiHvBeqUMYHDrvP587w0kBDwVlHM/nhLENMMiacfu6Y0TK6D8RcybfYxbtVeInaw1mIaoHzuLLzsCa7aG1OwM7OCza3vGJrd26LfY1jHNkqagpCBjpwoZk8GFmGxuv5N8GPo6PGSAY60LeUcizNcy4tOurc3b92oyhGA0GYHfVBdjRT1GHvXi5Zb5w3BZXb1h/6JXPG78TYBh/YdYJVikATeVq2VZXV1TfYLjOAIuahvvt5JluCMB+GyaN2De0yWzCJrNJS8RDCq/aPzyQ+ga/W5j7DOgZwnznOx8orIK9HU9i9ltYZIeHp9ZqIzuNKxnyss/AR5lFImdAW4PBl59Iq5dau4m/V8b2dql58jo7pqen7OjkWH6zCwsLuu6Y2Z+Xyxr0U9NOpCdE2nixsSkw+uTkVKAySgpqLmSgq8vLAnB5hhhacn4y2OfMota9qJYtHPK7c2cMOdUqZWs3a5aIRWyGHpLwrHjIVq8vOeD8smWpNHYePuu0Ovby2SurVtr21a/+hv3ar/+G5KP4Evc9DCqkxRmHdDjCDdefmZCzj2RAdGUkz7Pwg+REDWnHmEZ46voPTcj6ob/xxxot+hH7cI3TnZGSBzR9c4DP1c3nQbt6GNzzAL3U0fj5q5vOwWryKG3lD3//X9nvff1fWq11YWu3V+z23buiejP1KDHplbcSsbhdTTlZNAAZ2rSiUTs/A4EfiR2UL+RkHl+tkCjiTMFptDXJ7XUtk51QoQczicITii4cZdIDKdjKtQuh6GzITJmJO3bMjKESJpDdNNGGh9xBRrPC/yNlBdYCmzGbBg08h1WhMKmJCSw0UcEjUZudnxuDLm2Lx6OfediwyXA9+TywSpA4MPnj9QEskFtdmTGfkUoXwI8rqwOEw0ETyACbJewGl9DH5202KEr9knZQPIXCXstkkQq6KdutW7fUbCN1pNmGPoucg4kYDBIKIqaT0rubR9cEYIiCWz4YXEu/m6Qi8aSAhX3HF6Db5GRGLCp+H80NzBKo3sMuMcsBXX+mq1mkF76gJguAeQA2mDHj5fDOu583X5ADmkMIkGZPLIypqYIkcYBPPGNIfwC01m+tq8EEdCORB2P4G6vXVOADAnBwwlqiyPvgow/t2vVVfS4FHng9dnR8ZE+ePLH33ntPmz1Nez6bE6jGs4cJIiwLGiA26qfPnqswvHZtVZ//9PRYPjVI3BYXV23k8dmLjVc6wDGMnC3kpS+naKbRJWHnyZMXVq8hMQraReNCBdvO7o4tLMzZ595627yjkYo91k75DCmt9zPPGBAe1pcm4eMgA3kghDHa9wjYYuN+tbVrxdMze/fd9+zpsydWq1WUBHhCwRn0CVgFiHq1vSPvAp5ZEhbnZ6ftxvUV9JH2aoPi0GOD3qWYc8iE5EHS7Yulclo8FxOJ2oSmw/wBHYTIvB7cf/CZhwy+eZubW/IZ4rnmXgD60hQuL61oLfG84l13eHRsd++9JjYMgPfx6bHF4lExm5CKQEVeXeE6e9UE03xQwsPmYxp/dn6m54DJFM0MzcbEBEmefatdVCRNTWcS9vzZQ7Gg2rA+SJMipQk/r5ZjNHFvKT5gCWD4TbNM46tUsJGbWFNwIIViPbOHhCLQ4/F5SAiUwmPq2ZPn2ptgRbI2OWRZw0wuWbsU/jBFYSzA8KDwkVGzF/8ALg2MUCj3DRUMSFgoIijOaVRZk4BRrz94XRKx49OiDm/CEwCAZeNOteb12vT8nK2sXrM2KadjRgFANK8HwC7J+ZDo7ZR8xzD7dklGNCYtl7w6HNnGxoaKOTwbtBeORgIUYV+oKGy1JW0keINGiAn8ndfu2dzCgi2trsgjbmdnT55O/J5cPq9mAPCH7z86OhmzJpBeeswz6FjnEkkWEeAx6yBR7vbs8KBolXLTNl7u2c7WoaQks/MT9pWv/C35hmDAjowwFHYSNiWjslYYooRCWvuwdmHo0DQCUHGfORM4z8rlqj19+tzeevtzek/bm9s6F5zM0rFcYFORisSzQzOMuTlm79/5zncESLIWYerAyON5FvAkw92g9lr8OFr47gTCAgtPT4rWadXs7u1r9pu/9g+s261bu1XXc8LzCjPBeb+llNA0soCdlev2wYcf28HBqe3vIX8c2t3b6/aLv/AVGw07trP1wvzeoQYO56WSwJ17r6/b0NrWbiN1ret5Z78jpQmTdli+krP1+pqsygsKaZ8/KCYazwOjK9gpMIC5rplczjw+mCFIVvraO2k0ErGEwIipyYKaY55NwlGQYjD5RzaLETKeNbFE/LO1hkE+qWGjYcjqtY6mw6/dvy8p6GdeboGwVcukUTY1uOD6MIRyUjk36BG4AlsQLyPSkiP4msDUQsbFGRRWIAUsUNd8OSkLeyosO7G2kHV1ACh4PkiBxc8yJoCD9QPTmXOR3yvfGZ2KsD/6Mrdnz2Mowd8BVgVmINmVmTwgoV8sEQAODQdpSLS/04Q7GRGgGl/s/VdSSkAamePDBAC8klzRpUXy2a6AYgo3j3fk9gyGczyHMhKHQYFvlvM9FOw+cqCahg68Jmgy+40YYoBrTibJesVjjOAZznCa2SHAlqbmsLMA8xzbxdlWYPaLDylMhJE+K2AUvy8ag3nGf+9r/5KkaAxGcq2alw3n8YM8lICGS2RQAI0ARX4B/7yWACAFeODt1pN1Az/HfsS+DiCp+hUJIabtg4HFYxFLxeOWwPdr5O4ZQBGDEwdYACzBqiVt2IFGNKqcz6x7GIrIx7h+8g4D4O905LGJVxisLQaDNHKAkbxvAWMKbEiJsSmmm5jZLqlL+Ubj55BzghRE3r9YbACksGJISlRowKUY2PJixO9szKQFaGCv+EFiIAEfPPMAcu7MZZAJmKjgpGrZXjz71AKBgaViYb0e1419qtmtqybC4PzKHgGwCA8ursvVteQ5iANC2sjKsNGbJPhFbLpQUEAGDOhjPC6xWQhF5IcFMAoA1ekMZFIN4BOOJqw7NOuz9kYj2985lN9uJgezuCWQm/XMvsqzRYos57B8ssKufnzy+JmdnpwJcKMOoCbNZJJimqXScQsEUVRUrXOJYT4m+ueSWeZyrNeBQCCuT6vZsWQ6qwE3NQTPKQ8QzwAAWzSWEqAD0xsgm/2axG/2Z9Lbkqms9mbqRwBOgdUC32t6be55IICEK2DNy7bOBMzxFWbUgK0bsFvXr1k8GrJyuajB3GQhp/2keIrnMPW5szMA7IBlzxoDHAb14TMR2JnLovJoqC6gFsELcHmlYP1+29KpqE3mM1a7OJfPJfcU65aAH//bhnkA+rMpe/Ptd212dlH1BODPFQiLSoSBFksLNYXCggiwIKG7Q7IorHP3/MLGZVAK0APIRT9G/1Ov1XT92C95b9S5+M5JwTIwa1+OBG6Vq015YM0sLAlkKxH0EghatVxz/sQj2HlOGv5yY1M1HjUqzHaG34CCCilgPxerMGjrN5ctHmWIdm6zM3k7OzvRPgooR3/aHXisM/BZrjCHEYgYWnjF4ct8/+49AadPn70Qm4whNuEoWKi82ty2YonBrDNXZyOtlJ0vKkOd/qArn61CLmmFbMIK+Yz2sb2DfdXLczMzem65sNSVz55u6LMQFAWqzTnIvwOe8hwgz9w/OhKL3oWS9JWYSU9BDUxPMj1dsOkZN8xHDUE/TTsEM5e1TR1AnSMQEH+5csW+8Y1vyiaGASc1wPb2nhLHYeoh1cQfjGOCPpu9DU9n/p/8DwluYggt/7ihfOPWb96w0+KxALBcNmPN+oWVS0XzMPyD8R30WH4ybelsQmoSzpI5bEZiCaucVW1va1/Dx1/9x79mv/prv2HJTMq8yFnxLB1zYx024c5Ld6Y60oagrzG4hbfwD5RnP8A22H1/Am79iIFVf923C7gF80SiQ03f3G+QQeiYJn5Fswao4UtF1ThNkYOeyRDDhD/+o//d/vnv/kurNkr23k+9aW+++Zb92Z9903b29iVtQC6Ghvu4SLwqhbNL6EAWI/mjI4gpXhyWGEwuTCVhjjANxEOGQkQSAa/zkMDsPCkjxpQd7u+rmGJTCURCkqBQjG5vbY1jlonAdiapHD4scgp9NonT0qk2A34noBdAH1N2aOxThSkVjRSopExV8QkaDJT+eO3Gdf0eNiiuHSanHAr5iZxtbb4SO+TGteuSQi0vL0lv3yN9BP8sn0+b6MTklC0szNvGyw0V2IBNMEuY4lNkYhrNxnewj6QDDwzX1OMZgOlnLBGWzOrO3dfsow+/ZxMTeXmZUPwguWM6AGthHxke5p1JjBE9OoCUtuFIeDY1XdDmBS0cvzCBS+vrtr29qWueysYdtdrvt1cvNwT4RTGVRl+eSthlq6GEjEkYAHimTBZk0MzPPn/2XMUe0iFNS9Xg+6TV3trYdJPczqWulQqD2oUKWZhbyBO5MQd7e5Zn2jHlph1skjqg+kwVQ/bwyWPJKqenpiURqDVqKqKRHGEOLkNhJQn5LJNG1opvCNfQGXwzeZNPyxAz+rDAU6SujFK5VkzO8H57vvFKk6FMOmlBn+kZwT8E2jgSpG9/+7tuchPyqxglZRPjTabQ77z9jiKeMVY8PjzS9z544w2x//hSpLqKethSx5JGwSSBuRNiei0g5NIePnoiT4CFxUUBhNw3npnvf/w984yGSuoEtDtl6iXvgJrArXgkYjOFSQv6PXYOUDJsW6tR1WsDBED5punkeStRWIUiSiWkpmh1SVlsCAB+8623dK3VxHc6trm1JcAK9gXPJixGvpAsceBQ4JMChYn71PS0fpYm7NXOpopKgBQaZHnp+EkpurCt7W3Rsu/cuW0XMF7G7M7tzU1nEq37j+8U+4WpGQAcZXJ0dLhnKyvLAiGZOisa3uuCJCi2+F68X2jSaxc1Te4x0WUvwRQUMJf9gGYvlUmJWRMMEazgvB5gRcJYY+qt2OsmvnQOGMcAFSYgBvaONeF8AGgc2I/w2lOQBMasMERIa0Nu08O0FFPSmF6/XD5zDXEsZj/zMz9juekpTSn57OzYANhMcSn08XdZWFqy6blZ7StDj5vwS5409Eg2wPO3v7Nj3TbglM/O8XPCYLjbFXgFoMPzd4GZbr0m6SG/g/dHzHcqEdP0n3UDW4I1TKMLsyRXyNv63bv22uv3Bbb9x//wHzVlDgXD9vqDB5bP5a14cqpCCrBEYRqwufBu8g9sIhO3i9q5nZaORGcnuhzwEKPWp882bWfnwM7Pz8QG+vKX/oakIZUyQR1IZot29849sbg4U0iZjSVT9mprW6Apzxbrm0KI9c1mJ2kewE7lwvITBclESC+imOV9Hx4eCuylCAfgoQineGLSvr+/Z9/61rckx6VAhDHGkILnm0YMli3sHZpovKuQknK/YUlxHtTKJbu2Omu/+it/z7qXFxYK430ykrE8kiUaJ9gxN9ZuW6l8Yd/97se28XLbKpWGtVsDAcif/9w79u7n3rLiyb4Vj/etfgFwdWSz0wWdQbnJhGUnIjJwJ/0QgMMVgn5JFNaurwvULZ0ByNGUd+3V1it9Rs53ItlZh+wveNAB3Mmgli7E44B8Gjf+nsvmbUTyXigsD8yA12tJUrkifjF9z8tFGSvD5gKgX15ZttmZWXv05InkRsMB7GrnM0kAA2EmF/IA86tBBjjWM5OdGEt92AedvxZNBmcyIA7rUKbzJOvJy+xMYR80JAxSkHM7TyWkbnggOZmYpDMCPBmi4VSlCd/4fIgIrLhifrMOAI6pW1jX1AHsZQKfYNCYOysApWneWDtIZPGU4jxXqid+Nni9sW4JwGFzHe/9vC7NLucP+6PYEwJTeIbwiXKZ5xTs7JUaFpI+y7Bx5GSL/G7AMuRQrA+ZRMNWR5rdQ5YTGKclY4PQUQ3FAEnJfAHnZSoDe03CvQqngL0pPykAcoagGm66zzwuGMfyI6QyTjLiwhpcAmEqRXokUioYrE6GDvsZcIX5KNYIAtrGsmUBTJeXApQANSLhoAaFDA0AI2GZtRoOxHNyFAfU8XfqOfb6oddUD2rvDQYEDtE5ch0ZlNCYUZNwliOLog6QxFBgl5OCIg2DgQ7YyWehUUSSR3PdG44snco6o22vYwHiM8cARd4ypLmlYHY7sJD7jsRSflAMPqJIeNq6x0g2+Qw8R7Btuf/8DoBY9vgr9p9LY+TGkMjWFUjH2qjVqmKKa6YHKBYEyIXNNrBYOCJT9VajbMeH21atnFgMK4lYTO+bs6HarIgRx+3krE6nMmLHIBPaIQmx2nCgY/fSvKOeaihSBzGTz6aTMuvn2iWw2xgNrUMYACxeP5KprhrniWzBzs8vBNjgU1Wp4d840BnfuGg4Ca1vKGkjoLj84zgjYMnKcsKxoKEZArAzmIKB6NaCk/UjycpkE+ofCGSR7Hnks81Xm7azuaOzgecRKfLh0anSZ5tN2FhmiVTsMxsA7jXPAc9bIkn9Sb3M0CQgnzfAo2g8aWfnNQEzhKYAblE7AUJTQ1AbwTjDx9fnBbjuqU6NxBJikfI5qHnwv5xAvh0GEDu16Zm8PXjjnp6F777/PUkTA8GIBh4pgpBIn2+0BTx3keBFQjY9NWGFyYzkpiR7U4OFwwELRkZKWwf4CFOroQ6BDehxYVgMOfAKLZWPLRT12YM33rL5xVUnFex11afBeub5k2IEQoMUPs6Dj31XoHR/pD0Pdcj0tLO3oFdjv+T50hksFrsDWDS01wDPyahhQeG5dXR8bsVS3faPSubFt3e8llmLMNWpnRZmF61YPNNwjb/Dvuc50bM3DteAwcX5HPaaTeZTNj+Xt2rl0Bq1kq0sz8rUnVqN55vt97Izskq9Z/F01si6UUKjL6CE+3t3X1Pf8OLlpszlMV1HVQP4dHRUlD8bW9fU9KyGwC9evFSPB5Df6Xcsl0vaTD5j6XjQ5qYJEfPJMmN2ZsampvKS9LJ3IZHe3zuSiT0sR2oYSCEnpTMrV+oykydBkjUTT8ZkSXF+CsDclI8XSgyUGTDVOWuxBIGMQM1L7wqIzfnozh+GQDEFYOF3/c1vfMsa9UuFSxHgxvCW5Ek8XullAO/ZP7X+6N+a+DpjC1STtQg9NWebSzz32sL8nJWKx/K3VgIspIVRz+LRoHUvUSj57ObNa/KOu6hX5c+t8x5P1MueffTd79llc2i/9qu/Yr/51a9ZNjdhJOpSayr0ROfOD/hUnE1I2cXiUi7MOJHB2cl/hmn8VXzkJ+DWXxct+hH7/tbZ3kjWFWMmlhqxMQUf0OrqyxmHuiQ1CgenNBv7Qwy9Nup77H/71/+H/Y9f/5+tdH5i19bm7d33Pm/vv/+R7R0cSZ9M49/td61BqmHQb7lJ/D2c9wz+LHgpsXhee+2OplqhQNCePcMnpCrGCoUETQYFmdJfxlNbpvLyO+m0nZEnXlvWHxucugQfNido7zR7/J2NjSIYKjSFKwcrDSUdZzqJbpoI5LaaEYosFm+zi1m525A5eNDmU9i6CGzXbMOUQC6RSGJI25LxM0AKBdL87JwmADQYzsuqIw+TkS8gY30OaA4/3gcHBebWHCKAW5IlHpUU807TAeDh8dLAImPp2Nz8rCQ3oN1MqqGRUqABqAEAMM3hUKNQvwLNAFSQeXJocN04gJhQyhsM+V5uQtPXi1pVwAeSELzQAJzwr6Go5rMxFURadlFxbK+FOUcTf/zwkb31xht2c23NquWKfhevQdPBXqSCvD+wR99/pMkAuyYHCfcItgt6ejyDKOjYlE9PDuXRhrQPQElJMf2eniUKK/YzVyhS0FPkO+NoxUKPWT4APBT+MNIoWJ1UjIaDAxdZBRRzEhNJumFixjPvYsE5MDv9oX368LEMRleW8EvoKxUTwLFUKqspJF0Oin8mm1ExBPgG0FWrlu3tt96UFJBmkGfw8eNntr5+W5+Pe05jcQUy0GADzCH7YhqDFAnAF7Dq5astfcZwjIIsof+OSWWxeGLnZ6c2NzNlazdvqsCFwfXJJ5/oEK1XqqIGX8ImwgctgKS4p+tHU4/BJ1AMsgAmYkxO8YeicWx1u2o6SUB59713JfWhgWPij8yNYg4vGooK7gvrGaCGCTjXXM1RFymKYxptb28rSfX69WtaC04q5dG6PCudy/MMLOL6jetiVSn5LIZ5+4kaGDEjkMSKMdEVE4lCjOk9yXd8L6CYgzPQuhGvTrENQ4PCs6q2iAJ0GgAbOVh2Qocjk1oOXCZk3gDyExLHvJoeQsGmeDwXcMjUHsNiwAPX1CliHhPxQUd7AsCjm87B8nHPGM8cky+AKNbClXcN0gk1fxSH3Y4aGcDFn/3SF90gAAbAeKJNAcLfKdTx25pbWLS19Zvy38KEnd8hj47uwDE1BkN7/OmnStghmRDfDcdec88d15G1B2DBz4m9gacQPnww3Gjo5cuHiW1AEkTAt6HXY1MzM5bIpm1mfs5u3b5t//7//r+0B+Dfce+1ewJk9nb3LJuhuKNBgQ2KwXHTqtWidTst6w9gEFZtNHRNAOsQti5R2PuHx3awdyCw+dr1RXvvvTctncZPBVkExRLppG4dAsrfuntXrAOmoMjlKNhoIpwRuU+NIXuCEoJ7Ju+uF883NECBicb9QFomnyWZRru0u4tyVXvmN/78G/KjEMuB1Evi49ud8bMVtUQ6pSELHlNMX3lvuYlJpXnC3AoHRvbWm7dtIhNTWiQTcs5eCn5kGLVa0xaWVu3opGIff/zEXmxsi2GHT8u7n3vHcll8BmkqYOH27XB/29qtqrxXSNJaWJy0VCZiT58+0b4CaAd4h1dk8QTJfN6Syaxtbm7LUw9wbnt3R8AW4BXMFFdshvWMEsxBw6c0sCSeNRE7PCpZvYa0OSOfxcnshIX9PqUkXb+xYs1uQ4Vrr9eSlxqkSCapS8gaojFJQb//8aeWy1+ziYkFMe3wNykUpsTcRCLqWJZOegAL2aUi45MDSwnpTeKzNCQYDQxuXDqSS/HjjJbnGbIF+TsBKHnVXPHsc74G1DAjt23rM2sNjxlaWBtwNgLEsqdx7wXqBwJjvx4nJ+d5wYuF3w07gX0GfyjeH9IcTOclaZInl2NuwQZzckr3+WT8PRhofQOIuMbPARWAj/w/79jrVIlPApyc/IK/K7mPVGJYXdRmY7DHpTAOVQcAbikcAqaYPABbGmQ4lI90XAecOHALRlTABWTTMHBd2AfVU7j0PvY3gGL5PIWQYjqPPUkuW229ppgrDGZgU6lOu/K3chN2akL2K03iASF5osX+QmozZtKOwS0B2DBkfR4NFHRmKyXLTfBZ47wGsveejO9hVw7FbvA7zFKAvta0fFlgy/M9JBrD2HQyT/Znnjex+ZBgqd4g0bYihiWJf4lERoA6TbyAuoBfsjiY9M3Ghb5ftgk9J6OVETLJyDCrFCjg/L94v0iZueeuBhnLbsw9q/yYkqwBeFTruL2d84FaketPEwuwGYm4YAA+F+AD9w5QA9mgDTp2eLB9Xeg1AAAgAElEQVRlW6+eiekJgwTgGLDCH0bW6lF4AzU4dgiEocTjaTs6PFVQBAETPOePH32k85PaGa891gjPaLlSEwDDPkg4BO3D7t6OBhzsXdls3swTkIE5cj7AwZPTM9VWAR9MNVJ2WwoXYijIPXL1kAs7yueztrK8qDXIPbt6LqkDYPECWJB+SHoywCuDqtxEzk6LJaecSHG/fKppYMB4vWHb2NizaqVuE5MTFgz7BXjDouVZhKXGHkKtD9sJiSkDT9YOEnNMz/EQLp3XLJWZ0PATk3l+lpqTc4jX5Tqkk7BnBupfMKqvVBmQ85wDDg3Mi3ZdkvaRjP5JMeezo1yB6cboH0YN66zdbetshGBGYnIhl5eReCYdkwSvVj+3bo9U0ZYNRpfad8RnoRAa76XUuzzTi/OLOtc2Xj2xTr9uq6trtrxyXf0aIBpgN/sezxm1Ic/hVdgFDFBqLMBQfj8DSfZFzlvOVQ0ZAgCkPvVHrq51abEKy9B+45g4SHzr7Y69fHVgjx5vWqnctCAG7UjT/S6lEdIADPrp/IwYdYTmcIbwrKUyWT13DGcdMNcXw5LDPZOMWjzqs4vqkcUiXkunXJI5+yyebgBSIwvayVnDvFyXWFLyQ0A52PtI6hmS4c0luaN5bWPjpcCtdhvv2KZ1ekM937C36NGoAQHwh0Y4QsQWZyct4OnZJME/2bQG76srK5ZMwGz0WKN2IQCTVEM80FgXAO5Yi+B9Va3hScxgZiiZMGfWzPS0Vc7OtM/Tq5KwHQ5yrWPylsOntTBd0DkFg1HevbKdQcHQsoX5Jakwnj17bp9++tBq1aaUCnwuWImhsZSYPo8zjWA0jOGpe/mj4R7kgrFf8EQmI5CePRKlAmQFVBk8OwBdIb9HjNFGvaJnfG3tmpj6V+nVsLoZZh0fnNif/8mfmw099kt//5fsa7/1WzaRz6ln4HsVViVFkyPhOFWZ57NUWoZGHGPyz2TT/+z73MDq6k9k+sYPrTb8ob/xRwz/+bF+u+3z/RFT4yvmljsxxumIY+bWle0Wh5/znXCbEvUQhzHMKmSJ/+p//bf29d/5F9K537xzze6//oY9evTELuotGffSZKPhx+QuHHWxzWzgFE2AW0riGQ5FLYaGzEbGVIqDyO91kxxemwRGHuYQaT8UVt6ApiMBj0sBoiEdepxp+vRUwfK5CRdVCo0cPwskXvj04CUV51DIqrAgMQxT1wf379l56VRN30Qmrelh6bxkl/2eVRukoJCMM9QUiIULKyscCeoaJilmxv40NASl4qlkk/rvGHciaeqPdEDwJ5HOGc48+EVx2MBYQFrmaPf4scRVbLKBRENRO9g/UNGFjIzDnoahUikJAODwoAGHgYTkBhAKrx2XmEN0MgmOR5rOQQ2mIoQ2TioNEwqkZJo+Q7PvXMp/jCkXGxn3OhyB8RYUI44G//nGC92nZCwhg0WAJ+SMMLq49h999JGtr63ZyuKSPv90YdLCwYB9+ukn8ociJTHgDdrezoHt7ewJkHj9/n0BZtwrpiNM+blPisEOB2Qkv3bjhgo4mdLqPnYdNq80KedHwOF/ZXILEEKhAbPo008+1kbN1APQgd9L8Q9A4eLRSUxsaPMXI6fNPyNqBJBW4r3AIYdMEeN3Um1OT04kZTopnlkPiS7vbdDT4QLF3uMZWiIZk4/T22+/KYNyih7SBglKYPqh4nncVHC/XAMAu43DODUuVvH24fcHJD/FG2dlZdUyExMq9k6KJ4opxjA+l0nbvXv31FwBeD1/9tSO9vflIXVjZcWsj0SsrvtB48bkS6Btty+fHWjgMCn4b4B66WxWbEgYjviXPXjwQJM91qOAQwADFW5QlDvyUhAzLhSyGMXPmH3Q68CAcSl1GECzNjgMkdACoOA7IM8/gJtO1w4OD0TfhrUjLxO/32am8AlqCphiUoQ5J80jfgA8fzTo7EuwAmGScUjzAHNfXPPqJCIuMSjg2AuwtpJp/ROwPZfPWSwZt+LZqXkoyPCjGXoFsLBuAR5pLl3D6NhmrH8mTzK01lTTMSYAlWG00MgiFUFqIp+CWl1gICbkFB0AZAB4fL+MlZVcGVDx/7Nf/KJkR3j+yciVxMmRR9Lt42JRKWKwIpdXlwXIIg92DbmTkjN1p/HnnxRsL549t53tHTsvFZUw6eRKfKdH14bX53W5l2KpyAtmKMNmvb7M07sC8oces6WVZXnPcJ0XlhYk3WP/zGSyYr7SLPF5Zeo9Tofj1SjyGq2qrawuyQD1stMQIIOknCIVliIpOURT7wLKnZ9ZPBGyBw9u2/R0zoYjJ4tzMl4Tm4P7fOe1O5rak3JE0ZlKZa10eiZ2FXsWjAeKL4CQSCSpeHbMXIlnv762psQwJsOs/5Vrq9r/AVVpqJGTbG/t2MHekQB7JbTyvHZ7SleC3ZfKZgRUHR0fi9nIFBjzYLzXKmdFG/brdu+1GzaZS9riwrRSuBxDA8jeI6ZWf+Az80bso48e2vER8uWALS/P2k/91LsyaK1fVASwX1QrdnK8Z8N+24LBobzJZmbyNjntzj2aAs4VJrRTUzNjf5CBUqiIIC+XWwqMgHVAAemkvEibJ7SGkbuzrx4d7stI9qLRsJ39YxuOGJZ4lMAHxLCyuGC5VNLS8ajCV5q9hpgUSKYTibAtLc2LAUkDwpQbWUy9cWmB0ITFEpOadivtMhLTvWT/pWHiHrC+kAzil8faF6fIh1k8aZWYXTe1VniG+B3cExo4WHNIW1jnYu3BeOE8UbpfWGAPvn8AngzT2OvZYx2IBnjj0r4knaE5I/HPiycO68+l5Sl90ANDwrEfeU8aBgUD2n+pdzirSEPVQCiT+UzWI/nE2MCcYQDvnSEcewm/lzqL96w6hwEB4Bzgz5hBwe8VQMPPsfeMG0iB/GNJkCSnAZ9YN6xt/sC6BBS6khNybbQ3ikkPAMY+6UKDGE6ItQFoDzAEXZn30Ed65hKQWXfszbwH+WaNzzBHgpOQUXUH113AIWypTnfsQzoGDsXedqx0DeYl7wpKFsjeDmDhsDeXush5IDkKBtbd/mfv5Uo6SvvMfaENcoMsJ/mTBwufS6wiJ82jGWVYoLpWiXHuDGIoyh7Pc8EApIGputiuA8tkGLwFVc9x7vCeSLnlcQAMoeHkOWLP4TlSiiwMLgas2DmQZs3+ThARzfY4sdmdU+7MkUfYOIxASZbcH87dIYE9TpoFME59h+8s4LGGep6hVAmY3yNrTMZCkmedFQ/tgw/+0g52tzUUpDZij2ctUXszPIA5SyOLnQaMU7xOCV4Jh2ICwja3X6guZOCKNI5rCPCCn1Y8mRHwR9NfZ02GgwKVOFO5bwDh2VzBLi7qdoolSRcZbVvBJBo8dWFdwsJJaN1eDaF5TvHKA9xq1KpqrNnf08mMgKTT06JY2/w86w2GHQmw3ZYbGjBUXVlZkWRsf//Y/AGCWpK2vX1kWNMBbGHSLY86AVwRdwb5nSm6G7505MPIGRlPpO28UpPcHOZWLJmWbFCqhKthkdJBTb5LXH/AB5i8qDXCkYT8tGBuyd+LsKdwVFYjMFy4l5yXnDXpTE4sW6Vyx+P2avuV1uhl81JrM5N0Xluch6MR9hNH5vH2xQJmv6Xm4B7Iv5DhNinyg76YaLCxqdcrlaJ+ZiJfEBOJgSa1xGRhUgnzPHfcbw0JGCzABr3sKH0dX06eawBe9mz2ANWTgL4NEvJYa97PfAOdXxwKHDy2sEkBBBrZISFR7aE1Wx7b3i1aMJpCW6y9zw0FTcmCjQtCsuKqUTVgHA8jIUDA3GKgAcNd0nJ5g3nNM+qYZ0hYFwEmjuUnawwSfntDG3kCdtnzW2+E7NqrtHbWPoNr6k3sD6iDYVUxMIWxD4DG+j8pnjs/tHDMgiGkrXXVf7CbfEGPFfJpm53MmGd4Kd+tycKEPKYAXmFKgdPg0+zOm5AdHJ2ql8Cvk89zUW9Imtjvs9adbckQdiOMqkZTTGnCEgDVE/GIxSKEBCGBD9v80rxsFZwXYkd7EZY6MF+np2bkU8Z5+p//8/+rVEV6DV4DljP1pSSnI5OfM79vf39Xadf0V6xXp3DB5zngPGJJgPU71qCrh8MC8quVc0vHI5ZJcH3O5M1cmM7bO++8KfD1xcYL2VrcXFu3Trtr/+7//HdWPCrZP/yHv2T/9Lf/qeULky7IZOQUGNxAN0wGpHd1q0ILNCABw3ADLAD/KzyD/+cGPe7rJ+DWjzW0ZXZZPpDxg0rq8UTus4/M+T5OS3RAAaaBfKfzilHRQrFA+s7Aa//6j/+t/c7v/J4aloXVBaWvkKgA2oxXD0W+UmaY9mEALzxipGZnZhrtcUN6clB1FgibJaABRWo8mlBRwWuyoVFssWBlKEuCE5MVbDMlPeD/0SQGbf3GmqZ/L1++VGFDA45nx+LSogrCrZ1dAWj4SVAIMFkTEAWLStHSIXv77Tf0vnf29+zw5GTsTRW0+cUFSUCQfbBAKXy5hhzEPooVEikuoIteavOHxcV0k80f6ZIADeKiBwOBRXwhY2g03b/D2MF/hIk2E8V69UIHE403UkimfUxsDo/31bxogts363RJVBwIhCANkcJQ+uvTU0Ujqwgde2tw2OM7wHuCwi/2mlItHZV4dm5OBQbAI2bPMLu4rwCNz18810HCY4MUEDN42H1ra2uSYbx4/sxWllaUkPHlL3xBPjl/+c1vqFD4r37+5/Q87e8dWKVcl48Shdb0ZEHXkKkbGzHFFPI0CrrPv/uOintAT5oSJClK+GRKqaoXQ1jot24yrA2MGPdW2zLpjA5UQAlYWxTZimkPBz+T7KixHJIqSVNGgROTRJOCgoOB6fn/x96bPUeaXmd+JxO5L8hEJhJI7IVCoaq6qqu62Xs3SZEUJYqkJIqS5sYxYYdtWaGwlvk/PDETGi1DS6MJh6+9hGMseaQYjWQtpMgm2Wt114YqoLDvyETuezp+z8ls6rLnwhdkqCNabHWjEvl93/u97znPeRaMDWFnxZPEaAcFcJ2dnsqfgRZPXhLyL0NWg6k2QOKk3by5bqWLc5tMpwSYAqxQnEMtp8ngmWhSb+7J5N4jeLsRFhB3KQM+bB2X7mF+T0rMjZskrkVUmLOG3n3vPSudX9jqyop95sUX5B2FAfjb3/uOzOsTTGVzU5YQS9FBGQoyfk9PRpxEaOMN4hRgQiA4TJicNXstOz49lQQT/zgkrtx7UZLFZDobJZ7VLTc7owKcdcbhKynNiDrMwS/53jBgzVrdmrWaUjKZyLpHh0fZ0yzALsI03u9LXeAK93DYG2gayD0kfQZ/J5pGiiTeKzwXJMOCfSSpB82LJ0yN00dZZ8ilowmfPi4tLiuxhj0Ob4xWty15HkwFiqtUKGqbG0+0l7EeAGBl1AzTQh41zj7zpByKOzyzarpfYiIMuFckA7kJJ2y0WDLu8d7IHmI+AR1Plvi+7L/IJd96600FSHAP1KDjVxOP20WprO+DySk+a7wvNCj9ZlM+dgDdgEQMuplu3rlzV8wYmjGAOgI5tjef6P9HMsT95VpoHmRKLUNhpn2Y8CMzqGsv4JrHhYueqzx/3I8RMAWLNoof9nCxbtJp/Xnk5OMCmOsHmC7VL2wy68+P/YV1D/t0eqZo+UJRgNHbP3jHjg+OFWDR7tZsabloV1YXJCPJT5E2SfM/YdXLsptrB01JeGwLk+msPLmQYLsUKWQnJ0eaMvK984U5K8zwe5BBVqxax9dpUvsDLFY+F7kR8lmuOxVP28Heib33zvvyl2oLwMZrDSYMrMAUFBULwT6rVdyrqd2xhbl5yXkaNUIBmvbPfvXrlsnErF49k6+aBkCligUmIvLWqta6dnZ2aYeH55I98C7dvbtmd+7c1PkIExPmDMzbk6NDOznasV6vZvUGA4Zpu7a+Lj+eXD6riHHCFK6sXhX4zxlB6MX+4bGVyoCUyAz7MhdnLyB1EjCJ5lz+IqGQvHUikaE8xI5PiQlHUoVfVMSmc3m7trpiddIgAYtCZs1+3ZZXFvTPO9tbNjtbULMEcwMT4/x00cKRhGXzS9YfUhwjA2JAQ1Gc8HOo1dR7hk8cbF482hicAJryrCjO2aPZO5Eh4a/mnjTIv5yFCqhM7cGeCtjEfsUkGxBJRscDZyh4QnBAdYBCZyY85QsgyI3rR8MzMSudxQZQzZnJ3iz5Bz4yXWcPMgyh1qFRp8Gu1quqmwQwjRITqX0AzeQjwnBD7K2BwA8+h31V57qRShfSeUNTCRABowGQbcymgAnJuTf+HABHQC32YQ0Dgr43AujCsh0zyPlchn4C9YT/OeAGGDP+XXwneUOSeDjytQJs4fvxPldKRMm7kTKAE9cj1uPIbB5bBwE1IxCdAQd1HExgzvpytawhj5j08fgnrDCeNbYZalSQBnMm0TwjpSWpkZERwFvP5YYAwNwb2IYwwnjXuX6acWeYwQRzkFMAqdIxRwmOI/WC6kwxcLt6HnwHmWJT6wKI9XsKFknEJwU6sM44z7BKkN9qAKk5svbMSAUBKyukpkts0RHjDpAPKwEFFpHiiBG5ggmQG05oXZESzf3w0B9nvvj55YmbGjhr+4WBhul502r1ih0dHwicQgofnqBdR0o4tF6rbh+8/449fbKhQBz2bBQCqfiU6tdupyl5NPUv5wkPEvkS0j1uAcOJCZpovPPinGtDu3fvgU1mpuzs/FJMmFAoLi8jKpsuAKlA6MwoJZO0SIzWfbDDHsU702yQpkwS+pl1+sjgRu9tq6t3nOvnvUalkEyGrDA9bRHufSiiYcvx0bEYKtwLQBveZxIoG5dVBfrQ+GOojUE90kgzgENM01nPMV0Pz4zzmpRd3kk8gRkIecfjskj3NI1ZLJHScBEj9Mls3rC5BogACOKnGaCwdvi+FOWRCQb4gPzORgIQW1y8orqb30cNzvs7jel4Oi4LCfoFpN8ATdRK9AasibOLUyVj83ypbduNlkB/0ru7XfzMkCMHZfDPHgnwOH5P+H2whKiZlpfn4bKqj5jCoywU1CAQzynqydVra/IClhR2JEumr+CMZjAsKXgsJrYitY4HkeEX6HsANTFAlKTC8diI8UlPSVotQD4AXkV7PIEMhwRxVToWT87Y/vGlHZ9eWl+LG89CD/egjoKJN52bEbhJgIy8WS0gEIj6HKnd9u6e/HXjeBOHMF7v2NRk1IqzWRm806dQR6dTWatUGlZtdCwUy1ginZVHLddxdHioVD9SRafzeQE69D7A5ZjLU4szfLusNARuWcB9VCXrb+BPCjN/aEuLs3bn5ppFgj0LBZy8QYAG1wPhYCqb1l4GW5uEUEDik7MLqyG7DYUk3b8ExIrEdWa7H+ZA/n8RBRL4WqceWFws2uuvvaSwhGfPnloml7HllWU9k93dXZFI8K/lnjHgBximj/joo4+1p+C5RQgL+xvvBamh7Ov0TDDMDg721C/DfmT4BVFAdS5EjtNT7WdYOTBIoEcgUf3kGJ/RqsUjEzY7jYqpapelU9nqMLhm8I9XIX/zrlPbP7j/wC4vLu2XfumX7dd//ddF1FBdrG177Hk5Zm45G+sTcIv9n3EbgxVOzlGYFP/7j1lc/wRu/YSDW+3SPlmHow2cQ/JHtD1opy5YpAjwRDJpW/WvnMXFYS26amcgWeK/+pe/Z2fVst24fVOm1Pc++kiFJhIPNh+KZv5i2khBhRmiIka7PtGnOKCRR2IImKCiYBiwmWmXNZSlIYYuOmW53LQo4bA+kB6IzSDDbYzuXV6IFFATHZg4MZKfSpJVvfLaq/I0+s73vq+ilwIGdB7ZSW4qK0ZONIwcLm7LywuiV8JkefzkqTYGDo1sbkqINpszjf7K8pKYUVVMVKNhu3plVc0WE1mKDOKqQcI5kPneMA4iiaiFley1reYb00oaau4Jnl5MjyTDxFcA7yBRpGtKr0qm4tJYM3XCrJFNikIE5oB7jMh2XfRVNlKo27zsUxn33KJJpQjBlJVJEC8/fkrO1vHkp1dffVVFIZNwDqNra2tK0KDhxodl3OSjH9/Z2hLoVJwv2gsv37UP3n/fmqRB9Xr2P/y3/50Nem37i//4p3bj+lX76s992eqNij5rdnbBijNFAZ00z0w8x2tLppThCXtw/758kWgkP/vWW1aYKwoUoRgBnVezQWMCCAMdeCzZ6A80WWDJyjhZ3hhpNf4ffnTPPvroAzVOgKusd5oqNmqKZVKUABdhK3Go8rmYSIaiEfdg6bQsO5lWAyDvnkLRevjPMQGtAVCSnMWUluICn5G6DnVkAhTrgLlKaWI6U3Gzaw4bSQ5GwNZYRscaRYLIX0xIAFFIRrvzwgs2W5zXu/Tw8WN7+PCxNeotS0VJ/rwqOSzG/xfnJ0qzRJc/lSa9KOoTn1hYzBvuCYUNh3OMNYTxdoTJ2Lk8X2gSYqmoJk7OQArJ84kkOc4MpDCweCh8JqemNLXFjBtmGE0yHyxD0sFQ90pSEhhFHKITYZm98jlI7JgQ4sVE0d9qun+J+7t41C+HOb5l0LthG7I2YR4in2MirxQrpCUj6TJSABpVfp+Am25HTS0yg3KtYZVmWwXRypUrmiJjen9ydmZf/MIXbKY4o0Jud2fXzvYPbGdzS8xRmbSPGkmeEc0jBQpMsUatroOWvQgmmGSYxrXhB4hcqqnCgWJcwFGS1CqXrrAPyY+PNNMwfjRMweL2uc9/TkA2DbRAUFhZna6aUFIB8eeiQMcXgQSrIcwNDKWDNHl9FYkz8wu2tr4uSYX+LOyUek0JUccHB/Z044l8C7m/+LSMZZFin8C0q1Y9TGRAYZVUA84T4f0WE0GejQwl6taHj8rEG7k3soFczgF65KWYv07lNAEUSzUTUXAEHl8wdRTeFooIeAEsJjmIYg+fmwtYOs2KWaBnn/+pN+VnxHv/13/9V5JMr1+7YpHohAWHfXkNUjwS4Y3HFxJn1i4+OpwDsFp576qNtuQEXCOgz+zsnBVmCbjoiPXItB55MaAXzXU6kbVYJG0fvPOh1qnecxgQbYo8JDQ9STWjyZgYsPKIsKAKZKRZzWbFhv2G/covf9XuPL9u9QbT464dHJxI6jczu2THxyW7d++RYuYBzHjfU8mIfeELL9mdu9fVhGLcyuSfyGzOt8Cwa9XaqW1tPXDvnERSElLMZbeebYnhCPUfxuTa2rqdnpb0vpfLHfl5haMpAQwEALhJa1DSXa6Rz4M1AbOAd4yEyJPTstWbyOVcfsWEm7n3TB6wEePkul2/sSZ/jcNDZ8Hhp5XNFmx7+8DabTkJ2dzSmhjM7FsAKjBhKLRdetWRFxDvLQODYa+lpptmkAkzz4qmA0AOuaDLzEYpfJxtMCNo2hnOdDuejMweX6/rO7M2mYLD3mIPVRKivBlpiBmsMQUnMcwDEXh/5c+lpEyM+vG98nOWPVFSf7F9nAFPUyaWIOzigLOj+Dw+m32BfZ3ahc+AOca+wT7JZsg+wTukCb0kaFGBOrxvnozI/7qMjbN6LKmkuZKssdVRXQcIFQ4jH+xp6MT3lP+wQDqeH/UPjO+OG7DDLh+x1TSwQ92jesDN+2HjcA28z0pyTqR0v2TzkEp9Il8CZJavTg8PK0JyHEDjL5mn93ryZAGQp1kCcCT0hftA4wzKKVaTfAtRy3i4Dp+L1FrMsgn3IKWOcT89T2rjDAbUYE1gEC6miH7eZencZ4D2cXCLhym5XJHzQwmZAGSdjs5iJLIwkKOYjjebrhAYAor1tWdpwMGZDmOr1XDvVNjdgKKEISVSOtsl/hxJw7gm1mqMfX7gybr4dTHA1D3qtgSu4FvJe6HvJMAQdi0pc6wNl9R2e7w7vLNm+wc79sEH78qUfjIFYNuzSKhnCKrwC9timHF2pr2RgAY+t5Cb94FGkKCNU9WtgEEwoGjiASt4J3f3DqzSaMi8m3UG27N8WbNYYlJp3hMTMSUM4mUUiSUFFGBhceu5m2qEqRnvfXTPTs/w2YnbrVsM50Ia8nFuNJpVa7QbOjdi8ZRkzwzc+N1iTwLqZMJ6z1r1plVJWUySQOqJ37z/+O1p+Aho2aKWakrdICakiBtIMEkJBMinZgiqRltcXBDj8KFCo/BkHNj8/ILuLzLTcvlU7zKDEFg6u3v7dokHXyQuKRc1PTUPvYKSy+uYu5/IlzWTwkIhpHOvMDtnewfHNpWf0bt+dHAofyPWbCrtNT3P5+TwWDUGxubyGwXkJDFzACOc/SkiLznqDZ41YEKrVbN4gutEJn2pNErAOGTm9CDcY6xWALoJIGLgDEvsxvqarSwv2/7hyQjgClhmKmuZLIFVEXnY+r1j0AmgTQogxuAkSQ8+Yc6yL7NH8rxUX9R8LWu9BvEFdF883keB9/gdhtzLePvgwHb2Tmx65ooNAjHb3AbUaapvhG3E8IN3m4Q/9Y6ptKs68AytuIcxqb94Wz55uqn9mfsDsBK0tuWzcbu6Om+TaRiuBFbAXsuIvQVbqjMI2+z8kmVzBX0WNRGAH+wtzgqexWxxzmLRhEgRR8cnYnCSKkiiMeATbCfqCAbkfC9STgv5jF1bmbd52FvDrlQuGMqzJ5JkyH4hgAiAt4mFSUqhLpXLmjWRIJOWHoQllbS9vUMf+gdRCbk/LOczezRBXvFE2F5++QWbmcnZ5taG5Qt5W79+XQOwj+4/kN8mw3/2XMApanZqaKkXkAcrgXeo34/8m2um/lO4UOVSezTPHkY0exLf2wNXgiPf1q7A5XH9AHl2oOc8sGyKIIqeVUpnVq+X7fatG7LNYSD16MljMcxQUdUqVXuy8URJvT//879gv/Zrv2bzCzC9g5Ikss2LzDAKXxkDVjpbYHPJKN/PCm7MGNTi58bnD2fHP4FbP+HgVqd8AI/PD135D/li0EQr4NHO8oKQrwMHsKfQCUXlmEA/3R9ap9UXuPUv/6fftc5wYM/dvW2vv/6a/fmf/4WdX5xpE6IAUtISwIH8GiJWnJ0WwtTBlFUAACAASURBVM3mRhHAhyqwbOjeB/z+YDCiRVnIZdWUcIgBbs3MFBUjTLHOy8/03JOravJXgObNS09zzIvPJgo4trZ+Tc03v1OSkVDElhYXBaSdHp5YUhMSrgv6bNuWlucFjIFMc1Bcubpm733woaiRKp4oRFtMct18kWYaCQIaZKZ1TO2hbcrEvO+GnTDamDwALuA3gWSEQ54NG+mRKKrhsN28+ZykMooZH90PNjekGClYC/mM0uIATS7LpJHk3MhVsdgx0UwBHAC/KCRpBgEbYC6pgI9ErI1HQojJOZ5fMUfjJbfCH+WKrotnfuf5W7oPjx5hfA/639SfoTGnEHrw8Uf6XD5/suCMLlD4aChs/+ybv2xPHj+wvd1Ne+Wlu5bP+4SKRh5qL5IsCkylUrGZyzSQ+9lR0cyBDBB0fHqsGFsMseWdgjE+E4xwWAw1+W70SHvE+Hog5h/MGSQVHLY8K6ZrFAvy6uo23P8tn1cqlyQKna6tXlm10qVPo/kOeJPw3y8uL8VugLKNrA8gFBNwWBuHx2eiJW/v7AscwlRZbLcUBq1pNYqsaxWvyCpaJOW4yTEMEYoX36idYSBvFDFhWvIQgcbOfQEU4+ehTc/NLcifCo8apkXQpmEFTk/NCLzBE0w0YWSDNIrNli0Wi5ZNT6ooSaSQflXs/OxC0zp8C1zIEXCQrlETawWwk4Pzxs3rtnp1TewjGjM8D2D1zBSL+p68s2j6kdTRfGEkzaep8AfcrmJM21NkOod/JBQVqFi6uJSPHOwZIuppprhfvDC9TkuFIu8Gv0PvASzHqBukskfAYuK54ANG48YEicOXtQBgJXCLBDFMgmluArAesxaOJ6za6ip2OTGZEvX8+PRErMnXXntVjdbx4aHtPNtSoVY6o4APqTDh4KdxZg90L4+aS4B7+LB5eirfgcbAAbCG1h3fg6aHdQj7AvCWewCDgT9PscC7y71EIrqysmKvvf66fNvwVmFCzDVy/3jfkM9dli5shikrkyoYChiCYrqNn0c4Yqvr120WM914XEmG/Jlf+dVfdWNrmqpKxcrn57a1sWH3P/zQ9nd2xZRwtoX78LAf4Q0I+1Trssn0GEYXviuEAJTVoIkqrrSykIpSGciGI57YeXGhRpZnSfFMQzExgbwLRgrNNUBvTR44YRiugYAdHB1rf+ff0VwxdZ7MpuwzL71oJ6fHYiXBDHrjzVfsuefWJOvod1qSAOJ7BwBRKOQ91W441J4DaCtWUB1TY4DOkAYWeI3wLuNfqL1C3ogtgbg0vchKTo5KVi+3rYyZcKutNUpTT/FfqSALuVSyaBjDaCaSoz1xtjCjZvH8jKJ5YD/902/anTvrFgz07eiICXTParWObW8fSa63sbGpvQjwvddtS7745S+/4VH2QSajKet3Btas8x5FFKQwGDSs2UR6sy2PM84UTNx5XzEjpogFpE+msmqaxEgKp/T+NdsDNZWSt0t6wjt4qfOQyHn2V5ovhihMd5mgYrZMsQwgTcOC3x8yFx8u4fuxZOvrqzKZRX5M8U9zGY2kbG//1Mrlhl25fsvC0aQ+B4Y2Qy72o/MLUhtrI4DQvZu6zZpdWVnWOReNYnxLo0SsOL6A7s8i2wBQO4UIeGCCs2Ec4CYiXrJH+Si51xSsKhhI3gC7ZGYMIIgtNAJvZTbOO8VgTybW3qgxrebzaAR53vK9+iSBMiDfHflhxZB5uS+PZIbIRRgQwuQaeeKINdQhJRDwa/S7R1Nngd5I3BhUwIIXq5ZzMKgaRJLCCWdzTYyuUQE7kiXS1MB25z5A3KUxA/RgPbnPlnuSOQjFZ3F3oiPfK4YCMsSPAjySRolxPaxOzOJDer8FHUgW7qmKYxaqs1Z/9Ln8e/5/3kX2Ucar1DXaP2G2jtK7OecBBdiHaEa553z/RNRl75rNK6nNPfIAmyQXhyWFNDvMEADLATc85nvAdqHu0aB2xFRzLyQYcsgSfUjm3l++n1MaUw8z8MEHh7UkKecoFZX1olo1gJebs1dhmFHHca+8qUIeZfr+SA5ZK/x7GKaxEN/FPbYwh+eZ9cU262u9aggmJQXyU2dtsa+y77BPTyA6kFSJ9LMTe/zwgbwLk/Gw/q5WTmx7c8NmCnkLBUaSsUZdNS3roDi7YLlsTmcq9w2ZHHURNQR7JXv1wuKCgK6Hj57ao8ePrTcISL61sHxFHloHh6fW7wdtujAnA3nSnBkqqLYPcc0hec5SS1CfsSZRHDjjLirQLhydsGq9YpV61dLprPtJDmAixdyjlnCfVEhrMoOtAyoFzN/b+L9mxAzl9/A+IwtjjcCYBxjn2ZDYGAklLZcviiULGAWAAzOrXscHi5oHmTJsuYh8EmXT0cIb8kzvHQx92NCAGlW81iIxpTFLct3m7I6qJhVY16hbJBQUYx5VglhN4ZgdHp1aOOoD8/LFhQ0ZhuEzHA0LgOwLsGWYPRB4L5sAkjoDsCMBZfFbxEw+ovqK4T8AFOl8pArXaiWZiNPZMVDi3YSpyfALcIK6jP5mOOiICQ87HsCQwddscUH1CWA86greMvcmhlWJdzKDcPZQvAjpE82TqxWcgH8V0syW10cjLz98luXlN2L6swfCSGRflbyWVPvLit37+LFV6n3LTM1Zozu004uKnZ2XJQPF345kR7x4+YszR2gugD+1H6A2/d5EWH6tvGexcFCJ4PXquc3NZm31StGSiYi80+g7kRbDlNraPrBqCzZ8ykKxhPYjfH3D9CQoSSYn9a4JUOv0bfPpljVbHXmt7e0facjDvgmwx0BFUukuFjw9y0+l7erynCWjExaLBiWdP7u40DkC0MUewFrlPD05vRCrGaCLwT+STE8xZqACmwxvuTaGQVI5vP7qaxoME7LEu03AWDgSsC988XMKA+DMnS3C0ARALGsQRrq5vOQ6bU+IJUmVnhkrgmnqnoDt7ePZjEy5LtYWPSEkEdXVpLbKuL8rIIq6lfqVswoFAGoe9nYUR91Wx4etg47lsymLBpG3owCK2p3nn7ObN28I3Hrv/fe13tgvUNnAJPvwgw/tl77xTXluMbwee+e6fNzBrfFwh+c/DoWh53bWlu+X3N8xqDUeBLEv/JOh/E84uIXnlmi3I/+isaxOpdhInjpeGGx0LkEhNtqp8lpcFJDNnv3h7/2R/et/9QfWGvbsuTu37Rvf+AX7P/73/80azZoWJwuQ6ezhwbGVL6uiDvp0NCo20tjIFJpsp+eUczarYCBs8UjMFhd8GkISG8XK9es3ZILLAREMRfTCKT5VkqS+RZA3yScmaNNTeW12Z+enAgrQr8NSQgrC73/x7gtqXh989LF8gDDm7OPnko4reQIK6NnRqQzvpmdn7dGTp6Jlq7HFFHbgnkccbBSWHOCisTNVHfloYL7JpJjpzcYTEggBZgB1BkZ6j2vVJ2wqN227u/tKslpZuSJ2BrHF8gSJxXXw0HS0WvgTTNjiIgbI+DMh+aHgH4hVRHPA/YXRARuKf75586bkYzs7O0LuOWDOT860MTHNpkBURDSSSklTHOyCFTOVzwgc05/NFVSMOq0fU+auYmdhfShSPBm1l19+xS5Ll1YtXQq9vyydaXN/5RWS/zwKlslBpVy12ZlZHYQYzwPIARrJxB9m1sCNhdstKLl1sSgklQlHRpI1P1xZE/wvQAcbILRtmFpMl1jigA0ea+0TW2jewbBPnTj08dNhAnZZvhTrgaZIUpbJSXv86LEkSKSgzS7MSwaGTAcPK74LzR6GqsT1opVH6sYBSlOKFJSXiSkVhSOHkdKTaF4wToVtpsPeo+MpfDlISfGjkeC780yhwvOMSL2TIScgZrOtRBqaTBmVC5B2A2ifVHNIR63balkqFrfS2YUVctOiM58dn0r/DpPE9f4AEF1N8FljPBu+C4cOyZDESHPvSWGkuOcdegf/tOdu2etvvqkUGQyHaQre/cH3VVS+9dYbAhcpwM+QlLW53rBTo2stK84vaL0DeLH2kJUAQlTKmFIyofd3mcO8Wmu6USeMJ0X/OhCkCXu3b00aO8l9hhbU5L6tJkEGt6HIJ0kx7G28E0zjusTIMxE7PLB7Dx5YfnbG1q6t2fLSkqe3wlg6PZeMA2DFixeK7KCkkM4Icano2IQdwA0viwEAKj4qsLEqLmGkkUXyBlCER4+kfJ4L7812ACkWhSFG/gmBRItLy2KVwTht95jaduzkjIKddJyCHe3vKawgxXNuNwRkIn3hu0aTSVtZu2YvvPyKgDxMfN997329u2+++aZAAd4VEncwQe+USvbdv/97+/Zf/79KXWLvxKOQqZ6eIxIfeRUCBJLGyBQcaRqNy5lkDN6sYpp7KWAPgAuvHkV2c53JpM0U52xpeUXAq3Wa1qjjxwWrraU1SHEJsHd6cWYX5ZKtXFm13nBCMeE/fO8d7bvFOYzHB2q0arWyvfraC3bzJom0z8RSwOMvr+9Tl3xR/jvIqNR0NkTvPzo8cS9ImvyJkC2urKgJ5f0k5IJ9lkaY95J3n9V9flKxk/2S1SstsUcBcgDpYDCUyy1rNAcWo+kkkbPREEMM4GV2ZmYkLa1Ys1Gyr339S/b87ev28cf37MMP79vS4lUrlRu2ubmn4pZ1wNmQzZKm1LKvffXLdvvWNWt3qhYM0JR42m2j2raJQEQAYzJJgd2wJxsPdfZxzWfnZwLlYKlh0I+EYnHpiuSeAIaYysrHKsg1EkxxJEaHPKB6XUsqERc/lahAQBh3SIh5XmI0dXuarPJOlColscMGhMfUarZ+fdW+9vWfEeBYKp2p4OT3hyaQWqcsMBG1dK5ojRbJlWWrV5tiN5+dnOn5kOKHpxAAPNfTaVbl3zZXJEAFVgVybViQztadEmsMuQjSDTedpTFwGR6BFj2ZaKvuEAvRwViASy+UkdWMBi2j95J3HCCXd9a9SzxkBJN0agrALeqmsS3BGLji83mHZdRumEl39Xu0949kiUoF1IQfFkRUtQJn4BgI4v6KDYk0EpaEgCjYwSTXAdq44f0YkOTzSLlTuuEIEIPxDUghA3gZOiMzcu8ufVfObAZKAv/jehfkS4ZP1WCg84MhEjUGDTd7L40ZDX6CZFAY1QoR6ensFwNVHjwkwjmrVwAGRuoj3xPu9bg54Z1HZs0eyhCKBoqzA68WBkdimgHCy2PFwafJZMLtCPp9nY2cX7DcmerD8HB2CPtyV88OBpjOiZYHBPFOoxYAMBNDFvCPNEb5+wR0VrifLAyzgd4t2Jc8+2rDbQu4l7T/PD9n2Cb0c9x7DTTkQwWLy4OYGALy+WIgKYnOpYfZzKQsAmCTAMaP/bPkdcZzGvhAtNfpabCDWTgNKWCsPGsFgIb1vZUWCOjd79rB3jN7unHfpnNIcfv23e/8ndKtb67fEoPj8aMN3cOpXEYecQpponaBhV3GG8rBRr4zicHUgLxjpNgCOnUBICciFk9NWrUBYyNjJ6cly0zm7fDgVLUbrGf2Td4bBzjd147hCs/u2to1DSA5H1EsDMyZmrC3YNOiQGBtcG8ZnmCWzfrlmvOZKQ1ytJIE7IUcAAoq289T/SbCtn+wq4EiXj4XZ1XrdYOWTDIQbltuekpesoMB7Psz7RM9AeJYAlA7JlX/Am7B3pqdm7F2C5btkaRwfDfeg3RmUsAxbEE8PQEgz0t4MbUtnUhZoN+1YmFGtRnsqHqrK1YVa1aDvFrFBgTe8N2pJ2DRAZbq6gipSIv5yt6EDJ/kRdKCJ4ID9SvLiytiFLHeLi/PJfmanZu2QGTCnj59qmutyz82IaA0n8tpf4ABtH7tmgCfnb1ntrq6Zm997qfczkP7BQzRvicPRtmLCMBx360+cm4SKmW03xoBJNTWbp/Bmme4i6ULNTR9Fx6Q9DOS2E6EVL8AkPOsmp2ubT47sPuPtqxS69rUzLz1BkGrNfDUDUuiX68xnGmK5QOQxrsFuM47w2CX9cJgmd4RdlsixjCgZ3OzOYtFhtaslyw0gZ9rS0M2pf8O0S3GrTOMWLs3tGgiLSAvk3bQGaash4Zl1RcAch/uH+r5L125au9/8JH6WVIwCYPhOyDdYw+XoXokaKtLc5aMBd0TCzZkt2uF2aJdW1+TzQoDRz4PQ3n8LyWVrNbEdGNNk9zMtW5v4wvdUBgFDOSbN25Kpnmwt2fFuYJCFQhU+KkvvCUGO8+ePZoaG0Y0skTOdwA43m1S6em95cUVjdrVtet6dgTswGKvlCvqEwH3POnVw3VQLxwdHol1yvAV8gTMempAziw8egkOawMUo8ipXlo6HtLfkXDAFuZm7NraimptwDCFA5yfaV0sLiza080t+8EPfmBf/epX7Td+4zc0xHfrC5ckuveig1aS0UuK6GQtARcjB/hxGM345/4xiys6e+1T+8R/6h/8CceLfqwur32xOxRjayTjGqcLaPo+Sr0Zg1tMC7R2KDKc46X/CwW52+rbn/zx/2r/5nf/rZVqVcsWcvbC3dv2aOOBJmc0kzSuJyfnohrTwDCtgaHCIVeqXnqaGB4LArfaWswuSZzzhL+AbzJ8N5otDCI3njxRch1NfU/GpU7jlyxIUkfomuh8m5o8wwaJpRL20iuvqOh9//0PdfASlcxLSTMrE8gYXhoT2sBf/Mwdm5metvd/8I4Od4r5equtRgDJFj49eAjI9Lrjfgloh+Unc1ESyAWFlKKHaQNN1M7enuWnSEHksA9rGkGz8Mabb4pBsL29o6LJWSJuwI2fFhMsmlaXT1BQhcRKwFBTtPyhpyshIWUKSEPKX0eHBypgoJcCWlC4UrxRcClto+PGqhTjB0eHOiAoUvHqml+kcQlYYTZvpctz+Vatr1/Xfwfo0iwez6WzE0Vbw7YAAILSvb974Ol5FIWXF/bqyy/aq6/esXarYtevryjiG2kNQA6fR1OOuahHDjuAIeYSv7+Q8421fCGGCMU5k11NHwcDK+SntdZg78DIozCfmS643r+POSxMjYYDkKNI7myO6PiaF9+a5Drjhc2eezMumC/LGP57U4yu//D4SA0GoA/AGNIhZAoAW0AxHCjefIR1DTQWNAgU56zlsfEwYB1FIw0AxSUeG5K0fGKW6GkgYlPiuSLjV2d/cRgxCUbKCYAQjSZ0MPF7h8Ous+iQxcDqwsA+mRGVPxFJWL1cs/Pjc3vy4J4YH0hZKdLEdBhN5dXQIUdkkoj5LZ4d3a7FUylLk5JpAas1G5bJ5216ZkbsLQrZVCJp3/nbv7OjgwO7urYqdg+FO/efaT8TISZJGH1fuXrNY34DFJJI2wL2zg9/qHvKwbl+bVVrhLUeCGICzxS1qcOUNQW44umE0q180nSk47DHXELJM6fgAMgRC3HkLyiAbGCawHb6A/vTv/iPdv25m3b3xRdU2NBI9Nsta9catvHwkT3cfKbfwTPEf4l7PvaUgi2HjJXnRHOAtwJrmaY0m8lq3aig6HUlXeQ+UKTRzNDowHSgEaCAZ+0BNii5zkx7Ffc1N11QE8zklGkuoA7popgDN6pliyBhwldHfmpEqpslMxm79txzduvFz4g1M1AhALEoogaBdyuZnlSYw6Ddtof37tn2kw27OMEngThsk6+gwjwIAxkxkXgflWIUdCYIhaaK4YgzQAEdmBRKHjwR0uSfqO5ILO5ynUhEBRfsgmCrIXacfGQASMplNcrIAJuYYCfiGkSEYmkLx6fs29/9B9t69kxTVMCCvf0dGwZ69tytq1YsZq1aO7fnb92QnMl9aGDSUBRRnIW117CHphKTakrx5nDmB4MD1iDyIKRH4lpozfO+YiofT09aLjNrvVbAHt57JHAZZiGSEPxIOl281DpuhKvposvX2GsBwQGkGs1Lq1RO7XOff1V+G483NuyyjBw3a+fn+HwBxqVVnOdyCVtamrZAsGuf++zrNj8DkwBWZEPGuJyp1TL3j8AF5G1DK0xnrFI+t7OzYzFv+RZIgR8+2lDyUio1aS+++Io8PpAxM4nleyZTk5LdEz+OHxWmsJyHDbxuRnsZPwPwCAsZUB0fL1gLDHqUsIg3SsCsVW1aIhSxq1eXbXomK8Ni2FsK72h3ZUR/7dotMa9afQzTTVNipEAXpxcCWHgmNAcMAFz2hxw5YDOFWQUAFGeXbDKTVzPt0hCAwCkNQJD6scZZi5xlNK38M020ywzjavLcTLzrIC9nLADaKIVO7ETOkZF8jPUAGDL2PxqH78DaglFBQ6gBy8jbKRTAgxGwCMNk9/7ArkABHJy9nHGYowP6MPigIWQCPWoe2Wc8TdG9rdhv5C0nuRyAEAMBZxrTMPL+wG4RQAHABJuKoVfA9ySx4buc+0ENABlsjZnBYpVRN40CNpSUOEpd5NySKXunLXBIHlUyQ49amEYygHlvSCwDNRFBjIg96ZX7pRTeEbjImaTaEjYIXpatpvYlWBB8hoD+wcA4bzmXJbNW2IYnYo+liLBWBCry3aQkoMnhWyK/9PRJPos6wUFi8tXcU8x/ypN7OTuQiHdHLBXJWEYphTLzR3If4jtErNfGmoAAmp72OppUmDpi2MoDa/QdVBY7o5BzDVBCIQSkuEkpwLUE3OgZ0B8Zd9/TMPndqnWRvrJeAFtHKcKdVkdDVvyw+F6sb5nuk4aYTgp8sQAJk+zJAWs3Lu30aNfSkzDE2rb9bNP6nZ7NTM9br9WXLQfABIAY64ihYLVSF4B6eHgsg2lS2ZABzxRnDd803h+aZM41amBYS0ura7b1bF9eTXjoBSyskKLy5aXeXfoLmmOuj/d2dqaoYRN16MKCWyrg3YXXbG/oCXPs2fg0cj4DGOATyfBUjHCYmZ2u/JQiSNEyk6qhSTnEqgNTeeRTg0DQAmJHwqit2vkJdgID63cAZ01DJsAq2C4X5SOxtzgfO12Yk0MbDAG7wxpiATpdlE4tEYPN5b5LDIXwdhL7FY9d1mrUjbUBlLEnYfAVi8QtyvmuZFeWRsjqjY61u30BJrzzpcqFeh5CaNIkLabSeu4wXwDk2Qs4O6h3eQcyGXzQSp7KOTQxzOinapWarFGWrywatW2pQsIftREsnqpdlC4FhgGWwsZiH7quWn7CLi6O7MWXPmOvv/HmiLU60IBfjDdYc8aapNXyewqgKNa5uQ0HAzn2H0koE0kNKRnuKombvSYSUZL41rNtvXuw+DlHlNKuMwSQfGgffLRhD5/uWCSWtkSa9D7ID22rXDYFcGFCTyI0NTMpvx4ugizV63VsY9iH2evCoZ6l4hOWzaAg6AjcSsRhVuIxyX5LPUUCbMSmiqt2BoO51bWpXF49zbDbUf0plno6Y6lkWj5SyPwADFeuXrOP7j+0SrUhcGt//0DXL9Z+JCIvTfYqUsnz2YSlkjH5PVMDka7LQBefK8Di/aNjK5erendOTwDJPAWX84V7yRCOZwhbjkFPYbqgHvLw4Ei+VljoMAxLT8btyuqiJdMJ+QFzbjDAArAjrXpj46nt7Ox9wtgC3BJJgTotO2XVasOqtbqAW0BLHrqS0KnzpFTwNGUSwGcLBSVJ7u/titHG/gjwjxQSssj21lOlJA66bUvFQzY9lbZELKS6pzA9JeYaa4pB1gT2Rl3SODv24MF9e7r5zH7u537Wfudf/AtbXrmic0am8jKMd3DrE/vEES7hAxv6i1E07hivGKUkjv8AfzZeXP/UmNWn/sEfK/TnJ/zLds+2ZQnPQSoQiwXDESvd6kieKP8Ns+7gR9KusVeBJpbyLojaH/3Bv7Nv/eGfWKles6Wry3b9xjV7+Oi+NL00YwFSDTtQ2Sko+58kF8hLYgK0vy1ZhKYuoniTMojnlEuRQMBpPDhUmNa6JCisiTS+SxRtgGjNdkNT0kQ8rYKEzQgJGSAHDSTAGEWcG5rCDOKoGsqDIIphqpq2oa1cWbSL0pnNFmdk1ni0t6uCMBJP2MbmU9s7cMAoP10Y+eSgOy5Zq9GxydSULS0vy2MAsIpmlSYCsAgJ35ONDRngzs3OazODuo1W+fk7d7Xp3Lv3ocUT+IH0bf9gz723mrzUJDXx74mEnRCKjxcKaRtsNnhAaWKFt0iCaVfJjo4oYib0fdz0z6eu3jxDb41r8+ZwokkbJyYhxeF34IMBW644N6MpOmsF2RZF2jvv/lBpKalUwh4/fvRJbDZ1Ic1ttxewRIoEPKbCxIVPGB7aa6sF++Yv/ayloQjXm6OJYVRNFV4YTNcpBBWhzkQVRlbYZUFcs1OzAzLAhsHCRIjNHqouTTfSOApkpg4eY9/2YlYmrv55klkEndKPDIn7ni8UPH2NBJsafmEDpaRxUPFZbOp4bEBBphCdLuRVlHGoRSIJpYAhnaWhQQbEO8VBSDFB0SPJKBRxTckjlsgkVEBSUHIdAAWwreTNg3EkQETQzX9p8nk/a5ixwiKQFx7sRAoxp+hyXQ5WYyAbViGDLBamFIcbRX3p8Mwuj8/tZGffzg+P1Ti0kLGEacw81hyWIPdnGByoQAQMZOrLmmm025bNF2x3/9hSxN7LQ45JMvcoKyDp/Kym4pV1QbHO5FyR39GoVap1O7+4tOLCkj23vmb5TEr3H2kVRfO3v/1tgc1cx1e+8hUV9IBJJDcdnZzaxpPHHpKQSYvSjOyW94sik3vG/VheXnKQUIVtzb1gJCEZS1IcnMdfgKIcSdx/+L//VEzFr3zlZ2RyCaDW7zgot79/JMNcJCkJPLL6HX0mRQnNG8wz7h3fk/tG0xYL+8RaaT8TNPa+5iiW2cNIi4NVSLgG/ztmgXB4C+Dp9uVbuLi47Kb/yIlpti1gp2cX9mhjw164e8eOD/atVjq3WvnMUrGwxZWmYxZNJCyWTlo8O2U/8/WvWrXZklffwvyiwN4njzbERF1ZWVVxurO1aY/vf2QnB/sWhBnY60q+QLMOGMCH4l/Dmiadh32Z5lhShFEBDTsLphXAJwAvvohMbSma5Esz8h/jGty4viVWErJKxd1j4DxiefD4kDMCXLJ+A7GkBWMZSmDNoAAAIABJREFU+7u//XvbfrajtYh0uNVrWjQxYXdfuGGLCzlrt6qWy7E+knZ4gNwbNm9D4BL3E2kMzc0UbF72QLx2BHoGNXnkPaSx433lGVMos5cirdg/PLD81IzNzSzZn//ZX1qvM9S6hTFLowdwgyzu8BiWI/IGB6YZTkwhgw0h96IJqNq1a6vymMRn49GjJ2oe5F+VzlihMCVfildeuWVX1+YMy5LZQs6CCmYA7e7YZfncum2A3qqKUKS+FMEAv0xCkcwXCjPyxWHIcnx8pv1+LJvjPvOOUjDzrJKTU3ZwdG7HJ+diTSTjcZnv8rvmihgkd+38oqRG6/r165JLUjxTqNPEMTnv9GmaT2zQp4Ga1JCIBnp+oehemBN+j3kvsBXgPDoUcxiwA+N1/K5YV6z1jkA+7j97CIBOq+Es8Gw2Z/1ewK6sXBvdZ9hZgCgxrf0Q5uqY/Er+BzODs1P5gKPP8oEbLD6+zzjhi/vBXk8zzn5aqTnrztd5UAwy9hD+f95F1gfvDk0KXSZ7Ot+XfYTfy/7jyaw9nWPjvYrvw17Nz+FtwvUCWvj+7zJBAHHtHwp8cZZOt+U+XPx59lwGAoAwgOV6LyOYYhNvHxIIwRrm5wE7FN4TBKxx3y81LaM9f+yRwjqA0QTQKHbZSEYEG4W/WNuAWzRMvKvyAxsBPoAfsKEB/eR5OEpelV9kjBqD5p3aw82hYfNyVlNvtLqk8cWUNMbvoJG6ODsXI5TzidqMdce7RB3FfVDaWgs5jw9FOfb4szCQVcoiMxy4tFo1rcAqN6DnrAAMZl/h99absNQjAhh4ziTYkmDN/sA14kfJ75AEEqmNQnmQHbfUbI/dstn/aaw8QMTBLWeVR1R36nyGh0JyYiSkWo11YQbbx4c3SsnDOxKgTky2roAirg+fRoZlSpwNUquiaohaMgYoz30zyRCRLPfaFWvVz+y8dGC7B5t63olYyiqlhrVqLQto+JcVe1t7dC5v27uHtr13oDRBrD94B9ijSHNsIs2rVCw7VZTUjbqWgQ0m20jssGUApEZGNhGKWSLhTDrAfCwNGLBxn+aKy5aMp+UBS01IwmR3ALOXwSiDKuTRnsTMNQNc8l6xXiqXJWvX6/LoKuRnbGFuQSycaoU9i4FJxhvxaMye7WxpQACYD0u8Vm3Ja6tchiXW0COjJqYOZy9VCqUSmLN2eHSs/876UUpnH++1jqUSYRnI37nzGXkWPtp4qloaQB9whl6CATZ7IdJLnvvUZHYUxoH0vTRKXWWoO7BMekqgzMHJgVWbl3remMPj71bAp7IDoOgJlmAaPAeASga9MKFgH+3vHWrQQ19Failg9PLKkiSLZ2d72rMZwBMQRGIw64e/UumMzS8u2/N3X7R+t229dsM+89IL8mik7qcubrWRVsLA9KGv+4f6QIu6wJPEfXirkCB9rod20Pt4b2kiINDjZDL0EiXt8TCjWSDs56TwLi0VbXpmzrb2ju3e/ae2fwxAGbXyJabtTctNFazXG9r+4aHYwfREBCuxN2LVwPfj3+EtycKhb1m7Mq8AlwcffyjlT3EmrzXE3sEgHyALwsVwImaJ3Kw1Gu7/vDC/oJ6x3azbdH5KewR+lMhtIQyoxiMMKhTV+wLTjzoQZRJEikq5rLMrl8/ovMdzanLSk1SvXFmx69fXbfvZM/UNb7zxhoCxDx88Uvo1rOiDvSOx8GCK8bncU5Q81JvsE8GRdQnfE2YZ4V0An4CwkB0Y5E1NZSwYhvlWUx0AwMXwh9rxww8/0vUoSEShHKytmPUDPiwHNOxRo8JMFkKAOqdjHdKnsTdoNqxZv7RFQO+RJzMDLk5ZPhMvsdPjI6tVL6yQz6ovzGUABkN2erQvNheqKIK2WO+PN55YuzXQgI2a9P79B5I//8qv/KL95m//lgBB6j3WsKyLRkMUWLtj7MJHJn42qgdm1Q6cDfwJvjGSKrIm04u3PjVm9al/8CccL/qxurze6Y74TuMIck2rlcPM0NZNLkGKZSgvcEu1hNNT8VWRJK0vjfq/+8M/sT/4/T+2arNhtz7zvBVm8nb/wccqoJFsoHdnos9Udpy04yalHjutIhJPg1ZDtFkKNw5YDH05CDEHxEAWdgoMCqazoLxIKCg0mD7duXNb0sOnm0+0ERZn5jRdlxU1bIqRXxh/DoojRaV8KoIBUeDZ5KX9J9lhZlqTID5v7eoV63VIsevZa2+8afcfPrC3v/9D0ZEBuCgGaTIodkvnlzboBCyXz/vh3mra4dGRKKZKGRkZnLLJkUaBtt+ljD01J57OhcF237K5jDWIn0Y7X+lo0i2vs5FptsshMHiM2rXVVTGXMEFGwy7/HkWkhySJoQHhwJmenlGBBvjEpAnNPeAV01qmKBzITMgoKJg6Asixgd29+7yANu6BomETcRmyw6qgcCR1hykfNPutpzsCMWLJjAwSkaIIEB20rdsu2de/8qa9+spNK+TSOgxA+RX3HgEoQLM+SvLjUEVKIb8UWE8eHcz3ARBgOs1mjI6cQ44m1PXpAz338WTamw2/J0yhmLxiwry0SHoXRvwkhFHwBGxpcUmsIGi321vbhlk+f07GtbD26kxlYgLe8D1LpJwizcSY9wNgC78tQKKU0o7cl43mQzp8ioJYVIMIQEr8WPgZGmCujSKVa+O+MB0PBaNiSXQDfU1x6G2Z5qnQV5HugQB8Fnp1qOBQ8zEFpzhiI8eXDtP0dHLSBs2OHT7dtm//5d9YiF8+MGuPwC33dsOXggYt4oAz8eIqjDFsHoo+npstCtyKpzGxTFmpdGHpyYR1O/hcsH8wYWa6j9QRc12YKF29s4Dcbe7VMGDZRNjioYEaWwAuirv7H9+XRI+/OKhpFgEcWPuetFRRAhlF2MqVZYUDwI5iAvrg4/u2tbUp0AcDcYA2EkFhTHmcdVLvK+8493JgE/I3gnn1t3/7d2I6/MyXvyxPADyueB7dDklcvBN9+Y8tLs1pLfIceeZIeWhWAD15J2h+WesAhBSC7AE0lUzIx8ENME1pfsSiIGac9Rz1BELYMOxN7gkD0wqfqJpN53P6XAAk/n7w8JEtL2GsW7f97S2bYJJqPcka2EsoNpbXrtrytTW78fzzdl6+tL/867+yn/7ilywRids/fPs72j/z0zMCgve2n1n1sqRUG3wm5LXU7ejdo8mBCQqAziJHJu65IjBIYUq2dJGkY1F0X9ardvv5O3Zt/bqKRa4BkBHz+9vP3xbrhP2S66aIHqehwSgBqOEcoFnY2d3XxA5ZYnKqYKFk1t7+7vftg/fvaXq+u79rPetad9C0L3zxdVu/tigwJhEPajCBtJKmQEOPERuLdzSVxIMxrCbIAZdzrRXuP89vZ2dX4AV7NF4k+M6odAoiwe9adjJvf/H//KVZnzQ3TFiZmHqCKO85ceqlS/f2YwhD0+vDFUzzz61UPhdwqETHYcDOTh0AFwtW0rGArSwX7YUXb1gqHbJur64krSAy2XJJsu6zk0Pb231mc8UZXQvTfgySYXOR4DSZRRpwLjags1GrLrNSQTgY+Z25lwf35OEGchB8+1piVtIgUIASpQ7D+OIcFgAR6lOeaCyWXlsmviR2Vqr44mUFxkxMsGe1PfW2SgMCExi2BowctwKQwTbrH2aTvhMslrZAEJiwgBD8nDNo02LKIAXnzJ6fWxBTFa+gcJgGi6IkLFYBfiKwNjDvpHHkjACYGAM67sfBs45IXiv5R88BD65Bnk7ykULc6uw72GBslBjlSxao0JW+zg3WMfcClhn+PQyp+N6co2Pp/jhxlzN9LJUYT5/VOCjtD48w2H8OSLn5PEO9uJ4RzSunP8E0kjjzzgEgiXHo3oyyRB19P/YQ3ifAXRh9gGcMGXinececJe9SQfx5opGYJ37CoEOGFAPEx+Mp5l5DgFAtzl6kMi6XHDcT1ASwbbw2ZD25XJAGkmaH9cmZxbMQyOSZRKoDYff0+c4AdEosxoOmbnWehbyvUO05Y99ZeGHVafxZgEV9f6RNwZDbWwxg73OdgBmjpLYhgwxnobDOACT4GWoNai8H75A8AkQj0XQjfvY09xPDZoJv4gwsAXoKU2K9+ZrgurCX4K+xpQHXzO+kIdZaISwE/8xEUjUWDDgAQbySaAAZpinRkWU3wHAepmN7xBCGZeIDMr4TygqeL2w60o9poAPWs3QiKnB8ZippQWvag0cfWLcHi6ht4YmoVS7wjizbxHBgSwuwICuq/zgv+oEJAdz4SmHDMJUh8YyhU8WarZrk8JnsrL3y6qtqjh88eKj3keac5Ljt3SOrNdqWzkxJpjiVy2n9wSIFHOf5Y/hNIAB7AVJkWSzAyLCBRWL4/uQUXMOey5rHS4p3f36uKDD/9OhQ4HnQCAfhmmB0UBeU1NTzXBksIG9sktIWS1oi5sD59HRRID9AHIxJhmPqdbouA4dxhA0AIAPnMEMsUhJhdyE/V3CKBS2fnxVAhgyT+wbziGfJuZxIUC8PbW/vSLVBLBy2dCalPZPhMODO3OycBYZB9zqstRBjmoU8qIV1L3Zat6Nk7QhJzam4XZbOxYRaWpy2K1eWJPdjbTx+vKFzjFRgalvAAZKfAYTb7Yo92ngsEIgzd2V50dLJuG0+fSrZ/90XX7KXX3/DCvm8RcNBAQ0EGfAusB/pPZDnsoPnvIO8Y/QF1Pr0haxfQFeUKwzH5xcXtZ6wacGYnJqahHH6jTH7C5YPCenu5ZWwbrtmV68uCmjrWcQebGzb+/ceS544GCLvxTYjKqDyvFxWLwNgxxAqnpzUWgQE4veT6OcM+rAlomb1atk6rbrNFqYsP521Z5tP9I5hDo9XLT5X9Vbfwqmcnl2z3hKbiv2D5FD6QD6XWhyGXKlUUvJ8OBq3w5NzuyhXJGWF4ekqlbZVy2UNoHP5SctOTar+A5AkIAmvV9I0XZo7sDvP39Va3Dk8lhVM6bxszzafiUW+tLQihhi2NNw/9+9jF/LUXSSzPItKqaQ9ku8KG4rEbDzksvmMTeWntNnyOYDtMNv29w+1HyML5f2gV+GZDElfpmaoVK1QLNrC8pKCqs5IbyxXRJLAT1ZAGmJ7DScJSEEGOz8aXtdkKwI2APmbBEfUG/XKpR3t71qjVpYiYH1txW7dumGJeFT1w8lxSaSV5eVVe3D/ob377rv2jW9+w37zt37TlpaXpFzBRoQzkOG/pOfyAic8bUTMkapsFKYmLThnCsNA77X8H90LMr1w+1NjVp/6B3+s0J+f8C/bPdkRLgtXe4yyj/WqoJ5erLCQnB3iRYkXNRTIrCkmhKFA2H73X/9b+6Nv/XvrB82+9HM/rYSeD+59oGIAT4zNzV1tchQXY9NhLRptmn2bRUIWi9nJEd5VEdF8mbQjuaOBB4GeIWEEHwJQ+kzGZouz9uTJpgA0Dp5cLmenp0fSG7ORRsIxJapQZNMkY1YJuMZmVSrzzz4lpMil2QAY4ADhbkxOpuyzn3vTtra2VPyklOzYsvUbN+VjAsV389mW0lOYOOIplM9NW6+FGSjTUp8gcdt29nYECOFZtbu3I3ADnxYVOW3SqsqfvHQyDY27eSTSRrT8mpqEkmKajU2nZYobJ2mNAzVmmXRKB6NkFTFMCClYMdUHIArJg4sJDxGwh8entn9woOdXnC24nEF0Tzdodyq/U/7nRR0FfPTGm/uIESjFCcUlEcocbDQgMGqymSl7+njLLi7KmmwQrzsYBO3a2lXRgw/3HtuXv/Sq5bNhMS2gemvSS1IfU7A+B+pQzwafAP+dETUNMPHGxSj/jvVD80yDAkDChq8Jc5/ksrr8syjOoe6PC3Wuk0YStlsqReEOiw/GwrGaCVg//MzpyYm8X0D+kcBSsFyclwQIAKDRsJ2eHYnJAxML3xkKDJhcnb77dXGPmZZQCNDgYMrKJFdeQ4GhqMae8Gkq2ikUmJbx34kGV8MhcMDsosrmD9DnZt7IavTMRr4xDtLiiYBsgECDnAUGAf3u//P/+g9KfnzxhRftycePbOvBhp3vH1keSU+rI0YS75T8QlTt+YRfE1No50jUSMAxs+x03lbW1u3k4tJ2D47FgvFEwoFVqyX5OiAVGvSGeiYUcDBwKAb5ukOCHwBH+K7dukUDHUmQYAPIjBcj0pGXm08I3RAaL3aS3GBJNFqkEzZtZnbaFubm3Rej2bTDg0MxV2BfuoEpwImzjDgIAWJfeeVVgZIy9cXnLhTV4X3vw49tc/Opfe5zb1pmEj8MN0qmx3EAyxmgMIIw73U5DOvPD0/ec74v7y/FE0AdUinJXmDBqfD29FfkV0wJFUGecHNi/oat9fHHH+vghgXIeq7WKiqoSH+lv6IgAyjc3d+31StXxXra3XpqC8WCNSqXSt+hsEhNZq24uCDwlAK22mjYn/3Zn9lnP/s5W125Yj/8wTsCcaYLRbt//77uWZakp0JeqZq8i60mElr3E0MmBBOUhB7JhEZ23MS8k/jK2kWqnUgn7d3339V+NzPrtHOu+enTTXu6uWkvvfSygADAo63NTU+ka7c10KD5dq/FofZ35HQX5UvJoBdX16w/EbH33/3Q3nvvA0lcHj5+ZJVmxSazcfv5X/gZFf61Cn5NMN9aNjuTd7+MdEIAHsA0AwWGCExt2RfZt3h3ZGjOei15GibXzfkHuO9yK+Le+5Lh1y+b9jd/9XeWjMEcnBS4RbG9t3/g7IoB1H1kOG0BYrw7gCWsKdg/FLkUiKxtwChAYPYh/l2ni5Q1ad/4pa/btbUl6w/qdlk5t1ajarNZ5D34G+7boNe0jccP7eaNdU1TaRxDwbAlUml7srlr5cuGJJiwBWBmICdnPXOmcs9ptAHsee9hXzB8erK5bTtibkQ85TE4VFABEhSAgnQ2pXeRYBZtE72eTWayOgu5BzOz82Jy0kTv7RzorAFEZnMH1BqnJY8ZovmZaXmFxPB82d61w4MTC09ExGZmH+Gfea95LmPWNfUEe+bi4oplM3kxREIhl1XjsUMRzzsSBFDBB6qDHw8spBHAIeNjHzQAOHDfnGkzFMtBA5KJkPZ32DViGCpcpqfUWc441ij3lHvHWuEvzmmASeoWMRoAbkZhPO7nxfvtKcQOULjESBHmUloAlLuhtzM9+fN4aCWdAdTz4hxQagyMOejswLPObMlzXDrJNTNhFxMYAGDgqcLVakXvMCwypTdHkBkB9sUFLgKwuNG+A1Xe1LKnuSzJ34tRDSf2l8uU+N5uND0OoIBBDlCLNJ+0YMJmOLNGgQUMHEaAEIx9GAuS4gX9HGJgSCCKM+GQ4Hsdo+EecrrQhK7H76eHbOCbKcm0vMk0A1VDNvYlU5Ii1gEYCkfj2peU/NhFLtm3UARrAZduSlYJoBbBdgAAC2YlTWXcmZ4jqQvP1O8V8qigWDy6byPQUs+55yChN2NuK8Ha5NxUAmLI06sBNQQcirXlz18DJliIrBDhaz744POHMI8BhvEr67WtXDoVewOga2LQtXajbGdnu3Z9fVnsMBhP7XrHzk9LAorSKRhW7E1mDx49ssEQE3lY2wNLx1MacPC8Do52lfzMOT6Zztnq6qr2NgZCvH/DIAC82Sns5jYedhGdB9QryBBTqYwGrfgPptIxu3HjurUabXkI7e8fW2ACmTt1RMeSabxnTSbb1AKZyaz6gmKxIIUFsj1qsEEvYA8fPBKzG/nzZfVcASP8N4A27hHvMbIp2Ph4DHJuAmDUm22BUuzpgDUAIG7zERfowZql7uSFQ7J3fHSg4Ka1q1fF6oLJTd2DdIv9Dtk9aoFTydWo/SjLeE7OqJN3FT5TER/GUlMyyGUtUaT0ACbxTAOEh50NEwmbgRCy1AmxLlmj7OdTmZgtLRYtl8tYcX5GnmKwoBjuttsDm5qatdu3X3Bf02bFNre27Pj0SObimcmETSajdnx0Yq320IpzObtx63lbX19XqBbnsieQ+nvEYFIWL6OwCe4Lw/aTEwKxskp3z05lrUTQF+Cl0qh7eqfk80g/Ijkq36WrfR2gmPRQAZMh7BEGAlhxU7h5645du3HHnj47sAePtqzeYmCMD+u0BkDURygH6N3YWzizEzDzGgDZ1ORx7Qna5ypli0dJFYzKpN+DRbuyT+EdA5RtdpDBda3W6FqmsGTZqWnVq7xmEBskvZygd1mT8kHg1kVJzCLWeK3ZkTwXwFODXPxGGXp2nd353M1r8omLxsI2W5i2jSePtMevrCwL3IKxzVlLH0iADj0P+x5empFwwlbX1gRqPXr8ZOTtBzsraJ1Ww9MNR8MCvEHpWxfmirYwX5SH6WW1bM8/f8teePGu1Vst29zcsoePHrtfHkmRcfzksgpwYvBIb0lAQumcAKmegK1sPq8aiz0fmxB8OBl2QqboNhvWquP/yeA2LHCLZG4Ync16TWA9DK31tVX1eO1mzS7Ojqzbqntq5PyM1vH09JSUN7yzszMLWsff+fbbtrOzb7/4zV+w3/yt/9GWVlZ01vJesc8CNI8HK8rIHe3Xsubxqat7Xo8UaI5X/Cg5UbLEuZufGrP61D/4E44X/VhdXuvo2VAsrAliNplqCdfUAvnEXF6Ip9P/3AiU6Rpgl8sMZMoZiNrv/e637A9+73+2aqtuX/vG19QUfO/73xW6XipXtUFlsyDWBypAmdhBe8SEkaM6Be2+3bJYKKR0KiYTGC2OKgc1yzRSMjZVQlHSsrkpRbKCQgeGEyocctmMTUz07PICE1pnFrAhINOg0KY4h/1FgbN6dVUMHGiOFIJ4clG402Tw9+ISk+GwWEkUAqDkL738ihogdMmPHm+oqB4bmnL4DLoDiwSj2kBgHyghbZSqhJRK37/btrliUcbIF5cX2hAAQSiKJZ2KRgUecRgyXWJDzWRmhOBrsmd4fLipKkUDpq/yHxqxmphSUrTS9BwdHkp+wbPjnkJx5WCAKgzNORbxCTebN8+cphSwEMAKCaWb0frEH+CMZ6Oppg0Fcj169FCNy9z8nEwEJQ9o9ESD7Qovw/x5XsBjrXJuK4s5W7tSsEH/0t5680ULBd3YFQagAxFIH20kd/C0FjYjwA/ozNCqVVzLZBZAxZs07osSOfEXGU2+uQ6M5Zkgl85LOhBgMFA4csjwWdzzRDr1idcR1y9fObzNzDSZ7yJvjTPhaKuQUJJjl/jyc5ubm9F95HlQjDZIreo50wsQlKkCvyM9mdIUIZkE7HBWWTyG7wisvZFRbiYlhg8eEvLVmAhbOuUSmX4AT5i+gN56teogF2wUzPNTyIgS9tG9eyND8patXV3TIYmvw7e//fdiv6wsXbHNR0+sel42CMl9CrFeX5MjGFW81wlMhRv4dUWdbUfCXL1qg2DQsvmcff6LX7RMftr2jk7t/Q/v2/HpuRiMpNgRSQ5AkYqzlpBkwNipi8kSwnuCKRFRxMjxmKp067Y4g7QTGaPTpGkQaFx4VjwfycrwiAshOfIgC3oLgCYBlniPGY1NQw0q7zLyubHcecwUlZSo29U7D3uIAiOJjBdz91LV/uZv/tZ2trftn//z/0rPk2aTggXmhKesuX8SoD0sBclKEyRi9pQgyvddX786MoBuaKpNw3Z9/YYVZgsq/kQoCU7Y++/ds62tXXvhM3ft6vqKJ3kOgkp2/M53vitD0tu3b9vSyqL2CwePk/r+SFSZ6hHHzNpAGvb97/6Dra2u2HQWkK9hqcmUwFQkVzzbN954U2zOJ0xsw2FbWlrSemcP47l/+OEH9tz16zLCZ1LPu+UTr+FoKupSaKa/pAhRW3C/mdBOZTKS4FIQTWBWPRzY997+B635xYUlAaJM0wnRQF6D2SiJQTQWu7u7dnZMgpab78OSYp+gSRfjTTHhZU3743h1RaO2/WzPNp9uawJ/78F9q7dqNrcwbT/7lZ+yzGTUOq2qCmUADKj5NH34yjEpZs2x17A38bk0TuzR7Amwtyj23HwUlidNigMFvAc8G4FuyUk7lV/dU0snYTFh+I5cKm7npQurIIPuDARwQe/HQB/K/zgNFfAadnKn3VCiL9NTGFwwzUjnnZ/3yfydOzet0wFUNjG+eu2mTQzaBm67v7ul1KFIKGC3n7sp0JECFzYA5/n27okdnpS1RoeBvh0c7HtyJf6DMpFnws3QCGkW7Ku8ZdIZMTh3dvdUC7Bm+XNMXTkzAeU4j2hYkR3ATIQVBluMZrjWAJQOK/gin81Z6fxckhOm1KxhzG2R8rNnI39D2sReu7A0a2fnJ/bs2bbOjmgIz8ywDIwJqxnffxpUZM3Izngfn3vueUsm0paZzMnrJx5PSUpBU8fPKWpe+zTSIthkQcmrlaILM5YhEAEeYczCAZqGkvRRY2jYMvJIBJB2H0sSppylw6Sbd5+znz+vtQ8gpYGgs3Td5sHLF37XOJFwXCCOk57k4SWJvPuFMFwaSz04D7mnXKfY3R38t9yPiY+Wz1mYIQR+iYr+G7HgPDFKL6qMo92nhfpGvl0hZ6e5qT7sKVIBCcvoaB0A+GlYMk4+7Du44kbyLqMfy/sl8eu4x6cDXUOtMzGsBDo5+5QBhlgaJBCOEimpJ7gQN4EGtG+Lca2kWyR5LWfLe6IeYMWE7jWsWoY//vluUA0IRe3EPi3LAozoBbYBKvpQzAFZ3k0YUh4Q4DJFPhdmNmEYsE/9zKZO5BngJaOhBEApcn9qKSXQ+fkoFgHBJ/h8BTHh7gkIUzriKKWTJlBy0RELRkAkdZSsQAYCwAAV5T2mzx0rJJxZyWdiESALAb770AMS+HMCNIMYUl94aiIDWwDsi1M7P9+zQID70hKL6FiyYZjY7AX4zcUslYxoqIJkL4mcsDOw9bV1my/SKFds92DbZhdmLZPNKKEVpgXG1CcnZxaKxCyXm7XeYMJOzhhkxaxabVqpcm5TsE0DeGbGxXTDw3a2OGVz80V9h/MzBjd19QCAZzxXt5oc6OyCCQODjIHNXHFWHl2wREirq1WaGmryrBcX5/XIiXenAAAgAElEQVTZ2Bqk0imdWefnZUsm8BpKyN8JZjd14GxxXqbdHMZTeUy4O3ZZOrVuBzN4l5BzPgiolvS0LbAAtglnU3JyUkNOPl/pnEY40rRCmDDCjsVg4SNTRCqYtMvqxT967kGBrbD2eG70Pby/+H+x3xzsH+j3YgkwpaABPNLytrQ4b8fHB1YuncsHNBrmmvEuIxW0KekgQ7RIDMA9bjdvv6i6m31uE6+1QdtOTvbt+HDHrq0u2kw+OzKBJ3THZdw3bj4nz1f2n8zkpMA6znfV3rHYKBCsrt9Xr1X0DGfnZq1WgyTQsUgcEBhJ24X2m3qzaaelstgREA0SCc7cis5vhtf0ZryzDJpRO3baBBgMbWp6zpqdoZUrMLhTNhGK2+qVaxqWH2M8fnauswYz+DHgwRDRgzqiAvGxH3Fm7oTNFDI2EXB5/cH+jt5xLEbkUdZs2YD3qD9hjS69Lf5v7nHoybJBKVsw3Ue+z+vaqDVl70BoVCKVsZ39A+uN2KPUTfSwMKuKMwV78e4tWdoofTcWVooxiYK5XF5rV2nj8aRIB6xd/m4BmAnY7eicBDAleVSJ4PhwwfYE8B8FdyBLJMmQ/WVubtZmZwqSXl5WSlo7b771hnxeDw6P7IN799SrAiAxMDo5OtE+SL3JtQMcPtt6pj1tajpvZyX2k6HOaRQPTx491iAflVOzhnzafbc9YdRrUtiH7HkDBneBoS3Nz4k40mpUrH55bhnAxmTU5ovTsjvAD/Xw+FDAeXYypzCKt99+x07Pyvbzv/h1+63f/m1bXlnR4IrhuIia47S7sfP36JxlXx8zijUAEnTxI48usURH/uKJ+X8Ct36swKr/0i/bOdkdh0zLN4XDXv4pI7N492UbaIHQ6Dtry/+7E7iGiqsl0fCPv/W/2B/+/h/Z0cWJ/Tf//X9tS0uL9p//6j9rs3vy5JnF42lLTU55KlK9bvFU3CYwYGy31azPTResVYOS25bRYHIyaWcXHJ5hTYd3tg80wUmmk0proNEneZADFkNsaMqs+dwU1NKSJpAU8iDUFBR4RgG4QR1/trMj35vPfv4tMRJ4IThA93Z37YKUB4wrezC8oJVmnQI6mVBDeO3aNTUtsG6YSCDz45rYsDlUy+dMDOICN9hUPKHPk/9kbk4RFAxKUtTo1CWrpOBDL45e//j4xAoATJVLbXbu00HyHt4SJDn5VFdAIwa4baZbTLaJ6o3JYwvpFoc2jDRFjpsXgMh9mDJRWEGPXlpcsFrNDebZ5ACDaEh4PmwEN5+7oSID9g8AHP+dw5eJDsUtk3k2ayYlzpo7ldfTyuKKJiPE+87NL+j6j48PrVkt28pS3mKhtn3pC6/Z/NyUxWIAVSSZAE4MRhKNH0k1AU7E5pmAru90XL4vDCmXfpkArvG/RyKF6TaHMvcI1h6sDRo5GhKKI64V0ApA6gRAbjjUgUMTxkHOc+a+xRVB7Z4aREfTfHHgsz5g96RSEctOpayG/ClA08Pv7omy7DLQMyUe4tuGPwhNLR5lAKgUOdnMjIVDDmiSSkgUdq1+aYNhV9IMfMRIBgOogI1FcekGs9Q9fTGzkCWw6wPMvPP9H1gsSlKjy1w5qKGoI0eliC+wVk8vrFmpWnYyY40qgFTbJqdIGSN2uqqfDw4D1qjWVDDx4lOEL6ws2fMv3LXFlWVrdTH8btnGk2178OiJ7i9fCq+qZCIqcInDudlEgkkjy/Mb+Sd12i5lpdk6O7U0SZUjpgz3nrUHEMjew7qrN2q6lkAQby83l2Y9wxikeYARgPyKEopCicIGnxAKfFpAml2l4en/B4SISMpYnJ/Tu5zJZZUi873vva3r/4Wvf01+d/wePjMa9ncZbziYTPh6UDixtmiAzs/K9p/+018KSMAAE3YmzRQssCcbmzY1lbOXXnlZv9vlxAMxjw72jm12fsbe+OwrAnIG/aBdVur2wx+8q++xtnbVFpfnJeti6gooxGYdgTkQisjDgr0HsPX99963pbk5W72yIoYjhawax5Hh8PPP3xFTAVklzXFhFi8mT6hFTvno0QO7fm3NshiyNuqSuPHL2EdOT8/0vggAyWZGe07bNh49lvn/Z996U4xEnR02VOH+6OF9FUxXr66pEaPohIHFgIG15IlvA4FrD+9vaB+ngaSIgVVLgwGQxzXDLuO/cx7kpqft/kcP7d6HD8QWKlertne0b4XZrH3zl79qvQ4+eXhcwKyDFWOSCcBk4HdqH5CHWMJ29/ZtaWlZTCcKVwGYNDc9B9n5eVjDgBa8f7EErCs3ou23+/bsybaFJwD6aGjDknnwnY9PTwXmomTiOdK4U7zy3ABTYAGfHMOaHQp8u3OLxKN9Ozs/UoLs7ds3bH19xWZm8nZ2dvJJwiqR8fOFKbE6S+dHKhYxqhXI3+9KRs0zAKC7rOL5N+OsmUHbdnd3xHLm/p2dley8XJVnFSwG1gFAwEJxTvcGTxNSOXk+NLHsjZJq97t2fAa7FS8smM5pedXh6QWrlclrIjmpoIhsJm0BpDwhJDyetoSUH3k+xXI+X9B+DmuFyHLk7pelit5LAkaQ1LB3wcThn6kReD6wJwEe8evC2Hl56YoYXMiQ8OSDkSHPwFhcLBAN5JTe5dcjj6m+++iwD3AdMLsEFMgPCTa0e6owfHMmQlfsVZ4bwyOFgyiZEhN6D6qQiXIcOZTLzV0yiEm7n9ecvdw3Z0RjIwCDyeV5fB/ew3Ga4djrVOBOx9NlFbYSmNBUH3aCwAz8qgY0TZxngErORoOxBQjf7jTEdoMp7CnXpISRcOasIxlhh8JiaSpwQcnUzkBgj6Bhloy+62mQsKeouTytivekq7oE1izAvvu5uW8k+zjvtpvvE+TgPqueOOkJitQ17Q6pZXVdP9fA71cwQiDgZzp7NmwnMUd4p13K6N4/7q/Cz1I/CIxqu9m6QCzZaPif5WfGk3u1Y2p6/F13T8GEhg9cn4zoJ5yx5kw7WGneFCF9JMJbstQR84/zHbYm745+PujeZ5zRGILzXGVIT3ABaxmmGLYLOo8c2POwGPfPlPRIOGXwE6k6Hp/UXj3SGQXGAd4y6HLpvzenLqGt4BUWDllhKmcdTM1bJcukJjRYxCenrronrnp0f3/XbRBCQwHt9VrTwsGwTWfzNjczJ6BApuXhoFnY9/YJC1kWs/Bezz6+/9BSafxlr1q3H7T7D55aPJGRVGxnb0t7T6fj7EPq23anaeXyqc4JVA74lMJwpTaMxAiZydjKlQVbWV6y+x99bOekhEfC2rdJLCwWi7a8fNWOj06l2MCuATsD2PMAvfiX8h6y7zYbMCBJSca3yCW92zs7trp6VaxdhmyAKQwsaNJhxLJOj09PZOMxNzenoCjMusUoV7DRcGSuP7Djw1OtC53psCI7DDVJ1ZuySCxhyWTGut2A1ZtIQgFXndFNuhz3Dol/g0EI91QeuBE7PT7WUJ11j3IkPIHvcNIW5vE2wirjwM5ODyyP/Bk2TKtm2Sw+u0ELMohLpC2azNjCylVbW78hBuC77//Qtnc2LTMZs26rYivzBZvN55SEd3R8bnv7x3ZwfG6pqWnV88/dvGm5KQgCE6pT2QuQVLKXeJ3WkCE4ZzlqGhAE9lJMwdtKsAYwAvANWjjGc0EeyrsxFGBRuWyIoQtbiJqEvbzTJfHeAeFaE6kuLHWsIdhjeZ8A2kpifLGvnMpqgj0BkoUH21BnMeAtXZypjkeCOTuTsvOzIw2Blpdm7WD3mZQNDJyROrY67mPct5Bd1mFxsZ/GbWFhSc/VQ4mCtjA/p3qWXvP8DE9dJMgJ3fPTiwuxhAF0eMcBJrF1SCXiVixM2e3nrnugGn6b3Y5tPdvSUIR9gBoG9l6xOKfrQ0FCj0Jww+HRiQZSAEYig0gdgJrG5Lnlazqg9wOZJO34/HxRf5M2y/AXtrd8oQsQS1iXMbEXMZUvzhbV5zzZeKp9Dd+8GhLI4xOxpQuzsyJDREbnGoA7Vin0eayNracbOju4NtWRlzUBVOyBSBex8amXLrRO08mYMS/GY3kqm7DAoG0zM1m7vn5VgxElq+amtFecHF3YvXsP7WD/1L7ytZ+z3/6d37ErV9csMBGRhYNYW0Nny8pUnr1+xIbVXg/TcIRqoC/wGe1IWvGP2Fux+eufmpD1qX/wvxSA+aef///vDnRO94Z68ONJEcWIc+R1WDINEoRFco9DWqN0CoAwX1wUoYFhyH7/33zLvvWH/96a3aaYW7PFgn14755ovEgSMeAjKYRpbG/Y0wIMxSIy+q2WSzYEFDDSDScFXnDCT+aIIE5IM16vMd0MCgDARB52Ahva3t6+tZpuJBqPJvQitZsVvbA0Ihz+TCHwAEP7TsqYmFuYGc4VLJNLq3BDhnN0cKjkMIzZAfUoaDANp1hAokGRBFgmf6ahyfSPaTGyRBB4TLPZ/GSWSKoUppADjF0x3I65d5lit4d2fX1Nhpf5AsbjQdt8ikQnpghW5BsUSBROFKo0EhcXVTWJsFs0rex2R4NhPCeY9PVGscVNbVoYj08riU6cTJfnEesNnV+JTUhyoDKzQaUF9nAvV1au2PHxse5JcW5W4BbTdzZfQDE2NkkX2y1dExIfQC2+Ewy37GRW4Ig200Tcypdo5DsCa/LZtBWnU/b6yzdsbjaj5AymI2ymOkTDLh/UxJ1ElXpD0ySmofgJjD1FaOi4DpYnRQeHLveLg6glk1dnv7lxrcs5ZObedKCDggggEq84CnTJ8ZioycSXJsrjiSkCuTbuDYdOPj9t+3t79sMfvG3zcwXLT6el5ccxAlkBVPp6o2u9oRv/s+7kPZKEMUiCIz4tURUNTOtDEyR4kuY3sJXVFVu+smRRRVN35WOFQSgTKyjsgFk0x9OFaR3iMK5IU0KS8Gxj0zafPLVapWLhYEzxxhQZdFoqoCfcVBmZD98TKjjPiyQYwNYkbAWAom5fMgKKcswuASXxyyKy99qt6zY9Q4BCXt42daaz5Zrt7hzYvQ/uWal0Lm8RJqhDfJA6NHQUdIQ/hARJfe7zn7fp6Zw8Rpgw95pdO9o7sgPkhAIoY2q2kdnyrJWW1sdUl2QemisYTn0H25GBIEEJBHXdnuzik/JsOinfDMXQhzGxd68TDkGaCopBCuz16+v22huv2dazHXv77e+rsXj99Vdl9k1KIFKYwMAbNAx4obQDSMD2VBR7LKGC5/9j701jJM/P+76n7vvqqq6+7+nu6Zmd2Z2dXS7JpagrkhjJkB3LDqAkL4IgBoIEiSPIjgwEdoIcCqw4sAMrtmNBDiTbsAJZeREgsURdpEjtktxzdufs6Zm+u6uP6q77PoLP91e11kvxhQAz4AgLamf7qKr/73ie7/M9vvGNb+qM+Nxbb2jP8Vnv7+/b8+0dgQ0kHirxUU1sW5f33u6hZAU3b98QKyCZnLByuW4ffvRAr2N5ZclWVhYFdp6dn1oyRXESExAn42cM7KNxgU+PHj6SbwaF89atmzLx/frX/tCy6YyMfL/89g84qVIopAaFNQnyAxsCw9rn289sbXXFZqam7MHHDyQ7VMRzrWbvf/CBzMpffe1VF+k98i7Y39+zb37jG/YjP/RDAk7GjATOm4effCIJxewcXgk+sWw5c2FVAjT0BrAv8K7p2McPHgtE5e/x6MIrDeYQxTLM3L39fU3jKa7ZH+9/+0N7/70Hdnl1bXuHBwJiIvGA/ezP/oydFw4EbiUT7AGSbx1rhXXOOqLoA1RVEivnDD4OvYGTxCKV9TiQgz3HuQbQx/fxzPCWAuACzDo7PrOHDx5Z2A9gBRgyVNAIxtinZ3hndHTXUQSLiUEzig8aPoaNuhopUqYy6ZTN5NN2VSxYp1u3V+5s2ptvvWb5PCzekKSEnKfIpSulsgIOlhbm7GB/x4I+s+OjPTs62JNMCxAfP41MesJ5yVXrOvvxwmMAQUONH0qj1bXt53uKWE+lJlSMA9YqxMH56uPYaieFguRYNI08f+6I7oDk3p7uIM5VAgOQeWKg3G6zR8OWSk9YODC0eMTVDmKLmTPDJiEKEEqeWwni7VuKPQe0YUjD3mWfEHLSI/yjg+ebA6oxxYWVEAdAy+TEYp6fW1IjAiscry987FSjSJJMszoCl/oAqTXdgTx7BiOAwDQ51Mo4iDBJF0BPeEu77bwTk0l9rWOtA5D0NXACFFICHn5D8kvsCbiAFe2GTz0Lhp0n2bgId3J6JDhMzvF6c5I9pvHcpWKAYWot6auTLMrA3Qcg5MJDYLKoBkIe1OQzx1w655hDIyazZHSNmvX67dF6cwb4/EyadIBCfoYM75Hwt5qSufB8xWRisg2srzAShl7O5B6gjlqEoQ2Ao9JiR8CUY8l5BKxogBjGz6qtMxLpFuc2oD57QYsBkAr2fYSQFOerOa4BeJ0Aa449ir+k8/IChBp7FgpIHBnTc3dSU4opJ69YDO0BJHlmDlhE/iSm3EhqydfwbAjWUFhNxDHfeA/yABvAoCNMwxnj8xz4g80FDPOxFJG/o8lnMMX+lp8dr5XwED5nNaOuweLf+YxVWQNeYTwvOT9yG6eK4PkAGGt/yX7DSVB5IjSayCT7vFcvwTyk7yFH7YyYcYCUyHJdQ56KJ5VSdnS4Y35P2wbdmg26sEV9Ak04E5CXwWr1D5BRBaQQ4Ocuzy1YmM/MkGVHbWltyQ4Lh/beB+9bfiKvxp7z/Oj4VAbrmey0dXteOzvDiJrv8lu5htfupdYejCuez9nZhZ6tDPVhrkcxYR8IIA+HYN54LTeZsfnZGQXxhPCZ85isSqR4UNrwrM7Dw4NjnWnICBk+HB0fj/zvXMKofO8C+KLGVU8xrEUNQZAI5yShNnjBMpSYBADIMjwaykqCe05+gdQVDDcNP8DGSNVC2AOegKwXgB+a7p58wtgTAB2ccfh0IrE9v7xw4OVIJs2apzdBBQIb1AGZgPwuDIKaNp0kXR5mwcBiKEuQFot8AGhEomJUCe46I2G1Y7nSqFsoHrPNO7dtbXNDHqsXZ5f27rfesb39FxbwDy2bitqNxTklTT578syur6tiGF+UmtYdOEbo8uKCbazf0JAS0BALFYA76nReM6mRq6tLqtFIEEZGyl2OmoaaiyEW9bUSaAUgoy7p2HDA+dG2g4NT2909kAoCoJ76qDfo2MDTUSAIvo2RSMoK53ieASy78BeY1Qrv6fbt4hJfUr88EqmVYLOvLC/r6ro4LwjIzOcnLJ+LS6oL0w1wj4EQli0oQFAcUJviT1lrti2SzFkmnRcTEbAJphRgE2cJZAuGJgBcVb6+3hLY1MADD7+t0YBB7NjSle7puZkpC3j6lkpEpYDBq5Lk8ePjI/U1nJEMlwDTlhaXdBfiM8XndX52IUuG3OSUNVptuy5X7PLqSiQP6oIgappR8qyGFwA6PUIpCEOJ6x5FVlm9vtIz43fNzy9YdjKvu/rpk6faj/RoJXrret3SuUmrN7vqI/DygwQBsUTvLRBQjU09TD/GHXBydGghv1ckFkAnzgMNklmPnOk2sKmJpK0tLViv27S9l88sGvba7EzWgv6hpdIxGfxfX18KUK5JsRSzRr1rx4cXVjir2k/8xI/af/Kf/me2vnHTMQDx1ZSLkvNwdiiFtGYOwPoTgBf3B4xsznwNkkaKxTGa8n1w688OV/o34if3iidDLk0OaQ4iSQCgxRKnqUJAIkSBI3Cjx75bOoFH7C4GRsOh3375f/1H9qu/8mt2XSnZ7NKMpmBM4x1Y05YhM8DC3NyiVWtVu2YqIOP2SbGlJhJJgVv4GE3l8noNc0tzQpCfPHmmuHQkA+jxjwvHzoRZLJua+Ugc8uHRlZeXgA1IvSDStydJCGg2yTztbtO2d7Zt6PVZIpq0yZmMvfG513WRsXl3nu84TyTSQjzIN1wxQuMKEOVYIUH5F+kQOr/UIQTYtrqypgtq7+BQzTjJbvJ0wZMmEFDTi3eOImwvzmx9/YYMLzGK5iIATaeQpbgpVcpKJOTS3tvfc74PDRezi8knly6HG4cuzwjfARBwAJGx+SPyLGR6FIT8LtgV/CyKdRpRUofW1lYsEnZg2f7+oXTwSmjqdCQ/xHBe0+EQvlpFJWNRgFH0c2jyc5gMQFGnCAagwIw9l8nowELSODM/K8kixtd3X7lpS3OTloiYPX38IU6ednNj001HO23pvykw+d37B0cqZmCM0DgAaHDJ8of3r0LSnBeYK0xdAawmW0NQlwYlXw/STq7LAikwrmC9UxROTE6JiSX2w8AVxjLUJxErGFCyCH94HewNwMzixYU8GGZmsnbvtVtmw7amZzvbzwVYlStc0kkL4BunGHS8KlyE7sXFuSRvULn5HTPTS2I2wZ6pNev2lX/7x8Vagk0lQ2fihY9O7fjw1IZdF82L1BDg9ebmTSueX9jZyamdHxcsiL+Jh4AHzINpmACZKKJdcU1RDpWZz5J9jFRGhvSArf6Avfbmm3b7zqsq/ABlSGehuIblc/vuHYslo1oPFDWSZTRIEfLYsO+xr//B1+2jD94X2ARwZd6+JmyS2w1NINLajRt25+5tmaPCQuv12paIZKx81VATD0OHBoHXI9NpGu6+k5PA5gGjZA1Cy+aPZBWj9EkmWEhi+X14N8UjITEgmTDTmHAO8QyRiFFQA/AoESjgs1fvvSZJE/4h+4cHYo/85E/+hN3cuKF0OsAMzjiAxYP9XU0x2Q8UZexLpshPnz5V43f31Vcc+6TXt8ODA+0L1tVbX/i8mmnn/dK3Z89e2PazF7Z6Y9mW1+Y/8/VqNDr24MGn8v6BNXnjxqq1WjU7Oj5w0qsYzXbdNYVDir4JKxTO5ZkFk4TPmO8Jhb22/eyJ1kr1umxv3r9vqURSe2Z7h7ANx+wjHalRvrZHjx6KSTo/N6fPEZkbxRAFxMNHj/V75hfm1YSOU0fZ/0y1KW4AkADiXSqd2eHegUIeiHAHYCWVkiIJWcgY6OB8p5j94+986MIX4gm7ffeu2FvI+y4uLwVuUs1QiKXSCTFu9veOJQs8KVzYO9/6tnmJ2Z5K25feftMqlQtNBfF0gKrPWkDaimkpE07OAsBTQH7uDk0ZE2k9L50No2YUoIO9y1ofF03smQ6N9MBjh7uHdrJ/YtFQ3IIjQ/NiuaLJJR4jF7B3o9wdSJScVA7wDtAGaRv3CAsjHPLZ8kLOyqUzm5qasHv379jm5orMm/mDT0YIk9WFZVtZWbMXz3ckOfjw/W+LOTqZTdn11YXAMtY4UiKKZPYez4bzcXo6L/YIa2ZmflGSnA8fPLJ603nD0FQif2nWGhZPE/7RsnQ2Y/tHR9pPsOYAygBXKfg5t5Db0rhpWh5LaA1y6NJs03jHo37LZ6NiHOKb6JjBfk2BuS9pbvHPQw5cq/Gsavo8YFzymQdhigwHuhOUAOzz6p5JpqfM5w1afjIvlsnC3KICLZDuecwvE32eIeApjGyKGEA4hk7sG0nXYUqM/LGUhBlxSXh8sWMsD9WsubsG/0KkoTTezlTdsXpJOnVBEjRXNAGAIeOkRIFVIfczlfo7ArM4N2HgOP811vM46RDD+7Y+WwAhWAOA9sjSYaXKRJgBgSSVJO25pGNejxjLLYZDDkhxexCwxSX/yUcz4hhDMN/HnlzjxEYOHxiO8oxptVTXAApQB42lk+y7zxqHzywqsEfgzh2FmwSDjgk0dAEA1I3JFLJgUg0Z7uEdhrQQr0N8WBt6jzDsNGzQUFVu/y45tYcZu6nOoPbiInEhHj39fNfcuGh4WN/8GfuYyShfZti8NsfwonYCwHEywfHrhv3hPE4d6OQ8sRyghxzZMff4XCSJ7JAiC+jkAEbZP/C1yAVhjBNIxLPz+6xarug+xF+Joc+/DozwS4Km+oSBnEBGJ8mktoIpx3qUx5ej07khMh5sDEphwOFpFcYzygHnrEHWAf8AsgAUst+R7+xsP7KToxc2VChFTCytfodEN+qentVhb9erYn8r4c8ftNXFZUuEI2g4xXTJTk1Yo9u0g8MDOz+91NAKxmsmN6mEO2RdR8fOx6nTRlLGHuO1wdCF6ajVY2eFS7HKGSTIWzZMCjSek2a57KQ1Ma5vMKDz6b5dXV5VsBRDU2TR3Kfdnvt6PnsYsQBKve5AQx4lJiP57rRsbg5VgpMtIukfhzm42qejJt/nD7kBhDzComKhwFamxmYPOi9cVxfClOOOwFeI54N9RhLWJimnePziSyzGIOxPErc9Vitfa6hHDSaGnp/Qg7rzRh2dN7Cr+Pn0DmLelZFThhUUsr6+Zr12S2Ee9A4ez8CykySaci5OWCKKXyRGRB4NJoLxkM2tzNvrn3tdxvwMRBlePXz4qe3t7djV+alNZ7O2trRslVJVzK0+w5rLmp2el1VPIaebzE2oL1iYn9GgEtYcIVsw41C4rK2vyuSfOpteCQAP1hpDRBhHUmt4AxoYUDPbEJuXuDXqHdvZ2beLiyvdF5x1AH/tbsO6RhJfzuYXVxRIUryqKZFSCbiDoRvqRaPW6vStUkVCOpCahC3C+TYzlddzdwnMDJJ7lkkGLZ0ACJeQWnUB+5XaB1Dr6qpi5VpTvqvheMo2br5iE9kpETGoBqTskBcvIRyEC7EGIDU0tQ4GAOY6l11KZCQYFLiGoXs2lbSwD28/WL5RMf4hC3AX4DFFXSS/ZqV5J3S/cRbh5/XhBx9rjc/Mzqt22D861mfLXYylQywcFAmDNUQvzSLl7gSYZ/gLWMvzaVQr2me8XwDyaDyumgwyhksGJvil7uT4ExMG8XUXcKuFPcKsReIx9XHsFz43TlzOUb6XoRNeZqmEA+iicQavzupm2G1bNByw1bkpyyTxlWNYf2ary7N269YNN4BMR+UPxr6s1Kp2ccWzJlChY+9954F99Xf+0L749pftP/+rP2c3b24pdAIlFm+WoeXY95Ezcgx0jSXiOstHPnFid42k+S4Z0oW6ROe/L0v8NwKE+rN6EVVODUYAACAASURBVL2r46F8C0b0PsVoA26N2RFiRjhgS94AGoo6s2ZnHMqW8Vi3PbS/97/8sv2TX/2nVm/X7Wf+3b+oy/6bf/yOktrK1ab5vBhFBmxmbl4XyPnF6Yj6T1JOz6Ik0EE3H8KCcelm+H688eYbanxfvjhwRppeU/MDC8NJ80YFLCkhC4uahmCyDL1dZqxKg+pZow0I5mQAIOBowlPZuNLPaOxgGjAFkfGsDAGD2rAwFCimoJXSnIDqU4DwYYB6M81nIgWNmZ+5t38g3xGaO/49M5Eb0eiHmv7kp/JKf9xc37Dzs1O912TaReSKbt7BLwtvEWcC7ws4bTqfHXRrAAoYQtDYoZJToHCo8VHIGwb5I1HoDSZ4fr1mTNLxS9nb39VlzNSQFMfFhTlNAmAu8XqZKLEeOOw43DITGU273CQ6pGaJC4tpMYUDIJdMzYcegSYc2tDAYeJh+o0mP57i4M7aFtOkdNIyiZAFPB37rf/z121rA1+HebFcSLjjvTEVlvk/ElXAgIGLFsezodsHSILJAKWXw5A0PjwHamJ24DPGBcgf/o6mwLG8nIdIS15SgAwmoIhmCzBMdGLp9p2EishkzFthxhweMWmpahpOAYUPxdzctHVaNXvrrXvWaJTUXFKMIfV7+mzPDg4dsOK8g4Z2clZwPmn4qXQ7AnQpujbXb8njgsvjo48/svWNDdvYuKGCnsIerxX8vi4KRSscn9veLoXBhQMyVlbsk48eSGYAAwrxKUUhLSbNgsybkf34/Sqw+9oPYevIu8OndRuOJFQsrG/dsh/8sX/L8tOzMhVmnQH6IbEioYnpNI1SdiItg0xA10EXJhwFg89ODk/s+dNn9uLFjsCtSr2mNcleA+z5kR/5YVtcnFdql7uceKYdG8jnACmPi7XGswJmJecM8ljJarS2MVrFELnjJE/I3+ouUQlfOQo/2B/4HXHpQrvnNcJwcn4pJkkULBJJO0NBFeq5/KTdffVV0b7/1W//jn4OgM+rd28rQZViJYVhON4ahAxcnqmYA3xlbfBCAQO/+Y1vam+8/vqrKpDxYUIKBmDMdBLD1ngyqsIDIAXWFv9kJ7O2dWtDBQ/sLV7nJ584cGt5ZdmWljAU78p8lEIcryR5FWJIPJLFAGbs7LxQc3oDY1i+p98WQ+jo8Ehn1J1XXrHsRFZA3x/90Td03vL9X/rSF63brsuYfHV5WUURRTmszbGhMZ8/jakMxkcei2KhsIlElnBNJJInGj7ey+EBRsGnls1Nak8x4KC4Z7ghLzSYGpj8D4f28vBYPnU8KyaL7Hk+U9iXTOthl/G1sQQeg86bDFnDxfmVPdl+Zn3vQJ5bd+/etHjcL5HBsM853pfXIOdbD4AhwjTdb6enJ2rAXUPrWBDjpFN+PoUPzSPnBeeWPgtYmZjFkjDn8dnp4Yk9+uiRpeITlknlJHMpXBSNWWGjTfjBUCwmzn9kAG5whJwHiXVDQCj3KnKYXAaQKGL37t2xufkpy00SwAGAO7SnT7etUq7rjGB6zUR1f/eFNZtVeVY0my6ZiOm6PKwmp+Rbtv38mdKqOLsZ7rhnyoSdNKyhWGWkZ9JAI98ERFJCajQsZgXs1+tKWdOtXG5K+xPADOYK65S7ifMTAHB5eUUsUsx9y9WqGo4BsoMscgV3lzofIphyNPFItfA6hPE2ML83ZrUqQxjO5qAYA7CkYXIBcMXjUaX40uSGwgTDkJw2q2Y4NzHlfBg1mOWsC6hp0jAhiOEwnk1uuMEf53fJ74YZOlSKpWsMuEdIaWzodWm4EfDra7TuR+CLfMb0/mC1+8U4ZE8BOCncZSRr44cOPHh4wUKNakjmJIZ4NTm5JOADa4zGmn3AZ8gdwh8HTHjUQDtGk/N2cq/JGfnjC8V/c8CX8/JR+AwMr27H8X1kK+GYyC6R0k23x7I+GCFyfGIoJNlUUO+Lvx1/drx+1qNLeRynITogivfNz6QGoGZEis3+msimJR3hDKcOAwCdzBMuwX4DKOTzxsid9+FqMjGLJTd08kneM+xG3guhGgC0vH8x3nykEyMbdaw2zip3r7jXzWsKS1puej5ic41Yb/qcRuw6JWg61M6ZwbP3ATIF9HW0VpCzjy0O8NZz4R8wgxzL3P2Otu4UhQ+PjO85E+l6AbKpx5w9hDM65n8Y4ui9yC/NscPkgQaIh5cWfqqAltR5gJLy6mLQMk57dCmanF+fmeSa80dincMWJzHt8OClVctFa9auzTNoWtjft6C3b+XimYaLSJyO9w8EvsFapP5kcJRJJFVLtFt1i2LyHvDY/sG+VcstsVgZ3paqGLPHzSMmY8TOzkksRHqUkzwPC5Cr6zM7Oz/SWscDKxwEkOmK5dfuEtAStZBkfHGbyCRl8cDQLhYmYMZ553EGyyS8hgwvr4Hn5VXRqoDRYDs+rA2cJDWbw+oioCAN6iiYy6oDRxLedHpCYSUwTWDt8r/I3Pgi1dPDvi3Oz4vFhjVIZiJrV1dlnVVi0AHsRWNi0vLLuZ/n52ekAoFtzNAFQCYEkOplgBN0gTtiizOgwx/JLwZqtYxfrJMsU69QO/B5sy4AZ2Dh5CYmNMSmni8WLyydYbjInsdrlPXCLhna1Ny03f/8fZtZyJsn4MKoAMZ43wy1CW8pw1xud2xpfsHmZuedB9bhqe28PLZKra33z++bnMjY/Bwpd6xN7uOqtToNK+HjNJVXjcSZQ41fb1Tt4vJCDFSeI3I/aiNAEDw+CRbp9wlISsp36/T0UublfJbJdNqZ95eLWl8A3/n8nIzdT05QTACSBlx6r2QbgDktK5Vd0I0CGgh9CAQ0BGEA4eXTGJBoHLWl2YxdnjGkAexqWSLm/ETx2+R+ZvuXKoCcQfNHsT2YstUbW1atd+ykcG4rq2sastEbIZfHEF9DxmjM/MGQlUkxJxDK4/ofQMvCyYnu0zBBEZ6OZSecfxuLEzIBaYaw0CA9AJ4DZgFub2xuqLd59uy5bCZYbyRZY+tzfHIqMIyanQAwws2oz6mBOe/Y8/S9DIXzkznVLdxH9LtYVQC8ffTggUz+X331NZudnZNvHWFpnMHUvUtra+b1hu2bX/8jrQM8eukR9w8PdT7Lp0wm/i0xF3udlgIPQkG/1if9BmElmUTMVpfnbW46ZyFPV2dNNps0nxdQuGehsEeBOTC3GPhy3sYScfMGuKNJwvXa1772Lfutf/l/29279+znfv6v28bmTQ0OXRL76AwdDXckgR0xclUfjoyTxBYe1Rx/krUF+4yhSmBq7U+tNvxTf+GfFVDz/Z/73X8CzfP9IYeLLlq/30lHODkpZCgXmQbq7h86uaLXGdZSrHIJcAGz4HwWsL/zt/+e/eqv/Lp1h137b/67vyU52j/75/9c0qVSqW6Ndl9FOgWh1+/RVBdzP2gRmjYiU0TyRmKcmhqmIR6Z2TFBAdDhUuESpNnBdwu6JKkUFDoU+DRngCv8vJcv9xQrTSGEZI/fQ0NNQSszz/7ApmZztnV73U0JmaQoFpzPguhtx1ACYAKpDoVoQjKWy+ZUaF8SKVwouFhm+YG4zxGTQuJM+bsnT58pDZHXB6o9OzNjW5ubKgJz2awOJg4FLjNABaYYXo9jywDk7e3tKpFkLB2FISbzWCjRo1hwAB0mAzTdlWrZRSv3hjILhP01TjuhQAUImp2fEaPquHBiE5m0JEgUNYBVFNNI8M7OL+z+/dcF2D1/TsJGxYIRErTcVBM668HBgT4fZ+7uil7+nfeCASdyzv6wZ+VqWcw5wK35qbwtzeXt67/7/9rF2aHdWFmxZs0967t374jVI/YPAJwHAM7FmzOpBlRjPa6srgqQQmcOU4yGAsCTRiI3OaFmh2mEM/B1aUu8boo3QCs8lMaSjKGXqO2GJlYUjiSJ0eBEwzE7PceAGjlLVXRrLvft5zv2k1/5iiRrnXbN7tzZtE8/+dDm52Zsa+umffjBh7a7e2z+AGAAE566ZScnZd7PBZmfQr7VE+0b6ebVJUUcX+uMcvGU2FhfHwUaBOTpAwMRn6Gz06ImlyTOvfnGG1qrey9eyvy9VWvYQEUpUxKmiy2BgoEIBRDsKmdYm06lVaz3fR5R2GNx/DLWbOPWlqVyORUSFFvXVyV7+XxHa5bXvLi4KL8pony3ttZFsSapBYo26xXPmvffe8/eeeeP1SRSLHBwEOCAVO/+669ZJOz8U0ZotNYlZJmhBUTTBtzAtPvx06dqRlOAmMhZYQidn1sqlbHJ7KT2J4XeyfGx1iwTWi56XjvfxxpBdgGQRdQ0RpqOPQQrzEl1SEKi4CX2+86rr9lJ4cx++7e/KlYPqUw/+iNflu9Ev9O1dAz5FDKlrp2ckjhHAiXnDL5UAFIee+fddy0SCdrajRWxQFlLBBh88ukjgQpIBUNhpAnOuPrg8FiJS4AvmIfLZ2okW9rZea61gvxzeXVFTRSgMSlDiVRCDR4sJNY17EzAiHfffdfm5hc0mXvlzh0Xz12va9p5enpqd+++KmkOzfnXv/Y1Te4oSN54/Z4CDJ48fiiZA6ArDAKaSwom+eVgIO0BBJHTmzNQ9jrAiSHF2INRiYpNvAFh2w0FNAJKUJxVKxTBTT0vQF+aQrx6yrWKBdiXxaIYCEwKC4UzAU/Im3ivGKXDGHTsGbxrhnawf2xPn+7Y2eW5tfttW99csTc/d9cC/r6ippHsAYyKIj+SXtJg0kCQVssZCasEkF8eIQMnR4MZzO84ODhyEmeaRGQksDb6fZtbWNBzffF0xw5fHloykrbsxJRV623FwvNeSBwqlasqnvlMkE5wjnA28vwF2uDn5iFNNGhTk0H7gS/dV7KRefpqSJ0M3kkLux0GCnUxlfCxOD7ctxtr+La0rVA4dsEKva7du/e6PmuGLyeFE7u8uhDI6OPZmVfSkEQqI18sPPMqdYIe8PcB9EZKE7TTwqmeD80Yd42kXcjgDRlBxjLprFjSZ4WCAHDANgYn45RJGk4191orDvzkrOZzp9l3yZsAfXjjADzGxPyECcZAhTuMOHr2KGwNpsWcX6ypGzfW5cF2cnxquYmcJRIpm59d0AAAiQuDIZorAb9I0cIutIJCFmYgz5B7nUZIJbLXgbIOEGOA5LyL+If/H3YR9wrABWwcXhP7gjfFzx97e3H/899kuky6FgU/+6/VGHlmunrEgRuObTQGUXnPMEZgxMmgnAZb8liPzgYm6DAv+HdqjnHQj2MWjX26XEIr57F+d9j5uSgVEc9NH3JHJ8tg4IilwFgCCXjHegthADzylGL4w2txSeo8O/zPutpLkhPjJzWSSYpxTfKWADDWbs3ee+87Gv74fW07ONwTqyZK8l48bZubt9X4UrdxQXDeCtjTlB3JPuw3l56q2nPk60pdo5oQP6wRI501AWg2NmHn9+vZj3zRAP/kOYcJvnwqvU7Grg9xaC3SO2s1NczcPZxpY/AP8MUlO7pkSDEtJXV15sn8PUPDMcvMgWBeAWT8HGppySRZ6zRS+nwHWiPsGSeJdt4w+lo8bwKOVcZrGPuzcefwdQLiVRfxMwBkXeiF861z5/PY84tnMd5LDJpYBzDzvEN8I69t0Clbu3ph/UbFhu2mnRwd2NVlWQ07wSAYWMMMSsXjNpnNWDQUsPOLgu4JXhu46cbGTbFJjs/OrFQFHIhY8aouYIuPKpOZVHNMEw/rmEG4PNt6yD1jSuaDDVgoHMkbrtHEH5aAAwy8o86bUKb3BABVdG5w3zFgxaMIm4T9wz178MlD1RCT+VmxP+vVus3OTdns3LR8vGQ47+HsYwCK7Dmg5DXAMRilgBz0NUiqUU8g06TvIYEWn6/jk2Obnp6TBB6woVSq2tAzfm0RC5CE64OZvmLJdNz2Dw4F3MQSKQH1mXh0NOgDSOtYp9eRV28ykbFQACCobe0GdXlDNi4kEJK6Tt3KEBQghmEvBu8u8Zv9B7jatUl5JlVlAj6/OG+bWxu2vrVhyUyCTkfJ7426Y+fg7fTgwSdSp2D7EgckmZ62Uq1uZxeXVrxmaB4z39AjZULQ57cN0s2TcUndMCenpuS+zE1jTTGhXoIgkELhRIw51g/JwfisYhPDYJTPA98zQLhB32fhELYwLzW8A9yZY+Dp9dp1iTCXlM4E+XN1Blap8vuwBwnKcJ/nQw3QaPbttAC7vKRBgWSDmbR8wNrNukVCfpvMZQRkebrUsQ9tkaFRLmntVlVm+Kyt45MLSTLj8YxF4imrwdDsDGxmftVS6by93D9Usjd1KGnapHvWKo1RkFnWQpGYFa/Lzty+N1BNyDM63NuXlxp7Lp0IWSKOWiKqodbmzQ3d7Sg1MumM1ufePoEPHpvIZXW+07ug1gBcB/yilqB2Yv8j+ScNFakj/SF1L3UYv5c9xp1JEumtrZvOX9WGkkRyn28/fy6glv03v7Bgx0fUUM/k2cvPh4VJcuSTR4+s1+7q/WAjQVI65w/9Kmcngynk/6WrC6VJRkgdh9HXbmoYMZvP2p1b61a5Orerwr5N59M2MzMpRjpeovjwDYYd7Q/sieSliAVMgiRon52eXNnv/s7X7Xd/75v22r179tf++i/Yza3bwg2kJxt6JeUdD3wEaI1CPcbsYjFzYe068MIl28LcGX0t7yPyfc+t7x4w+l76ju7V4ZDL2Bk1m3yIiNp1XjbOfoP/lecBpFtFQ7sJBCarjhpPhG3Qfglw6x//mrW7bfuffukXdTH8y9/6v3RxXV9jTo1WdyDvAKjDA2z8oI738KAiBtj5G7Do2UgCtYpFsRZk7KyiyquCBqkHjRUFH4wQiuL9vZfOZwWALJ7QRUTjApcFdBlpCq8aHxcKKKVFXJ3a0sq83bl9W43ixfm57e/uqjnkveGZJWng3q4Sq5zMBQ05AEhUCTNMsSlQSdyjuYCphnk2SWE0JTRuFNMcxiTYUYQdHR1aOuWQew5w/lAw4/XCH0wWKcZpDNCIy0MgGpH/lePZm0WVCNVRwgwTKk2nhi7uG9NPJvY0zUyYVDgDaIQCdvP2pr5uZ/eFTSKVvLzUZwFoCIgIA4aCf1yQUIDiqQO4g4EkDSsT2d3dvZHJJsWbkySNTd1pUPDHGXoGtru/q3QtEj5urq1aNOi1d7/+exbyDW1+ZkpA3Bc+/3nLT2Y1teLS5KCE8UPhx7ROSUby1oDRMy1AkGkDzQT/LZ6I2tV10S6LFwJakYxMTU2qSKB4573QEJSuyyquw8GImBzF0rEYhIrw7Q9teWVVjTjvn4OUi4WiEWZVqXqt/bG6sqJCDKrtcNhWDPXs7JSAg5cvX9rz7V2bmppTOh2RxfOLiwJY8HZAyoYEDzo7fjvNSllTyuHQTUR4Xpg3A5AgR6LwIZ0F+jTeNPjMwFgTc6qPH0PUOkhPG01rVmoW9HLJtJ2xZ7ety4miIENyJRP0SNRW1tcsOZm1gd9rVdL8bm7Z6vq6+TDGbbSsXKrY7vOXdn5yoosWT7zXXn2VLsZKVyRFkjbVE8BH+iGsHKaQZ2cFe/zkkdLTMpm8in3M1T2evqZV8UhYpve8llQ8IUCsCUPTa/b8+Y4kBtC0SSDFt0J+N0hf+z1NmGiCiSDX5N0DOF6S4TVNAe+RQhU6POfH4f6u9ioGpOwdUvpIuOFzw4ODheRSR722cmPTHj58KPkd64o0u9deu20/8PYX5E0RDzt/MxJxmFwr/jqd1r5ncA9Q9N5772lPra0tW34qZz5vSH5p+HjxDJAXkGRDQ4r8gKKPtDqkgnhcMLGl+OVsADSG/YA8j3hltjtTtmSGBCMaXxL7aLx6kiPRMH300Ud2c2tLZw9F0nWxLHYq4QoUkvMLS5qCz0xN24vnL2z/5b6mc8iVMeaHnYqXFgETom6DVo/S15y3YE0gGh4c7HPWGOAVQDhgCAUgSUbjc5VUL/za+PvtZ88FWLGnmFo7Rl7KsS+RxoyaPBq8wvmZ1jcTcKaPdzDCDwd1B42ncoXTC3vyaNv29g+tyYQ0HrFkOmyv379luWxcbCiSr2De8YyvikVrwKARMyEhsFpeVAki4euWTmUEaNPQUvjRHGIwz3/HH4NnwxqDATg9NyP25zd+/xtmXbNMMmdBf9SKyOo8fqs2O3Z2eakmFO8OGWr3nUm0Y+qQ0Oe3q6tLhRb8zL/z52xzHcN1ABYnrea5alDSQZpFQjDJVjQMTes0q/b+e9+SnGdlaU4ydAx0AaXEekMqAaBWq1q1UbV+hyTVpPU63FmkdZK+m7FrGkaeq1i+7m48PDy2Gsm7pB2FnNwOcQZABMxNnm005JIf2VOnx6cCPjirGDLQLDo5cUheIhTnTmrmQmkARzlHBRoI5HKVEn5a6ZQD/lhnfGYEaSArxlgXCRPMHD4/JLCSn3f7Ws+TWfZUUCAekgX2/9LSitakxtbULRizCwgBZHLr2kmbAQ0raugBCRzgRCIqn0FU79vnd3vBAbvOYwd/JF6nhiCSeDs2qvPhC48MdofwB8W8kV/fSFqrO73npISsTQBtGB3ULGL5InvqOCN77hMk/gJoZNTcdFNpmFqqw5DkueEN70c/GwBRpvLOE2ycCIikBhCOgv8zCaDHGd5zhjAg5H2JfTliL/O6ndwDkAFAzC825Vj6KMY27dOosWANbG8/U4OVySSsVj22ctmF/aSTWZuZXbCFxRXdGXQdfOactwCQSEthIPG5AiSNU+RgXfKe8KiUlULQSQpZVjRZAIFjlhdNLs+J98SwEh8f5y3GUIXgEdiJQffN1K2wbmQiDzOPlF4Gi3iiYuQPex42XkRNEWCRGGIkxgrQw5gf0NiF1nD2A77Jk3QkUeROYq8whFI9zTBn5N3lwn0c8MbvD0ej+n0wrOUTOmLZAa4q+RnvOLEeeY8umdl99u4+YZDqmjyIix7tL+RBrBvkYvzuUMBrg07VatcnVr08NE+nZq1y0Y5296zR6lupWrd4KmWT09Ou5ux2DHXw5ETKTk4OFW5B/dBqkLidtFanawP2DTWsL2wvd4+t0cCfkFfjt1lCKHqYdOMtGrLr4pW128jbvDYzlZNVBXU+g6sXuy/FtB/2O7aysmSrK8uyYjg9LnwW8LG0vCiQmbMTeRf75tOHD6078NjszJKdnRXtulhSOMJENqW1BLADWAvrm0HcGJCOxGC9wfjy6MyDSUz4ErUioBC1KEAwnynnycnpufYljNxanYYcnz7MrU0gyp07twQovXj5wrywfnsDPXfOetjqsAjxpsLbjb1Iy1OrdiwUiMtupVS+Ml8AD1R8YpGlmlgy9DxioJOMPqBX6tl54cii0ZBlp7Lm8Xus2iTF1mdvf/lLqgFYg9Tzzk+1LaY4dV693hJwxbpAacCQExZ/tQmbtSemWafVsdPDY+th2ZHKWDgQlMdouVKy6/K1ZSbStri2KL9jmHEwycbJ1gzfCDgolxtWvCzbyemZnV8XBQ6Gg9iK4NcbkV8WAB89ViY7oTMF2eX0ZF53VbsNW9PEzsIsnvWN5zLsZ76nP/BbvdEZgZ6O/Yj0Pp/LWK+Df64b1vS7dQtbze7cWrHPvfmaUhM9iB/b2LeUtV6qtY5+TzKTs2KtZpdXNbsqNS2Rzmtd87wBjwuFC/ltoVIAkPKHggqNKpYq1hvAlow5T9j+wM5PC9ZBFgwQG+jbxERSdRVnF/Uh5+ThAUEOQw11GMrwzNr9jnpEngXewAq5GbqUZoCdJuzzEH1NTqASPShkBIBbejJk9IDsqJCQ4VJrcB9xLh0eH6lGvnv3NZc27vGq5katRP1YvLyyRsf1jo1KTRYm1LgMtFBJuRqfQRR3Jn7T+DE2LZ9LWyrO7+JeMEslIjabn7BULGjXZ8e2tb5kd19Z155MJSMWiwVs4EHiPrDeAA/WURJxr28trfuw7e8W7A9+/4/t29/+0La27tjP/fzP291X7+mMZg1ghSIvLVRcIxKXqy+cB5fY+FJoaZNqMDcmzwgQo4+EHT3zfUP57yWs6rt+rZ2ro6GMOz0Ycbft9BgvoRnJl4CwHAnQFaidARRyF4vOn7F5JswNasW/87f/rv3K//5/WGfQtb/xN37BXu7t2Vd/7/d0mM0trOjQkylfB9O5lptu1ksWhL7pJ4a0OZpqOi5APjepyYUihHuYpScdpVdFGtRTisSgErmqlWs1QJhjVkleyOK94dhQFD9QEUHP47GILSwuqEmlsIglwhaNBMXSuL11WxOATx58rM0hI/dE3GbmiOEtqMgkLYIL3hXTeCDhFcNUMq4LEvNjpEMAa3OzC5afmtb0ikJzb29PBxo/E9CADbe8siJzwhcvXuoQ50JmCkcDSDGF/xLyS0kNY5h1DzVRYho4mc19RtXHzFs0ZFKgAAEHptfFwUcBRhQykzOkPXjX0FgBDhIDXb6+tsXFJQFxNMew3fhDM8frQYII0HRVvhwZSwY0qeGgZZ0A3KAX34faHo24dKl+31ZuLAt84mLks0onkxYLBe2ycAT51H7w7c/bKqwVfM2QiiaiKqhg8xWLl7a2fkPF/+lZQRPwDO+32RKgxspkokcTxsFGquXx6bGAvvPTohgGeCqN5W9LywsCRPChochNxVOSGfrDPVtanlehWLy4EhuA9wOz4PikYEeFgrW7PZufm7cXu88dE07GtEO7ur60qfyEZHqk2ABWKfUjmbHJPMAcqZIdAZ8PHz2xg4Njy0wAuJmSalaWlsxaDdt78cKSscyogW0L9OQ18g8HORKFeBzvkpGOfMQCoBlBxtlqNGV2jkyQdcFzZOJE+0ahjRyMIikZSygRcmX9hqWyGXvw5JHlZ6a0BpFnsoH4nSUA2mLJdp/vqNkaEj0cClo2EVOxzLppdZwpeTyZ1mStXK1pPafSSbu5uaUJ3rNnz2x944YAEYoPLnsS9hZm5y0eRtJHApPH2oO2ffzgE7FmkDh98OHHmuQgHeBn4vOGHBQ22fLSkhg9+JkAsJwVTtWA8HWwm9bW1hTdDNtwZnpaRQGr/r7u+gAAIABJREFUmfVTKBQ0hbr3+utiQyDDqtSaNruwZP/Pv/ptiyWS8hcIhmCPhG3r5rq9ce+eQGSaKIrEp9vPRpTviApnOKs0eV/72tcF1iwszdnq6orYgTBN33n3Wzp3KNjFkoRSZEgkz+3k+Mw6rZbdfeW2JdMwIB3gtrv70h49emy379yRsS2XM6+dphT2Fz5NRuPmGVgulxHAwFSOBvG67BIuOWud55rHcvlpFZOch2srN3S5N6oN7V32LXKXEkDxYGDzs3MCuWg6KY6YGNNU0cgdHiMLR7bumGOcAZy/NF/se8AtGmMa/nKtruLw5PTUTk/OVDwh2Z0kZavTtDM8E5EO+oYCt/BsyE5OK9Dg+YuX9nxnV1R6zp7ZmWmx4jjvuYlaja598P4nYkqp2PH1LJdP2f03bttw0LTJXFLsLRoLJrQwkvAxUQBAJCLgQlJVzjiS9SJhBTYAbjnwAoDBJZ8BsvP8AJ6R7PFZkQ780bc/Mt/AL9+5LB4dbUY9AbuCpVypScLI2QSgABsaBmo8nhRAgDdGq1m2xcUZ+w/+/b9kPk/F4omgmlKAAc5phjY0xjAG8ZgiKAW5Tr9ZsRcvnlvh7EiyEfxPYEuxP9rdgRLA0pmsZCJQ/WHNaCLvCQogRz6ptFhJ/CK2e7CnmHQCMfAOYXjCPcRnRNIvDfjZJQ0MnpMtG3QHjtkUcGlwsKAAdZBtU6BTSNOkAzQxped3AZJQsJOkx+QdYJP7/ObNm2Jf1uslA2ce+2LANIJFx3SbIhpmBl4nsDvDYa9Yr4AENAD8XAYrASQNQ4ZBHltf37KFxUXL5CbEFOUMpNlT6MjIg5FzmjNNwBX+SUhmO04qSQIbJTHSTEB8Z7TuZGSE1ow9TPjd7BmaYIZ13OsYZ9PssSecyTiFvJMbc5dxNwOccHZ8Nm0eSXtZQbVKXcAXny/fg8xc6Xkj9tAYLHRADybxLgVRNhKj6TT7mjMJFhD+nWNvEtYioIwLcwjq+xTWQbIwbd9IogcAxBrkDmQ/cKewF/jMYNKyfmnqacLVeMeTkncB/lP/UD9FIzDqa9br0nAN1Bhubb1iS8trlk4BHCC7w29r4JLGAiHVVzR3nE+8fxmsBwNqgqpVJzGTn+jIIJimj0ADDNA5m2F6cWYBcMEyphbCBkBJkbDWMF6n4cHmAF/VIM02abpIlhnCwEAfaJ1QDwMoKchkZGlALQQLPxgNa2+Ovbz4nGkiuY+cpyIMRX43MrOEGLSSX5rzehI7L+SkzkrvRaYdgDnp113ufMKGAn0Fziq+nsGyYwlLdutBqsWzdwkQSPrZWwyE+BJAGs5xEs7wmXTCCCRCPWuUCla/OrFhs2Sl82O7KBBm4bcwgIjkhwi7+9ZuNKyj5FzqVVj9Dd0DnQbPo6a6xheKWJQ06ioM+4BdXlXE7OKsgw2nM6GJKoLBYslOTg8sN5myiYmEnhcqiGa9ZcenR/LY5Mzm7/GvrZWr9vTxU32Gsh8Z+a+JSRINWWoiJVkith/Lyxv26OFTef/BiM3nsi4tuo8zQ9CuixU9YwU/ASSGAOS8YiChygDkRsaPHBqFBmxqQpUEtOenFJrTbqMQCFinx+L3yGuIIKdWo2Zvfu6e1AHPAHerNYFbrBFCqszXNxQCgFu6JbS3/XZ2emXeoZPGMQD0+WHX91SrUS/RZ1Drc/dT57En2dvdFtYmWVtdX7GT8yN7+vyJPrvl1WWbmZlTmh2y0dnZGfN6CfkIWrmGTQRWDk15NjKoRnIG0MFm5r5BvYB02gTM1a3BkNfrt2xmQs/67PxMZ9qNjWXL5FICGVFNzM/P6t745NPHAhAzqUmRGQA/GXIBeiGt9/nC2vvIKWEH0mtwdwBYtRt1i0tOi78XoQGwjbwiRiBHo4esk1aJn2McW5K+HR46gIg7HYbZ0sKsmFndTl1sqXQyYjeXs7axOqs6PRwaWsDngkF4BrDJdvePRUTITc1aqdG049NL+84Hj+zkvGTeQMzSEzmbmp6zSqVuTx5vi8TB3c7wDe1MlyAqQg98eNcO5OvLAB5gEkloKNiXsX1mAluBpC0vzTvVwcmJBfxh1bQwEWHunl2c2flZQUMGnhP/nT0OiIaygDsZZQn3C75eqCcYAkEyIN0zmYprHUPQQEpKzxaLxjTYvSieq97hnrtz547qQF4DPRtDnydPnlizicS6L49WrCywpZmenbVzam9Sn1nLQ3yc8TXDu8xjN9aWLZWIWa1WFjEhE49Y6fzEMvGAfeFzr9lXfvzLkoeWSkUBjr1eU0NvhUlBRCF1OBFzXnnIzyst2366a1//g3ftO+9/avfv37P/4q/+l3b39fvqaeTrSTr18F8PVdzwbMzkcliFu/PY/O5/XTAIS91hF5zF0e+DW981XvQ99Q2ti4Mh7CGKIZmbcnkHuWhd0QQoxKSLQ23gJbHDUbtlUK1FRboMhCmP/fLf/WX7h3//Hyox6j/8K/+RQIHf/YOv2d7hkSVSaYFSsK7oUJjicFm2Ou6A4+eATI9MvbRa8eByhY6T81CQl6qOeVOFjYOUJB7XgmUKR6NIM+4P+y2RTsi3CpSZiz+ZSCrBg+kTRRqRxCDRM5PILPDCcvKTW7e2NI0AKGKSxOfwxhtviLVA44E3FJcA0xcabU0amXAFYSk4HT/N5eERlGiii2fkYeG8m5BRuVQiDmU+763bt9RIbm/vWBT5U8MlwtAkwjBhwgSzgqIPhhOfu6bfJPFh7gslNRKSxNNNl2EkxCwSQrLktcuLovVIrPONUpLw5fLj6YEPQEexy91OQ0Ui1Ox6g6lGRQesKN00nqGQK/D9A01xuPhoVkH3JzITeu94Fp1fugOUSzg3kdEhxkWCaSD0WV4zANfB7ktp+W9trdt18cy++OZ9Rdq3G1XRbbngSXpMT5DCk5V0CVaAUrfQtw+dLISJJ78XsJUULooL0ebbHRUGvA4osHgCYDAZDvrFFOT5RYI0QwPbvLMm+SxnH8buUKufv3ghf5lKvWFPtp/rYoUO3G027Natm5oYpjMpeXGpyZC5MM1f3UrXRZmne/xemTmSRImEk8lfMp23RoNnEbZ6pSnn0cuDPRs0OxYOxGzQ8VmIZEFkDaRq9rvOiwRGQW9gsWBExYbz6hj53pkJzHUsA6aEGN2GDDoUMqqxz5F7LlExx/gsAYcBDWlgWW9qZpBoNWqaOgFsUxjTXLnCfGABL41Q2zysJdKd/KGRmaZLcuJ1syZz2YxMSZke39y6pcnozZsbMgcHAJJMmOkLheKga11z5sEymI1EbH9vX4y5EMbvzbbl8gC9JPXUneTQ7yLLYXDhkYcnU7/btmYdz7ymTebzVq6StuWkzpLvINNpAPp53Zr14Yfhs0Lx2rjTHz95KoYV46f8NKafQU2b3rh/TwAPjFAudZh7KhpiMTXxMHR4T++994GYY4DEt7Zu6fVigPv++x/oTFpbXbaF+Vn9XABx5ILIEi8vLuzNN+7Ji8l55HjFcoLxNzU9bbn8hLwCD4/39T467YYl4wCa17a0MGWZTFxeRZoUt7q2f1QQgHFcuBBDhAYVnwtM0xMpIpwDKpy2tm6pOOdc4jk4M+OwigyA97GRP4U+020aWTXsJHghh6Yw7gGe4cdRk/cG+woZJ2y0ds9rR4ULe7G3a3dffd0m4mnr1Rr2zu//vrWqFxbw0VAOrOdpW3toVq43re+hyYtZd8i68Gr/O9kg7D283ZB/bNpVsW7f/vYDu7qqOQ8fX9+mZ9P2oz/2tnm9HfP7+xYNAQp3VCgjkXTG8Qk1gIA6+Bfy9+wVmmQ1vWqAXYMKiAAz8U9OpnnulE6PP31q3/jaO2IxRcNxyeJKJRhHAP2XCk7B2yISR/4umo0SCrn7aLQnMoD5dfvRH3nLbt9asWCIwUtEABG3KmBatVLRAAgAB3Cb4QQ+htFA305GICPhDLBtaVy+9Z0PrNaApQH4GJIJ7sLcnN4jfjKsCaK6vV4SuZwEmAHK6QkyRNIBnSH5+L2zdwEMkCOTdsxap7jlddHwc5c7eZqzLCDunmZRgAweUgykOphR46Hps0DQSbxggcZi+Lm1LRIayf76bbssFizM/hsMFSMOaxsz/XqzreRHGmhAiF4bb8W4zc/MK1BleXHRyqXyyGA7YReXFQuHkmIIcR8wjGAC7bwo6wJjAAkAQQBz+HfWMOwKzO15nu5udl5Q3L1qCiURcQmG/CzHQMMf0939DkiJCoDm7+Ud5Y5oDQG41ym4dSeNkmrl5QWzCJsH/JUkS+Scc5JA1j7SdQBaPnsXeuKADl4XU2/AJucyAng2sBDSTDFVAHK6ztBc69n55fGMuSe4twTC0W73XS3ClYLUFQAQcAkQl5/FEIImn9AJUhWnchkxgBq1K8msllbXrWMB80cSalqfPHls7UbZPP2K/BGpgzjvGIbx+S7ML9vajZsWTkyYxx9RmjRAPW0HYRbUFcmEY3YC3JO+S/qr4Q3XbSuJTCwfmFY+mC3YNjiDbjFZqX302XNuOV9WgEt5g43uGZ4vwPwYSIKFq5AN1q0AT0b+o9RNjbLGzCgM3QlicD6jNJ9jeYxkr8gSRx6EkgwqFQ85pdsv4z/sL5gWYu9hGeBzQKXWHcMr9hJG/2KCUbQ5gJTXwXNhoMRZDSuUZ+QMo3nGSBex1fCZdzhaL9qkeLKZeXotSYVa5XNrVi+tVCwopGI4xAt3xpITcbu4OnXsIWSjsFpiKZ2z1A6JRNrqpdbIvD3g2ICDgZ1fFq2p2jdqsXjKpd3iR9QlmXmoegwA5Kp8ZeFY2LLZlNgnGRjL7Y6kdSgqqBM7ra7qde72QdcN1jj/qyQdZnM2DEQVdhGEBdVui0WGV+lZ4VyfDWt/anJKapRqvWFl5IoNWCwxgX+yoTAHDjtfN48GuvQFtVrJfMGhzcxOObYgZ1Yqa9dXsP8ZKpG+6b4XObZLcu5YNpsR+MM9ikqBO0XS/lDUBt6BlSqX8osdep0jUCqds+ti1ZqNgUXC9AMMhDkTkToGdDYClivJtIsHKumAACWTkt8BKAFSP3v+TMw3BvxItSWjT0QslU3Z3MKcZdIMp3j+Aw1PqJfx52S9UGtxz8HAguGJATzrV6FKgA11FxyC2iERS4slSyDS9EzKZucmbch+7LcFMtIHnZwUzOsNmdcIAKgrRRhWNAwu7FmGxh4g/ZqV6lOqPOALTN469XsPz6iWgCtfIGTRODVL1iIkxZerdnJ2oVQ++fUhpas3xBCkjoeFPjM1YbGIzzJpBo/IgTs2OxG1VDyk9GT+t9koC4zkPAUAhJnFPp2cmbHTi6J9+mjbXuyfWa1N/e23UCypoVsgEFGq+eXFtSx2GBQmqGeVkDq0RqdnzTbMPgDKoXWRHnc7Fg4OLBEP2sxs1nKTSYvFkNvDds+Z14J2pD6RoU9Q4Q+lYtHJ6GsEIPVtYjIvP7uX+3uqrSdzU7prjk5PLRlPiFEL8AzTEGuUbq8lH+dqteRk0T3kzmGLp6JiMSGVx6KAMDXCYK5LJZ11R8dHNug6CfWL7W3VeNi/0HMXLot2XaHHwPLDrzO0Va9ZMOyT/Bd/RcDJpbkZC1nfLo93bWYibn/5L/6UrazO2s6LJ0qYh1jCQGHz5qbOs3qr6ZJlGVBSNwRIH49bs9ZWIvZv/MZvSj78X//Nv2l3779p5sPTEEURV6s7e8eDI7G1ZCIPUWd09nP+6Q4YD3+cEo0am3sw8n3Pre8prOq7frHN84OhZIZqAh0tfpSoLOogBweFAouwI8aIM+NkheGV4PG4y5nJ8P/wt/57+/V/8muibH7lp39Kmvx3vv0da1AYKvo3aPEY046AXZ5fuGkjJnOSpTimkCR+YdJPuFxllynGDc1zn0KMQYMuVFewyUaWImOEyjJJkDY/EhBzgaI0Fonb+vqGpZIpu7g8t5OTI6vg9eLz2uzkpCQZUEVVFPi8dufuKyqeSAyDkaBJuqSSOcnOeO8wiFZXVzVVYaMsLS3Zs+fbOqgpcqHNMgWmQKuUKcjTSt5Du82hwmQa8Cg7yXQctsaeEj8EZIxMjSnwVQAFA/KdgT0Ce4GfKYPdMFTwXTUmgHD8HC43LkUOXuSIXE4cZBQLAGSY8+Lr0mxBxTbb3FwTjZeGD0POwtmF2G54dHDxw7RjuoMcpFaHVeAYW8iRLs8vLZvJ2sbmppL3dg/2R74SIQECJAIysZibn7VQwC8pCZMomGIUsyTjBL0D+9m//NO2sjhrV5cFi8J2UK1OER4Q4ACRrNOnOHXLm4kP0hlopzzjq9K19OxIZybzk0oRoQkDZOE5hoJea9bLYudRnDfrNclQSeWqNku6KPHxIcEFUOvw+EQxuEcnp3ZwfGq9ocfiUaR0KRVTAIOpTEpMDooR1humziRg4tcEgIr/ARPE/d0dFyPu9VurQ+JewuZnlyQX2tt5acWjY/P1qD38FvCGLJPMOvAY2u7IhJRChA0YHMWzj5sVFdb4AnV7kk4y/V1cWlSoAgArAQVM3ChsYaOht9/b27ej4xMxMNk/SF8k4SDlCUmUpAhe+d5x2Tqz5YAaiuGAESMSiZB5KKyHns8o03lJGVxkcBOz7AEJUTFNf/Dl+/wX3tKkx7FlWpJYotsvVkoWSkQsk0pp78lc9OpKQDCvW0afMITEJO07FuaocJbsIBC0bCplpyeHkqKVri9doioJO5JmhARMA1YD6g2VJjZU00jzfVWu2RU07KFZJBZ3IQmZtK2uLWuf3bp907a2NlU8UdTKBL3f1/4DOOQDQSqCn8Xu3oGtrKza5uamJvl4Fr188cKuLou2tDhvK8sLkrPyM0hZff+9D/Wel1cW5IvAOuL9s6cJDiCdcHFl3mrNivYePnSNRtkyqZiFgvgTYpRNo9q1agOz3ab1Bl6rNdp2enpu6XROzRDM0GAgJqBhY3PLdpE4JpOS15KyyjPlPEJSQMoTbA8YjJyHYhqFAk72LKLAQE1Hr4VPHdHPGKriN1XQ5DsZjcv7h/hqwGEK/unpWfP0BnZ9cmYXhwcWkskqQFbXhr6+ffJ022qtrvlCcesO/NYZ+uTPCLi1sbEpFtJpAWZkzjbWX7XTQsk++eS5FS8dW6g/bNnCUt5+6IfftDA+4d6u4ut5qAD2ADw8O8BxQBqB9l6fBQN4O0XELmMPsMfYey7dzp35ML6Ygi4tLbrUU1/Qtp+9tHe+8W2LhOIW8ALwOKkany8JhMSrw2Tk3IZ5S8oPZwnnWTjA2Rix1eVJ+3M/9YOWn0xKYgjoRnMFgMka4Yz66MMP7PT42KXwAaD7vebpN+zwYF9sWN47TV02N2Xfeu9DW17dsGqjo5j1g4N9t9Y6NPFRpcIqsTIIs7avc507D4nl1ExeTTbnFcwA5Lw0O99+7z01EBT/3N1ITGnKGZiw5mlGAeI45/FWdAbneF8FLIt3z9mZ7hQ8TUCKYIX2+6wtmqq+kkhJ8O0OWnZSOLIp7rRAQHKexfkFmehWag0lVPJ5uhTGsDy5CPVoNRo2O50XCAhYl0xOWDAYt3RmyjqdgWSNpCxhhCtfl+trsQoZpnGvsw951jQE3GuAcMhOXBoigBxAaFDsECoRPgP+yEw85H6GmDU9l6YXjbuUQ6UZcmYOHGgvL1Ma9YELahknEDrfL6/qmzFgxs8XG41mx+P8QvleGAHUXTItFtPdK8k/Vg66JwAvYBDAhiLVrdN1d71Y344lTnPEa+PeYj8zfRcrk7Qv0qMirG/NwfWcYfsARsH+4xyATf308QNrN0q2spC3SGhoT7efWrfvsUA0beFExm6/cle/76JwbJeFXe0fmjQaVtiRAuoCYfvC2z9oE1OLFgwnBcy3Wnj3mRi5DCWwDYD1hyyRxr9wdmjBEOA+srGKDYYBizAM7FCvslcTsosgTIT37B/5bfGAAK0cwORi5HkvTh7Mmd4VYO+YdRjP91VXSE48AjJZu9wZYsJK+ods0NWhAngZrpUJZ/CO0ijduQlwCutuDG6NGQWSN44SJqkR+X3dEQg3HtQyAGGQI8kkdblYq47ZC1jK+aWUQM6tUcAT5ufynMRTE/ZXt6uBQ4ehKK8tFBBzq3R2aI3ymVmnbtVK0Xa2n9nu7qXNL2QtPzNhtSa1JueBV8zUmTxS/6i8hWjce22nHoDNymcBO0eArMcnVUar3bfUKEUVthbsJeoklA3Ipy+uScGN2ezUpN3ZuikblJfI9AsnSgalzoVJVCtXLBmP2v3X78lc/cmTR5IdT84t2Tff/ZadX14qgZchOmxQxErUHOenZ/IzcvJQ5F1Ig/H6cobt8qUdcnc6oFmJ6kEM/71WrlxJoQDgz31LbQhYb+a3SAgJNqwz2F4l3RGOsZlQsA1rhuczOZnX2Qqgy/3i9Q+tN2hbq1NX0AUD1I4Srb12cnRuIRiu9CwBDO1DVkM90e/LGBwWF2bu3AvTM9iBTFqnXVcSKnI+1vPR0bEtL61YPjclGfR19drC8ZDlpydtc+OGhsyACi60YWj7hyca+AMK8v3cr9Q9fB4MAvRMWfOSKXetVm1o6JqfnLbC6al1OteWn87IWD4UQYMBqNPX++XuK13B4vfa1OSMUwKUK7r/ypW69QdeSyQyls9jqo4hugtcYbABQAIoiKUIoO3M3IIkzL6gC9I5OTu3YqnkgqZk1upkuQx/CCHJZ5P26qsbdnNj0arVC7u6PLYbS9MCzfDigqE86DLUIJgCdnLMpRt3e2I7w3r/+NOnSo4MxbLmC8XM/DDT2XMMjcJ2cV60i/OKDT0BAUrUsxdXRet78AJjuDRwfsgDoLyBdVoVi8d8trGxJKDH6xvY9va2gD9M9vEn0+AE/zwPns9VKTAAt6jrw7G4+UNhWR0wnIOhBWBD3ylvNHz6CH3JpkQoIGl0KL+1hob2QV/CbqzftMRE0kJREiiLVroq2+H+oWVRkeDv1+tqaMseCHg8dnxwoL57Y3Ndvdfzl7uqkSNRwiaIzPGoNyDHIpqI2sxMXve9j9CRVs087apNpsL2l/7CT9mN9UX71nfesadPH6s+xL7l7S+9Le9qLEcYzEMIIbEUv0xqMvbZzrMX9r/98j+S9/TP/1e/YPffesu8gYgDt7h0dQbiS+qwi1FIt+oKd866e0xBeaO0XHd5u5RF/olOf99Q/rsGjL6XvqFTPB6OL2x5yCgOndXhknaYylL0solpZgFyYHPpgldCgdv4FIW/+N/+j/abv/Gb1uy0bGF12Q5PTmXECG2djSrElcQomk/RA4dWvGbSDaXZGdXz+1WABUPOQNTj0yVSqtJkOOYYcaiKF2+5aSgTTZpY6LP4q2AUm8kxdb9WcSFggIkmiYNKCayLuYWh8lQua41aVcWda+CGYmaMmxsKlPOLM0k1kcdAhWWKDrMIzy0+B4F2yYQVkLy12/bGm2+JHs3nSnOFXAc5GNHDXCo053yPM1WG0ebV9IULH78yPm2X+EcqDrHfIf1OgCpAB4o0povOcB2KKw1QRMacucmcQBvAAgzlmZpiAIw5LUU5VOVOFyllxFFDezQjPpufp3kLK7kDcICJPpMupCgAOsgYaL5XVpcFsO2+3JXUAC8ACqyl5SUBS+cXMOP4nTQHJGyV7JU7W3qmjx4+spPjE0tE45ZM4N0StM0b8/b5N7cUaR/0wqrqqSnlH00pMflnGhulkOhIOsv7l+cDzUm3KzAE+QHMB4oXqLmFwqlNT+YslYpZt1mz8vWlTA2XFuYFQmF2z7PDE0RU9UjC9g+OdNGdnp1ZHrAhjDl0yyLRhB0enIlC/vDhJ2paKBwcOBTSWqUxe/z4U/kc1BsVW7uxal7rWa1SFuMP5gSmq1x50XDCvAOftetNCw195u17GGKaF4YDjCIaJApU6LQj2YYOZExoZZLvGD6aGimx1Cvfqlw+b1OzM2KKAUYfHWOGOiOjcby6QiqkBwK6Tk5OxRCKoven6apVXUFrSBvxqXEgF14uY78QGnABahSNyDrCYZtbWLS19Q2lfbK3AXdJXyqdnxvG6NdXDti5d++uaNlMnSDJPHv20g4OTuzl8aEtrC7aW5/7nPYw02omUYC9ihL3B3XG8LsjQb9YRTQxFLSsTQBrfPnwekGKAnzG/1EUyJNmJAOhsK6LuYXJfcyatYYALp4LjCfJN5HzIDPqtCVdhomCR90Xv/hFeYZxTsH0wacIcIsGRnuxP5QscGfnpS0tLdvW1pYYBqVK1bafPLPCacE21tfEVKRh5hnip/Dxh58ImF1dXZYEkgKWfw4Pj2xnZ0drdCKHwe+pRWI0cAEBjMh2AaVNYQh1F89+cSnwAjlYb4Ckmuk0AKaTdcViaZ09FKr4nNB0b25sSGI0NOTMMDeCloinlVyHpAYQEoBP8kuPWTiGFKZvQ5LaBl1J4hqNitUaVRnO4r3ET4sxfQ4G5X9HQ0IxFEce2upaAgDPO7BY3GdDb9eqzao93T0yrz9stWbbPMiTIgmFclCY4PnAnqQYWl2DEZeyDz54YhcXNSsUis6M2de3H/7hz9srd1cRoFq313SNywBW3UDTfO42sRlGDB6m1AE/Mg8M7AtqqJ38DENb5G9BPUNkK8g43ER7aLnctD346JF9+vET8wyRNvh0FvE62FfIrJjectbzoQFQIgV4tvNcIDdsmljYZ3/hz/+Y/cSPfdGiUYZF9ONDnWdckvzuWrViL55vC6wlHAEmB0aykZB7fSQ4kaqEzCuZytrp2aWm3fnpOTu/KNrTZ0+0jikYb6xvam3AwKJZcIbhAKUNSYUAvWFAV0pFybW4K/BCefDJp/K8wrsN8IhGkc8NwIuGXbIx1iTBMiMwnr+nwZ6dmVJC3OXltfX7eJ8hOSIhr6FhA2xpwDfu3Vq7onsPGRQS9clsVk0qFgQ1mh9Y5QN+BiwwJynAyoBivtXgzI/a3Py8pNB4/iSSWRsMMFwP6d52ib5OEgjr9jOJ5UjezR6Sv6Tkm36BYEi4t1ePAAAgAElEQVTauUc5d5BDiumnNF2ffM4YbnCH0xBzD/B31ADcP/LHxBS9A7BB+mLETdGV1thybJFRgc3f8fWwUFmvkl/hL4rcvNVy7I8g8pVr1Su8fz5vn1hbbYFbzp+to8+9z/Td68zhuX9ZT+M0Lc5XGGQufAfJi/NmArTkdVILeDyDEXPfnWs0XbCGO10Ssmp2cvRCrMMs8e7Dlky7J7KTVqm37fK6Zvfvv6W1tfP8mR0fPLeT4yPLT8+ItUitwGvrtgf2yt37lpyYtkR6UuAlZxl7kN+Hx5rAHICmbssq5aJ98P678suJxrj/GpbNLYpN4PVTF8CynLZkIq06jzuEuwxwWd6hA+ow3husG8cE4u5QZD2JWgBcozh5V7NhnM8+xgScIarz1eLzcKmnLr0acMtJmF1gEM9BoBiSRJLK9P87w2TJCs3rmINSPLj0VPnwwRaDsSVmrGPnU++x1mAIcr+rFlLqMywu563FXUKNQO3D64SVA1jmEim9FotEVGvhlwODifMjGvBY6fzQypeH1qwU7eri1I4O9wUyTM/QOGPC7FL6aLABEGam5q14ca3/H7CH2ozzFH89gBHOBomBPKNU3DD+YVG9BqW4tTti//C6lCZ4XnDMmUzaVhaXxNQ8OD604vW1s9zAH4z1z2v2mN3a2rS1lSUrXl3KviOUTAhsPj2/kBSMukYMZI9XA9zy1ZXq4ZXlZd0fR4cFOy241wnTlRqaD5t73CUVksTdcezZRk1rI5fPfsbKAgCjnmVfTqQnxOoCKGJvwjRjmM3zZGjNHQszB/CFdFuFIPmQ3kIGUJGn/kVM1p7HDvcLum/HDTmggSRT4ZDM5afyOQ09eF/8O689mQwZRyG1/2WxqN6hVm7Y7Myc7pvOoIP9o/mCXsm6SGmG+Ub9AzOqUiXEip4Lnz93FnGmjMMaqAWULtojAIwk24ZVSjVLJ9MC3rrdst17/RW7sXFDJvOX15faryfHBXv8eFssZhg4U5OzAuABylA/FItlgVtYcwBWkXoM6xbfJ2rwroZqSa0teVRG8XnERNyk4EhnJ/T3BKEcHB2LRUVtyBck4hGbzCZscWHSpvJx6w+qFot4bSqbElOL0CzWGXYtsBIVDDL0WmoiI9sY7ja84gqFK7ssNSydnbFYOmP1dld1iDsHAPzMXu4WrHBRUvgOyprL65IFI3GrN7u697GjYLVE8JC8PrNwyGxuNmtLK9NKQ4adikxTd+OQGtvU2wlQpFgbEDRVEqgVTaZA1ezssui8jvMOwDw6PFRvnoxRy1YsGvLbRDohgNTj4a7DBuelhcJpS6ZzFopFLZaKCxBnrz/85KEYXax9sajqDQ178djDeocBJp6nQ5/Pai3SKatifbsaZuhsKYJ+eeqiFELoFfJ5Lcdaa5QtHfXbV378hyyRiipQAvuQ8vWVapu7d1+x5RUCcWC9uQRS8IVWr2fXpap5h36rlhr2D/7BP7bp2Rn7ub/28/bmW180fzimNGqk0WOmA2e6Y285li7reMzcUtKxO05H3lwo0Xj+jhQTn938U4cg/qm/8HsJ/Pn/+2vtXh2LDyO6PU2ykCr9zWdJNQKyYHAhd1LyGkCV1NpamBR+yIz+51/8JfuNf/Yv7AxZH4vK51cyIUwPWCUgtLBJUomUACRAlI8/faBJIxehm4A7oIpNDkUc/xwKMS49vp+CcnoGQ/GaUGhel8xcNel0rCaaLHmAjAxVJzJZFQv8PKYd2XRG3zORzajxjkcjtn+wJ9o0bC2ArddeuytPECLV+WyYaOBrxR+xS4pXurBhc4mKPD0jMIGi9vOf/6KkVTTovF4S7nK5vIpkLg3eJxdhPBbXlJiDRf5QAUzlOzJtZANeXBZF8WbqxIFE0T0/N+ekkBRpyB+CXBx4ogAkle0HvvwlJ/dEXli8VjPCRMsVWX2lCTYaVV2Uleq1gBQuN6YCGBfzGUAlxsOFhpJJMdpsDkCm9MTMUxADVDFhBrTjM+d5UhjQMPFZ1WiKkjDYKvBtJAmlWH/86KlNT83YytKy2FW9dsl+6O1XbHN9Wbp52AlXF1eiWBMpzBQSPbpLvvCq6QWk45KjgQZspOmn8Ody5vfhQcNljl9ENpM0T79rtTLGljkZf1KnkCSCAX2LtMU+DIIl+8M/+CMZLePBQ0RxbmpakwJYRkeH5zadX9P6ePL4U4ULaELvD9rZSUHvuVmDEcLK6tnMdF5AUbl8JVYZni/litPRE4c95JlWaxYPxM3vXA81dfdQrIYxG3ahDYAVYt4E8SBx4nI+d34RjQ2vPZFOWTyVtIWVFTETmA7S2O4fOD392tq6kl10gREv32a62rHn28+tVLiwHt4abSaUFNd9GXJTCPDrmF4CIgPqkLQWwmgZE+Je1+aWFu3mrS019IEw8lkmoyk73N2zeAifoJA9fviJFS8LMr++c2dLTJZ2Z2DPd/YVCQ1zK53PKt2FYlwNWL1uX/3qV7W3AMt4zqTwtet1SQAo0Dh3MKSl8SbUQWs1ErGDw31NVZnIcYwdHRxYQl51GHzDnnNTMj7DRAQfIwo9l0RD0iCfC3sLyQNMHyQoK6sr9vbbbyswggYCLz68dZhcyiRYceJtJRyy15jcIvlF6oCpPAUcoMbsbF6MC9apopS7fSucn2sfw+ry+ZGftmXuTrGMx2Ag7LfjE0zsSRLqC2iBMcN7abYbdnJ2ak+fPVWDBCuWswWGC7KAqekZTecKZ0UB1Yl4SvsGNhDMStK+lpfnbehxxXW12rRyqTZKNmK/x+UvIe+QcMSq9Wtrd6rWadAoIXlhHbrGFxAI8L/GZBUWA8AiEqJuy7YfP7FWpWaLMLjwXsJsNRa0UvXKjs4K1uoHbCI3aYcnBWv3epbOpnV3wD6kcYElMzc3bwtLm3Z0XLFPH+5Yq+m13b1jeRoCUP/0n/8JW1ubtmicO4ypNmdHSPuzXKrqXpM/VDiku4T3xstH1sCggrMRgEfyXprXAAV2U5JPZB2AgI8eP7GZmSW7OCvZ3otTG/Z8dlVkOg/tP2kXV5eS17CW2i3kTUN9LoDQhbOCCBb4Zk2ko/ZX/uN/z169u2bRiE9eeEx7WQ8UrgCPh9xHF2cWiziPtWQ8bJ9++rGRfkbTUa+xB2iOk2oYildl+ZzxnpGYV+sVu7guyq+Owo80QWQjNIGSzJACmkoJ7Fhf39QAZe/Fs5GxOFPUkJiIfD2pXMjVGRbZ0KXAcV+5FETnVYRcBXn82OsCJiKswMLppTyXYK2JAdqDRegmv0jxBOxEA4qBx8+P6f1EKm3TeQZMEXu2vWOlSl1MEOoIpvSdZkuNMcMLG8LORm4Yk0SN6fLyyoblcnOSyIwDAgAcuMdhl4mt1UWuCggREfMRoJomA0BX1gs+N8hzyeMeGeTDYDo7L8hnhkEOoBF3EesFcIhzkeIagIFzlzOb9zcGsBxTxA2l+D6AAucrJU6uwBRJBjXEcKAZ9yhgI+AXn5+Y292O9j/PgH3P1wEaACDRhAO4OsCkKxmo5Hj8XjMxdWkIkFOyJyj+HXDT0b3IGSMWmSRVEffae3iNeezgYNdOjl+YB1+7TMJmpjKSyHKPwlDxByJWJzUUo+ZKWXYHrIt4MiUJUCKWkDyNswn58crals0urol9FUsimc+IzcuQROE4vY71e01r1K7tw/fftcO9HctOJiyeCksyxJokOa1Wx9csKPPhG6vrGsxIYssUH/YvzLSea9jdPedSe/kaGjTuFOpZJbGKCeVxn3EgIJ8uwHVqPvkrCgxznljse/7I15Q1Eovq+6hzAFDxhqSbphlk7XHnAPY4w2OXzsm/O2CSUCEAPdQSfP5tZxY9sl3ga9W8eQAt8QJr6yzAz5IBH+cG4BksIGoC9gr7G18e2I8whZHWx8M+uzzZs7PD59ZplKxZBXQ4t0697tJ8Ax6LRIPymcXv8+Li2ibSk3ZVvNbzUzpkp2OxaFSvgeRmhkkAaDBX8fULRxKWm5yW5x9sMtbuo0+fWLPRMz/v0+cXIEqNO5meEBjQ6bUF2OJPBpAPywNwC7CVc2QaxlKnI1NzrDp5fzCUr8sN+X5yftH0MkwLBX0aMi4vLepzvCqWrdHsaejHfUCvQZ3K50sd4fEADhPMQmozhvcBDQUZYgLgsf7FovT7JFUXCAY7ndAUr0/MJPY8ADxrGyYSz0J3TB+JLeuVZ9kQuM7gjLPqYO9YLCcFTISR5/at3+vYjbUVC/o9o8HggoDS3ZcvxZQDPF9cyFk6E7fzywt7vrOtu+by/Mom0lmLJmIC0GLJmPWGXYXbcL4Nhl31TDCPZ+dg9kfleff/sfdmP5Km15nfiX1fMiMjct+zlq6uqu7qpZrN3simKM5oZiTZY4zhAQwvgC/sSwMeDEUtFjwee/4AAV5gzIVhcTSSKBmjESWSEklJzW6SvS+1Z1XuERkZ+76H8XveTHouqUsKLKJRxarMjIjve7/3Pec5z0Ji8MWAAlAPVpSsC3pIBLsa3FLTDLoDi4SjIhxMxm17+XMv2KWrl+wkf2RHJ0d6ZmA1YbVAcEksmlQtqAAKX0Cy0FazZ4S28owDFDGMwOtTMrw2Enz6vYSAKBYa94hrDeC1tbNtGxvrGuQ1uz378NNP7fHuvgzIYXli1r60OGu3X7xuuVzMRiOSdrGqaasGg+Ef9AWtTbLnuYcgQ3ueG9jl1E0+r5MeegNRW93csXhqxu7v7rqwB3lHTm0+t2gPdo/tg0/uWS43p/MD31ZPIGzdHgoK/LLaIoD4p2Pr1M90hi8tzdjKypxtbC6rnyU4DJN6Snn2pYP9I53RDFdSibT20FZvYElY1OGwPK9YT6xD1jh7zNI8vmxBG/U75hn3bW15wRbmM3ZyvCfmFgmUyyvbFoqm7Og0b4MpUsMdDYjrVZiyXvkKM7ThbBv2+vIq67Y7NmKfhBUWDlswGrXDY9jtyNTDCuXgPZPcjUUAfTEQ0/b6qoW9KKn6FvFN7PaLNwVuUhujbEExhYJnZ2dT9b7zR4TJl7BAOGTtQV9yz9HA7HD/2P73/+3/Un333/8P/8xe/NzL5ifYiSASwNjz0A1nKu/sEC7OVedL6RhaOr/PfwFsObWX+/3n4NbfcXRrUDqcssAuijAOboodMbRYDecQlv7kcUUHRamb1l7w/3yaGP6rf/G/2tf/769bvd2ypfVVW9vYsCd7+9YfjRUritHu4eGBXgvQh4a0AONgSK4QKYmwj/oW1JSUCRvpXvNi4mCKR5FOcUdhS5OIr4lMbplkCsF1ZnLOempiuey8miLkfphDslmzMXDYcugD1tCYgVATi3t8TILZsT4zExD8pQCmYFGBmmPeDAJNEyuzXzb/EAVd21bX1u3ho0dqtpeWlm3v8Z4OI74PFpco6gNMdfsqjtBO81AzdSGhEKnEeDpQs8ifneRuqOYLaQcHDAUpRTMUeIpWGeLHmTbhB4BUwq9UNgAz+ZpV0F07w2smZTRrDtSqi4mCjh8JCtMl7oeSo5gUmJNwsA6QW7KBA6DxPrk2MAdA/GGd8TV8Tq4l94JmjqKQYAIimecXM3Zw+EQNAFMWjGTncwu2vLhi+3t7NuxW7Jd/6fO2tDBnEcy2x7CdWvKxQc55MYUErAkzyYlGxMDDGJ7mivcTi4Tlj0CSHBsmG2o0HrZ2rWrjQc8mBBVMRnb1ypblFuYEPJyVzyRRzc3mlI6I79D+wbGVSCJMJKn45SdFzPXJyZlNxgGU6iqCq5WiKOMUefiDcGgyIUbmQRPg2AsBi0dIpYEGjadVWCAVjV48SlKgyZ/Ih/GyPySZqyjGaqydV5mj25LedG6AiVea/IJ8ovjTBFC8L6+tWTqT0XumOAtFgno+KGaYfNFYQPNWnLA5k3tMWQEtdz+9Z12M+f1MpYYCtvgMTAhpEjSvdPoZm3iCMm+lQA1EAnbz1jNKV4Iqzs8l+pvPB+UZAOTS9pY9vH/Huq26Xbu6I4AGHzmGU6fFmh0dF63eqos2j3cOxSwRylzXx7v4gLjNl+IZQBVgUcDmwJmMUoAT5IDkeH1jQ4fZ4cGBPCVoXE8ODyWBheIPYKm4eSj3pDsxCcfw1Nw0mueKSeHZ2Zm8yqIkwGia7lHq3/Ub1y23tGRTn0d7B1KnlZVl51PWJWaciW1D8gxilt1z0bdhf2SNWk3XN52Oqxnh+ede0HTBuOI+7WyvWzyGL15b+xD1HXJemoNaoyI6d6fddIEV6ZQVy2Wr1GvWGUD7r2lfnEkhKQAkGYnmDVuHCSrFJUA/Zz4y4rPiqYrIculMMkMmioADFMn4P/R7+IiMNXygoKKoUaPdQtYVtAkAIzLJcV/3rlovK9CBaXOjWrVYKKT3UikV7Sx/bJP+wFay81YpVqxaQhqd1v2rNGpWAVgi3TQSsR7sEDUAPoslk2LSMbFFps4+ll1Yslqrb0dHFSsWW1Y8ayoBKpmK2ec//5xls3FLp8OS/Q2nUN2Rm+D1NFVB5thP7IsVRcyTmAQwyT2mOeEawFyi2YXdATMGyR2ydUBrwLZWe2B3P3tkpyd1m46Qs9PIhuQz2R9jHN8VSMqaIIGV9w/gTGMDa2nQb9l8Lmn/yT/+JVuYT1gmHddgBiAU0JX3w0lGIEK5WLDrT1+yep2kJtKnDiUnTqUyVj6rW7ncsEq1Zd0upsEhMU3V6MJKiYSUvgRhhOIVhlY+70xp2esZSmRm56xaq9raqpui7j66K3kPexWymqPjvKb7MK9ZTxgzY6osxnGa5OP/36yc8xm5DkbWPHt4wwCe1hsdNes8H2Lrhv3W6zYlXYZdo+CakN+qjYruD0A0BtbOrB4vyZYaIuQeAG3I1qGKY+SMj92w72TmfGboCtVq21KprJhB6dmcADLYV85PDDANXyDHRJS3kmofwC08Kt0zK58mTMn52QAVhKdE8KZzgCfsGYYuAkeYCOBBNyI4BIaWG34BDrryyFXXSiCVnA0Z1FDvScxSaiH8bnjtnmPDAa7TlIth1uupwQSQ4T+l4OGVwwgFv5/RUGEZLsGQvTsoMIW1DEOdcxe2FPef94U8DCYYZzivJfmkkhbxrsM03zUcNEA0DfwcZDzOT/LMjg8ei+0D8JSMwXz0CnhV/eEPCECtlOqqixhI1JoNNaeA5Jxx+JyyVuPJjN289TmbekNWb/dtaWXNtnYuu/Xvw8wdtiIG+0Wrlk+s26zZJx++Z0PARCVN+pySwAdgyLAAY+stW1xY0uvxvDJ+ldE8NhaAgBOCCZxUj++njuJ3zj2aIIBvajlvwIEsXGf5ryFjhz1MXTohtAHJINd7IvknQClnN8+W/NWUajlVaA9ACfdRskZCJmTP4VhxqlUxaB/AWOG5DOg5k0SSgS/A3HlgAKuIfQnPywnJmf0OGJHCT9gv3euELBjCMw4gNCKwlRAiTLkB3VnTIe/Ezo4fyxenVS9au1GxEQxP4QkApUPVUuy9eGo2231rNbpiv66vrGrwhtwV2wvqRc4qWFLUBTTkp8WqnsM+gKXSaDuq59jb8Bo9wRdLxtB+yaVnUjNidiGZYg3iHYtMEakx+wWvo/sUcH53YlwkYKBPZV7f7o7kJcj/d3JfvEKn8qVapNYbMnQq22TstatXromJqtrWT/gHKeJOtk2wEqoNGLGwrwDFCZeipuQ10+mEzaaT2ndIUKV2pOYjwIMkP4DPXo99GGbVjNY4wA0DnhgA5KAnKTn7AgbapEs3ZbKOH1RKHpusVfzlMrMMHfCJHVgyHrPFpSUFEJ0cnTivoIgJiCycnZ4nD88oIZz3QPDVceHEfNxQmL6xsNYI97XThbnVtStXrtmzz72g1FwASIBF6makabB+qbmpI/E15RfsLawG4tGLZNyyDYddW1zCi4rX4dkhyb1ihXxRACcJiYDV/JxCsaRk6HIFD76M9Qewkwl3iYqRCrgFKwyPNmTpeDPhkYutyCsvf059GGQF9kuGRA+ePLEff/iRnbHWJgGBZIAd87mMZbOkvvOe2b/xZWaPxz3OK2uR8WCs/YF9E0sHnqNSuegCOLwA711rdbGwQHafIY3AwihNZjKqbWE7lapte7i7r7Ab+W2RZDxCIu4Va7vTaluI7wt4zT8d2nDQsqXFGdvYWLBggP51RjVnqVxVjUaSdafdt48/+tRa+GJ6Alavt/UzYW5NvD5npn9umeA80QJiS0UZfMVCtrwwa77JwKbjntUqyBU5m3y2tnnJti5dtfc//dQO80ULhiNSDcgCZzy1k/yZnlXtcWMYsGnJgWuVqvaq7MK8PENPz0raP9XbIDPGWzeb0fNwcnRgldKZVDGpWMSG3YZYdM/euKrhrII4Ovg04wPbt5WlRZFHPlHwSMhe1eA4YX1oEAPAwaF98N6n9od/8Ec2v7Bk/+zXfs2BWyHOPTf0cVJyl17MPnnhreh6Jmcef3H2SssxgcXl/rv49XNw6+84uNWXobxbHO7wcKkD1GQXAJdjbqEpdHHZyBSRK4lQSNOEz0N/ZP/yt/+l/f7v/oF1RwN7+Y1XRAP+6JNPLTOX1aQGNhDRvcSvJ+IJFQ9QVWF+XCCwFEiaZHq9SmVbWVrSIVpFPwwD7LzgYpqTLxTOp5KACk7vrmbUR1JTQKkQbKAkQoDcU7AhV+NrYdrwdfxsCrqXX37J8nm06G0lm9EcADwB2MDEQE63uUXT6rc7n91RkTQ/v+DScNCJh8LyCOF3JrSOvjtUugXgFp+PoggGD4fiTJqUvZQSFOVLEAlZIEzBBsBFzPVATK+AL6yUPFgsmPSC2NOA0JQgK4A+TvILpRzgFkwbGoaAD1kQhpiOXgy4hayAyQ/TnJWVRdvbfyKGV6vZ1mYFbRmfGQoRilo+C4wr7gWeAgCE/Jnf+ezIWWiKaOqZUFEo0vBTpOH5srG5YhMbqikjHp5NfD63pOnEp598qu+9fmXDblxdtJUlDMj71kP7TyrHxKtiicaCn6/UOKR4w4FkJgB9HFxItFiPFEUAB7zv3pAGxCsD5k6jbtGg3xqVkr322ss2k0maD2p+syaj83g4ZR99+KkkXIAuhTM2+6GaOqRt7Q5JLzQCMWs2h5rKkEYeA4wcDOVzwIDYyZzwJiJy2TEJBNaRMOphsgmoybQ3qjUMexDG4BRzZhmaAvj6RfFtt+ryxxBgNmTK4NP3iRnhZUIck9Ei6w0vGoAbTyAgtlkbNoGYlW5KzBqDVk1TCpDChBMAFt8y3uvDO3cV/QwzBcN2DnwKKlJH+WCYgzOtpOkYW1DMEJhhG9sbNpubEzMEphyTvrW1TUskUwJ/kcTubG7Z7sN7Vswf2c3rVy0c4fMMxTgRSHBvV/LY+/c+UTMRDUbU2E8JhfDRsAA6Otq8fFNIa1JjSbJqXxLcV1571V68fVuAF+scoBapQKfZssO9PfkHcM8Us25MvUNWb7QkVaZpxFBTSafAcz6fEtoAm2gKuK4UAzBv0P4vrKxYPJUQUA1TkaKLZoMGWAasXSf5WVzEZ8xjlUpZ4ArgL+w9ACqm7ch7MZ+XZNjvt2araUuLGUsmCTnoW70GmDqyzc1NSRkojGkeKT5JPcRAPBiLWeccpHy0C5g3kiybOO98Pq8pupPRwL6bii3Jc8n+EQ4GbC4zKymq8012zT1rhWkp0kRAPvZTnj2uP/fNgTxT52XXqsufBHCdqTQeIKybTr1uqThs26AdPN61oye7tpzN2aQ/NMIRW82R9Ycei6fmxCioNBsq3Cj48X5iUIGckYkv0lcYO1vbO/ocsOl4PhcWtuzho4Ll8zWr1lq2vLxgTz21bd1ORddxe2vNQjG/TM6DhB4AS8cTNtSzgcwLw1vH2CRsw3duLEyTSXokTSQNG5KqHqygmPNWAjSn4P3Ot/7GuqR0jyNWryEzC1g0kbSzakU+EsgQ2S+VJMnQJkxCY1jT83a7bOvr8/Yr/+gXbGtzSclOkWBIJso0OjALiGPHY/HocM+CPgzmA1Y8PbR4MmYp0sU6A2s3MXWuS34H2YR9AKYvCY0AJ9n5rFiMsCIY3MCY5qxh8CIGc6cnFi57FQMYQId3339H5yn7BoMMmLLIfiaY9krSheQNFl9AUhf2KwAWPLjEvpbUDhYC3kaY5KfkUwLAzjpKp+JWLiHT8Nl40Be7B55RZjEnMDl/ciTp1JVLl+UtgmcWz6ovgIzSeeQkIhhlm0Cf1aXFc/8Ugmrilk7NWbc/sePjkhqpFz7/msI9+LwagkTxwHRsKZcu6HyoeG7d1xCIEdVeQCPoD2Ac37dKtW7Z7JIYDQBeSKsBMTOZWf0cAVSkvCFDabVkLwBY7oJB8BOd/sRryyXtmhgSXGfHqPIIdJIcbuyALZdKyDOMt8zUEkztkW50HehFrQZ7C+k0dYX7Oc7uwMkIB2KfXfgKOXBkZPFITAMS6pcLKR17DY0QQLWYTcGAvCeZkONvNh527ax0bHc++8iO9vft6qUrko4f7j+x+TnYYn2bjjpiJcLKZ53A+smfnsmvjH2Uho5hIM0QgPRcbsle/NwbdvmpZ6wzgOscEku93iRUgeCamHU6Z9aoF6x8emj18qmGqtVm14LRtI3HPQ1OI7GkraxsWjCITcHEwmH8Rknqi5ovCOgTch5mPoaEztMVGRTgNWuSZ9R5s0xtRuecY+66xGcHaumaauoPJuPAKJdoGbA+6d/IR/Fmgl2NST/saoo2noF4RENA+TV2YSY4psaFwT1nPPWMY4kOxRDRUIT9FiDa71OaN88KoBODoniIZ7FvzTa1c191AWc6AGyrBcsIoChkc/OL5g9FbTj1OO9S5JfDrg1aVTt4/JmNey3rdxrmVWTDyII+j8BivNVginC+IBf3eVFSTGw2CaNyTkAQacL5PAFJdYFd2ey8nZwUrXRWM4+X/RXD6aj2Q9Y2KXPz80t29/4jyxfL5g/FZE+ANA2bElK8USzATCasBAZhdo6UvpDWN88Ev7jumZn0eXLxY+v1uXc+sXtRIkwAACAASURBVGDoV0iuBm9eW12yzCzDyL6VSkgVm7axsXXe8PKcx2z38Z4dHpGCHlZYkjzyZIfhpE7cF9ZHr9uw7e0NW19bUo0KGASDiX1BKZ8Y+g+mTnY39drsbE4MKQaE3C/klAypeLYB1vkdXzHWA8nac5msBtmligvZQk4M4wjWEoNOGGecU+Wzkkv3DU5tbWPF+qO+SAN4VMXCcXv4YFe1V61RM0/AIyYxZ0F6JibVAnJ91vy160/bzWeelVqD0CJ2eMA+GN7UcXwmgljK5ZrUJZyJPD8MDgk7iCcA5OgPAE8j2o9KZyUxe5H4wWB78cWX1D/cuUcgU0X7cbnE9aI/wspkImYh4DAg4OLCvAa+gLx+DzLQqT337E17/bXPK+SI68I+fXBwYG+/967tHZ3Ir6rfw0cSxv1QUjkvqZQxng8CqJz5OfcCsJ0EawY67HGNZs0Wl7NSl5QqpxoYY03S6Qwsnz+z07OqJP34+qFCSs1krdaASUhQCOQLl1SOlUupXLeJx28VfGSR3mJZw7UJkJjYtdGwbdGIR8BbOhnWvpqhd5qYGG1cb+SzsJUe3n+k4aIIpIGwpeaydlauupqPZ1hnTUi1Gmtk0GnYU5c3bGdz2R4//ExJ9L0OSewrtrW5YQPklL6gdQZji6Yzli+WtEbw5QUM/9GP3lfKMvv1ZDjU+5oOx3Z0eKRhCyoBmLcEdnGW4XPJM6hgsQ6enS2RC8bDkQC9K5c2ze+hbyClHNuUoV2+fFnnLv6LZ6cnOnev7Gzbvbuf2c0bT9vf/3tfUd3SHg6kbsFL9W/++of2x9/4M1tdW7Gv/vrX7HOvvqpkRTAIN1jAJ9gNABzA5YZIFxZL51IYAXKcw/zivLuwAxBTf/nqT602/Km/8O84XvQz9fGG5SN5bonCd45uCshiw2OaJxNhUTe0aclsEFiL9CyxuUBS8dAI2m999X8Uc2viM3vqmadVDOztH2pyDOuGjZOmieIJ5sNcjk19ZA8f7crEGOBoaQFGUUNTP9BZHmimHQ6592kyB3Mrf3KiBw1PDYCncwsvNSFMUaGpJlPJc6nlVIcAE3sXAU7BTXFTPy948E1hco/BsGON4YMDiEQhw9QNI3kaf4yFj4+OlZrIRsnGz0YDFfn45FiFLAUs6D3fT7F8dHTipqZRil6kiE2Z0VPk3Pn07nlsdEQm+N1+2/ojZ0JKMW1jTFTHArdI4rvwhmDyQAPGtSE5ifeOhKbK1E2x0tDcHSslPTOjB5wijHuaTAGweTSZomGGEptOJVWAQ1HmwV9cWNS/8f65qOjEuW9o/0nZwiQaUAAgAcAQCdXTT18To+r4+EgNeSaTtkqtZNFYRF/LtKbV6upe8x75Odd2Vm1rJa3pbzjkV7OCWT0af6aPNIf4RXHdeV8wAziw2SxpoJhuIeHDm+aCpp+Zy6iwx0utUalYJp2ywsmhTOyfvn7FgmG/dWTKiaeHT1MTzORJ5oKtBWB7egYbJaMGstcda0qEnBDN+KDXsmgwYLFwxOIRmg78J/qStSBl49DgEOq2SX+kaenpHsPJ4BADFLt29YrYSjJZP0/T4tkCqKPBQ2qTjCd1Dbwe5DYYU9OgEJM8J3bcp5/dEcBLEmkQICbiUpPeefstm5tJ2c6lS5pA8nCgmX/8ZE+sLRIMmTDTVHFf8a4BcAFgq9fKSriCbUSxB0WcyR0NaiQ2I6AHoJmJXyQB83Eomj++LZi+8xkoNCqVutJcTo4OrSBPOCbWzu8Gs1GkC/3+RO/zu3/xZ1Yunmn/8U695ld0+7kxpGQxpLP5xJoCUKcRIa58c3vLXn/jdVteXTlPU+zZW2+9ZZsbm7a6tGLws97/8bt27+5dHehI3gCrMNmW7h7ZYLejNQ/Yg9yJ/YmDkeYIlsxsNquADAALJmiwcnK5jBiQPD9zc7O6J4CtgOEULkrhGQL8U8Bl5O+A3wDPCLbAPEdcN55PwHFAxf6gZdNJx8aTjhJ9AFSQPrE2en3kNyQYYv5akSXdgIlhr6+pKPIEEiApEkmXVZpNbyxfCwYMPHfMLdjzeL7wB4I1A8hF6iepjhepX+yJ7Ge8L4IRAEdo+gDqomFM+kc2O5NUrDMeapjdLy7lBHzlDw9t9/59SyeIjq/YyeETw/5zBnljs2OZmUULBFN2lK9ZqdK2Zqsnri15mQuL86K4y+NvgJTBq6l/u9e3jc1NJcnBBMCHYjKJ2Icf71q/jzQOyVjY1lbnze8d2nO3nrbVlQUrlI4ETjjPoLGaM1gANAuRIJ5WDFiQ9E2t1mqo6WBPQkIKMMGzwL7FHgOjA7CadYfx8+99/Y+sctYzzyRq9GGjkceSM7NifRJ/zllXOMtrv5JEiIFNCEkkEsgz29lZsv/0n/yyra7kJHmJYGrbx38C1jEMUMztp7o/RJffvfOR7e8/sqhYujR6eIbQGfotGmFNMXzAB4rncyDTZiT7rB/ul8DUckXDBwrN/ElBDSyfk7OI5gFWUL1dEdC1QHJUoaD9kGYtN7+iYv7g8ES+h5h8B0PIbhi8YE7ft+duvSjvstPiidh9nDWd9lBS2CDATQ+Tfj5bRw1iNjMjU1hCT5A6B4gJJ/G007LNzQ0NaAByMSJvtJBlu7TFteU5Nb+scxot1iRnIsMb5DCzc4B3HovEUjY7v2Bb21vnPoWO9SEvJu1BzivpgtEF+MB1B6QGtOOcBLAVaI70O0k4Cal9LYEWybQLXODa8nMYpgBssBckkgmB87CFnMWD/cTugfcKwAKASlFO087vAACA6jyHNA+c72pk8Iwi3Tcc1rPI4EcS/elUDQHgFnu+ptditOFLBquLYQkySTe0lJ+pUm8BCBh+AUC6N6dBJXv9uc8jdd0FCAcLptOu2tHhQzs82NXQKZ3Ar9Jr5WLJep26tWonFvT1LeAbSdbKv8EIoBmMIJP3IxNzxvAM6Nir8IHpDsxms8u2unnVArGcZTJZe/zksdWxEFhM2dHRPUsnGRpN7Mmjh9Zr98wTiJkFo9bH/6uA3cO8bW4R4IF3aUTSapgnzuwaNo5X94EG0qkSXMPLGmCg4tIjpcdUzaDhi2QtLlWLfZOzQqoBWAFUvWLsEQ5BCAHnyFS1KK/FvWD4IonjlNdzZ57SFc+ZWqxjZ0iPFMov5hX7HtcdbzoYp0r9UqDT0DrNqrWbFe3dnlHHIgHYKBPH2PdgVo4XF2dU1LASGojpHbF4KmeRxJxFAPviCTHH+Fm14rE9efCJJaIByd/wm4oEaW77Snjm+tAU9zljYGry1sdma4tLAsAGw478XQEzkT9xFgCaI/Ev5CsWDMH2Q+/qF/sZpjoMrWgsaYVi2Q5PivK5rNbbkkN58S1MxrWPR1jT05E8lAb9rgauXFeY5twPAKc4dc6AJDQsu2G5NDXIhaXFWp7PztilS1sWiwHIPNLgsdXoqBmmlqEehkkIKxT/KaRkMJ04CwFCK9WG9kb2QnqNs+KJfAJTSZI7kfgBPlCfeCWbh33DngzLrVqFRQa7KmaLCws2m4pJMsx+Sj9CbUnNLOmvPGsBP1NisjXwWQt4BaBXKyX1G34vihYnZ27W8ZGK2kw6bv1h1wIh+ihS93wCbg73Se+eqDbyh3xKLwdknJ+fsStXtyTf39t/bCtrK3bt6WuSggGQw/SHOeYPUCuwD7lBLN5ZgGk8rzwTBF/Anqde5OynBgcAgZXDMATVR7lSEdMMaTw1Z+G0It9LrjWADTUyqg8Z2BO6EItZr9MWkMlZl0rGbWkha1cvbduNp69KRZA/OtTzRv1ELVtt1e2sVrODg4K9++OPrVhynrawxGZSSQsG8XBysmx6V4AtXhf5J+QC9Xhi2vosFg9IMSNvRQb9bYbl7I0A/LDISejz22jK8NurwdxcNqd9m34SFcAI5mh/bJ0+Ejw3BMQfdsiAxMMgBmBoaM8/95RdubxppeKpGIQkJgIs4UsNQYK+CIALXJw1FAjHLZ2dl7dcte5CTiQ6JxiDvWbQsbDfbGt9wVYWZq1aPLZqqSBQ6fL2lq4doBThSrFU1nwAoE/2rdECOHUM2pPjotKdAQrx2AV4bNXqdnKcVy+r/g/PT5ihEEjOfbhTyag8+vDpPD0+Vp1BQMzO9oa98MIzdml73RqN8rl3Nz6y2McErZA/FgOSfhXG1+0XX7DbLzyv4WZvjN3MxEpnTfuL7/y1feMbfyJizG/81m/YF770ptj+6louzOKFR7jz9eJ357flQC4GpQx8HJvL7b8Xv/i7n4NbP1NQ1d/+zY5KR1NNBzV1dQins493/zlDQOVSS3okcEuyRKLhXUQySSKD3sT+l9/+V/aN3/uG1btN++IvvqmC80fvvidpHwwcgDDFLSN/8rtksGaHYoTynClb0G7dfFabxu6Tx3otwBuYIhfTVTaq527dkucVkwQ2WLG9Akx48BQau7xPkNrJ0GaSaTUxFBIc7tBgKRQBmdio8YqgmKTYh+bN1IQ0PPwSbt++rWaAacH3v/9Xmh5sb21pYyueFlUI896Z/vLz2Ngxl6T4JF6Z7+WwgA3ClJZ+GhaY82RwZqb7+4dOMjSdWDyFEeJYTd3R0ZGtLK2oYKUxk6Gl7gUU4LBAOr6Pg5HPCQMGuSEFN80Yl4FrDmPq1q1b8l8CoMMLBTBs78ljadg5pEl1oyhGnoDkip9PEX3//gN5gzFhAniAjs1BDSiVyWZ1TfEVo1ne2FizjfV1XUd8u5gE40PChASQhck+8kq8H/DcIUaZg+wrb75iMe/AZmeTVi6zMZOmFLT8CeywRU1dSI+j8ICBA7OJBCsBQV5kBl3r9TEG5Zo65sApAQBLy/JbonBbWpi3avnMVlcWDbzwrFjQ1JMDotvBP2XJKrWmElwAYJHXUazsPjqw4mnN2q2hlc8q2px93olFgz5LRMOWnc3IJyvgd5M7WAZuqgJo2NQUNCiPJUBijzWVUJOwhVxOU6mF+dx5clNPDDrARUBjEnGQQ5FwyXPBdJND98NPPlYjhf8Tz87+4ZEdHB7a4vKyGn+KXECgd37wlgA9jM2ZOiOHLVeqAqWYyK+tr6vIoxDnXl26dEkgDUweUmUAtmFr6UCQnKIrAHp1fUvMFUDBh7u7alx4Pin5kaWyPiQLgJJfa8hXijAF2FQchDR0nEJITidTn5K4kF7tPryraTryBUxFYbLxuhTZNAlcE46mPlLlOGa1PhVor77+is0vzLsgBpm7Vu1HP/qhZFZPXXnK4uGYHeztSSb54MFDq+PhARtuTPLVUJNy/MSQHMDEghFy785navTl55VO260XXlAKKIkyyOKQSMCWpPFlskpzND/vPhueTdxDJfFEEiqa8FiDPURjymsRzAAAzTUEeKLZOjx4rEKchi6dJsWtIXCe609RQOEFYFws1TQM4HuPC3mxCkh4XF5d1X5CCiLFKKAliVXZ3KL2YPYJjGfZb6DSH+zvqVshPRRwHoYszzKAHQAFzDSA6nfeeVt+OviLcUZgEF45K2lqHwr5bHNzzUIRjPgDWuthv98efPaZneVPrFjYt0wqYguZjGVnZlXMPdkrWLHUsWp9YGcVl3A0v7hgI0/PUmnSGzdUQBFEUCqXJLEjJfXK1av6M54LucUNq1S69tFHu9bp0ZAyrTWlDl69tGbXr1+y2XTchtOezOxJeyIWHpAwl53Va1Kk8z/OEvYAZBx4j7CGOJ9gErAXAtDT7G5vb+nZJ7F3OJ3a7/3uH1nhuG6jPt6Ji2IrRBJJyQwwP+cZP0W2EvLLk4vGmPOEpDfz9Oz6tS37r/+rf2ozM3GBNP0OcqWwPIRYL4pD7ztfG8Dux4/uC3RGQkEBz/OEBIViGAYWzzGhEQBwhWJBwCn7NIwt2Br8DM46nidSqZjaPnz40I5PTmRGTYPKpDw9N6szDhNXpqR7+IB0h2LZUPgjLQFMpHmYncP4l2YHb5OIra6sy9OPvXgy7YvZu/toXyyzXG7BNWfNug01xQ7KR8ePJ6YX/52MJHu8T5iBAFCXr16xjz/51CpVGKbsiUs6XwPeseSv66urAt6zmTkBkafFMwG6tVrXLl++btdv3nKSknDIJdp5kHDhbYUvJ8wYjLp5PUAhl7bEGSe5ImAI9FzPVNe7WudsWBKIB3uU90qaLoAE91UhNXhuBQB8nccV/4bM8kIGwX59wY6/MBqnwaOWQO6DVAaWGPu3ZMswWaMxl2Y7HMrbR4xggFclVU/0elRpjrnlzOgBaDVYOWeRUgdJJklYx9hJ5ngtsTjZKzz4yfE9gG1INPFc9QjcZnA0hWnqG1nhZNcO9h+qQYTB7PGErVpqWGYmZcf7d63TyJvf01eoB9eJ/Qd/RwJOkHZxb9lzwkG/C/6pNQwi0+LyhsVnFi2R3bDt7ctKYL1//2ObTrtWrx/ZcNi0UIBzum/Netc6w6m1SUeDVT4/bzuXL8tnKp6YM7zXMepmCMozgb8R647nmjpPT/15AiH3gn+jjqBpBIByNYWrUTlnBUoLNO2fM4cIuJkKjFKyLYNdgEE80jT8dQoH5Mv8DrjFPVIS6TkD+cJvi30FYFiSKR8eae76A7LLD248MJsMrXR6ZN1WyZKxgJUKxzbq1SwRMSVkY9WAhBKGazyRFmCENCoQxJvHb95AyobjoCVmspbD75BwnmbVzvL7Num3LRpCflpXumTAJhYPBwUYsy6K1YqNGAywv/pISx5ZBAllF99L2GoMm0euwQ4HLMWQpt234+MzGw6xVXBMPHxLOcsBjgE9i+WqxVIzFkmk7dHuvuqabrunhp3zk3UI4526DiY+90gSuW5PoTXUz7CA8UJj4AdzhgEuwyv2F9YP4Dupqlcub1g47BV7+ujw2Ib9oQAS1BQMqQ4Oj8W6OcO8mz4jSA080aAAVcnmxro+W5NkWjIBh30rnB7r/gCQ8RwhWQMIgo3W7Y/M74tYejara8ZZ1idspc5aZ9g7J1Y3dQrrE/k1DFRJYWEUttsC77pdEuSQZcJCjFm/27FKCc80PJ9yklxWamWB6KxteoRMek4m5DLQpk8IeC2MN1ijaalU1NbXF83nn9idu5+o1iOlfWYuY4mZpE29U7t//5Gl0jlLpTPWaHbU09VrbTs+youlSV3HnsEQcHlxSUx09lH2CdQgtSop8ITf4NWbVrgWICGSYTwhq1UAnoDAXEA6gCek6dwn/Gu3NlZsMTtrV6/sSLaGxNCPh3Kva6ViUfsWPRa+X/F0QlL2Zqtv3/3uW/b+R59Ktk5oAmx39m0UOawHiBKoWLBqSKdn5c3LoInPgz8vCayBgEdWJf2JA+FIzYVZB8iMTJiz3UkOvdYfmXygUAFxH/n6Sq1jvkDUOgP21568g1OJqPyDYW4BbpHw+vyta/bCresCAw8gfYzMGu2uhpTUN4CbJBmGQwmFZIzNZ75g1BDZdURM8FkyGnO2Iq2WhuyZdNReuHXNXv/8C3b4+L69+8Mf2GTYs1vP3NA1++iTDyWpbHYnNgnEzB+Jyc6HHhTAv9PhrItbtdJUiA02FgxBauWa+nvWOf0o1xQCBIMlhq9LS3P2K7/8D2w6Gtrv/5uvK2RoNp22xfmc/bf/3X9jufkZe+edt87tLFp27949d6aMh2Lpra4s2ZPHD9UDImfkvc5k52x5ecO67bF95zt/Zf/6X39dwTa//pu/bl948wuqSeTN7XMSfEfIuWBrucThC2sigC2RdkS5Byy8YJa7IQW/fg5u/e3xop+p7xiXT6YUvQoQUGqGkwgyxdICASs9N1UFNWKipEKFfxMg5pfMqNce2W999bftz/7kW9but211Z00eGTywyPJAgMPRiOj4JzRm59Mylh9TSjTRyNWYZFwsPuj/FCgj0i2GLtGLgnh1eVU08Hajpak8YIjM8G1qrS4HRMpaPWcSzGEg6Vy94aQHGry5yGBSw4rFisAvGEYwh9CykybI5kcjuLLi/HOYfNM4it1EhDRUdz9Mo4EKTJpheQH5fJIFiWGTyaiwPjg41ERoY3PLTVwBHM6jwfl7pjnn/bw2LiQ5HFj41oDy8xkp5DHA19RvigGgo84zDYK6jQcKJulMnLkeTMT4Otg0l65cliSFwo6NHcNtks5oDEjPgA6teOx+z5aWKOKhpiNLozDGD6ovejJMnlg86qLFPaYpCL+Qc1LkUwwAkAAgMr1hEq0YbE04XQpSvdaw9TUifqEyF8w37lho0rXbLz5n4wkJHS6GnuIFuQ9rDtCTg5yJWaVSVIHClA623cnJoUUiPnkUEN8Mm411AmUcM1u6FoprJscUBTC8NtZX7MMP3pcHAv41JIglU7OSJlKsUMxi2Hx8ULRWc2CREMAa1yRviwsZy6TiNj87YwkSLacUYtxTl4SIVwXyAIot5FtYEihSetC3SBzD9YTW48rSgpI6YahQ6OSPC/ZX3/8bHTpvvPGqWF1ie8kI1+y99z6wR08eS0772muvyawTdgaAJZIepvjcS37JV85Mz4GLffDY1OsRmINx6QWYjaEmTKXN9XUVUjDgMDM/zZ/Yyy+/LEmKi4Pu2/e+93177qXblkjT1I3szp37lp2fV8HjpHbINTpWqZa0P8h4kilQu6fGeH1zS6Aq/k0AdqP+yMUd9zs64Diouq2uvfvjd60gU1J8PkaORcN6pznudi0YDtr1m0/bV37py5ZMu/cMEEEDwfs8KxJr3bWdncvY1xluC4DaFLL3dx/roJ/NLShdDsAP+eVCbtaev3XLzgoF+95ffEdJMWvra2JrkZr5eP+JfeFLvyB5Cc/F4eG+Dvu5TFpMPk01mWoFfCoEueThcEwBD/gNEYkNiEVDjZyBlEr2TvlOhCnOm4qLvnRlxaJRTGlLetYADnjWAF7w2kIi65UPEX/fEusIFipUeJokgGqYNXhXkKBXqzV1v3ltGmDWCD5qXDNSyOYXsmK+wmDAqHV9bU17ye7urhpxvEnkD5jNqYCtlDCKriq5CgaUTHgjJOZEZeLrn06sUiha/vDACkd7traYs5l4TAbzgAfHhYqVGz1rtIiKn7NSsWYry0uWzMYEhNMgAtbguwHoli8WrFxzKXQY5fqCSQvGcnZ8XLazckdNNs/O6tqi3bixYyE/YSJ4a6ET5vzy2KWdy+aZepwEzoehNtIrUjaTYu5RMCEzIeiAxCYxKrxey87NuSZ3OJCfmJ4Zr19sg29+8y/s4MmpxSOzev5JEao1WwKvvZxFvoAdFo4tgWF7d2ijoVkyQWJVz8LhqT3/3DX7j3/1H0g+wxR7OJjIqwSpBnsHKUqAgZxTAA80EhzBXO9QiP0QYILmYiCPSIYR7JGAIyeFE+27AE08+Ug1KB7zx0eSHuOLxRnLuqJpxAPT6yF2PmPPPf+CPXz0ULIWvGRILpqbX7LxxGf5U8JbXNpbKh1VwiaScBjLyJZiEfZeUsMGtnfwUJKTxYVVGYxT8F807IBX8XhYTEakdjQRGFXDrgEsJYms0ajpzMf/5SRfVBPz4u3P61rlT44FKFza3tHZnsvMWAJGxRgg+MRO8iRoRuxLX/rFc+Ycnjru2rDukaQyOKB5dMmzPLtuOCbmKFJMwgh8gBUwr5jWk74Hq3Aor8b0LA1S6CcSRzcZZk0jw3SJnKqzzxlAYmv52ZGdNIJrwb7JL+4hX8c+wNcgH+O5p2HnHOfeKuFJATvUHM5fyaVMOfYPzwDvk+93vlwOHMPjytUbbpCoPfY/SG/kfeg1SQIdOP80hZUI/DUbSm7XFGhVLR1asYi9Q8B8/pjV6nyOoAVghPUaVji8a732mYZM7LoI3Tx+l6YldlsfuXNI4DLPN1KqqSdkg7HXgvGMPfPyFyyVTIvFcf/ORzYzE7JOq2gPH97R9ZibW7HBwGen5aoMpRORmM1kUvI69QeR/aZ03xPJWdVT1BywXzk3AACoKTRgFdHqPD1R4S+u0REQIenbufk+oB8sudFYaXFKroZhSVCIEsQdsCWaBfcCvzOx5T02EmtgYn4AxfN7zLpQmuXIMek0tJm6AKQLAJIaDKCr3W6Ay1ok5LFGNW/l/BObDurWaZYx6nTDHup07v1kas1u39rdgY2JyPOGFKoAuDiTWbJQJCUJIPIqWBDNetUqxROrVwqWjhPgwnoZyidxDHtsiNxnaKelksVn5yw+N6cBdsQXtJP9fes1G5bNzhjL1+cZWbdbN48Hz1uPTMEDfjxhu/Z498B6A0ynZy03lxVTEHYV+6Q/ErWFlTWxuPJ5/I5IQXdBHrDdAZLw/snNZwVOF0slpe2Z12fpVNomA96jAw5pdC9kR8VCXnV+Jg3jHYPxrPYqSdKRxQ8J4kD2CvNyRozMk9OS2FsEmEwIyvAHVDfyXOXmM5IWArbPZ2fFokKxwVm6tLyss5X/eG+ffHbP/MGYAD2ARmpJ9gSYZDxzWIww8GNNCbTGegWWCV+JLx6s4abzlcLvkL+jfpubTYvJz34Jmx6v3NVVrFrqlkglXbDWWcX6nYFAHOpL5PuhKMOYvh0fHcnj8PqNy3Z5Z12KANYODPyF5SULhIPWG/bttFTR+cZwhefIpgErFEoyPkcZQy/E+2Vfp+YA2KPO5NqyfmA5Y3wPqM/w8eDoULYDyGRhGbN3IkfmjE/F8RyL2GjQs9lUXCnSl7Y2bG1p3maSCakzIFBkM7PWbbVFJCB8ikEJz2M4jkqB943FAf6oSfP4g3b/4SM7Y4iHjcV4qFqQ4TZBOwqg8pP4HhT5AECNATx7POcY1yAUjene9Kj/2231iNhQTCAW+CBiDMVGpY3kOcZWgqE46o7h2Gd1eeqO1WfAPotT7/bbZhOM2v125dKqbSJtHQ7P2dMNK1XrlsnmbGVt3YqVqr3//scKXihXmjYynwWjCbG7FAiG9cR5cBYMZ/xZQ/6JXd1Zs1deetYqxWN79523lCS8vbGhdQfYSMpgudG33iRoM4DNXjzjUChQbwGk+63ZhPU4cf68g5HtPdkXw3hp++ZIYAAAIABJREFUZVnyV+51Kh6VGoYwoVjEZ6uri5adSdvDe3dtJpmyprx3J/aPfvmXzOOb2o9+/LbNpmZFzKDnp57cuXzJrly5JLXCk92HsgBaXpxXoBvAZHZuyXzeqB3sF+x3fuf/UFDPV7/2VfvCm2/I5xKcAuxAeIXzivhJQMeFf6YsB2Qoz9txZ7rrm1FTOLYX/xZffOqnVhv+1F/4M4X+/B1/s8PioWNhy7jSFXtKGsCQE1qf1/2T4ohFzXZ6aGjsbCJMnEms6baG9ttf+5/sW//+21Zr1+3KzavSij989FibOhMJGn8mnBTVTB7FugqFVewBViniE9NPjC3Z9KGUwlIScgwTyUkA/CRK4IfUbMt8HnkgHiUUHzR5tXbD+lNAp6kOXdhQsUhchzYbG83OTHpGG1mzDrsmJECLyN5oLCTgBeYEn9VFSDvDYa4NhZa8WWZgOIVkys3DAxuGw0asriIHNpOCtN28edPu3r1vd+/etc2tbTG5mKLCmEESwp9d1DPoPO/ZPUYYvkYBIoaYlvfNM5laIhUXS4UDnE2eDY9mA68MCiMAHwpfmdeeS0xhksHeqtQqArq4wAA9HEKAAWxmIPlMOpj8i/6bTIrBcaFTx5+D68rELhwNC7DEgwgfLD4/zK2nrl6Vz06lXBLrAFCMYoY4ZCjzTDiQ2EFdvnJl2x4+uGPV6qklQ15bmUvZ7RefFcMpMzdjjx49kt693mjreuFLRCMSCvvs0e59+8IXXreFhZz95fe+Y81mzSKRgM1mkvK0gXkwMzPnpvE2FQVchq+hoK0uLyiBbMRn77lUnM3NLaXlMa1qIpmU4T0MnZZM5GslJpwpFa+jQd1ef+1ztpSbtbl0QoUg/kRmATMP/jp+J5uimW61LRELaxLJJI7Ela5kMF47PkIiaZpyMBmpVhryjHj7rR/qAIBphxYdqi9rDVbd++9/YA92H9ny8vJPmFusM0BLmA88TwBjyD9pVpBM0rjgxwQDiYKMtQa9mOkHTTsNcZEkz5lZW9+AzRWx9979sUITXn3lVX09nlust48//cQuXb+iorBWbdmPfvy+rawAYEeVvplKx63TqdrB/mNN6DmIW5gzm99W1rftxjO3nEl7b2AtJJIPdjXFe/a5WxaORVWswjbce7JnR/tHdv/ufSUEucLfNX1MuGYyM/baG6/Y7Zeet1AEQMc1JGrqzsFvTPgpSDhUAbcoRE6LZRUPWMgPxjAQ+yrmPnjvR9ZpVOzNL75hQZ/f3nvnHRlULy0v6jo98/wt++u3/sa+/Pd+ydZX19Ukf/zxh7a//8Ru3XrW1laRQZ2/h6Cb0LeVzApzAYP+kCVieMS4dC4KS6jrgJ+sO8CHVrNskbDHbn/uunl9fTs4wEzfsSxicYq9jhWKpzZC7+1lolp1aVIyGcUXaKBCCzYaIC20eqSfJDfBdkE6wR4IA4znhoJuYSGrfSCTcZJDhTsMXXochz/NdavV1rQZsIw1BuuikD+UsT3N1/zCnCWSSM7amlDCI8kfHMpAfjaWtBkm062mAESKkbN6x8LJWTW1MzNZ3WMkAolMTMUrklSMiwHTMTxHig6bdWRjyy3mrFQfWKlh1ulg/NuyVgcj4rBM12/e3LJwcGDLS2mLRYMWjsGEmWhNce1h90DXTyQiYnSyRy3kFtRwIvej+Wy1Oo6t4YfpgvwR4MOBBuwmSEfqrbH94R/8v7b/5ERs5bnMvBoW7iVJnPVWV9Kis3rVAtGopt/ImddWVzTBXVvP2RffeEmAKp415bOyxRMOiFSsudGYI+EicXEgI3yYWsglV5cXrdXGd6VpqWRCMqWDwz2dxck0jIQ5++zOHYHeNEtiO3Y5R5D6TCT5YarODWbt4Fn38ScfO5ng3KytLrv1TWH/eH/fDo8LNr+4IsN/kqDwVEEi6vWNrdkqWyyGXDNhNma9OVCn221Yq8V65h6TJDyWHJ+1jGGz10ftQLpX0RbmFxRwoNE0hsDzGVteWxIjMn+at95gbIXTkj1+fGCzc4tib125cl1S6h+89ZatrSzZL375i5I8K2HZg8y6IXkQgDIyCzGm8cWS7I5BBGACrB0HMin1GXAYpotSEQH0XRq07A3kYYaxONI1GLRtZ9KMVUKrpf+UtDgZW3o2pe/n57JuMCrnOjtmd0x7OXvUBajE3sb/B0yjgXbJbR6lrwEywVJQypc/4IZ3E9L+kOwClIRkbq59Bcm2sDREG26SzfWmkZRRPv8uM13Srhwod1H8y8csGlOatEzXz6fdsHce3LujdL1ep2zJuNf6vZpV6zAqzYpnJDGuKba9Wy9bOf/Ium2CdgKWmslYF4/HUtH6g64GVtlM0pIJ6pmukrioCcLRlEXjM1ZpD+3Gy6/a2sq6GiV8Y3JzfPaxlctndnRStF6P52BsY/Or7kDiS0AJjQ5sVnyeSMQD6ILxTagH/j2a7kt44FIpATQAvBiokrqnhK2fnBvIBUk1dOl4zqcUmXhfgzlJyQhRYGDF+oFNwdnj9en8gemhfYP7Op1YIg0TkgFSUecYa0AtmcexDLjW/HyBM4BhYvo5RvpkAtDUFKhVLT6xeunAZpNhWRV4vXhZda0L+3hsMsBu9YZWqbdt6g3azFzOgsGoaick7MnZrKVmsy5FtVG3cvHYaqW8WFgzMwmF40SRbvUHVsrnrVmrWwXvuJlZC8vyIGLE6Rw93lVID+yaLinY+BphjzoZWPmsKIP0+dyKDfrOqNrjhf0ytaX5Rctl8Sxq2KMne1aDidUfao/GgLvXha2NSXXY+Qj1O/LMEhscH0wCkrwBSfKxqMilZ8VKbbScXy6S4JWVJd2Pvd3HLjAqxbMY0n7D9Q77naSeaytg2euxcrUhBiE1Cp5EDI7YI0olrFMAehiCMxgNqDZij2KwxFAKZhf1HOxrakXAf9IbQ6GYpTNZsW95MfYDNHHIq7uArCTLm2m/YsDMANH55braDNYtgBKDSPofPIepIWHYwQaC7c/Z/eDhA7GqqSkAYWzstWQsKXuIaDxq0VRUQNb+4yc2HHbs1ddespVlBkOHdu/efb2XheUVy+SylpxJ2WAyVn2FRYeeI1/EJlO/TOWxCWF4zRnJZ0GGiaoAv1GM7hni0j8wjI2nolJWoJ7gGmDQTtp47HxoDFC/mMsJ1NrZWrOdrVV3r8NBS0WRD44kjcV8HCZQJBi2x7tPZCMAQ46f2Rt1LZlGqTBRwFR2cUFrFD88JH5IamEuF/J5O8vnbWlxUUAhnpQMWi6S9ZxHM7WO81yMJVMaJEK0gMXE0A7QLhAJWyActVqza4fHpwox6PfGdnxyKsCtA2O4ObBaC9+8kRIM+XzhoNc8w46treTs2tVNW16csdWlnFLEi6dn8p87OCqobptH1jsa23vvfSS7gZMC62lk6bl5ySPp9Vgza8vL6gcLhSOxAjfW5u3zt5+xK9tr9vj+p/bdb3/LZlNJu/3CC1rnj/f3rD/2WLHet3JraLH0jFI+600Gjpwn7Hc+eV1RfzhJvd8e3HsoqeQG9jmTobWadctmsI+JmXc6tJOTx+qnbt961sqnpwLT7t25qxCTcgXP1Lb+e/ry0/KD2z88VA+CRy6SxE8/+1gA9PPPP6taFguMZ5+5YSd44PniFgjE7Xd+5/8UuPjPv/bP7ctf+QWduZJre/2opM/PKue3pTP8nLmlM53ujzMPRjNsXA0nz2X4kul7fw5u/R3HtqyT359SOCH9o/ESGKoFxEFL3LtjJbhD2V0NpfwIHSVu2SRLqJab9hu/9tv2rW/+pdXbNbv96gvSnd/57J4OL5okioXCaVEeMjQ1+Kww1dvb2z9P4oN1xAKGcu8X8+msXHT0a/y/eN2Rm15e3tqxg71DSd142xwaF2lCYxtZd4xEcSIjRDZBWGEUijTCLokxrAaHlCq32SGXwvg0xYDISd6GfW3amEuTKpibW7DHu7sqSDDeY5pxfHys/799aVvFC0waGEFcP6YaL77wkqLmP/roI01Z2DxhQqARB9RS9LuKLTYa5y0EXZ2JDg+yTBLPvULSGaaTPjs5OnaA3MA1oyrWmDyESS8iFY6fx7SSottNfQHnOFSRMCIhpLinqWUDwEdL0eUhmDWu+Aaki0YoLvxC1A/2D3Swc78oKBU4ECDON6bNEBkRExwOQeQC/mDInjx+ojVCo0Zy5ebGlgrJ/PGhVSunFg0H7Jlrl21jMSf/FoAqTFM5jKCpM7mHWs1B1unCzCJBsSwGBiwumfuOMN7HcJ4oeIx7mzbqYyqZ0Pt1k1N3rel0afQ4fDjoSU5jonZ0UtCGyaQqncZwEvNu9Ps56zQHSlmBdl+rHNsvvP55u7y5aokoBq0MdKJ2dALDoGShQNiuXr6sz06Bi2fGnc8+ljQTkJMmD+Dr8OhY0ifWwrkSWNPhDz/4WCxCTPlpdljnHLwUOdCr8UWAmk3jz73CvBO5KVJSmigkuS7xbSJpCO/gszufaVOn+WWqR7OXnmGyiPwnqHQ7PF14fzTJTGiYZIlBhy+LU/kLkBn6JppukRrz1g/eVsINE6pOt27jcdf29h9Y4fTINjc27NYzt+zgKG8nhTMBf5efetrm55e1voqFsqjp62sboh3jacXzCNhFQ0/s+J1P79jbb70t6jdrHKZCOJ6w+YUFM8/IfvVX/6HNZfBl2dOzCpsPhoYzAfZZucJ7mkgSxSSVyeTj/SOFBCB1ohFhjbz77g8Fejx99YplZ9P2nT//MyWB8YwA3OLptbv3xHILC3blKjLPgIDnQuHETgsFMY+Q+joPQjdhAziWTIhErxHJNs7UXEBKxCX/AVhx8wGqHj++Z5m5pN1+6YYFgjR0J3Z8fCDwlaEA0l8YdsmZrJhAJ/kTPeM87xTh/FwSnp48ORQLKBCI2Xjkk68ZgwGAcIzz8Q+ZnUnYlavbamqeHOyKJUpTxTU+PsQ7YSpqPIAqoQPbl3YctwEaP/4NpKLRzI/7MgB2zLWxeSdTC3k89ujOHfOMhjaCxQSyNMUfqidGWaMzsv7Ya96Akw5xroSjQRuMaGgGNuhO5Le2kJuXWfd4PLBsLmPNNs9+2u4/KdjBWUdyxG7fY8MJFPWpvfy55+zKlWXrdyvWbBS1l/DZYa+xRpVGdx4yQvMC2EZYwdrKqoAJJtw0FUhnxNRKpZVg5ZpQwhjcgCMWT9vhSdX+/Jt/KcmyEsn8mDcTkNA1rz+kaTXPXgtmrky8mcw7Bguy97lMwl54/hkxAticARCnSH/8NFBxgeikTGHQK8B3MpUcFPZhrcYeQ8ofMiukZCOtQyRKqUTc0smE5fNHAhsZlCC/5e+ZtuLdA7sO832awaOTvEsPnXi0F8GmOT0tCYCmNDzK52UoPDObFRDM/QLkRsY4l52xeCKsRDs+G/+WSs4qsIKhDc0XchtAZc4drj9Mw3anJWALbx2uN+cxa9fvCTqGZa+lYIDl1WWdgwDUh8dn9vDhE9vZuaqzmgYXTz1qhmG/a2+++UXb2lwXcKbwlAkDKYAh2AfQdMwBpwzKgng19rTvy3MJg3M8toJBg8Wq1DqKd013AQBdUAxoBtJwl2SH113nJ0womLfyrvLgZRXQ88jAidfhGeWfGDRJCnux2QvLc55fOuMB5s49QTjLqQfwipPhgw//L9hVTqaMtJnnRiygC+YP65T3wU42poGHfTZQHD2AgUvfG6rWQOrqQklgErqzHqkjw0W+hy8GVGOo1qiWrFk/s36nanMZGs+u1RpV230CG8Rvg67fRr2xBQl0qRxbrXKiGkp2E+2u1VtNNfdzc2mLx0IWDvrE/ORnq5T0eCUtG5rfXnrjy9pn9h4/tFwubZMJiYMkm81YpdqxfL5p/QHDg4DF40nLnx7I3oJibWl1zXZ2riiZ8/DwWGnMWELAxuR6SCKIvcN5cpr+fC5NcbJUJ/HU18K2mVx4ZTm2m/zwlG4IuOlCOJyskGcq6IDMc5mMBsT6UpI/U2LXYrrOOpDFxnkYAMM/975IceQbAjJ0tlHPQv6RHR18Zu3GkY16JbNx23ot57fEMFlm7OZTzdFoIZGbt6knKPlXF4DS5xPjAasKx5a4amub2xYmpdn8dlbI2/HBno0GDC/ikgm36jWxm7wTrofHzqp1a/aGNoVxFgnZKgACSbNnp5ZOxOz4cM/KZwW7tLNuAZ/HSmdndnx4Im8j9gsAkGxmAd696gjSgZECIr0r1+o8gBaKMBBzxuUYe60sL54bRQPMTlRfA0ieFktiQgPmYXSOtJoLyl5FL0Htm81kxD4vnByphqF3WFrKChBigFBUfRawne0tMZYZsrP+kLIdHJ3YQb6otQS7j4EozyFrg/Ma0EYJmNQgoZBAQyWj8myibBiOxa6R8XcD39qoBhQKRhJgfj7Aplc6V33oOSZYCHYSskS/T0ATg4VioaA6iOcTpiSDAiw1AGuRp1ML02NcgNaEU/HfdDTRa8I6lel9v6M9jAEWSe/9fkf+nHsH+7KwYFAIcwZLBtKJAfdg2iNFh7kFWAejzkmXnTqG97e0tCLiwpPHu2LYb21t6v7zbPC6qG0u0mORuzHICwUITenLL215Iae68aUXbtn66qJClxplmEFxXV98mXZ3Hyk1c252TvtfuVQ99yaMWqNdt2gyIrJEpVlXIut/mKzs0mQ9UrLgU8yeliOgpIBkdqT9nj7EAYll3W/6QgbxKCKQx7q0Y8JDxpbJzVkoErOzak0e0igDONen2Mn4gnZcqNnJac1KZWxFPBYN+y2XidvaStYWMknLziYtl5uxXAZD+ahA1ocPHtr+3pHNZectlkhaLJG2k1LN/vxb3xW4uH9UtEZ3aEsbO4ZTIoPsRCRqsyTPNqvmnfbs0uai/crf/4I9fWVdpvVvv/OW/cm/+3cCBF/93Csa3rV6HTs5K1up2rFaZ2y90dQSMzNi1Z4UTq1abcpLjJTT8SQo9QuJu59+ekf3myAQaji8+byTkaTLyURI6Y8zqZjqiupZUUxqQF+en7/83ves0W5ZbiFniUjEgl4ClOpKpyaJnvPxtFhQn3H9+lXtUwQUPHv9Kbt3/5G1WnjGTuyP/vjfS630tV//mn3py18S+EuSOWfdReahGxIwoHAd10XNRn/j/s6RdZzc3plzXSQrxpeu/dSErJ/6C/+uA0Y/S5+vc3qodeLkUX01MSwCZHD6pWbRTQ1h1kjTLZCEKaxXKDlFfqPetd/8zX9hf/yNP7XusGX/0T/5h2LvfPc739dhGY8iIQrqsGVDoQiEGrq+tmy7u48tXywqUQXDbYqX02JRGxLv5egEU3oHnNBgRYIBSRL29g+UDEPdEQ3FBED1O/g8VWxorrmn2HURzmN77tnnxbb65NNPJJFkA4OuCpNLUbJz0KCD1mm39FBMPU4COL+Qs7XVVdtc3bT33/1ADRCacgo3l7bU0Z+ZbNy9f19FK75JfN44co1IxIrFgj43De/84pKSMjgQmXwjV+JrubA0vYAyFNlIgThYATdo4KOJkJD1h/cfqhD1e51xvPy4bKrP5FKUfErRoSlLRJMWC2OQ7LzBlOaUAOhi+t449x9x0iOuDSlf3G8KbpgAbPxIWQDxoHXvbF1SgctElWLw5VdeFkX729/+tg4NTDgpapF9AGTSsFGQocen/CYFkGKIA246GdrOxro1q2VJUa5euSyQADkmWxLU5kx2xuYWZm3/ANCwbEHFGwclgYNaS9OPaSLXCq80EiORveUyORndO8NzGgTkmHVG5ba9vWo2RcIU1fpgUqb70afZBEwK6b/pxGeNWlueDZhoTocte/2l5+3a9oqmTP5g1HzhlP312x/YnTsPbWdj0169/aKK1sGYCHKPfevP/9yq1ZK98cbr0vzDSLt7D3+DGVtaXgFqFSiCN5ASlCbEGEcFCHBPmdrxmVxkOevAr4KZRglZ3ccff6L7w6buwhCG8rRCXQKQ9faPfqimRk1pLnce7Q5jb0ay1N0H92TCiTyNpg/PnNGopyQUDoREfMYi4YQMlUdkD9NkmdfeffddmUti9tttI6PrmXnw58mo4KRB39s7UHPSbHZk+otMKRgkibFrp6dlFXBP37imaThgAkUMnx/pKn/+0Ts/tg8//EhyQJrksdevgqXRqNh/+V/8U5tJxOyDD34s5iDN441nbopNBihw795d2zs4tFff+KJtbF+2g+O8vf3DdxUtDKuq0+6qcGTKtLW9jopNBfXv/5v/R6a5N248rYn71aeuagqYSKf0ZwHJg4FjoDWb9uDePXvj9dfk88E9YpoqE+Nzb0GuIc0itHyeP+gCGMkCwPHMwRCNJcJiMobCQNo9i0a9VqkWrVQ6VTPtZIhM2bM2v7gsIOvhkyeS7WHEK2NiX9AO9/NWK+OPQYEbsdW1LTXAAAVixJ5Lg3Z21q3Ta9jhyb7FklF5CrJHJggtGEysit8Ca8znFdsTmQNTcp4d5EsUIrw3GkGe90atqYTL567fsNODAyseH1i9lLcghEYvRvZIViGdRaxQxDcML0evvD7CMSRKXnmSBXyk4cWVIkoxT7IeU3M+H2ug2Td7eFy2veOymS9mU4yC20177rlrlk5hutsWk4y94MnunrzXbty4KcCfwhrQYnV1WdcccMsZaY9lesxZwB4uOW3A+TTxujyTmuqKdeG3Sn1oX//df2uPd4+UigUmwf6CeS5AUac3PI+m53IhT4JHbwrx0BQ44LObN66LgckwRl484ZDVGnWFqcBWnM/N29npqUBSWDtKswMZg0nNmQRAFIuoQWvWG4617PXYuM81HMtQGcNkGB14IAWV0IdXW9f8QY/MWx882jUvMpZkxiKhqIY/x4WCgilghZC+iNfixvqGJJKwfGHl0qDD/iIFDolMKo1kds8Kp2fW6Q4EBMSTaQFQeIm1Wk1JYZXEGg7obAVYgWHAEISJ+mef3BdLeTTEbL5nb37pC9pnYOHUWgMZ07O+aZA+/PAD7WsYVAMuA6S8+eabAvg5zyRfnzDMiehchQ0OcIakiJK4222qsQGQAKyCkUONwfqGKcJeibRdgTP4iSFlg0XXh83D97j1AGDMnouxPF+vFEY/bB8HSGv453EmttQWrsZ2UeQurREWFYAEARNBGe7zbzzn7nn2iYHi/Dn9Av9ZSjSZ/J28PiUDnWj4p0YYqZvsCmEZo51xRvR8vUtNPP8a3seF0f15pDpyagA1QkBgw8P0C3gAhDp2sP9ACW39fsuKZ0WZZkeCKRu0xlY9q9rJ4YG1miWLRbGVCAnIYY8iQZSAFUIqfB58GSPy8MrNzWooxZ4N0Er4yHMvvSbvu2r9TIblJB1yJi+vbIulWavjlzRv7Sa1VsSGk75CHJDljaZmV69e09AHJglMfpg2nCvUagw5ZcIspYFj/3Mt8XsDYJCsk6GiPCsBHgGzSBsGdETWiQ+WCxzgPuM1534GabRKgdDPJSGRn+WCJCZi08AcGE36MgrnPtMA4pnIPsPPUH0nkH9WTPBxt2a14q4d771vqTiv1da+fVZkAJkxjy9k9XbDvIGopNlnZ7D/YQb7ZUsQjsUsOZuycCKiQB/OtZlMxlKzGbEhAiF8rTx2fHBoo0HL4nGP7m0xfyKm73xu2Xy+qNWbPStVahaIhCydjqu5zc2lrV2vGBzDWrlkdz/7xCac3TGYf02bjvFldcFJBF+M+6x7j1XKdZlY4w+JtxBnKCES8SQ2Gz4ngS4V7NmbT4tFBoBTr5ZtbW1F9xLlAxJpQBVkgFzDcr0upiw1Xv4krxpmJp20mrwJ27Zzacf8vqnNEnqDLK49sFwmazs722ITMjhhH8Fv9vTszLrjiaXn5iyVnrXdR0/sRAPPgGoXgDmGZtSw7C0Mt+iBNrd3xFC8++Ch/LYGY9Z4Sv5gfpJvA9QzE4skeU7ZexzYBEMUZiQMHuw+eBSxW1hZpy6dyIsKoPq0UBRrGmA7m5uTqqHXJ4iFVMWu6j6Gf+y5eElJGssa9/lsedENMSr1qlhz7A3UM91h33b3d9UjIB+k1mHgm5mbt8tP37SFxWV5DGJoThAIlh0wdhlUEDJ1//592SpgMs9Qn5+Ltyv7GZ6/h0cHCgGAhMwzQdI4+yjsGRjx8VDInr15zV793G278dQVedjS05XPziwdT8nPlPd5dARxoav9SOnTUk7gJdhTmAG+W9Fk3NqDvt17cN9O8gXLzmUtO+c8jWH78T4iMaTFBJvQf1LTu/dFb8nf0z+UKiUNQBQ6k0gJIHQsWweYUDvTgIkJ3cd/GDWcxzrjkZUbbTss1O3wpG61al+9RzIasCuXluzZG5dsZSFjIYZAXthuUdmUwHhDLkqdu7q6YdnsgvX6E/vRB5/Yd77zfWu1R1aotGzkC1t2dcPGPp+Y9Z7R2JKRsEWDXltfTNkrL1yzL79+yyJBl47+vbd/YF//vT+wZm1kz9942jZXNyyajtnyxoZ8td758UdWrrbs2RdvW7s/su/9zVu2f0iPNBEbd4DMXDL3sZWrdRdMhp1Jt2kRv9fSsZBl0gm79cxV+8Uvv2r1Wsm+/a0/Vcox9QxBEnjpPt7DB3hV1+zR/TuSb6Pehh0NGYVajmehWi3bpUubdv3GVaV5BqYj++zuA0soSbtv3/zTvxD4+7WvfdW+8pWvuMAsEW88en75RZ/ALw0XZB7vgkAcU5na6wLcwhfxwkrcsTljyz8Ht36WsKq/9XsF3BIV2gd1DyDA0f3YgNmQACTYuDScxHEZIMhhXppCgaRSeHbbQ/ut3/yf7d/+3h9Zq9+w/+w//8eWTs3aN7/5LRlGkm6iYjCZdGZ/MsxO2Hwuq0bz6PhY7CXiWGngqyqI6Dg98opZW1uWBKlwfGQBZFfRqJ2enulhkouPpps+Tb8kBwq4v3PMBNIx0FmnVcAgLQDsoOCjCKZxAHTD2JUpCZ5BV69e1iFIcpf8rCoV6zS6YmOJ7i2D3KaKS+ncgyH9GZkY/8ZUhKSkt4uWAAAgAElEQVSS2XRGHmEcwp1OS3RQ2EJzuUXRommaKG4oomnKKcYpyrkHSgcB/kA3Ho9ZNIHkDflZ385Oz1RMOCP4seQk/Bwah3gibtF4WLRciguaawA8miD8pwAJwcMwx0W2RBN2QZmnkKaZhmmgw/w8bIBiOZVIa11QgOOzxBQKjx5FnXfwpXBx497zlCbiqWEagdif6yZ+wjAIB3w2n5uzZrWk6N+NjVWbz2bVjGGSz/vh0CmWTq09aFk+fyhmFlRYJsFQrmFpgdq7e4E5pE/XmHtK04iJsnthr9ZiPJq0Qr4g099AyKcCCrkKP4NGhwAcqM+YgQNuNepIipI69EbEYk8G9pXXP287a/OWjGGEmbHBxG97R0U7Oi7YwlzWLq2vifbrIcZ9OLS79+6qSSXtkfVG4sejXQzyZ2x+YfG8AWJjppGBIcEzJ12CnkeAAbycaC6ZilBgU0BTbCFF+8EPfmCL84t6Pim8uXYU//LO83ntzt27MjOlmWSdclggOeU54MAnieby9rbtXNq2Srlgp9Cdh6T3ddR41uoUwDO2trFjqbl5u/PgkajXT/aeWCF/ZLGwX9ToSMT51SVnkvZkb9eq9aqmTctLa+bzh+2pp25aLrti4RD+RT47LVQEJD7/4gv29jtvC4SASYXs4PS0qPQliovvfe+vtD5f/vzLdlplylYS8+b2889KlvTJhx/Z4dGhMPnXXntDzSrT9L29Xfvs7l1b39q2G88+Z73h2L73/b/WdJbnYDY9q0aR9XLj5jU1ARiA/vEf/r599unH9sLzz4mZJGkEqT7xhC2vreia8n3IeJAf4k/GnwlnYI9iPSlF7dxvhecBM2OKJe4X+w7TYNeg4vHhU3x5v99WY39w+MgSCUzgx1at0kiWBdZQkLliLWaVSkNgXX80seXVNTGsmJCyB6cSGeu2B2I9vv6FNxXFznrBxJlChclhuXxqxdKJVRtnAjp4TzBtmrWmpqXOo6olYIwGmibRMUrYn5BwTS0cCGhPBAyHlen3ei1AimOzaSHf1BLBqQ37TcsXjtWQdPswyiJWrnSs1RlqcghQMhj1bDYTc/5SFHOzc9ZrtyR7hGmk6PWBM4QeTP3WGHktX2xYs0dipE9eGZd2Vm0uG7dYLGCLizlrdVqqadhP1tfXxUzh/sIOwKMQYIP7Q2NKWAKsHZ7Ni1hpGlmYUgAlyDeQZlBowwZEavP22+9a/qQkr71gICw5HB6BRNLT4BAsQcIqDBGKYAEeaYx3Y9rHr127qoEH15N9Pre0eG5qHZBPCGckk3D2YRjCsJXZxzokTAWdHybMTQeGT9RYAjn3Ow0b9PgePOwmAoI522iiWOfIhWlouJ8wKikgYUQoLMTrtaYCWUzG1KRTUjDmsjntY/xS+t90rD0ftAbQFFuBsxJJtWxZLm0JJoN8WcSCMmvUq9ZoVHXuIMOhDmAgQmN0/cYNmT0XTk4EgNCQPnXtqqUzc5Ii1puwQDzy5uHMY/+mKYVNjMkyjFaevddefUXPJs8TnpKAiMgCqQEEELJn4u2JTElDA+oWmDT4cQGCOHaemHz9rt4b4Dt/x1rgfGYfYq3Q8ABOIAHnPjivKjcY5Npc+ATCqKMQ50zHP5CzU/NC+UDBtHbSV5dm6CRMzuTceTHJb63XPQfC3PoE4OOccMAKcksH1HEAMDjjtOPzcI73WgxmuFfcG8cq5TX4bJJD8hpBPOp8AvXEIJriSxcSwwJ/p36/Yb0uqdJVK5cKYgoCfoeDcUtGZywdS9oH7/3Yiqcnsg3gDKIZZi9Ppt3QhWsDSJ2IRRSwsrSYk/QMDyHWMj0I7CsARgaK1UbNSdWnXuv0ptozhkMkM9lz6TSMv4BtX76s/Q/WIwAUgz7eO1Jenle5bTAUOpe2MxTi3qlxJWGSuvF8EDHxcvazzp2khQvBdaHGhVEsrxcP3p5Ij1zwBNdYRsV4JhEEcM4qcHLXqawBxGpVqAwgmgO1eK+A7VqHyCPPaxTA136rbv3GqeUPP7FR/9R8XlIY8feBsRezMfUuydfDqZ2VMbXuWATvPw+D44bFUknb3NmS4TYG6AD5NIV4QdE0xuMk3/llDYAH4HhESi9pzqxrryWiack8qasBoiJx0p47Nhl1LeibWDoetVGnrYYVUAKfHfn/9QZufzAYrtSXpFH2rNPqWz6PRK0vdg1Ao9aoQEDWJSzEqPlsrDTCK5e2lQRJsEsul1XNgoSL9wRoRlgPPcL+0ZGdVcp6PqiNGD4i20YWmy+e2Nb2psIpvNOJmFtEuM9iRRKJaH8ADIDhIysTn99i6aQV8Z4Nhs/fLyFHc7rvXVK0FbJAonjHnuztC6iLxhJifblUWQKDehr0s/8z3BNzG5DbS21H2qMLtRCAMOhbnzVKr0CqejRki8vzNkKl4vFowPH/sfdmMZKu533fU/teXWtX7+vsy1nmbOShJFIUSVMyZUVIDClwgAC5yUWcBBASy1JkRbBgBEHiIAngALmRDcROEMTQYlOkKMoSJXE7K+fMnNlneu+u7q6ufd+D3//tPvIldUFAF5yDwZmlp7rq+773fZ/n//wX6oX9nX2XyojiIA4jiXsDuM4z5no1nuteu+OUKCQDj0fyq0LCyDNGgBFgF2EjhydHdnx2bL1RX0mJ7B3KoJ767PrNl+36jVs2JPUbRiVqEgIkGtSApDo783sCv+hVLsgB3COGC7DJ8E4SezURU+8IyFerVLT/8l5ioaB96fOftc9+5tPynGwTrjPs2f7evvq0SxuAj+whJa01WD4wMfFmhIjAEKzTaymAptys287BvpUJP5DvHcEy7BEj1Rztbtvy+ayRns4zgrqEvZzrRi/I+uU1OWddAIcD/7HiYP0zGADYYg9HvcP7ggHP841Msd3vW7FcsYdP9uz9Dx5btzPVcHAmFrDPfOpl/YxF8M5jD4GsCGTpvgfrBOys1xuZzx9ScvSff/sdu/vRQ6s3+nZcatk0ELNkYc5YVcg0PeORzecyFguZLczG7dr6vG0uZZUSTd354b2P7d/9+XesWRvaS9eu240rV63RIywBCXjSDo9KtntwbJH4jA2nZmew6s7q1h8A4EEoCAp0JYAKIJ5aBUuVbqtqk0HbXnv5hiEIjIa99uor1+3VO7dcIAXp4tG4/eDuffvoo0fysMvNFgSC2mSgfR6PxXxuzh49eiqVCvUSwURvvPmS6m/qvd0XT+TF+tanf8oOi2f2v/zT/10WOf/wH/6qfelvfcl8DIPOvbSkKtOgCOb4ufrqIknOuRycq8w4X12d5RKAnfqL38eXbv7QhKwf+gv/2gjMj//Bj+wK9EqHUxVXGKhOiZR230rFnxeTd8faYhNEeyuZEgZtMmfzqnjnkGo2uvZb/+if2O/97letPWjaz/78F0Tz/N733pGfEGahF9NDyYemY00ZeMg4fJSm1yO5wUlsBKIBtHkmSuxD/050ayRA6mFXmyuJdCxUUGYXzYvnBFCXRwWm0hPP5UIXNEY+G8aLwzFyobAaD5p8gCrke0zlkOmkUjOi/66ur9jlK5t2sL9vzRq+UUH32h0nTUDSx2blpEFoh89U+DCJAdgZDyZ259U72qxhGQAEPX323BaWVkQTZ3OlWGKBdttO+83rsrEwXYCVwvuhGU7n05r2YoxIkY90BXCLBhzJB6AYoMmFsS1TJnzJKOKgnHNvabAowPGcAKDiIIZC7hIY2wJFkDJwzwGMKIb5O3y3Ah5MuweS8QAQbWxs2FHx0KWtAbLRLMKQ8MPKm1FhwMQbEI4DG98Z0k/w5mrUa5oOx6NBS89EVChR8OJlxvXcvHzZOt22VeplK8znxLCpNcqSac4WMtoYJXVpkb4V033AE4xND18wirJMOmnl05Km4pVyzSZjn0UicQN0azSbdlo6kSkjsjImVrxXUD8irTGKZiLWbLTlC4NvRNjrs0IqZj/1qddsNjsjqRXsCORiKn7ZQCdjJ4PFWy0YEugCyCMaO+uJuHiScjIpFSgwJJDY7G3vqSACPGVSRaGOWTTAKhNkJh1c99LJqfwOZEzLwhNAErBWvWHb29sqBiJhnwVCHjs5OVaaosIbPKyfiP4e1hDPL4c6XkmzuZyABIwib9zYtMtXVm00GciEvtXq2d17jywaTdvC6mU7PD4TrZ2ikjQtz2Rgr71808bjvlhLaxvrYtztHG6pEaQwIXRiJpmzV1/5lBVml2089MswEr3/y6+9bP/uT//Ebt5+SewtumH8yig4+XckpiHt27y0aeV6yU7PjgVSAMitr67Ye+++Z+ukOCZTmjz/5V9+x65dvSwaOCyD+YUli8+kxKT7s2/9uVJbNjc3bXFuQRNfvFs2NlYlDUAu8/6779ju9pZtbq6rOVeIBXTo0dAuX78qNiOAAs0qhs0URbDs8E+iKWetwNjjB9IEgFaeDYACiikKZdgfF1NB1iRSHhp/TNpPTw9tMu5Zr0vSUM/6PfYcJIZBK5VPxJTB1PTBwxdiQm1eviEJ2tbWvqWTeXlAPfj4kQq5l++8auVq1dKZjMUiETs7PVYT0G7VrNo4s84ACUXQ5ucXrXJWscrZqcB9nlmeE9ik7A8AZXp+ohjJ4o9Vkwzk6PBQ8q/UDL5xFUtGQlYuHtlMLGy+Ud38npGeQfaDXG7Omq2hPX6ya0OYvDNpGSKPxgAsjkKez+Tt5vUb1u+0bX93S+bTMOKQRPd7Q+uNpxbNztrOQdnKjaFNvCHc3w0mmscLEOyxn/niT6sQpc1nr8hnMpZOJMQIheUkryJMaRWF7eQt7I+k7yJTA5Da3t6VrIEz6fDwyFZX11SIcmbMpHL2wXt37fSkKoPc8dSdjwDIxIYDknOOAfTgN9Ub9HSNkeAjxyMl9q03XxejCQsI9nv2a5ponivnW4VPSVMF/+LCggvlgOUl9dtEybEASuz9ksF2u0T8CUwM+pFk+2w0bNnhwY5dvnTZsfAoQMN4WR3as+fb8ijCZyOdKUjiTeE98nisWscYv6/mk4KVtD7OETw3uJ6pmYT8spzcy524gD6BYFQNMRYE8cSM2EQwcy/MxMWCGSOBi9jNmzcFQmEyy681SacBYWAB+2omabOFBUtl5+TJNBp67PCwaHs7ezLbh+rw1ptvWqfZlME8QMdnPvO2QAKGPzQ1THZpKniWYeg4P6qpmnjnqUV/ARsOPyqzer2qBo39mWJdnpQMdPArlHk/n8VZAeBFyTME+4n75czCg5LiwJYAtAWI1myOBDxYPQxHFCLhzlmF23zicQoASr3gwC1qEf7egYOc/cgn/a6uwDvo/DnhgZCc8ZyRJHYIEuAuTN2ofJL4cBT1gGnyGYnDBoex6EA1+YPhZxkKacCXIMl2hJ2DT+Eru7vPrDBLiEhTvihB31g+NsjP4pGEzh087PjsNBGHR2eS1QCiUv9Qk3DeAzSTjIZXUywSstnZrH5/VjqVhPPSpQ0bTSe2vbcjBtTE67d4ign+wMrVriWSOesN5CwmAJuz78bNmzJjZn9Ts3geLgQ4LyksrHyM/M+bny4eheeSTfYbvl41rs8nNjuSKoBNakbunQDCHsA39Q+MSUBgt4dTj3E9WbeAxRfNEzWQkzdOLIXUy8MQmEREAPCOnlV8a0gtpFlF6sd1o2bgGUlEQjbqNuSx1W4Vrds5s1AE1hkycaSePesOJxaIMMDMWq0OgyGs0ArYkzTcCyuLls5n9MzjT5efm7PFpXWbm18ROD+dktTNs9OXzcNgyNDFyWYnI3ftKC1g9bZIlfaMrFE9ldfOTDRkSdlfhKxWrlj5FNCZ4J2WRUIRS2eyYs04Kwhn9UCdTi9AnaJQogRJhQd2hom58ZwkLZ2MaWgNAI/dAM8E61QS2+HI4jEGng5wwWybugkfWV6PQUvI75M8OZ9N21n51Dx+huKk852H17T7Aj4ZHLC2AV+Qy9WqNdVD0XTSHj55JKYYNhqkrxIM4mwNkuesu4jY90+ebVut0bRGs62wnIiY8gx4e5Iv83rsifRIgUjQQlHkl9gDcC6MFFbCoKnXblutWtX5TlBIPBmyAaE5JG7Hk/LpohaVAT3nsncqFQCDe/ZVpIFcZ64Laod6raZzmFAGgMbFuYLNxKJWyGVsZWlRrDaALfqqrf1dqwlM9qpWpy6eKywJLKYvmZ2bt8OjU9XDgVBY36t0eqa9C5sNSfXN2RloLzlnQZcrZ3rGxYLlPAUo8fmt3Wxau1G1cMBvf/cXf8E++xNv2972Mzvc3XHpj5WqOrebt25qbfFZYMhzLfkBWy+XdQw05OvYq2zt7drxWUlgL+uOGoavh+mGPxMgP4xpehX2Dd4bZxnPALUNvaxjxje0pvG2AmhcXJiXqggWYSaDTQ3gFvt2U/VMMBrXT9Ya8t0f3H1sv/f7f2yVUlvg1vxs2n7ub33Wfvon37RQYGDRCCEcsHXPQfEAdQ+MXTyoqQVhDnft4eMte+edH9j+/pkdHNds7I3Y3MqaDY1wnzPzT0d2/cqmLc2nbHEuab5x3zq1ks5+apmD41N75/2PNOS8de2WvXr7ZRtMO7Zf3BW4nMvPyQf34ZOndlyqWGFu1YrH1DET1fdthjnm09CFwRXgMH5t7VbVsumo/ef/2d8Tw3J364mtLM/Zz/7cl6zZbiiMCFuG7373PXv2DBVAWIxEhj9hqb2cuosa9WC/KMY6zyfA49LynBhtWCnEIgG7eftlu3T5ljU7A/uf/6d/qj36N37jN+xLX/6iCAN47zIUxEZI+7Hep0zBHWYALiFMAsWZ3KfPpebn9kqAwecDpMTyrR8as/qhv/BHhtT8+IX/2ldgUC5O9bBQKF0kI1ImnkOfzvnB+W1dJCnS6DCBkdwFGvwYI9e6/dZv/hP7w69+07qjjt14+apMPT/88K4mIXhu0Rgy6ZexKd5Nit12ccgAWjSnwWBEBp5ii2lDcBpbqtRCbsbW15Ztf3dPxuRbOzQhfmv1SEJCRw2zgCSL0SeyBNg8gGHUeQ7hpUChEJ1I1nfr1k0VeDs72yoiaSYS8agkhOaZaFMj3QG2B0bHTHoA+iplNzWCxaWkJSKggyElJfLeabBYfLAhmH6zMcKagg319PlzS2VnJQvBX4jrLyPSsWPIMVWAfUPRTKEqYJEFiZEpEpkoiTQNUWkBQy7AQvkohYkjT4uOz98hQ2TiWD4r657mclnb2FzTRr+/vy92GeajFLcOWHMmi0oZAAwjHWsmKfp2p9mWsTFNwNLKkn6t1B4K+KCTTDLdgZkGQEHhB2Cn11YcN1Mrr1LZqI5JroGWPJtLShvP1M0zHX/StC0uLZrX77FK48zmFvLW7tKc+iwRD2sCQhNA44J8Bq0+dSxIf71dx/1I/kKdRk0gBNOC6Rjz2YkaUpo3PiiUYfxvAJyQ8yn+lwPZH9IkiakVjeb1K9ft9tWbtvfiqb1155ZFkX6OhoogptCBuSamABMfGudQ2ObnFhWH/OjhY3ltrW9s2NIKTCYeRpqwjn3wwV0VeaRxAm7RaDGdJK6ae8FBkM1lJD+j4Hv0+KFBoKSzlAHt2K2larlsnVZbTVWlXLRUKiwGH/fl2vXrAhIo5vicyDB5xmD2SfKVJP63b1cvr9lggKfISCEFFGfHZ1UbTfGq8VgquyTvgfsPH2hNMoGvlU8tGQ1Zr9NS0ufm5SvWaHfs0bNHKmZpDmkI8NtKxNK2sXbNMql563RGdrB/Yleubtr+0Y7lZws6oAG1AIWQpOBnAfuqeFLScxuO+iWHo5jGL+nOK69atVxV2hqyqvv3Pravf/0b9sbrr9lP/tSnnNEzoCPslVjU/vBrfyivA4qXuULBHj14KN+gK1cvC6jBvPV73/627e3u6DlCoixPOxgS45HdePmmCiMlRAIWmykdUZ4rU8xma7a4tCC5AImLFIZcf/nvJUmwIl0O+RJ6vXMDzClAGQWqkzVDX69VS1avlZRIU5hNy6Sb6Tl0JAxsCfD47vc/sqPjqoUieNwtWSAYsUwqb61G1wHs44EtLi+50A/W32Bg1XLJ4gK28dVouv2evWVkivJGGoxEAc9FhTAEKHJIZ2wraavT79rS8oId7u3Jd4Xnj8IC5hCyswlAjm9quZmEhaY9q5WPxWgEWonjWVfrWqs9tE5vYv3R1OLJGUVDBwJ8L2fkPuz1xTQijIE1rj1mPLa1tQ0rk5g0mVq1NbZ2z2vtwVTA2fr6skUjfiV4/eRP/YStrK2cn2VTi4aCFg+HLQQjB9+qel0GwL5gyErlikIvYmFMf6fyjEKW0qi35AXEs0Njtrq6LjNUwC2m5A8fPLWDfSRx+BtOjaZZbBkkY4ORmh4aSI7QTq8r4HLz0obYRAwtSAXERBVjVda3kjMjYYHYXAe8fHjeapWqvP5g1V0MoJBeA5AAWnPmUfwxGPB7p9btVC0UdOBWrXJsRwc7GkDQ4HFWIAnkPhwcYNZOYlvcItEZ6/XaOjePK1VrAGwNpuYPOfkPez9NOcMIRuNIkBYWF7TPEE+OvxUSJH8AJtOMWLrjkUslcsl5EzF2FhaQlDmjYNij+dn8J+braxur8oSB1YMXDcyWKCzhICwjzreoRYJRyXROS+yTSbE0GJQMeh2BMwyCmq2mlSpnNje/IDAYcJVBFwwszlYY0IBenKWwFbl/gAYAHCQocuY58Gegter8cqJ6xmEpctYr2di8Sk29MIlXouisS75F7qNhkJJRkRT6dDbxMPF1F8EXnI3UI/wEKLvw3HKSxbHbu1SEO/N7zk6GYDI3P09RpAbTsI7wgPMptlhFLGgYJwx+ztlgSvs8/9oLM3NNsLGX8DgJu5hKHoJpMEwm2YwAHfyOXBIuMuFht2a9Zl3eo7A1ASXZ00iEBj5EDn98UpE3IINCQBDOp2xqxkj46nWalp6JS+oGyMOfcf+CQZr7hNbkYDq1k3LNBlOfhWMzls3PWzCcsMMixvLItiNiReULeXvzrbcEQNUbdet1CIrpaz3n8nmLpbIWCNN8O3YLdSv3mrOagZf7jB7dM5phkqQBS9iTLmpFAB/nuwV/gpRZFAjnlh1cz2BAewM1LHUOAx3upeq1sVxgzplbPAIE/kysXT+xyumupRMhm00nNBxpNPs2V5jXXnV6dGjdVsWmk45ARRQE1Bn1Jixcjw2nPusMpxZN5Mzjwxc1Yr3uRN6hpFjn52YtHHfDNZhGhIxk83O2unrZ/MG4QELUEc4TEjuErrz6+IGvF+cpgHwcf6AJDKOqDXtNa1ZLsoUIwEDyB+ykWLTiwZG8+JBYUZMDxMibNRTWGU4gBAm4SJL4wZ6HPyrBTOwT1NOwOAjIYGDJHuXzTS2VSnwyaGetMByXtYRCUprat4snxwIvMLOOBP06kwCweX2YSVibUJtFQrCRMf0PutRSz1Q+U9RD5bOK2Pq+kN/Oqnh1AW4RWILvlvPv47Mw4OL5oU45LTesVKrqfEDSBQgGuAWwTy/A/sUzybngw9Tez3CSOl6GxpaaSSpUwXkAArr5LJ2JW38AI84x6jmj6rWW2C68Hvsp9Watju2BC9ChzkCFwvonnCPo91vx4FDAEPK+hULB8umkzeUyFvDgpVky801sdqFgB8fH1ur1LBCKaJ9DTrmyvCHAhYEWzBtArnKlpqRpnTUMr6lh8C08BxU03Dv3DoQQwPNE7cNZBluKNUkaM2AeKZbe8cheunndvvC5n5SnX6Ne0b5/WDy2mUxOUnUANAZR/B+giiE2IB7PLMM0AkQwLu8M+hrIkE4KGIm6hN4IkN4b8IvVi/phdZVwiZjWIdJo+hd6Ij7X2WlZw1PAa8AtAaoek13O9etXVOMmZ2KS8wOWEOIyZk/wh6zP2dsb2v0HW/Yv/69/bU8f7ylpkefwlVtX7c03XrbUjAPj2OcAzjuESyHtZ+iWzakHZNiO1y9p0n/wB39kH3z4yE7x7/JF7erN2/J4LJ0VbTaXsOuX160wmzTPuGsNgETJUBmoRG33oGg/uPdQJvf4Q68tr5o3MLZgxD1n1Ofsc1gAHR4d2+LihjWaY9veLurMh3E9k0xr/yeQRkzBCZ54h3b96qr9p//J37Vy6ciqZ0UxcW/evGYPHj+0cq1mc/NLdlZu2rf/4h1rN3s2myvoPGk2Ki4NFGZpBaVSQmQHakaGFIEA5x+DpK7NzabtzutvWDa3oBTd/+1//Wfyd/21X/tV+8rf+Yr2Nh/gFmxlevlztMP5bDHQc6FNjh3temn9VmeoU47Rp1+ctcmV2z80ZvVDf+FfG4H58T/4kV2BC3BLAJK8nZjoYCTvzORlUypTVDy33JRTJuGKsPWJhcChc1aq23//j37bvv7VP7Fmv2n5xVkdshQ9SI2QnSARoQilwAiHgvbw4QMVcGwseI7Ewhggd8mLEjHcEZhdMgexwPs7LxRzygNPEiHxx+3uUNMTsYWSCUl8mCZR9C+vLNrMTNyePHkkjyHe69ERPjZ4V0Qsl0WfDZ3XSfoo0tj4oNWCNkOLXl1bVmGOlItGSxPBlkPwT09OVOCiN6YhgnEDg4hDgIKHlKteuydpCUbpgEosdAw1ee8k9CEZzErLPxEwBjDF1JVpCkUWcgFnDD+RBJQNn2spZoXXJ2bXxfuF2cPGeUGTZ5IGAESByyFEMYtE5+VXXpIHmHTtHZhVPgFvFN9cb7dBuPs7h4SAKfx0ars7e/qa5eVlyZnctDkmoISCsVqtySCZwoPN5ULqqOnUuecFnxW6NMAb3d9RcU+TDTZ/mBpMna5euSqGCe85P5ezew9+YL6g11LZmK2uzilKvkECm2K4SQTrq3lIxCPy98DLJ51LWb9NMtCRIoeVxEn6SwdPmIx5ifmeTuzS2rKkMlBoKQbxWlhZWRUNmyKHKf33vvd9u3zpiuVTs7b97JEKhkIuKe+Z4vGJPXn21H7mC1/QtOdPvvnH2nxx0rp+7Zb5vEgCoEBH7Pvvvmcf3btnl69csjffekMNWKMStkQAACAASURBVPmsJobE4ydPVRhCdT86LFqpdKZ7zIbMcwjlG8kGQNzcbE4TsJPioaQHeNBhQJ9Ozdj9+/fV6GfSUQuEiPhtCpwjFRNDdAq1r33tj5QoBaOMdQSTqVXnHnksHsdQ9URyXJhpGFBmcgsydp6dW7VocsYeP3lsWztbdnlz3Tqtut28dkWFLlPNWqMt5kqt0xUgyme4cQ0ZVlyGnpcv37DN9WuGigdQPBINWjY7Yzt7e9orwpGYPIyyswULRRNWb7Xt7r37tri0pOeDg+pg/0BJOpsblyRBUaKYL2DvfP/dc9lSyN568zVJgw8OKNpd9u83vvFHnxRf62urVjw8slgiYuFYWMydN994077/3e/aowcPxOZjrVI4LiAbC/GeMmK/wRbEc4L1zwFOUd/t0zB17fDoyOYX5izgDQhUk/SZZiwWE5uF5offA0RL3kuDORoJvJNUcTIUY2K+kFMUPL4oo1HH0imXlEpCIJ4MH959YtV6T2bCa+ub2ksoKHiOi8VjJZURErKwvKT3zPcnPAB2DLt3b4BvCLI5r7VbPYEulfKpAjVgt5wen2iPpGjBI6taqYupQqhDyI8t8UTFMgAg8l9Ag2rl1MbDnl3ZXLXi9nOlHol+nsBXEFkU7OCAtXtjNSgY/SPXW1hIWx3ZN1PhekNeLfNzRI47/0M8GGluKGRrvY6dVbtmvqTVW07qubw0Z7EIzKaxDP7xW1m5vC6fNLyo8EhRau5wpNQlACiPLyivHvatDDHWyDAn0Otjal55hgHp+6Roycxb+XIakjB9fPzomSaUgGXIVtnv2feR4zDFxCcKjy6Ka8yNV9dWxG4h4h6WCnJLUqbUCAtEicgnCIAco3RSDitnJxalscLjBxmT1+RpV63hW1kVSMqzh+QDyZjfj8QFg/SxTUY9GSvv7e66gBKPRxNsBkx8rtNSzZrNni0tbYhJgCTqL773npKfuoOpJDYkvPJcYv6KWbOTy8zqNQ4INRCrMShDXK4Nzx5gLlIBzlLWA9ecdQuAzrlN8wYjl+ftgi2UzCRt49KaAEg8VhgEwCyLzWRxo5H8O4FfT69v+3tHqk1oZrvthsxuiaeX2XGvazv7B/bqa6/JRNnGLoEZ3xqYSJx/yLydGTjgHimirt4BnAXIZmDFuSajd4BgkpyVsOi8PGBx0AzBtnUePC6lNp1Nia0Na4FrrSQuJG94PvKPp45p614bxhTsHueHJ9lt0IFXAKBOykdKLgAYk2YMdnsC0PHXBNPie9NwX3h00fzJH+wcwGItwUQHtGIP415JevvvySIJKnDpqC5lEZYbE29AH0AZ3ksoxB5G0Efbnj17Yp3aqfXbVbE8ac5pcgD+7t69Z21JbPBrAuDxaJ8ApIYNwb09OSlawDtVoAtsjXwuJaYJzBVYakqRrVStP57Y872ShfEYTec05OgNR0o6DIdils8WbGaGc8LVKTxrrDF8h/wenxUPi/K0XNy4Yqk0HpAAms4PSomHNN3yW+07o3+kkQqMiOlaX/hgKVWPVQzTQGvIq2sPUCpZMyCpamKAjb72WTG3JHsxG/WdXxdgxGDYsk7nzMbjqjWqu5ab8dpCLmaRwFTXnSaTzxYPRZX4B3uV4BQkiS392qdmmvUZjM7YxBu0s1rXytWOdXtTyZqQg8K4yeSzGoTmcrPaNwEcc7MLtrZ+SfsvvyeJFFAHP6li8cjef+8dDTiuXLpknI0LC3OSmY7HHWs3z2zYq5t31LfyaVHSZGrL46OiZEzIBvFdpP5dWFjQdeW5LCJ9bnbU0IaDAMmOeQrje36+4KRunb5sCKhvrl+/JoVGuXxqs4Wc7oXzpgMwclKuVgtWqanuAkS7fHnT5nI5y2VSNhn1rQ3DFJao18RaLlVgnOJ1CUsT6SmKj5rAYoCs2Tx1UNkqjZrAD9YkoAjJudxzQMX+cGQz6Yw1Wk2FZJmPoQ9AqEfDDwZL0WhCNikoHGA0MdButlvWhIkVdp58fH7kiDy2YmsDuHjwkupbcuavwC2YWPUa7M2pZdJ53admq4U0QMNrFA5cG+SA7E9cIwAxgpgUdnN4qHvAnr0wl7FXb13XwIl0PaJpEzMJsWAY1hhm/23qY2RoLkkPAB/pHWuHgc+LrV0Be1gDyNPPGMyS5BzT8Jz1j8qDawrTl+/rQjHc2Vstn1k4GLC1lSWBW4uFnGwlYJLDTAfcPjgs2srqhlKZ6aEgQVC3cj15fc45fFf5XACuMKLzCwsWRhoejcnaht4MhhyDF/79yemJ7Evw2aTOgE3KYmPvZA9HDn+4X9Twg8E2gQycLTDoL19a1/4EmwhbJ3oOl7xpCkYACCqdkczosXpraF/72rfs+9//yJr1jvrmVDJuLyG389MLNpVSikqE4WWhMGvzCwXJlHmm1zc2bXPzsu3un9pX//BPVNuRB0Wq9NzCksD34+M9y6Qi9tprt+zW9cvWb7esSG07GqtmYW/b3j2w+w8ffzKcR9rKe8cuBHkyip1cfkb1w/7hkdaSxxO1p88OzOePyCeLmnp//0ChVyHSS/sMy0/spduX7Of/9hdsMuZ+ntjTxw8ELPcIHxuNLZHKWvmsaY8ebNmwPxFIHtYQJmiFQkGBAJWzmmM0DscC5BYWZjXk4P0x0PX5xvbyK3dkgQLx8//4Z/+netD/8u//F/ZL//Evm5c08oBfZ6bOKzG0XG1DzeHCpJzfFutcYBbkGI9b9/LgukhZxCLpx+DWjwxX+hvxwoMyskRnIs9TIMaO+6Urei78tiRPdCwrJ3JwhRkFFxPqcqluv/nf/bZ99d9+w3rToa1eWhNI8+TpMxW8FIraeNptbVQ8/CPSiWCNjMaivGLGB9iDvhqTcFF5p9DPr6s5++gHH0B4EcB16dJlmfc+2dqSHILFzbSHBh1wC2098rr+kOSyoS0ybW637eDoyBVewYgtzC9qgs7mCogE6wggiKkp0g8WJlODVCqpqTBAABs40ydkTDQVuWxWhSCUZJpKgA0OAt472AsacQAbFhZxxbBp2FgwQqWBSuMFFYlJ2sekGwlmYa6g+4EUjdfh8JIGOpFQAyHt8JTplovgPTkt6sCieeG+MOFhMoHBPgf1xXWnSGBjRx4DQKcY6qlfcfWAabwu0kn5h2BQHwlp6szBTDPCIU1xzusjq1FsLrRxfKCGIx1GFIAUmgAjjnIdEHh0UUDPz2IijKfMmStW2nivxTS1o7nmmuJ9RiPEAX7l+iVrtmtWa1RsPO3a3PyMxaIcoFExR2A2UDiJmXE+yecARs46GXYsm4ra2vKCCt8XL3ZsJp23Zrdvj548sz7RxeGQ/COQxG1sbOog5TOgzaf4YvMElIBNFfAErAkI5DMLB1xs94cffiim1tufeVupbgIzYmG7e/+epLqxWNoubd60+YUV+8533lFTSqGysrqsQ05TEg5lpfHQtGTt9PRMEyuAIQ5z7hnXvFw5lbm8ZzqSRKBZOzO/1/nUAOLSHPO8YqyKpE3NRCAgaRUG0xS78wuL9u57HwiQZtoFY/Cl27edDIPpWmZGU1wo/ZjAttoDSRqGY5Ki+qJik7izu78n0Jfp/q0b19VUMDkBxNg/OrFqpyegFQkAoHOzzqR2Yl/4mS/Kgw/QEGZQPJYQUATbgEKxUq3JW+OkVLE7b35avitM2BLJlFh6TAUB8Di4lhaW1dgq8Ssa0TNFgQ5LaVaJe1l53cHYKJfPrFpzjRTyLBhvsLUWluctP59X87i2smbvfO8d3dPlpUXRph1z1GO5fNbCcRLiAgJTAbVottlnKDIFaI4G8mXgemeSWZnAsh5lSHr+TNKQwWZj/dAYwdpikssP/gwj8YDfY2urixaNwMzrWThoaiZJAxtNg1av963W6MvHqjC/LC8T9jYaWZoOmoXDYlEgdzKdsiGxnkysKES6AC9NR9WGa4GEgqJuOpYvUtCPlMoxSpBYzCSzls3OqcBmP8ymE1YvH8vUFAAFI3z8QgBqHz/+WI0P4Gu1dGaNSs3anYHSP3muMV0/Pi6rwcLvAcxgbm7WFpeyWrtIzZG8kZ5048YV7bUA5j4PPmVJq3eatlM8sO4Qhgzg98RajZYkwguzNLZjgUeswfp4YOvXrtjK0oqem24b7xpMdJHO5K1SqytNkD1wiMx9PLKzMr5Q7PtRNZMAc8R0y4pIPh3IZj328OET+/j+I4GzgJUMhmDRwHRExgq7AM8+zhnn1RI3WKgwMNZWl+XNBitNYNZ0JP8OgHGavvGga57pwMqnxzbCpwUTeZiDIwIJMPcP6hnkueKZxaOLBiKbwcuyojCC8aRzbp7qkh4ZJklmMZvTUAJgplSqWaXaslAgIjkoMoLHL/A1DJv5wzKaRfrDWQ+ID2i4t7crRi4AOQzQaCKmc2d1bVWSZPZrGhsASc4szL9bDQCoiZpW9mjOAyRMPPsU5ey3sXRc4FA0HBIbATkniXDBEImXGVtZXhPohe8hz3a5dGqNatla9bICSvBGCQQdADK3uGLrly5r78S8HFBQcjUCW3Ds4Hqee0Nyj5CeAgIrvOO8KNYZR7rgufcWABPPFOw8miIneXAgGf9GjORQQCb/1BoXUh32dQCt8zBFFdrcC84Xhj+AppI3IqWXXPYCWHEFOownzhhAJu414BdrXJO/8xpM/qd4u8mna6i/F0MsgCiR++9YFgA0AH18nQPN8M5Ti+AGWlMnkeX3NIliiXU7Ovfxi4KkP+h3rUXQxdGuVfDt6eC3hHfT0HZ3j+z4pGq+QNy6PUJtQhb0jiRB5DtQ62E27/NMzWtjNTUYpdfrFaWB4nPp8QWsi8TP77c2TNNWy7Kzszah9oQl2+7YZOi1WChl4Zjfmp2m9irCfqiZ2JM5Q5Gop9IZyxSWbCIuNaiKY9zxGgCHzseO98VgU5ueromY6BrmOk8Xrif3WuA2Q1H55TjvrgvfLc5uJxV1ARH8OWwjlAHcE17+rHRko2HFsik8zfAErFnAuhbyTvSMttuw8jEE99tk6JJpeR1qD18QL8uMwL/j04qFYmmbeALW6I6s1Z1YpYa3GwxbjMDlymQJ7AyieNouWGFu0TY2rsirqj9g1/c6A/SR2fPnO/be+x/Y7vYLC/v9trG2aleuXJJUn4/a7lStdLJn00HLUrGI1SslDUUWF5cEKDx98tTu3f1Yn5MhEGc5a/v05FhSL0J5OOe5ZLlsRvJmknrjUWTKY4WrOBBpqDXEWuIcxWeUJpz7y97EvowVxymMKQ/1Ej54PjeM9pmlYjHZFCCvLtcA/n3yFSphZl+HNeNSMwHJAFKpw1n74SBMH5Koazq7AVCWlpYsl58VawkW+cePHttB8VjPIjUUgFC317eDgyMxtpztQlrXA7YW540YuICfBBiQiImPMTYP7bYlYlExgJBNZzIpDb4ZvGsfCQAYh2WHQUo3Z3MHNu0Q1p9fAUswVllLMKU4jxhwo8JgcIzXYegTkKdh/uDYNpaXbHN50QqZlKWS7KsBMfnZCUlDBGCkLg6G8d+EuelsEzgvseoA6OPXkA1g4/dGI61TwC0Wy9kZ/pA11WLsMY6pBVMOoGyqROig16sQKYYSt29ctdRMXMMbEgmRanItL1+6qvt8Vi6LfcZeq323DwM24EK7fD6FHdWbNe0T4VjCCguL6rkYOjLoVOjW8+e2vbsjH1MAwVRmRsFg3GPOKZiYmMdz31r1lh0dEPiFFyssqoSFAl5LxiOcFBq+N5pV+U8RxAUTGxYvqdsnpzU7KFbt/Q8eaQBcLBIaFrT87Kx+0jfSYyJJDId81mpUpSjJZVPyo4RYwT2fX1i2cg1p4gulrw/HDOKHtrS8IssQ1BjxuN+u39g8D7eaSqbPupKnaCBojVbLdg/2JXPEuJ0AgGwup5RsCIvdbt02L63YbCEtkPLrX/+mHR1V7OSkbqOJ3zYuXbGXXrptT56+sG9/5131HMk4MuaRbazP2ysvXRW76uhwx0qA3NJc+6xDyqqPaxW20knNjvbx2ppKKot8lqALAPBataW6G2iKGpd9ZHY2aaurC1aYzdprr920WDwpqSYkhH/+O/9S/eB/9V//ffvlv/fLFsAuR4xBn8JShFucD53Yu7kWF6wst5df+Gs6YOuCuXXx6x/LEv9GQFA/ujfRPzu4eELOOXzuYKdKYMrCQ+rkiK5Q1+zF+cq75mwy1mZ+elyx3/7H/6N9/avftFKzavNLJAJO7bB4pINibW1dchk2KCR+/KQxhKbJhjQ/t6CkGw4IaNE0a7VmzSKxyPlEZWITTmOlZgyFdpOyclA8tf4EGSKxpLDAuhYj6S+b0RTp8OhQBTQHgQ6wHqbbaclFkEvBlFBRNDVNWmhsoN46/4uR3h8GgyzSWBKwoWdp+eP4bGGuYIsLi6JYMr3f2cZ7wnmRwEaj0ScphOaD17l+7aro3jQN6Wzeavhd9YYqVl0EtTN5BUzK5LIyP6ZBZ5IBhXphaVGsFZn9Y+ar+PZj6c8BzpKAcO2mCmHQce6Xm0Yz9Z1qE+SwIB0NuQB+agFfxAa9sQpY58vhJrYyw/U4U3tkJHikeYNBTaOd+eLIVlZWRAEG1EqlsnZ0VNTUCmYXjCEmglz3fA6pT03Td6YaULYx/gYUpKiR2e2wL2kN0fVM2ZEmcQjvH+5ZYT5rg1FXaXyRCGmHqzZXyEnGmE2lBJwE/EzomY4wwUHm2hQo8JWvfNGm+PoEAzIUhwZMitPhMWmXMdtYXbEqqYN379r62preCwmPFME8q0gH8ZHgeeDZ4WbhzQSzjOf53Xfftes3buiwK1drtr65KWPcp0+fWDgSt3v3Htnq6hV7++3PmdcTsHv3Hgg0A4SisGH6fsHUY2ICEIxxv2tGHPNKMjjkWyGf7e9tWaN2ZqN+y65cWrGN9UVNUY6K+5p8IhlC+sN9JN2MjfzevXu6Txsbl8wfDCsBiOKMQnhre8c+85mfsEJhTgUqSTUwcaC182dM0w4PkWBFVIAcl8pimpxVSdFMqzhJRCNqMCgik4mUeQIhu/f4kV25yhRo307l0TKyK5c37XOf+ylN8gB1Op2eRUNJS8QySmss5Gf1npCGfu/771smP2dJARFNSybT5vPQYI7sg/c/0EQPtsadO3cE1g77Pb0fJ2sKyDuAdc3aoYh4/uyJDXo9AVbzc3Py2vjLP/8Lu3brmi2tLcpnIByK2v179+3f/P4f2LVrV2Uoz/0G1CGuOD4TFwsATxoKQEzpKU4AtwYj1m1PcqtqrW6PP36itCfWz1m5JM8l+dJMaQwWRDV3000T445NmPvF/kLQwmw+Je+0Ub8tE8+93S17/HjXzB+3VKYgxtbdeyQsRu3q9auKTQfUY0+FnfRsa0dryxPwaa+mAYUlUTmloMRIeGR+qPvNtlLpUmm8hSjukpIsIyVh4i6Ke35B3ih52Cnekdm4a4V0xPZ3ntm9ex+oEWG/57m58OnrNLvWoSimqSQeOxrT8wXoDahVa3Sx5VYTmspE1PwuLSwqRYgCEiIx7DnCF05PKra0uGqdUd8qrbo1OxNrtylWQvp3t66s26u3rti4j4E2cuGBFZstq3Z79sUvfslyuYIKd/ZjJq5Q8jGhBkRl4yfFiVILqTdeNCHMtGmEO8gBaXBJlzXt7QC2mJu/+84HCkSQHB1gYjKSATN7P6mBmJXjE8Z+ArOX9Fz8KTbWV8QqhGWKvRNeGnhM4fmERCMc8Fi/27BOo2q5dMKSJOKNBnZSPLbjkyNbWFnRc9nEeLrX1Z6kpDIjGQ+vw4jhIU4zd3LCxDt9PqgIqkhd38CfzGfPnm3b9va+hUNxy6fykkVTVHuDYZv6QtboYARdEmjEwAXWNdPc4smpJF8AtDAdaDJm57IClROJiJUA5YZdAQzIumE/0uhOAJ7m5my+MGdPnjxVs4IEhbPDF/JZJp+WGTAs7cFgYo1WT4ltC4srtrmxIe+0yWhgD+7fs2gwYLtbz6xVrxgtF/t08bRk6VzBEqm8zc4vyYuJGiYWieksRE7J2dBp4w/pIu1nkgBpSMthabmUTM5+De3EwnNiBM5+gGIYPTRcMBo5fzUFpiLy4VnF9R2fe0/BCgtqbQrsEJgycN6ZJKnJiNwBZK5W6OvMchJFACoCJbxay3wH6i/XcLr6gHNb8ioXwPiJDIPPQFMqlrICRnrn9RtNfUBADawszmD5QZ5Pv2VHQNPadT5SAG0CJ2nEE67mEdslGLBWrWTV00NrNUo2HbW15mA/eb1B2z88syJBIe2B9tNBD7Ny11iQskpNBrBAcxePhexgf0cea5ydZhjfk+k5tQZnSiZlp5WypQA7h0PVMFzTZCxnfotYrV21VoezkRTCgKT31B3yKoslJS8OxzM2miBFcmxgiBLOBLv/icE1NR6ABsMeAAbd93MvNK7xBWvegVrOnmNiLg3xgh0AWCkPIkIxgu7aURsHwwFrteo2HvStUTux06PnlopPbGMtZSFf10b9ptXLZauUykpepjmfzeVtNDg3Qac+CwYVagHLHKAEGdTUGzFD6jb02NgbtuGYc466J2zdwUCWC3iWEp6CF97y0potzC9JQUGN0WTfAhxr9+zktGpbW3tK6Lt5/Zq9+fpr8irNZGcsHMEbp62QChLT/JORtRo1K1VOz9O346p5nz55/snZw3XCq4dhLSmjeMSlkhkxo1F+5LMwcPDIAswbiPnF/U9ls5I5I8/W+uy0NOxh/+WaIjejQYbh4wuROOlSprPplBL/vKSd55F5eSWV0kDH6xcDBPkjgMOVq1c1aCIpl/qOMy4cjFqnM9Rwkb0OBhTXHBY6tUan17ezGsnCRaXA4mnLAKN0VnbSRTBSD2AWXpsu+IcBE2uL988gAHCFPQqgAbCStcReD8BFbUy9DZsW6Z8CZhIJJQdn0jkbjzw6owF0qBlY09TK1AgwaBneM8AG4JJ/I4wrhvABAMC29Sdt7ZdRv89uXr0shhuDDllqDIaWSWctGo7Z/OKq+QJhlwaLVJIzjYF1vSEJqZNjE2QSsmAsZtUG6cBuQAagRzgVdiN89q3nz+WjzPCG1ERqs9fvvGzLC/MWZQgQDctvjgE7QCb9DjX48tKyekGeUVQy+BFn8zmtX4YVXEPOEywX8BQ9ODm1YDxuq2sbunYMjluNpph7u3t7ki0DVLFPEFgWJYF+hsAyr1g+9F0khsPELB4U5XuLNxi9nU2GUiXAknv77bds89KaglEI1ODa09c4oDhoH917at/4k7+w+w+fW6nckFVErjCnPQhzfmrQRJR1ELF6tSSQS99iPJB/KbJkkjnNF7U2adV1vNz4O+R9OVlFeD0wQz1WmMtI1tesd+3o8FhBE8iM0xkk89gBEPICg5T+PCQAj/qXQQ9Dr1w2YZ/97Kftzuuv2Psf/MD+7FvftZ2dolWqHZtbWrXCXN66vZFtvdjV9QdEHQ269uabL9udOzfN7xtbpXKqs2B1bc32Dw7srNIwjzdi1UrHdneONNQ/PjoWaM0giP+zlmCoclzxJAWo7wqw2FdsYXHWctmkZXMJsfSjsZQVixX757/zr6zf69iv//qv2Vd+4ecduAVgSnWGRpFuU35bzttS54xAr3OCjj6489y6kOVf4Bh87Y+ZWz86XOlvxCu3j7en8hVgciXHWqdLdb8kzthNsC4eICfPOM+gI2lDVGOvUNl//Fv/g/2b3/8ja/U6li5kZWRdKnNwBx0l3OOV1hg6M141q8urMqkvnZUU7Q0jgjQ4UH8mzKwGWBO1FmbhQxv2RvKSCnpJ3kmoURG92uV/Ch0P+NB2E+cKywBJxZnVMBIOh7VJIhMgyY0pA+bMbLwUfI1mSwAQDQ+R0kz0mVzyOq5wJR6SxruvyUkhn9EEBqNUNl3YOM12W6wbCiUMMLlWh/tH0o8jKbt65ZKaAq5JYobo8q6VTs4sck7Zhk6LrIHFSHFE0SVJjya6Yx2SMFFgKuXzeU2kMXTnmsTiUUk3ZdTvh4YatNLpqaNsYuicz6vopZnAs0iMkzh+DyMrn9bVoKIJR57IniAPGKbiUFOHPTWuA4CpwcAy2Yxo1/JsGI4lb6OQgbmjQiRG+hueJc5foNtuWjwaVSXOdYXeDBhJoglAFwakbKLMZ2lqF2B3xeP28NEDmalCj8cnaCYVtfGobaGg2cbGiq2tLlk0FLLKWUmHdqlUFOhF41g83LX1jQVLpaLSc8MIQDpB4wkwGk8mXToUZtCttt2/d0+HOV5LpOJc+IhhlpjOZiTP8ftdk8B64Rl9/90PzlPW/AK2gpGY7RePxTYBZMJo+533PrS5WcCTmK2srNvjh0/spdsv28b6mj34+L4trS279Lbz4vm4eCJGHpISplEwuHj2a/WqhaMAeFWrnp1YOGB27cqaPDm2tp7pfpEQRKGxvbUjABRAjj9H7sokbGlp2XZ29m3q8dtbn/6MGqvHj5+KHg3oJ6bBFDZKR1RuItvj0bgm69ls3s7Kdbv70ce2fXCkBCDkqKQXZmaSArdgVVA0BiJRa3RbKnBpcknsOj0pig315uuvWPFwz+r1suVzWVtaWLdqGamt23cAtzGYPSqe2mTqt7mlNSuVq/J++om3f0befu+8+65dvXrdKlVMoDN2eko0dUpyV6VD4Yvn9YsyD1uCxMGjgwP5LrDu8dviOn//u9+zxdV5u3z9suQjgFv3Prpv777zjuTTeCMBCMzN57UOuC5KkApFBCpgUMtBqnvnAsvUVFIYbr/Ytd2dbQHasFYpKBMzcR22SKNgpMJOhNlJOubU4xiXFHtI07LpJA42ShLFy4oGtz/wWbM7FRjl8QQlb+bZZJ8EXKAolifMxKMkxVqzbs1uWwwbgGIaiUG3J3ki4AIMIMAmJvk09XgvDYYOHLwYAsh/KhyXB12vXbFEaGLR4NSigZGaMyajMBcxK93dP7InT5/L24S1BcDPJBgfH6b0PI/sk5itxyJpmUWTqGXekaa/pFnRsEvvWwAAIABJREFUgMNmAojjWcboFj+IjY2rdlouWb3btN7Aa2fltkXCGMUPbS6bsI3lvFVO9y2Tiqvo73l8VusNrFBYsluvvG6xZMZaXZgpPkW1s77VrAMMsQd0nQyF68JAgEGIGitkRR6f2D2OXTu0s1LV3n//rlIU+UHTCfOL/8OuQPYDosh+6MDMJUmLq7UzsbZeun1dQBTsBQIN+p2avXj+WMXubC4t8Bo2Jv5o8tMIkKJ4Ys0GDQ7sAozwicTm/fnFWIRdBRsUGQFpWu02zTbMJPya3KDAB6uhXFJBitdUrQJjN2OZGQJbAtYfmz2kUWUvx1eq0kCcbon4jC0tr6p5OCmdaZCD/Ir/8OaLxcKaDDPp7rTr2u+pHTj/8bHLZtLylqR5T6cyYmljfo1Zs8I9WrAmaOxnbXl5RenLxVMSsJBkzynpiyRTGo58OmEHO1t2sIt0q6nGlnOErx1OfHbrzluWnV1UepmMosMRnZcwhmAK8bxgOA1DcG5u0fb3Dy2WSNnc4rLk4chUYeMRLkCTi3mzzgNU7TC7hjwjLkCGegE7BZhA3F+uMeAUTR8MCjhKzkSate6TRxX1hxg/AdI6Aa7OU6k9jn0FiMPryfw9BjjGGYs5t0OylGx9kfojBhqMUQcgKaWRtQx4PcEryCfgHTCMppt9itdiYIJ8iN8rhbXd+SQBmhqNmod/L1YBQQYytQfoHVtxf0fgtnfasW7rzPqtmnknU/ka1etd2zs4VsIuaZswMGB9AA5ORxMxipGjIVPFQxBzeZ5lntFgICp2Fox9wRZezzlYjKkxPjgw/aKWjGUk8e8OOgKPYPtQm9AE42kpSewAn50Ny+YXldQLQ06G8DrbnLE/DaXkh7LiwBiee/dXtS5nLn8uv63z9EmulYyhBW45WSm1AHUa15/3yf7B1zE48Pj5M1JoK9ZvVq1Z2begp2HLCzFLxr2SbdIE7u0dCJSB8QIrpN/B6L1hiUTKsrlZndPlek3qArzyzBfhZLBau28n5ZaFIjMyig+GGCCMSDJRnX3p6nVbWFyV39STR09lQyG/21BYsuydvaLV6lwHjx0d7NudV1+2L3z+p21xaV5elFMjjZVhTtd67YZN+z3J/o5OjgSqAqDv7R5Y6bQsBikNPwDvZOLS2zgzYuG4xaMJMWyRV88VsjaTJKF8YpGQ869lSIg0jnoHb0wGutToO7u7zpYhX9C6e/7smeSAA+Xo4K0Vt0xqxuKRsOVSKT2ryMRJUWx2qeepKXwKHGLQTs0H8FOCBV2ri5nLwDHKOWJI7tMCfWs1AHA3+Nk/PNZZOmDoNjEBVLAvOQvwAmRjaHf6YloBeLJmqDG4eoAD/ICZg3R7eWVF/p3U8PhbAlIlElGLxsJ6L5ybPJMA3UF/yMKSOyb1HIp5XkdV4GRd1O8oSLCPEJAaDOgng3/WLzYg+AZHkmH5e00GA3lBwbZncM79YV+AJTabzSngJRBJaghMrTMD8xXWOhxjSbNHLpGes457Pxppf2ewjhen7FKQ/JLkOoS125avrsc7splEzF6/84qGoKweEkIZzNBvMoS9kPYGPDBNB7azvSsQejp1Pnyw7KgdZgCiBgBpbZe66fNbNJPV4IohxQ/e/0C+mnPzc7qfhYU5DSYhMjCUYH/hOeA+cT2xXkD5wefsMAw7ITQBUL9pnVbTAiRA+wkEYR/FfmZeTNbFJV6f3qtkwyF+YSXb3Sva0xc7tnt4rDAM+lLq7FQqb6nkjCSZAd9UbDWvB3uYsL5XpXqmsB/V4IGkVZttu//oiYBn3nAiErG5POfz1OqNkgXDpABPVTPzmUORqHy0YN235FfnFUiZRMqfzNr6xro+z2iI9HRkxaMdu3Jl3WYLMOkbet9HxbJVaj35kOYKszKfRxaLXJNnkSHr5z73lt24gZ1CRwNfAE887QCtSIZutRg2Ey6UV7Lpn/3Zt+RhxtHFNWe/SPBe/T7t/5kZZzGzvJxTEJA8F+MECJEMHreTk6r96//vqxqe//qv/6r93Fe+YsFEzIZ4S1KPUTWf+yE6VqQDty48tdSvOz8Al0Z7niwqcOs8PfjHzK2/ERDUj+5NdE52pgK2RP12D4cAES8PjyhFn0gVL5hbjubtIC6+nkUGWvubv/Hb9of/9o8V13nzlRvmDwXs8bNnTpfbH+rwp9jioFPhxDRtCtNpIo8aHrtIkIk2yW4hm0njq1KXHh/QZjiYCAiC2sgGRUOFx0+93dLDjecKceLI2gZdd1go1lhzeL8zhoZWGo2pEaAAh4WDL8hZpappaqvTkecS1wPEnUUBywlwKBSlqZja9vOnFglh9pzT5AgGEylsoWjUnj/fUrpYeoZUNY/klxz8AEa5fEaFawMOusenAiPkD2mhykh26vxI+KYXE8VkKuVYV/GEJl6YgFOw8/44UIRIe0HpvZqecBhcvnxJ8cxHR0dqupAPstY1bUQGh2yy3RUIwHukiWHT5uCURAI5ItHdSQzpG5K38bmT6bTo+3gd0AAiL+TAw0wU89R8vmBnSr7kUHdgHOAWDQj+MoBugGvZTF5G9pj642eQIFkRI0cOvkFfxpjIW3Z2tkTpn9jQkjOkpaQtnYxbqXRk5bOiffpTr9trr7xk3/jG12x+LicTSIqFbhuD9iN7481XbP9g29Y21uz777xjhwfH8ppaXl6VFxMNHZvt25/6tICB/+df/d+ipHMvoK/TePHMI19EKz8zg0RzIOYfYC4G5pc2r9jO7oEdHZcsV1i0xy927Nmz57a6vGybl67Yw0ePxIBCsrCyvCpqPc/nT7z9tr3/3nsWSUQkX9Mhj0QMiW6pJHkuTTdgIc/7AYBQi6bsyHKZpEUjPpvNpUTvPjx0iYgckEgNYcU5+WlUbKDd3W0BW6zYs3JNsqwvfPFnbWd/30kwewO7//Fj8wUj1ur25E8w7LfsJz7zpkWRe7ZadvvmbTssVuzu/Sf2g3sPbGFlXY02RcDnP/dZFWoffPCBHRWLNvX5rLA4r6YTH6itpy/0zC0tzlk46LVGvWTJRMg2N9d0mD158kKJOjGYcq2OJpZ7e0fmD0QlT9q4dNWeP9+1z332y7Z/cCJGBGuVyRPG+3zWra0XtrFBwmFUDEWlgPmYqCPdOpaMmHvMWp1JzNi9e/ft+bPnAgKu3biiJp8pFwazv/u7v6f19Pprr8rcFp8KACkYNgB6YkWSwnbuI8fkFPADoK2O7CKVVoPy9PFjTZdv3rohoJfGAnNSCi6o+LAlKSIosGmY+HuaacBYihHkeV7A6ulUxawvnLRStSWAloJ6Jp0WYAZAwzQY0G1MYdnqSnaAHGJkY4unMQXv2dlpyZLRuPZ0nm/eP94atVZLADnrFpBHZuZMaz34iaU0cOBntbRrAWva6kLalufS1qweS3ZEqlK10TOfP2aVatv8/rASlWgikTNGQxF5Gi0tzut94t+1uLBh47HP7iPvm460l8HuxXSXJCvkCQcHh3ZwdGLB8IykkTQ0JOxhpgzQx/NO2qff07XXXr5s8Sj7WlVA9EymYM3uSEye1c0bFk5mrYocNuJk8EzA8fniszKMuGBsXDSygPA0//w9qU9M9dmH+fOHD57Z9taeQFhJwIioBvjXOTewaCwpSR5rntelIQJ8Ajycn8/ZyvK8QjGi4YCYEfmE18qnB7oONsXMemr5fEYAHwMKnmW8DAO+gNhQSJB9volMZgHoYEQBxsBUpoGlcfL7WV/XnSwRHzCAoHDAPvroI/mL5XL4sxDeERb4xWQ8gBE6LKGpx/aOjq1aa1m1ysAlrmEN74GmHW+hFmDgmGTIrkXw+EslbW1tUcAcyWWHxT3rjTpi4mJDsLa6JrAP4Ar2xelJWSljHF7NJiBIVawVErFa7Z6AUuSaPAeeyUh7HeyR1ULGkrGQRYI+233xVA0z9QjTa+Sqb37m81ZY2tBnQM6ETIqgjWa9IqYQDQbsbtgJMEYAb+cW1y2Vm9fQBWCE6bf8J8Wccb55AM8yGx+xjj06U11Tga8ciWYw5gA1sEhgH2eNOTYHgDV1CXs8zRevnUimVRPBPkeiocyccw8R1qrOoPOY879iCNEvAtA6WZx8RpR66Fhg/IhGogrnYR9Bys/zAetFZvEy+G1IBudSXWmKaaid3YQkj+x2o6GY1pg3ww7n82tCPp0oxfTpk3vms56FrGe1s6INJBcEXEtqfcFcRcZVqXc0EKHWIzWXmgGPoeEIqexU9QxSH+oCUupK5TOr0fTbRGxm7gdWEbB//N6gJGysQWoiDSsTUcsQRBAOWb4w6yTjg5FNPT4ZYsfjWQVDIK9mHyLwAcYyeymsIUAx6h2ld/17TCzHiHMsAK7PxXBXLL5wQPuQfNgAsCUBJXgkqkEdrAolFkcj1h0NVD+dFQ8tGfTaTGRkNjixbBrgu66aEM9TZMw8N80m1woD7qY16y0xZ5PJjM5RvhgmLmuj1R1Zd2zWG3tt5+BUUnWabBraaHzGLl2+Yrv7B5YtzNtMKqsBE8FG1AJKpqtWbHt7z2p1hplZazR7YhzynH7+pz9nL92+YcEwrDXli0pCPey1rYWH1QksjzOxYDGJZ1BBQA1qANYi3p8AllhlnJ1WLDWTdYNrPAOnE8mn4/GA+Tx4+uI1FxBr1O/hTJzKr3V2rqAAlqfPn4lNe2nzsuXzs7a/d6Br3uh09JzMpJLaX5BtF3J5DSaxNcB779nOllgjc6QdxhNirNPfsGfBCmPYAqsV6xCuNbIuZHbU1txLgLGt7V3JQLGxADAE5AKUVh4QcvNkSveD+4fM7QKI/sSzFlBYQUqw0QLy60M65lhnnPcjW1pCOpaxne1tXSNk1tS+EdhpDsWTZy+AHGE6nI8BX1i1HeuU+oLzktqf+gPVA88zifCcqewVMKQA9QBx8G1k6IWH6CuvvGQz8Zg8W2E4egIYiFNzTC13Dhqmk/hdJl3wgh85PGAFbK2+TegPfQ6cGtMAmEcMrDHm7PWm6gw8Q1++dUMhPl56PcI6xMprWTQWU6IetaveG9YUNfoNzjyukUtjzM3mZQTPHqREd89EtY8oylobfjvaP7S7H961hTnqzrB6oih2KCLWBQS0EEaCjJTPwRlJkihSeYa4K4vzVkjG9Ywio6ReLB2f2OH+nkB92PaoBGR1M2YNtuz0tCLTf75ZfnbOnr54IaP+aDwlqR6MPtxJGYQjuWddw2oGMCM1GMCMWhXmKXt2LJ6zw5OSfXjvng1g4Ho8NpfN2KffeE1s7mOStD1j+c199OFDK8wv2p03Xpca6N69u/b02RMNuvwBerNZyxWW7Obtq9ZoVOyDD94zL0mlsaBlMhAm+noeg+G47eweW7PVl9dmewBQ23Ksc8KqAtjMxKxQABgO2dJSXvXVn/7ZXygx99atl2w68dvHHz01jzFIiCpg5rRUkldgtUYAAb07A9u07GQSsZB1WlUbDpr25lu37eWXrprXO9H1wfdtNPLa3u6JfetPv6M9+Fd+5VfsF/7DX7QQvozynfSbb3xunXG+T8uq53xAzj4tJRSKMyWwuv1c+7iSo92PH4NbPzpc6W/EKwNuOYo9Zr9MmmFtuWkWskQWuwOyXE3FBk7xp9jtc18CvgTfpl/71d+0r//hN2VmuXF1zZZXV+zhk8dKwPGHYG+cqegjqpnCE9Sp2WXKKzBYvhiY0EHFpFlk407gzTAe2lnlzIqHp5bTBu7XFDmVzjkDayWT8UAPLBzwWSqRlG8XyYskNFDwqLjxc3AkNEHf2FxVc9moVfWwn5RKonLCUAEIoKBgonl4cCiTct6kL4Shbs5y6ZSANMAYkG2ozNvb2+YNBOVJQtFeLtUsFAirQESWwRQ2m0vbaelUpsNBGnTo0h6/mDEXRqZMhDi0WahMYinuYJO5AhepozPJRRpF4wKNOBqPSsowno40HYLaXDkjgrmuIpGpJtNBFyUeFFNtvjAv36OT07Km8QAEvAdqZK6LDPgHXRVn0LgxD6QRbjSbonDzGjRTNJiYqVLsUBTQ+EvCGXMA2XxhVps5hxoTOlhxNGilUkVUcdh3kXjMsukZJSYOOx1dK6bcPBT1ZgWLAyXgYKKOcfjCfM4Gg7aYDvhE7e9tWzabsGtX1215qWDFo+dm1rUvffkL9u5739dhvg1jacph6Z47ftKQcJAje1lbW7WHH3+saQDFOIUyxTAA3+7urpgJ/V5NU/1EAlP8JXv8+Jn8YPAVOj2rS85TrjXtxfNtTQAxLD04OtAhjiyLiV4+m9WBCfiFYfby+pLYckrZHLukSFhWSEO4zzwHAJEALO3umejMS4sFi4aR1JLOA4tiZM02RpruIEFGyb3mNQBoKYJu3rxhH937WEyF9c0rOoCev9hRWiisslKlYfn5JcUEMxnze8eWToZtcTZjR7vbtrq0Ytnciu0dluzdD+/b8hqyYJK5hpJa0Qzt7G5rzWDk3RuObX39kqbGTx89F9NyFWPPOEliLfN5Rra4VJCh/OHRgQ4/1j7gFuBcIp6ySGTGAqGYvEMePnxqhcKqpTOzAqwrlYbMzh89fqrJHEwhzEjv3HlV00iaFliQ+FmUSyUVZ8gWlxeX9LVPnz6TtxYyTKQtN27ctPn5RTEZ//RP/0wMl9u3byiZh2IAQEGUfIIIhmPdExgSFF9qekLOhJoij8JzgpePx2PPnj+VVG9lFQ+vnI3G+NeRRMf9deDPQB41bgpKU9puN849OQC//TYZMOnsm5EiKS+ooe43exLfl88qGWE4ZpEwUjtS+noC8nn2x14aO56XiU1hnmBOrAY3KhBshPnuGV4RLlRDMdAePIVGAq1pjAG3jvYeWDTYtmwyaLlUyKqnRyoESdzb3jm14QjPpAWbnVuyavVYE0PkFeFgUNczEsbvBNDWY70evjJIEibW7WN+XrHFpWUxdQH5YYPxPJ+cVsw8eCrhBwLrqm1jC8i0mjNlOOhYyD+0W9fx1kKiUZLHF34lU4qtcNKS2QU7a/RtZAHzBcO2tLgoqv9J8cDtAQxWzqeAMvU/ZypzbSnCWZdid/h8SrF6990P7MWzHTGaEO8D9mg6PJ1owp2cSQs0gdFMc5zOkILq4tLX1xbt9u3rkmzZdGALhbR5ukdiwbC3s//SQFPUlStV7duAz8srawIItp9uWT6ftvGkZ4eHuwpQAdwCqKE5lDl5iBTeuhov11hhct/SOUoDzjXHVtFNW0k0Tai5Nv9EXpBTv8+Kp2Xr9WHeRVRsUsTztWKH0WR32mKxwUpgkIHXJQ0rps4wOQfjjsXTERXusD9hJ8r3ZgJ4YnpvMuv3ehWc0KyXxfBkfQHAI0UmyUvgC8zbdNyyMzGL+yeWm4krEv3Fk4cy3ocBlS8s2d0Hz6ywfNni6YIVFlYEvl/avGQRGEpesw8/+J68j3jLsEhhimME3R35LJIAJM+e+7Kxf0y11/P9eQ7krSbJvvNR4nsif9GITz6leG8RIuF1aw25Iee7JDCwMZy3FaXUJ8ytsZxL1djx9xcAq9IPYT72B381bPTxmhMZ6DvTea6n+3vqGuoyfi8j+3O5hsfnAHWGd+xT1FliebEPnPt08f6cEb3HsY04ObsdnRs0I4BbDthypvg0Sh/dfccqp/gwNSyC7KjdsUGnr72zMDcvxla13rChJ2qNJmlqjvXBn/PagB+w/TCjx54ikQjLD4f3yh7rDfjsqIjkpnPO/klYLJKQfKoNGBby2dUrNyyRilmHBEZkWgvzFpcnnt9CkbiNxh5JuggNAHSjZgWsB1jQlB+PRGRxXUBo7BGcB5cz83fsOgf+OSYWg0ENHKMRyVCdl51jVV+EAyCBBSiUjBWAdOoYYf1G3dqVoiXDAwt4ziwZ71s8RmCPxzrIj1pIYQlh6J031oTr0PjG5QOENJt6ZGFpyVBTkdbXn3qt1hpYpTWwbg/sxXnUsWZDDHdHBEMMNQh67dXXNNA9PjqUTJL6DjAPv6D+gLRcr2VnMXDHG2qi/fPy1csWx58JE0Yk1522Dbsd+d3VamUpFGBmwXbGAH1ra1tee2EMuL1T2z/Y1b6VjKfFyCRlsNNqWL8LqMH507Sz06ILc0Lu5glZNlcQ671ar9n1G9d1vj17/kLP9q2bt8RkerG1Ze1+T/sKYDJemwSyAEbAWOJclPehx4UBFfJ4vM5oiIrfFSuOATLPd2omI1YyzyeMTZf6h3rAK58ykqFPzyr29Pm2dQcT84Ui6gsA07B5mEwZDOLN5wBOJ2FlLftk68A15rVZl/QWnGm8N+4lJndSxthE1gXAiMjj8RSlpoMxDNMVyxe8WXlNgEb8m0ijYz1FItT8ztNPqo9gUNI+JeO2uhoosv8rrZUwBL6bZ2p1gjh8JmD45vWrYsXSRxE6ALNSGzR7PAm5eAYSJuZFSRLWQJueQmwrj50H5IQtHAVwQxkDQFXXQAEd8GTYtldu3zK/h14HNs3UWnUH4lL348fk5XpMhhpsVys19RRYVgBswt7GTw/PSgA81ifno4eCHNkp92AwtqfPt+zhg0cC4umbMDGnn6XHGI49OmsYJOChCeAIgQLghqRGwnvSsbCNuw059FHvFCEG9Ac2N4vpeUqkDNhj1Ea1VtX2iqRSYnjvkmn5eyxMuCbLa+sWiSf1PSulip0eH6unRqUUDYd1v7GvAEzGvxbze5iLzcbIzmAUwtxHjhkJW9TvtxtXNmVTwKCV5EPCpn5w977l5hYsEsdHry+WnhIRez17/GjLRuOgXbp809Y2F2w47tiDe/f1mS9dWrNwyC//2b2DQ+t2R1ZvdM28YfPQLzea50mmE/VhqGBm8wlrNk9tMmlbIh5Qv00gzbUr12x1eU2p58eHFctl8RWdWiQel2IAP652e2IPPn6q/ZwjkHMtEfPZ+mrB5gsE3KCUYq9DJu+1jz9+Yq+/8RkLBmL2L37n/1XQ2H/7D/4b+49+6ZdIgbMJYNXYQyV3rtZy8nDumbMTcKnAHMAifvgwnRdtx/ld8p+ALrPkyq0fOgTxh/7CvxGozo/fhK5A52R3esHWgsHlfn3O6KPkEfDpEE822k/0NzC9YFPJhNRr1XLdfu0f/Kb90de+af1pz1KFuN1++SU7KZ3aMShuG0S46xhUGAXCWKKQGNFMOKNVAQo+F5cuYKeH74uLFnZm5cS9u0kkGwLpgYBxFxu3HmCKNAy/QzRzTm8PfRgQicXD6zF9rzTLanjFqDBXZPPaSCUpXvEZwQ8GfxCajHwhZ81O1Srlkr322is2jyzP45HJLpPAC2AMuQVT2W6LCNUzNdoUYC5yGbTcec+0u32BCjoQxxPJFfHlwB+Mr6VB5j006k0xC5zJs7nYdh8MKJgVzuAUCRzsNgprCisAtdGAA7hmcwsL8tOhKOBAB9zD4DuVwDQxaFs7+4p/51BAWsHkZneXBiqnA5jiT7T/bEbfl6lBLBHX9+W9OxzcbSA0eQBXvP8rVzaV+kUTGY+G5S3w4N5HkujQIB4VT+SDwUSc5BA8l/DoAdjheiJbrdZKFgwBSIVseXnelhcX7LiIpIa0mZgazHajo6Iqn0/YTMprX/k7P23t5oFtPf3IvvzlL2viycH3dGtXk0yu+c4WRpN9Ndr4s/EpPv3WG1Y8PLDvfOfbOhhJ+ltfX5fmGxbc5z//05Id0Uh844//RFMPvKHwo5qbX7ZAOGZ7h8dWqTaoC2w8nIrt8eTZM011+NwUCBzgJ8U9C/qn9ov/wVfMF5xaqXwqT4qrVy+ryHmx9ewc+MDjJ6rJKNcUA9+3P/WmpWTQTkJdT40lE+8J8onh1K7fvK17+eTRI8kaKLqgH8cTM9ZodFT0wrDbOqf8U/AxYWKKG01kHGClYhGj/5DlUnEb46GDWWgoKjbHi+19y+fnFc6AfI9DGsN15C6wVYiSJjEuk4HiPFC6HElKeN4kExFbXMhZtcr9n9ji/Kz8y/CMgLmBLDCdylm/N3JTa8nCmA5XdT1hpEQTKSselWxt/bJ865i6woR88OCxffln/7YaZGQvyCSQW1Cwr62sSI4I0BKJJax6emr7e/tKafzwo7vyE0vGZ+zKlat2uH9gvW7Tbt26aktLs8bLZ7MppfsNBs5vBVYoTQ1Pv9ZHOiP5rgBiL+b7HXlO4IF39+6HukavvX5HqYcktDK1owh1kewhTRn171pN+bGdnJxYMh5T6AXgCmt3MBnbcAyLjOQpwBaCL9JqmNk3WNuu2aXIxox4YLVmU/4jNPpMNPE0Angtl87ElKNI78m/jOeHaalHk1k8UEgdI+wCL7Ruq2N3P/iW1ctbdvnSot25fcUeP7x3zmCL2uFB2Y5PqxaJ4VMGWAHzI+D2jXM5FsyLYvFE5vCZVM7KZUDcqADvVqelAUZvSEpfRGlOAX9EUqcpCV9Dr/ZAvAu9wYg1OwP5y3B2xMIeW1vCOwSA3WxlqSCZk9cTt5Enat5wxjKzqxaOuahyDI0BOQ4PdwRei4FF18g4Z0K8OwxjfLDq2p+YANIQlssV63VGtrO1J+kEACAgRyAUsqkX9tBA7C0SKCdDjw26IxnZwvi7AEA211ftzTdesXaD4cOJ3Xn5qiX8dWvVmJ5WbeqhqWbiP7RKuakislGn8RqLVVA+KQkcpdFZXCwImMLTTfHi6YzYupzJ+FbUah01gZi9hyJBFcywn21K8x2W18b1qzcFAB8dHlgqE1W6FwUk1xYfEBiq62uXJMU82D+ymRk8ObpWIEV32LVaA6YuSbykgE2039NUIYfO5HLaixhI1coVG+AdNB5bNBZXk8fezKDEB79w5BpWmmTuBdNgGIBKMe42LZ2Kac8spFJ2bXPTbl67ZPvbzwRcsz4Avbf3i5aZXbJWb2xrl67b9uGJvfHGGzYlmTIdt7/8829aMh4SACeW4wgz3hkbB2KWXVgVwwdDWxoiAAzH/MTwF7P3sYB3GVwrLWugZpHmEl8q3idSGgaCrGNqGUBAfjhWLoXUVPeFRyUKAAAgAElEQVRQDN0xDGmGOAwnxmJOArYIBJ3wHEe0v9Bws6ZhNknW34NJR9iK88RiGEKz6VIASVsMqgHE6xNWMvUHNZxYUwp/GYhtBgD6CVOs3ZF0iaEIZzJgAuE47F9M2lvNhtywsGM4PtyzMDKSAME9h7a39UwBKxjS///svceP7Pt55vdWzrGrqnPuPjncTA4pkdQoUB5ZlmRDEgdeGvDekiVZlsfyaGH4XxjYMLyejWcWBmhRJkVpdMVw8z35dA5VXV055yrj8/yqLzlecSOAMHiAgxtOn+6qX33D+z7vE5AiMVSE4UdSdKlSt0Aobm5v2KqNjlWbDQ3gFjJxMfyWsgs27PYUuOP2AGwF9fw5Z2luCX3AGBngltoMZi6MC/yHVtc2bGURq4WJpdNxBS34IjFz+eN2Ve4owYwhBJ8Vdy+sXO3wG+/YOYAN2MZnxx1y82eSjo4A3od6bgocmpvGw2qHzXdz/rM2ZByuBC9HhnoDItJYwczotXrWqVfs5OATK1x+autrPnt4b8WyaYd1VCyWrd4mdMhr1ZLDbF1fXbfVlSWtByTb+asrBVRksstWa3bFaK42+laqde262rXu0MwlpnPcfMGY1RptW8gk5dlIMwdggY0D9w5WC5cwyKMJ82JH4PErSIg6kfsVmdfGxq4tLq6o/uCZM+WgDkDif37J2edSQMnp0bGGmjxfLDQICGm16vby+TPL5y8EGCMNh0F2XSpaLAKw6bZ2s2y1ctU6jY4FfdhNcGaw5pHNNlRjPn78SKm/2F444EJEw7Nuf2iZXEZgC3cMoCCpsPJKm+Bhh9+WR2E1AObcjdhgYAHA9+fnhKMxiydTsi2B7e4MmfpWLjuhPfg13b57V39Ocmyvj+csXlpehVqVyxWxuLAiwdIBiZ16p7lHH95yXditYkJOHG9LsV7DYn0Ggn75LcFkBkzkLmZAxftzZFbOYJPheyTo1xBjc2NNIBBrsU6YRjgo/0VANJQQhDLcMBxrlZqY2CvLOQ3HkWvi9Ys8cm1j0zqDntYU+wNQDND43ffetlv7+1q/2Iggh0fZQrhBt93WOcDeoLZhb/HnsWBI3sOEreARnEzEtF8A0I8OXpuNera3s60hMvMTDWvbTZu5TX6zBE/A3CJkYjroKYGQQRagIcE8DB939rZtcXlRyhv2FHU67MNgOG71zsi8/qhdlUguNPVhDKR0b/BZBxOSqFPnwCbkvmaPcq49unfXol6XDbtIbrs2GXX0/jW0H/WVPkmqpSNrY4zFQK5lZ1cFK5TLkp5DbEAmJ6LBcChJbTK9IBD98OhYHlz1WlOsum3Sxbt4nHp1JjXbDUlUea2ct9VqV361DJ6pk7g3Y6GApaNB880GFvWbBb0mwketC9MrYV1qNo9HTE2eKXXL++//yF6+PFJCKIoXebo1u7LpQf0yng6kiOF5urw8f2T9Ht2f1xXM4LHWCOr9Q26gL4WdDav89u09e/rsiZ2eXtlCEkLBPatc18VApbdiOJFbXrLCdVEs6E7XZa9fnQm0pLdnfRCWhD3JdNyxo4Nn1u3W1M/gf0eC49d+9Tdsc2vf/tf/7f9Q7/zf/skf2+//4R+a2+/T8E2qMtVrYK8OmHUjIb9Jqr3575+WKooN7eXudHy54hv3f2bM6mf+wl/gSj8/TwBw66cXgnPB34CfgFtzqSK1KFNGoGkhXpRxjjQRNPQqf21/9a//F/vOt79rzUHNbj3YseXVZavWa3Z2kbd6s2vTidtGg5k0w0gS+Q6wrUCzARQcMNYxS6d5gykEc4pNInZYs6UCL5vJqiBkEojsjiKZS1o+CDR3HjYAuvSwvfP2e1/o1188e65CFXNBbiEOF4ott9cl6i2bBhkhcedOshe+P455/vbOlnUHbTs8PJC/E80yMcRDjCh9Pnvy5KkmRByeIOHjocNAYFpPYYCJIv5JMK14hkjyhqOJTHkpbAF3mNhQ3HNpb25uabKM8TXTdopZUWKZ7ARorIcyx+YSpBiQzwfsrSlNUFiTG0C0cCwqI8XCFQZ/Y1vMZcUQCPud1Jh6o2PdPiBK0La2N+3o8LWdnBwrwVAFsNJYKg6teUbR7hirAm7RmHBpwgxYyGS/KPA5OPAYmjEJnIwsncB3IajpGoe7UmpCUVvfgD2HR0bPNjc2BWDKdLrbVcEymQyVUgKAw6SdyzEc8ctEP5NeNI8FrNce6gKckTwUHNhb7+zbr//zN801aaqJuLou2WdPnlt6cUVTHhq2Z0+fSk5KUtJk2LWNlSW7d2ffzk+Ple714NFDe/KUzzNm8UhYSXXf/I1v2nW5Zqdn52p+F5edwISnz17aVbFi0XhaU8OLi4IFad7Ti5puFssVmSRKYkDEc61suYWojYdNy2aIW2aiTjz2VOuJC/TVy+d27/49ARwY9WK/dX52ZrNJV5O0ne1tMeK63aa9Pngp8/9mp2ub23u2f+uump3Li3NR9GGZQbGHKScpWzJtvqDDkEBKdZG/VKR1udKydnto0Ri+RyQZDc2mQ1vOLVitWlI8OHp3/FQw1F5d29Q6BlxA4kmaD4AfklPWCUUx6X6vXh0KzEbqy0VFrPCbbz6wwtWpGBT4GuSyGe0/ACA8PLrtviUTGbGjSsWSABL8tAAadnZvWalUo5IXKEcRS0OWXshJsvjel74iwKhSLVm5dK39t4zMIRx22AtI8jwOY0BykkjUhrOp/eiHH9jzZy+ccIxCwTKZlO3skJoUt2DQbbdv7ZrPH9Szmo5nOptggDGppOgmzQ5AieKPPcqkmL0NE+vs9ER7CgkCDAUknJyxyBMdVqZDoWbtF6+KAvcBt/ULL6ERaaRDc/sxC6UZcQBxft8YSvN3MJR3/DVnjmRZhq9mY6V/IIN2ZK9c8Hi6YcbOQIOmnYka35dCWQAHhridrvZQPBSyQadnJwdPbNyvWjTisbu3N+QZ9erFSwv68RIjKKMrI1WKyvzFpbwqkM2SptioNax0XbWLs4K5XQFbWVrVa4fVw3pBRjCcYIY8sAZJkj6nyWoA7PQJoRgLcAfwpsnoDEbWxLBe5qQTW19O28oijNeuJLX4cS0tbluzP7NwImebO3fncd8TMURfvXimho6fRaVHs7y5saX4dVioi0j9en0BxxSBsCyK3AejmYDGi7NLDXWchD0Ye2bd4cC6TP+Z/rqCArf8QZKTsjpLKPiRut67u2se18jK1+c2m7QsGeiY2zAUNusOAIgBcxtWq7bN5w1bvQ57jEHDQMxVsQJkxNuTzyKSonqD4AT+XtWuikU1weZirbgsGA5I5oPhOEEL3E8kbpau62I3w0DGA4WCl+c/cfM6SFfFHwkPjIC8IUvXNUull9VcwTALx4JWr5et1a6rCQiHgmLEcGnCOKYd4PMJkFQ4nVg6lVIxzzPZ2t2RX9zh0aENex2ZWCdSCflRwvAOhfBE9Ag0Zljlcg3t8uzIYoGgvfnwgT26d8eK+TNr1CpKAA0GI1Zr0EwSFx6yZHbZGr2x7tEwPiXjnn328Y/E7u33OnZ5dmmpVFb+TRaI2q0HbwlM4yyBbSMgxM3eG6pxV6pYD3/OnuOzKACyLxCMc9RhWZNiRnw68teQbBlkfjs3vZWf1nDkAE4uAJO+QAIxOeb0dSXFzROhHJstx9cJCRjrx+vHfoD0LSbW1BfI+34CXDEI45cKeeo0mFvy8HS8s268pGDk3KT9wXwZ94fyHONuE4A/drzaPG6sKUYCHyulK6uW85ZbiOkeR+pJ+hfGy3jDAe+QhMmZDTgFK2AwgmkRt95oai0SpGc0Sm6x8SIwvEkXDgWVfMjdgrciknxALgYWgKHUTDTfrOVkgpQxlAYTC/s8Fg377P79fUtn0xaMJWzkDtlVtW+p7LqZxlZOo6YGCI+hMECKA0bxfRh08uzDyKO4S+SdNdRZKmmqY9Yy/3zwOIPtF9T3Agjns5En2JzZ6TDwx6pFlTLppnF3Un47zSsb9C8t6GtYNjWzRNhl8bBPXlu1dssazb4NuzMByUiD8CgD1GAgyrrECwcrC8IeOBfNHbJIIiffrYti1dqDma2s79lw7Lajk0t5hG6s5Ww5m1W6KMAzqgCkcVfXRQFPI+R0LjykapLv4VE2nLjFwI3FCNKJ6y5yebjrepKbH50c22Q0EOgyFns5bOmFjO4Sasr85blSNJHrchah4AyF4/J0hbXd65I4zVAibJVizerVtpIcE0nCL8xa7aatrCxZbhGWNnXsQLJHBtpYRaB6uAk6iMbwvZqpBnFM3b1WoT4wt9YzzEM+yyzgMBYTyCNheEhiGta5jXcQwKxk6NOhJHA7e1vyenr24qXl8yULRRPm8Yas2ezZoEcIlU9sLw5CXjdNvTzZPG75j54cHyntMZJMqb5HNg6zRL5i1CFu1hkhEWNZd9DfwPLCk5K6CtCJJpw6nM9tMuqb3+dWHU2fkFtMW2ohIdUGAGinjf1CzYqFks54ACsHZB2pfwLMQwbNUD23tGzpTFYABANb9gR+R4k4qb1YmDjesoBUsD7p0zKplKR0/CwNwXhwo6n1Ox3V0TxjSSa9HltdXrSFRMLqeCnDLM45wDz3DF/L5wWrCmNnJP1osqfYw/S7qiFcbr91u2MNPNlDgFvhuKPgKVVJhjwTeB5PZKzWGihgptV10j+pbxnY0hOgopnOkCIP56QAvE0hPIxkleInkCDis1wiZtNhx95+8749ePBAHqlO7+b4JVLjcn9puNZu2eV1yWptJPcxgUkaWMyZtAobqFTs6dNnGiwOJwR/heR9tb65aflCXj0x94OTcnmq50+N7PIEzBcIirl8fVXSM434PeYad21jMWmbuaTtbS7bzq0d84RhWXXkzYX3WLXZsqfPn9vZxbmAtezConzg2EvU1vnzgvUVdOOy/f0de/jGPUtAejg5s5OzvI1nXrsgqVuy4ogV8gV9ZtxXvH/6OXyC19bX5CX79NmzufeV18pFvBPx3fQpyILh16ujA7Fhp9OgjYZ4TTrM2MzCguMxNujYeNS1VJwkxaKVSwD6SUkqY6mMyAI/+uAT1ZB/8qd/ZL/3X/zn5oedPgcnpCibe205RK0bdZlDthCoJUsl5/y+IfAoTGD+/5NbD39mzOpn/sKfH2jnF6+kXTiWLPEnetUbczaHyveFd+kXzC3a73lsMuWrpiVTNS5/8ed/af/Pd75vE/fYNm6tqehmIk/kOtTQbgfD94DkemjtCzTWI8e0DvNWTORhLsAG+bVf+3UVG9//u79X40XSi0x+J1M1f7ww/G0cjplLTB5nykkxR8qDz+7s37aHDx/LqyF/mbdCntQ3ny5KTTrRZnhMhent27eEwiMRfPbsudIJaTzv3X+gwxLZ4XW1pE0MFRrPFsx/maYgdzo9PZG0j9dVq7WsUm5LtjSbOAlb9+/e1cT0408/UYQ8EigYLqFIUNNYkH2eJRImNh9SE/TrmPoBbFFgM/nmwNvd3ZX0ENkmrBHM5SnILi8v9f7v3Lmr6R/FNzJCt88xgqRQ0MHu9dj21oaa/0arY2vr2yrMaR7xZWCaxMUmg3nSazjUuz0Z4Geyi/p3LmiKIQp7XVKEBiidruH4UsWjVquWLRENWyIWVpwtTBSHIu1R6ha0cYpkzPCZBAF68TlyifD+HJ39TFpyDuUACZXL2blXhtn2BrI3PL9qNhx1rN64NLe3a7/7n/2yPby3JqkcqSm94VjgU/66rKQ5EvGgCiP5ioQ89itf/4rtbG3Yi2dP7OToyPb2951pX9CZDOJJ8O47b9tVqWynZxdWrtTUcEKH7vTH1mjhyRMSGwHpA0BRKEI6Z0OXLclpvDdkAcgJtzdzklIhc7x/b9vefectq0PHHg71XvDnwePtMl9QYgqACgXwcNS0zfU1gZcUHUhUPv3sY9G2iXUmJYUUJF5HvnChS51CCeNkfLY+/OgTTRpJLyVdCsPWs/ML29rZs/zltV3mS7ayuqaCCz+gQIDmIWiz0UisPjy6YIDh04PXBsAm6xVgFFo8QDB+ZBSWwSDFmWmiyH/jIwYdu9dvWTzGRUjxALAd0t5EFkrTDrhD0FEwELHRYKJmiaQ5WFhPnz+1d9/5sh0cntpwMLFwNC4K+/LKqthx//D+j+y9975i6YWsPj8uYSRoqVTCNtZWbTZxkl0BtijOoNHDUIFGjcE80y3exPe++13JhJaWFiwQcFs8HrQHD+/qNUTCMTEpb9iKjtkxJhxO88SeQuKF10uz03Ka3eHAjo8A+ZzGCDkFk1o+N/4dkEU+O8i9Jdsaq7hlAgkTgn0PiygQwWcmIhDeSYt0fHIcH7iYPgOmzzQVkpnNDVQpT5mQUjgDbOEhFYtEZDDPegXoBODibATAw3cJDhfPlhf06ulzu+JsGfRtNurII8E166ipRUJuU7cYRsFw1BLyzqlq71PE9vB68nuVYjTsI98IW/6iaK6ZW8EJyESRtA9IeoyGrdKsWaOFaTwT9rASiWjiw6Gopq0Hhy/MH4rZ2OWVzACvE+Rw60tpy2UiZlOMqhsWCSctnVqycr1lSXzZFvDtCEvOfXZyIbAX4Bej4PagL7Phd95+VxJLwLbx1JF2wuCEgcOeAKACpHv96pUMnzmbtRZcbgHbAJoDeSC6zecOCLBmSsv9wm8ara9/7at27+4ti0c91m1X7eWzD+36/DNLJWGFmppHhiSckTC2eDaA45ytnLcFIssrFckp8WHJZDNiSVHMI+Pga5EgMqGnmeE1Ly4vSTLBYILnODOvnZzkFbmNdJrGgmAV2IOBcMDOC+eSBvH1ang9XisS8DBxKfIbFgWNBvIeWIawEJjis6YxNF7MLcp0nj0P2Kv16HLJSwYmcAdwxjUVMEfDh+G24wcDyBARQyWVzJnbfI78Z4I3j1m/2zDPZGx7mxt2/+6+hf0e6zRq2jsY1ROj3oeNFU9ZIJYwlz+i1xQEyBk5oGc2l7JPP/5I9008lrbp1GNr23css7wppmskltC5SYPg+Fj2BWCkkguqPSSN7eI3RvInf+ZMwLkHJTuGLRCAnRKxUNRJVWQ49dNph9zzAC6OH5rjheXIYZG+cZJPldAsP635lNlhoAOqmeQ5yEGFI05Ji4xor3OHA9g7Plx4j4a136mp+BkMkvj+fB33qyPBww/MoxAKPDj5zAF/OAe5+2Fosc+vixe6C3udkp2evNQ9RdobcjWFD8FsmM2sWiorsAaArDdgGErDH3QMq31euyrCvB5aMh62gMdjW+sbYmp+/uq5lcpN3Rm8VtjFucUl3TE0mOFoSHvDNUOOFrVBr2YLsagSG801tG3AiHRaQLYnlLBkZtVmLmSxSFsDAvecIYFjvs+5yRpwQCmkjI683KmxBnp+PG+du3jRSaHAnJJ/whaAScok4cbIGONwJwzI+T0VAMJvgEkAn+EAq4qedZonNupc2mLKb7sbOZtOBnZRxGS8Z/HoggX8ESuXaxp+YAdBI3zDhqae6A5HdnxyaZeFsgXDKesMZuYLxWw085rHHxXLNZFC4lcSMImdQ0tAgVk8mdB900NFECGpOC5mOobOMEyR0ro8QYvFF2088cjHC0ZdMpWQNQLga3cAsIVX7FSfP6ASz5Q7l8EBoCesOhh2+aui9jE1ENL0brdu9Sq+sQxI7ohdAgOfxpuBMsoD1ijDPZjzH33ykepv7kRsLTiPCJngLAfQZ9B5I4nDsxGJ+Yvnr3RWOSEBY7E7AdZJ64TdKLWH2637EIYyTXijVrOV5UXL5TICjwHXMKb//MkzPRPOvVaH+zJgfm9Y7GkG2cjR+Xdaa+5rBnUwf0qlogAYzNcFrCIr5t5W+IPTwyBrZuDHvYBUjjuYtUjfIzlhkIE4Elr8j0gbTYkRjSdtLpe29c0VC0dCOosAR0hJ7nUHAqYZDgNKktbHMBLwMZXOSAXAXbi1s63nANOYMyyVjitRjzXP8IZzQWmhqHmQ4xJI4sb/KyU7AAWt8P7byOsBEib6mSRhe+gJRiPzu8zu7e/Ij5Gzn2eMNQHnIneCmFXhkANwwS5v0rMQyEKIAwPfscDShcWs1DXcYRfFK7u4ulYKKDV2tz8TsNXsjiXJ5d6GjUldSv08cwf0OXAO8r3EnmUYMBubdzqy9VzSwh6QxY49vn/b7j+8L89L9VP5S4FcgInUrnxmMLcKpbL1RiMZxfNZAcbTn+EVRn1N3c9grFKr2Sefv7Z4Mi2vV3oxhskw3AAV6XMAH+l5wArbPSTGAIUjq5arlj87temga1urGfvtb/6KrWSitpxLWjQRsUK5ZKVKQwOdWDojtvjx2al9+NGHGgb/7u/8ntbDX//1t3XPwB6DWQq7/6u/9CUzz9ROUTW43ZZaWLLecGLFCqEQKQ33vv+33xfZgGclab7fZxtbG1rbkA9OT07F0G1Wm3b4uqBBtQahiZQjvyX1lgCZdE4euiQtw6gkxOzo8EgD7HDIbUvZpJjUsMMW0kmpGJbXN5U4+b3v/Qdmsvanf/rH9tu/89syz59xhyEt576Z2ydpBjxPSOSe/MJfSwMNx2Lp5s9vknD5mvT2o58Zs/qZv/AXkNLPzxPoXJ3o+HUWyk+ipTWxIq1wnhjjUJj40p/EgimHQMgozJKC/au/+Ev7u++/b8PpyNIradFmoe/DuKrVMT93iro9vHhcZmfHR46RpQpCIo3xL4A9ErdvfP0bAot+/MGHam6Ojo+dIZomoU5hhtYYKR6XIZsSzwCl2UxIDPHa/s6e2BAkNcFSePTosQCmZ8+eKimRKdDzly9FJd3cxDeooWIGUAoq/NLSisAJYmefv3ihxk+Gwx7AFzxGnOQzZCJI5/Zg3riZXuIB5JPuXIf+fGLL88Nwvd3tW2ZhUQeZL+CVtwFoNyAYSVa8HqjKUFOhKfN+8TfotpyJLZchciSKRQAcvIZ474BbgGKYXp+dOil/SDeZwjvmt425h8LElpdyakCJmQbcwFzRkVWY7e/t6iKioOP1Q63noK/XO5qQU2wBZvH5AJrx30yhKSB5H5r64APQaVoqHoOsb2+/9Vg/j2YFXzOilIl2pjHj0nCM6SluHJo/hz6XEYUi1FjYafid8ayRXauwnLotnVzQ96hWi9bqlK1cvrCdrbj91//V71uxSAPXtstCXgDrdbkudlOlXLeTw2PJ+27f2bT8xbHFIiHb3dpUMYR+HXDz7bfesv3dLXv/7//OtjbX7fQCj56oos473ZE9f3ksdtLbX/qq0r+Qr/K5lCvQrgMKKYA6DICAHwlTuHLx3HyegSViHtvZWrRExK1J1+HBkcPEmc5sY2Nd3h5QszHkjUSSKo7OL44cECgat2atrgaD5K+t7Q2BF93+yCrVhr0+PrbUQkrMuNcHR1pnGOnDpsJbDtDg0ePH9vnnT5Ru9/bb74lFCJuQvQfb6Poqb8tLWcukHGNrpG8kWcH04HXV6y2rVOuONCAU1OfFJeaYrHZlSEmBTlEl+Y2XAiEiv45I2GvlMqmfFHEh6+G/M+jZ7u6O9t/56YUKb2TIgCK7e9sCcjk0aJqKxYoo+DxXud1MZ3b/wUO9JjzV1te27fXRkfY6axk5In4WKm6mZs060yyAqoiKXIAUQBKM2DH8/8H7P1CIwp3buxYMeWw2G4mBlExGVfxtbW3Z7u6+9iIAAuA701FAX84lAIUbk3n5GVIEdtt2VcwLJAG8BBxm/zIRl32EWCIAZV4VCTS7SF9Y5+wHEpwAwkVyImWI6RQNKNHmnY5CIPgZNMMUIvKLwXsJOaOmgl7tbyaNpIMqWRHZ1Ay/sJC8+Pgs+DoZo4/HdqW0VQh8+Kpt2/XZuT377BM7P3tlbzy+LbNYQBEmfRi2Am4NlLzpVdrlxfmZim/89AgRkXfc1GP9ztApwicT29/dt+srAPWW+ZnoTcdWqSNnCgpw4gzCHwJmLwXU9XXevMGItbojc3uCDivX55V8NuAdWyhIihdJR2FbWtmUXNvjgw1M8ElfqW3IHd1uZCNm2aU180eDkthCq9/a2ReDZ0hX4vJoX9GQVKqVOYDYErjFpB9z8MGA5x3QkIC/wmRccnox0kgT9MqnBLCDc/1rX/2qra3m1JQXLo+sUr6weJjn0hMwSiInwCb3A+uRmo11gjQJkAU208HBoZ4Lnz3NAR4cFI1IZYh2516D5YiPG2czaxPQg/2K/yRpStWKw9ra2Nw0n3smT0RE/f6wzyq1iiSiLUAR7p55oh5NbLPRdyLkFxbkJUYh7wAkXjGqy9dl7QuYb0yxW42GAE4AEMD4YMivoBHYW9x9C9kFu74qyHwY9iJ/N72waF53QAW5vCaNFLK2zgv/bGiJSNC2N1Zta31FksPpeCz2xIcffSYD6NWNLSWq4VGHkXELz0zM+l0TazSqGt5gUt0fIDPpmy+UtFAsY+trW7a2uWMz2SWMRVCnsOdcplFQCquXRpR720kbRYqNvIbPAxBdQDcTZUJx8BH5KWbPjZ+d463l1FFibuHLNPfakUn0dGIhpK6anA/1Z3xPJTDO7QmoCdjj7CF+k+B44xl0M8WGnQmThDOLwdaNiTxfp583Z3eA1binTk3FZ8vzhDFBw8meKxUv7eLsWANDj3tgg2HLCpd51VWAmlgI4OnkQ77Xbavh5f1NpiHZUQgsFsMVb1FYq2PJ0WGocS5w3pyXipLVOyEMLt2zPB/A01CEQRpS3Im1Wj3J3HwzkmTxNRxhxWIe30ygfCCWsok7YHt3H5kvuKC15HiugEE7QD6l7E0yKu+ZveGkojryQ54n5y7Ph4GBnwRXyZmQZpJu69S9Trqiw95SQqIANABv58yG8MHznGfXS9bXaRVtMiibe1S2xYTLFmI8m7Z1JGtC+jqyQCCmJpHXOoI5Yi7J2vAgTKRT5ofp1urZ0UlBCbCD0cx6g4nkiK3OUMM1t5v3w5DIp4CHXqupeh6fJZ4GqYS87ka1oYFIMIAJf8ayizDSkTMtmsuNX+uKPNCHSp0AACAASURBVMFIyKaWgtmBNH4yxCvLYUewx2E/YQ8x6vfMJkNLxUJK8oN112rwzEgLdVmzUbF8/tiSiYgtZBbErgPQHA3GVq815P2IvBH/xWQ6beVqVfU3PQJ3JoBnUGlwcdl+UJfDTMQ8HrYfdQ7AFvcRgAFnZLlUEvhKsiKMJnxt2Z+ADaVaVWuNwUk6ldAg7fr6SsATwCrMf4YBbm/QKrWmVcqoR3yWTmdtZ3dXAxBAAMmS+wyPx/NB9U2ivHce1oUvVk/rkB4F83oGUAynHV83kkypZhzligaGSBTlITQTgw+lBp5ng27fksmYLS5lLRji83BsRURL4onK66it+zMQSNjLV4dKJN/bu6X9Ra2eW1qyjS3Y91OBRvik4T/FeVSpVlVjKAV6OhXYy/Njb6NqWdtcF1ONxX8TdsF9Q9KiHwn2eGLly4J5MWLPpW0xk9ZQg/uNobpS1jnn3C4HVAb0G/SsISUOZ2dAKhfOW/oa3j/2Do1uGwMZO7q4MoKPvcGoef0xrVeScmE1MvA6PTu1ZqMmpt/EnKGQwpkAOwkachFc5rXZsGMx39S2V7P26Pa27W+v67NothpiHMK8o+5UTxqNqI7Eq3AMKAirc57Iy9nLEHk4msqiAEUH58XpRd4+/vylAi7Ya4ViQawu7mSeH3YM9FbYRAhoFNvTZ7PR2HqtthXOT23cb9rje3v2ja++YyuLCUsnwtbsNuz44sJ+8MOP7JNPXpg/HLVbd+6JacjAC3sMJIUQCdjTsil5+cqur65tc2vD7ty7bS9eP7d//OE/2vbevj149KadXVzY81cvbDG7KlLHCf1jMq3Pl2Af7jpqR4gn/Do5OZNtBZ8TzGwY7fSG1EOFq5L6SoI/uN+R53IHYJp/eVG0ZhNbALPNtWX5neHNWryC6W+WTGfsm//ity0WT9u/+Tf/u5KX/+zP/th+5/d+14LhsCSY3MecwT+dkHiDqMwJXf9RaqLjKf6TXwK6fgFu/fyAUP9UrwRZ4g076ybKngPvCx8uyRTnBZvOThHtHTQU9BTq6hh99Yn91b/+n+37f/sP1hn17MFbjzRdOTg60CWCHGzQn1g8npz7TpiM1im0OFBpXkgVBOyC3kwKGhuJwpwGEt09ZsK8Ri5MwBCaAJrAG88D0HUa5E67qQnDQjptTz5/qsKKaQdMCYCLUrls9+7f17T1Bz/8YJ6WQyHns36vp2aETQIIA1VY059qzXLLy2pa8SihcsGzKRzGj8NhZHAxUuDgL8SdRMPBNPPi/MJOj09125GAwoQ4iFnlddmiiaitbqzawcGBig+oqo/feKxI9I8//nT+/mkGexb2h3QYUpjynpgSMT2nsOLz4LLPZJg89a3ebIkKi7St2Wnb2vq6WASwKE6PDyWh4k2SDpldWtGlTIoSlz80VIpr/HlI60olk5JHnl7mLZ3MqkljKtSnwCHZMJEQ0CimiJoCtxLcuDABGZElkpKE5xK0ftYTz1bmnSQWEkGbyYp5wHOHOo5cgCmh88uZpDD1wZSSGNsHD+7Z559+rnWAkWur3bBg0GPNdsUa9TP7la+/KXCiVLrQpPL47ERsmr1bd61artnh60MV7+tbSzadDmw5m7GTo0MV9gQKUNhA5/3mr/2q/fgH/2Df+MbX7Dt/89fyjphZwMYzn/39f/ix5YsVe/udf2ZlNY5cglE7Or4wXyCqKRQMCpKJYOFlMylJCwG3Hj/ctu2tJUuGkC1M7ez0XGCFqMgRx6Aadh8adOJ6SWBhIvL0yTNdKG++8VgHfPH60vZv7alYwvz0/CJvnX7f/KGwLlGKpJOzc0kHALugagMgQUlmonV5eW17e7cFcNAYs0YqVXwurszv8Vgk+BPvF4o5iiNkgR9/9KnVag3b3t6Spt+x9ZjKwJY1joyCC56pK40ioFy71VAQw2KOpphwiYEYVx63X3JYUoNgfnz++VN78/HbmqIjfd3a2tAEDekB/haSsZlHxfCdO3e0PmAx6T2ubdujR2/ZD370oSZ4+Hgtw1xpt3Qe8YwBJpDD0fRw8SNJub6u2FJuRZ5fH37woV0V8vbG44cy7t7ZXpcJ8osXn4sVShri6uq6APWlpeW5nG+mSW6pXJWcV3so4pi58pnCtKs3qjrvLi8vVIjs7+/baAL7Ax8tv4I2eE00rhQ5QT9JdkEBwkxTSUJFuicTdJfrC7Nz9i7SPxIJ+Ww5NylOlZaEUTrAFtJmsQmQ3uA15LAo8TkC2ARYjsdJQ/Vaq9uzf/zxByrE+DrkRtubW9aslszGmL8DTE4tHsG4HOmsy9bWNqzTH1ilVpcc7eS0qIZxb3dbQHq/O9AZmL+4mksnMHT12+72rvZjhxQ5gXVRqzYAtwJKJZvM8Lwai92JBOny/NT6YxKzkALhgeKzVDRuuVTMgr6ZRcL4ndWs3QbwIA6bz7xvrVZZILvfxaAgbKFo1q7LHTWEwXjYvH6/vH6WVzZtSsKRjz04VOAFgRDsbcyYOz1YLNe6q0jExDQZ6Q6sVuSfgD2ApXh54dsDEwkGgoCD/sB+6z/5pm2sLtlV/shqlYLVqnmbTvDvwC/VK4NlmmaAYiao8KQp8LvdlhhCTKdpegB+ODNh1xESsUQYwnCkdEukJbCBAQMAXQhgYG1eF6vm8vjma4Fnzf0Vslq5qOk8a3rE+oqFbDgeqLEHQAawubri8wxaqzl0TH3xvyN9btCXJQAFJ6ERrFOg1/v372t6TXgGjQYAFZ/FxsaKJDmBkE8/C08yAFLeu+LFi9cCrvFagt1HkQ7QnEK2GA8L3MIjZX1l0bLpuHlnAL81mVqTUowEO5HMWLlWM18opD2aL1zKHBcLAvYeUfHcwacneaVwRhM5c3kjlsutSM6JaTRNChuFGof3z5kBGO7IjZEuOpI5MaJ8yHnxDRsLXKaRwjMI43POF85GsSNv0o3nkfcADPIAAlSee3M5jaQT6kMdRjPGGmDgJssGvyN/4t9vmFhOuqLDynIGQ46k0JFJzRvJeeIqTS//n3OCv6/EY5fXRv2xzttC4VL+J8l4VPe318XddGDddt0yC/i4wb5py2MVNj2+RtFQ1MIBLAKaAkmvry71Omg4AVBh5vNs1leXdVbgF8dZxP1/fHJqbq9P6ZaAT3g+ETyA75nj6YkZftAGQ6wKelZvNeUN5gGkdk0tSdpwNmmDUc+G07Gm/iPzWCSetvjCmmwXYA3wHJCSLy2v2M7O3txE30kKxr6Cz431LLWCwVofilHi2GQQAARbf2jNelWgjkD/eUol+9UxnZ9LmMQYcNJ0AcsGo77F03hGBWw27lmrcmnd2qn5J2Wb9Uvmcw/Njc8bLJP2wFoth61NYBLm8HgGTSUdbCvIYUoSXDhhtQaA19BCMsz3KXwD9hcyQNlNdNi/WIDA2IgIvEmkkwJmeYHYXvCZT4YMlft674BbmdyqbW3fseHYZ6HIgvy7CHeYGsxFx4tOqXpzDyJUDdSDJBe+ev65NStFG3aQ/bsFxiHjv7ooyBIAz1gkcJFoQPK2Wr1p8URa98vJ8YlA91gcuZ0jo+O5X11fiS1JqjQyZZppx9/TLdk4Zy4hJdxjDAIZsMFQYjABG7haLqn+z6QTev2ELTFIB0RjL3OGdrr4SQESIYlzahaxvJSYGrawWEIjK5XqVq91lYiL5BnmKaAWrC3ucGauN0xd1i9sNK2vmYkNy3vjM4BZxD5lcCtWoMstgJq7m7VI/UsPxvcknY4FR3AQye0kITLgZW8srcDIIj0UprDDGIQ5Sh/FsLLXn1m5DEBYFeueu4PzYnVtTSbtsNFZ19Tmfo9brFz2ijO466tPYO8C/nF2YHLO38NrUJJemEvh0LwnGVqAmcJkYv16w5LBoK3lFiwRj4hZTHGPYT3nmlQkM2xG5gPGbseaNTwn3RaNOinlAGtIvOkDytWKFUm0N7dVGY7BKkxlzReIW39okiQSoABLlmeLhySgKEns1HxI4YYEXw2GWgtjhvA2sHcf37Zf/tIblktFrd+uaw9z75HKzN7lM+M85+W8+cabtry0pIEqpAE8jQnkkr2MB1uGtlLT8Yalns4jt2t0BVSzTq5K1/rerDnYtvTNyModYolLCZDINkv4cE0n5reJrS2l7eHtbbu1u2qLiwkN7qiPLq+v7d/9+2/b8XHBlle27N6DR2LwVetlu7g41XD+4YM79uvf/HWxzj777DPZ+LC+Fley9vrwtb06eGX7d+7a5vau5Iw//vBHNurPNODm9W1u7Wjg+uMPPpJqClWGhoyoAFodAdGpeEJSce4Pj8tvL18c2MtXWLP41HvMPKTbxm1//44G/M+fv9A9z3385ffes421FXv29HMREfBi5PO6d/+xavx/+2//T2tUK2Ju/cG3/sAC4ZDDmaWmncsQfzrJ1gGt5qqyqSPHBzT8/4JbN39nYfMXssR/Klzp5+L7dgrHM6YYHJWOkaHjNaERwzx1Z+7EadMp+lsWFz43zt9h03MJYfD8P/6r/8m+/e3v2sznsjfffUvMAcAVmmtMZEfDmSViCfnggNYqjdFFM0IqiEfyHQ7ApeVlFTpsAgoSLgYOeY+fyeJQTS0sCdH0XRQofdHsoWNqStnrSqsLKIOJJJuBSeS9u3ftxcsXVsCsOZGwXm+gg//Gz0pSxX5f7x3vIOjGN74MmijnAGDqAriYYiHJYVpBEw3Cj0cCRoFo7mk0nz55qu9HY+tMOWF+jWxpaU3STi5gvDtS2bTAGy5VEH3M5ff2dgUWkBYD0CKE3I2RqdeRYSS4qOaykEDAuYyQNigEwGXh2JzO3mjIsJFJOtMPih0uVKSJXPQ0vvg1UVzD+qqWK45Z6Hhimxsb+m8uNy5spiqYaNJsA6LR8H3h5+H16Lnw8AAR0smUfg7sLSjssK4GA3wNvCrUmbRDC6d5Eg8FFs58ok2DRlNdKOTnJrkkVBGR3bZoJGiLOSaySTHRaDr47PEsI62Kz6VQOLJS8cS+/KXHlkqFrNUuW7FU0LNGkkexARW/fF203EpGiSB721t2fnqiy71cqoqZht/b228+VvOHGevZ2YkkLxhYnp2V7OyibKnMsl0Vy3aZv1IiEKweIoKnE48dEu88dijjTPfeeuOBDftNC/rH9vVffts6rZJN+m1bWVx0PHX6PXvy+WfyZaIABThc39wVPRfq8HDs1/dOJZKiq0ejQbu8OLY79/Y0kSVd54lYiYBUQRWP2RzeXF0BwkisWOuwSWAfkMY0GMBomQmkYa1jPs2UnM8NYBOAIhyKaN8T0Q0YeVUo26tXB5JlpdOY0Hr13GCGxaJxy+eLmjLLMyIZV4Ln4cFrrb1QwGuLufScQVHVpCaTySkGWGlxhkfVue3v3bbLy4KKAehWuSUmRux/is6x5HoUnwBXgJBXeUzrV+3+PS5GjyQESBphHLEeFfcuDxWXJp80lIBh7CHnrHFo20RRf/Lxp3Z6fGzvvPu2ra0tWb1WtmCQfdcQ+wzACbkTYKy8PSJR0dLTmUVNcp1wCjx5Otq3yCH5+RRJmH9j+g3bMLeIIXjUpjPYB3ivOLIEjMEBeDlnec2OR4AJwCRFlj3GWsHLg1OYBCUaQApzGJaw0vhMJHcawiSi4CPxNKF9pah6mm6bWb3Z0ASVAASSxQrFsnwvBuOZXSARnU4N2x2ailw6ZuNhyw5ePbWQf2aJeNCWcsSpD50kKhfNRlUed9OJz+7fe2T7e9v24Qc/tmLhSsVcrVRXyAfPIuD1yYNBeSXIMSeACS6xxqDA54uXNhz3lBBUrZUUW06kfac/MU8Ak/agNetdC/uDtrmCzwegHxKwns08yL2H1u0AAiUsm46J6THC16PRtlRm0XpD0nqHMtuPJZK2vLopI/Z0ZkkTX3zdaCzZRzQwsEc7vaaaRsCtSqlq4yE+j6SPkVgWlA8G9xVMOqLe+YwAEGj+kHj8p7/1m7aKj10lb91u1Qr5Y5uMqwI4Ga4wFGDSHI8lZTCMH4U/QBIQ7MC+WHhK4iP1UnHvDsAGy4xmm78riRtCZTd7m2ER/opJge2Sw7fbjln+xJFbTod9sZ3xBqs1ajamoZmONcSAoYC0GHZYu4XxuEsAD2wy7ir2DoUwTTJy6aurK6317e1dhzEjbyikXj1bWEhZf9CWR1csEbF4IipWHsMhGmOAKNLL+HnHR8faA8iKeS/8PHwGM/GQNWvXtrKUsXQsbONBV8Ma7ieaObzTGBqxrhkGMIVmuAbIyH2BFQGyz1qjpVCw/b175vE6DIB0ekmNNlJVpGgwzxmMYEodCUXVdALgdmA4w6CaT4S5f2AiwDTgayjqOfsCkYDAQ8dn06mnAHUAQ/hcABdp2uWZxekjQAvGD0ws5BewFhymtkAvyYuJW4cl5BjY30gwbgp2RxpHAIJXtZLYYhjwwkTi+5C2PJdB0lTJJgAfQaWiugVEnp8cycQ/Gvab2zW2q/yZeb1Ti4QC9uLFC9VNkTASNpPUGKkvCdXwaJH7YDBfKZfmzwk2iFldDBmGLSE1+NUmSWgDndOAEPjJOYwtQI2h2J/cKdz7yRReUI73Jz6p3oDXgh6fzoNIEDmskwjKQCgUT1huZc0i8bjYnYDmALs8e+R1DNVyi8ti9gD6Undwv90AEtTCnMEMfhgOOcngjmhB+2oKdIavK+mVDhTGc3ZCAmAHYs/jSGzxlYXRYj6zCAC6120Br1nIM7Zu9cx8AreuzDXBTywombDk0L2RUpeRZyXTWa05GmhSymiYqV/xI4TBNiWOYew0pBjDNxqoBbw6z/F8ZN/QMGMDwuvrdNvW6HDG4KXnk/9kIhrTerkulWx5dU2peekFGFy4EoXk3ReOAThFJTXE+4kam1qdprxcKisIaG1l2bqtqh2/fGLPPvnAwmEnUMTr9lmlSNIzXl4ATyUB23h4wmbCBHx1aUngDJ8J+5/QFxjiNLswnACpqDU5XAk/EKO/0xHgx2fI1yaTmbmE0K/7nHUGw6tcwnKA0JeELWYzVi4XVVPzZ5ztqgmjIVmLcEbgT8iZRpocAwYNFsNxgXww45stnmdArFeGRewxpOA8T+oRbAN4rYC/nNPxGCmeLite42kUUE0kIMzj0s9jjVCL3NgGOcxs2H8MC4Ni2bEmkY0iHcdTq3iVt0arZo8e3bXbd2+JHQ/7i/6CPsqRxtLPBQTE0KNxDvIZc24oZCEatZXlpbm1zMgm8/MC0P4mGVZp3GPYhF6x31nDSDelnMEny8yCyNCQlU/G5uMi73QtOJ3Zei5ruTRyVgekoubhs4SNJmk1QD3g1mQipQghGJwP9AZ8f2p0TPd1DkymVmu1rdbuWa07smYfP1GS+0hbBixjf4ycfef1CNwinZDBQ7fVssloZFEUBC6vtep11aFv3N+3X3rvDVvJJmw24m6jp2RgMxDbiHOePc/+pud5+PCh+h7+m0ETQU0w1C/zRQGfsMoAEKkHGO4S3jQCiBFTL6rAGepNnm86ndHAmxry4vxS4ULIkHvtlqViYVtKp2w1m7TVXMpWl9PmmvVt5hoqxAU2Z63Tt8PDCzs4uFBSKoAug5hGs2r5Ap5kNbt3947YeZy7MC4hd/SHfd1rnz19Yh98+IESZh+/+aZ6TiS+45Ez9GIPsq+QFR8enWifworkswHIJckWwJA0UtQOyAz5XSYQo0YSd1CDjwZJupOh9gD3M16C1AM851t7OwqhqZSKdufuLfvnv/rLInOcnF6qz/nwg0+t06zbn//5n9i3vvUt8wR88tySL7iEZDDkHHmiY6ukI+mLX7oTRRn/j3/deG5ltn4hS/y5AKH+qV5E7+p0pvj1Of2VBvQnulT8D0hInC8elzNtg70BGs5qAtxi4pXPX9sf/Td/Yt/5zt+aJ+i3x+++qQLvFf4k842SShFvip8AsfF9297c0CbP5wvSc1MAqfEKhiSpOz4+naeReO3RG4/UBPLr88+eCDXXxFiuno5pKD5PFIp4JVEIpZIJXSLl65K8b9Y31u3w+EgsMOJ7qVpEJR/TKHgks5MPBTIOL3T7nuOpguxo1FdSx42XDa8jlUg52vZQSB4sFKX8fC6CQBCGgM/63b7+jIsKkz/oq1xCoPnISJgwByM02ng+AExhekpKUULNBbpxmGbpVNrcTO57TuLL+vq65GIAGo6ECbox082BrayuWpWI7XhM4AaXKoWac7lScJBoNtXzpiElMYNml+nyVaEwT27pqhHutBxNPRcMF75An8tLgYiAZjw/xyjTJZkKlzUnDJ+hGCvToajxpCVykCnNMUQcblJ0VxqRhYWc9NuAMICWvFckGNCKebZcKKwlCiM8oM7Oji2XXdB6ABSleaQxwOOFz3A0Htjr188slfTbowe7dnr2wgIhlwXCmEv2xLpDWoqk887921onhYtzMSvwoGEKA1X9+PjImvWKou2zCwkr1yq2urphwxEeOxOrNwe2vXNXRrjv/+MP9doBYxOkmLR78g4KRrjQ/XZxfm5vvfXI3nvrkeUvXtvXv/a21StX9n/9+39nv/Wb/0KfKazC45MjNcVq6Jh8bWzLYDIQTNhFAdPQhj5zqd2mXCJme7sbNhp37ej4UA0DzA0qalLv2E98Lmj+kVZxITPdoqhjfbldQSteVXSRUWzQQDNdK5WuNOXJZRY1vSFcAYPkXn8kHyCo7bA09nZ3v7hRAGX4PA8Pj8TgYn2wN4myhsVCkYRvSy6bllQJ2Rr+DzAiaX5r5bIuqFAgbAvpnIBxIoTx6GFaiDcG6XrsIZI1eW+AV/hHFa+utF9v374rejQAF+D4ysqyvHAAuDnL8Nxi7QL2iDHhwvcApkNIUsp8/spev3ptP/rhD2UA/5WvfFlhBkzDxuO2ra4t6nzhYnf+7kSJSoA6yLpg6uFLAKDW7TU1FafYukmc5XPmGT959kzS6Lt3b4v9iV8JvwAZdSnTcKo4ZUo+dSSPgNFul8x0YfcJ1Pe4JVkDcOFz5gEKwJRhMkWWA77xftlDgBoUJxQ7FBmkZsbSCQsHoxaLJAXutLoDeclRLOJhksssqPBEApRJha1weWalq3M7OXwhz7rNzRU126QEkXb0wQcfy2AekJpkyFQiprRN2Fsvn7+yyQhGylCSJmYkAR9nCJKBqVI2+bky4/bMLLOYNF/QY5eFcxtiwC0Jgs+6A/xLfJKIBD1+29lYMfe0b34vYOBQkrQqBtVul2UXUpZNJ801I/mppqn37u19GbE2Oz3r98Zah5OZx/yhuCRtsfiC0t4Acii4td4bdVtZXdLzPj0+kekr0gQaMkkS/CHHfy+AMbnDuAIkQqbK/cr6/63f/A177+1HdvDyU3v1/BOr1Zi8pq3Xx0h4Ki84Pn7WeTQM4JKy1wcvbG9/W8OIjz75RA03ARUkdxHScnh4IqYBzdUbb76l93x4dCCPm62tHYE4TJL5LAmZwIsRkIUhEgMBzHVBF0OxoIY31XpVQDiy+GQiZXt7dwQ+wMgk8ZgzBrAL9iH3Cv8sFApiE8N85W7ChL54VZbXCoAN793rYxDW01SXEBcCQ7hXPR6kosgNXBYO4rnoGJ/zmpjwI+MFkIKNHfTObDKAeem3XCqu0It6paR9rvRS5B9X12L9sSY55/hckGIhs4Udenp+riS4za1d87iR85rdf/CuzsxqvWUzEgxnM+1P1i+FdMgfVC2BRx9NHc8bOSJ7lbtRfldzwAOgQ35VIcfzx4mkhzXt+PTcmMHL+HZuOM/+JcxGIS5zwJr1QH0FS4a9q6SnGU0vfoFOQiJfw7MCxLhpxG4AL2f45zC8xIQgEKRe09dyPwO8wp6k3kGWjVk+HluF8xMb9Fs26DYV/e52UyuU1JRSd8Gqi8dSFo2l5bWKvQCyRNh0JF92GlUNovjFHU7anuqySERpwoPR1GYen3wiYTlyH9nYJf896q0a/jBicXktHAG09ynAAPbixEbySe1LZh5WUAh7Rh5fUJYwNU+nBAQgY0EWjZRNz5mfiQ9kmzWVsUgsJeN76k8Ge3fu3vuC7eYwaJ3ACPyQbkyKkW6NRzBaHEYAgP0NK4/a0CGcOJ+b3+MMX8eGFxBnKaOQsUX8U+uUT23Sy1vQ3bSwz2FwVGsNMWw4lzCXpmkHZD88PtO5yLAY4B/QngZ6ZXXT+n3HTkDR9vGkNRsdy+WWbdR3wgeUBM5ghGCcGoOLlp1jX7G8LIkZEnVsAXiPhA5xhhPOgvdgMr1i/aHbePuReMo2NrfkAcYaYXisVGVUAo26IycMBy3iM7s4emHl/Jn12zV9PaAsjJlYGKVFzy7zF5LJBSNhyyzi4QoTtTqPn8DQOiogieHv1s6OwBvSXjXMbLfMNaUOcHyuavWWWNyLSys6516/PtZnzDnHZ8RaB9QaDboWDgXs3bff1GD9/ff/QawjWWn0+ra2sS7bBT5nalN8O4+OT+zismgrqxtmbr8ChaiXr67KOmtgowM6Y2cCuM0aIniJGvy6dO0AtFFS0LFLIUXakTCjHsTGxOm56F38knkDrOIFq8HDYCSZN6xG/JnqrbatrK3b9u6Oaiz2FOz3SDSoM20hk7P1dQKafOpnWIPcB5xZ8vCMJ1RDvHz9SvUP9zFDUsBHMU7lxesEXgG+MKznPLkBRiEi8F55nvQ34j8g6SUxkHoTJtmobxHAvmrVErC219blrQawxbDWR+AIIL2LPYVVSshhzomwUNc6WEgviLXHyVhSTdfS92fgQJBCdzSxcrNvFQLKNMQcOcM4zhRJOiE7EELTU11Fndmq12wll7Nbu3vyA3zx7Jm9+eiBfeOXvmzbm8s27bcsf3as/Y73MYxND4FZnbYkrKxvzsjtra0vPBdrjYbWJ2nd4ymMWoYOAVvILtnZ+aUGdZxtgxmJyWlHHhhkoGgaoNIDMrx99fKVvKBjsIK7TYsGA/bum49sJZu2lWxS4R2EoXz08Q+s229Lijpxeaw1mNonnzy38ZhaICn5LPXcVEeIuwAAIABJREFU0nJWfloMkMSRZVO4ZjaeDDQYhXGcyWXt6OjEDk+OZWuA0T2+zaxb1AOw2PHHQtaaTC3Y+//4I3v1+kB1Nz0g6xr4lcEIvoWl64p8cqkPkPlTu1ODYyvSH86sOxjaVfHK2p2+iASOt3RXKdfRiF/96K39Xfvlb3xVRIDTs7yAsu/+zfeUpPtnf/JH9vt/+AcWiCBh5U4n0AG1CDXWT6clsgjnZvL8GSEAcxbijYTxBthi3/0C3PqnQpV+Tr5v6+JwxoHABuBCpoDmYNMFLUaNk4yodESXQ9GXn4IolUhDnPTEQqFkf/Hf/6X99Xe+a+6A324/vKPC4NlTNiDJXBNLxNNiJTQaNZvOhqJJM3GAYbG1uSGDeZhCvBCQX4pomEV4HjCxgKnCZqUBpZAmPQZfGi4nRY5niIMPymeFBD7YQ4ApgEAcyqtrK3ZVvBaLhrhVChh5MOAT43Zrcs1lALMHfTAaZZBgtNowjlxEsYYClkyl5cHRqDdU2FIgKmWteK2Dms1KAh4HJRclU/42yV4zly1kMvr5FF4wXzDnRBrIRQR4wzSKKQ4FHwUh8fM6tElyDDqTVy4BqKBcjvw8JIsYZvKcKSb5exFF3CON4/tj+uoWxfaNt96Qv9jHH38opB6MkmQynivvHfZXJr0ggKTf6amRo4Hm0mYiJHady63YaBpyyTZIZkJvjzGkuQQksmLwYnDeU9NJ05Kcykl34mBiaoGPGWajyFq48ChImIpx2TEFYxrOWuDnEE2eXcBP7NjxzxFN228LKT5nv9gDS4tLdnZZsGKpaLXyud2+tWYbmxnLF0/M7QXsCcn3YzjsCuBqdZp269aeNWsNgSTlMs0fAATyDjwwGra3vWlbW2t6fT5f0A6OiCJuWyy5aLEEmvGBHRzgSRLVWu4zufL51cB5/G5bXl2x05MTe3D/jt3a3RQwkMtErdUoW40mESNuTSgpgNgbY9GGM4s5a7Z6kkuFoxl7/4evzeuF/s/Xum0pl7Zej7XetMWllJ2fHWsqc3p6bpFwQs85vZASqOWAp6QiViybzan55PMjIRHfC9YKTSCsOrwdYHClMbbP5NS8AI6QssikHf839gcT6lw2O5clTiSTumkWAMpowJASU0Al4k7CFgwt/Dp49qxZjG07fQDbgcWRwLmY7JHg19d0Xf5FsYgTeQ242yeREEp837KYpKaSistmr7Oectll/TnnCtM22CDs/e3tHSXa0DxRWMAwY6oK1R6PCWRggPbs6aPDY3v27JmkHCurK7a9van9XyrnLRYN2qNHD+TzJBYE5q+hsBWuilattURNl1fdbKomXlNxPDTmRaaMVId9FdLVGp5kaYGJCrOYmxpToOLZRBFA4Snm3XCoIg/qOdI1RXjj+wMowBQRSj+NWA+wnfSdsRpu5NSco0p2ctEAJRwZN2vT65W3UjAetUw6a1434REBMzfFdE8yQSZpNJE0J9Nx3zKpuOQLvXbdjl49tVQ8aONJT8Uuz/PivKAihr3DGUWsums2sZWlFa2jJ599bg0a3EHPspkFhUQAIoot0SYxMKhneHp2YvVWw1Y3li2WjIhuDwPANfHZcIovFGEZpLF6LR6O2uYqXiwTSyUC1mhWoKEQ5qRGibUaxBPHPbVcJmnRWNDiqah5Qz75H+LPxWTeTdBJKGb90cw8/pAYETQkACQ8UwANfKgAtmhoqpWqJuKqr1xe+d5gzEoCJ3IOWCcAOwBi+D5hY/T44T178+Ft67ZLVimeWrmct4nBrgL46evOgNnW7ZAYmtKeOj4+1JCAgQTnBLIsfAMxxU/EF3S3OOewy3Z2AcE89vLFC+Gpm9vbKj4BC84v8zrvq9WaPDT4zd5YWVxSIdzuN9U00WTB4qRJAnB0u5w9A5iGzAx/NMAvZD2wF5AsIBPiPKhXq2qkFzEDrzZ05nOWcA8j66S+oOFlck8IAhKa/qClc6tURLY7FphEI7qxsao9xnsDGMKjJ+RzWadZs8mwZzubKxbyu6zTqtv66qq8nxyfpJ4Yn2L6tDq2kF1UCMiQJDt8YNbWbGd718JEydea1unObH//sXX7E4VqbGzvSloLMBIjqW5mmvzzzw5MyAGhDX3d4QJgwmHHXoEnJNmv47vnCzmFuPy7OHtgVU0c8NmZNs+jyZFQYDQNC4JkPxgt+BfNPUV5do48FekcDQXG84B2yBMd/yiBp3OZJKUl9zTnCHUF64pfMLccdhjMI5ICO6qbOE84dxn6ICkc9Vu2mEtYt1OzavlK4CNysmaD9U4jCkBFiiENBN6jHt13GEi7JgPrNmuSKWLWz7mIRArwEWlbsVSTdC4YjdvU7dazZBDkd7ksk845iW5dfLqcGlDJ0HPbB/aUP4ikbmbBkFvnPs88Go4rSAX2IveJPxzQuUHiLSAM7BcYx4TYVGH0JBbEngecCwRgpE/t8PBYQDJrAzsJHuzNkJfnCvjDOQwIy3nGM/S4GRDM/13yVAfc4oznV9CHubvTZKlh9pg1agWbDuqWjEwt4uuba1Q316SjJDreH0xbDKvLNXyhQub1he3F60OxSxkS6fk3O0o1zuSWxfJC3sVzRtFA1ClJwwRL4OXo8c4UHMJArN6s6yxrdNpimN+9fVfynpOjE2t38QrDYiKuerNWb1sglDSPL6bBGkwqBgDU0Kl4VCwTBiewU9if7Id6+dpco65dnb42z5hzdWwhP3JKGPyY1getVq3by9cHAgXYXzTQ1PZ8xpjvw0qazWDqNvW5UfvnFjMWjlCv4BeKobtHdTXPnvc8mbotEmGQHdIQDnYVZz53102AkgvPPYCGRExD8NPTM7FdVtfXnTU6xU7Dad6d1MKunvNk4raNzV0xii/pB2YueYoyIOLeJoAJAJ8BLPe+1giyX87HKEBgQGcddyP/D/Y1flcworAgAWgDWCCwB9P+Rq1utUpFdTifx/LKmsCe03zBfGI1pbUWeA6wybnHJXWbJ0bDloHpxVmCVBr1Cr0ckjeYpsjVqB2UiDhnG5I2y/kCG52hB2cVnynyYy4RqVO6Hb0mLCiY1fGelcCqe8Sv/w9jM4YnW71uC6GQbS0viYmEpQT9AvWHukv6Fgzr5+EXDCFhlcHGB9wKxbCMGFn+/EyAfjyZUjDMeaFs9XbfOsOpgC6Y0jDMCZ1BKcC65XVBQ0V5MOi3bdzvWMDrtq//0ldse33djl8f2PnZqT18cN+21lfNPR2JbVgs5G1pZUWeufQzzXbLDg5ea3BD/Qqzk7WBnyBeXATIUFcRVgV7koEgtTr/zjmEvQL30HAyMl/AIwYVdzd+XgBl7E/u708//lQpzA2IHT6PvfXogd29tWPrK1lLJUj3HlizWbWXr56pBgaM+uz5K2sPXPbZkxd2VSAoIijmFRL/7GLKlpZzdnR8YKenp3r21ImEJCDLB0hlAM9AjmeGmmV5hYCGiNiq9MrHJ8iMI/b4jbfsnXffFej+/MVLOzu71J7DjoRhF3uMgVk8mrDRcGqVckP7YzG3IrIC5I1Wd+gMZJQ4TahYSOuJOwcbmbXVJYVXkTLvC3q1P5Aw0tv//ffeVyDGn/3pH9u3/uUfmj8cVLK1Qsx+KgHRYW3dDIIZCv/EVknsLlkLOMwu1p7uXoz0Nx78zD7xP/MX/pzgOr94GWY2uD53bNrxlwB+lXGz82iQxXDAsmDlJ+BmAUEZcWjaMApYLBxS5+d5gVvf/r+/a4Fo2L7+GxjCJ2V+e3J0avVqUxdGNpPTZiONDBAKw+O1lSW7vb8vrfTrly/V5HEwkBgHHZWCPJNdsF4P6mZIRp1Mqc5PL63ZaOsy4j0AAOE1wj+JNN/fRRqBrr2l1wkjamVlVV4gF5d56b1hSEF/bTQbOth4nxTqJCwyEaSAoSkG4PH4zWIJJz2KApULGxowvj7vvP2O1WHeHB1rekCRLd8Lr88uL/NqvNlUMIt4z/wZfgQUVsXrkgoXJBoUygBmFAswHfgZ/Dz+7sJCQrIBmUUTW4xP1gC9PBIzDA+X1NBzAMFycUyEayrMeO88V5ofLmDAEwpwKMujCXRRfMoW9N55bbBVQOZhz3ABM+kl7ZDijcuYYg2fMEBB/HHk89LrycuJddEk2ZKJESbq5WvRmQHIuNx0uBiT2K6mhLBsKNoo6Pka2Fp8zfLSsibNFBL4E50cH8rUm+9PAYBBOMaQNAFMnQHw7t29b8VKw84uL61SOpc30OYWMj+SbRq2urZkbvfEDg9f2IMHdywWD9nF+aktZnOWvywoBbHXp4imYMnaVeFSB/KSzDsj8rdp9wY2nmIYjIcDLMGWddsDSyUzAjm5qGATpBbitrG9ag/feGivX71UYlIyGpFXCI32l957y148e2qX5+f2zjvv6NLh8yteX9nL1y9tcXnFytWmGu5EcskOTwF+fWK+0EjiX0WSX7tVtuXVBckFaKZJ/qOoYv8xLcoXCo6E1+3W2gA8FYDaG9h1pSovHZLDlhZXxHYCfAV8gMIM4wvgCy07KTltiot2116/PpBcB2kRfh00BqxLzgUl7wWC2necK+vra2q2oJgTiY6Rf7vZ1Osbz8bW6rUkS8qkYAi1rN8bWbtFQEFAUySayGq9YksrS3r+Z6cXYpStrqyK8cm5AaidWchawI8E0a9mCq8OPGsAeeSb4gvKD29//5aaTApOFvTZ+bkKK8kUWx17/vyl1j2gDpf+5ua6AIqDw1d2ePRKhdLe3jaZ0jozJWeG5UTxXm/pGaoJqdesSGLPZGz7e3uSVVHUTV0kybQE3CFncJh16yo62c8ww2RyPG9etc8x1J2n7mk62aPAdnxHBGJVKvqcMOAH7AZ0k4+X26NCA0q8UsLCDA3wu8BBZaopLdgMAGs2vSR5hz8Q1v8DDGBaTkMAkAxAh+cdKaPdRt0alaJ5jKZ+aOXSlQIEkKdjKkpjvbOzpQK5dH3lGGsPRprw8xqZXOtMSLDPaDbxvjOrVZuSVMPYKynwomu+oM/CsbC8gcaDmbn9MStVKZ46ArdS8bjArbB/arXqpc1cAyUKIXmlAccQmXsjjOSg02AGbdncggWjsCqD5poFbDicWXIhZ8FwzMLxpFhb+P4wSXQKJ48m6gASTz5/8oWPEM0VkgiKrkazYx5/2ILhiD5XSclcmKtnrVK5tihN9yKm8u9IitTvVa1azlsPb65wyPGbnPtZXRcrehYrK+uOVAaQBZa0gCefnZ6ci0GTWcjpnEJyPp4gTyRZN2rFQlEyH6Sv3G3pTEbnALIjJDtIy5QmNZuJMcM9NZoOJb0EaLoxzOa+hilADRAKRsQa4k4BXOaOBnBl2CPPR0JJul0HqEHGT7GdzWhgU6mWBQDxWTtJdfhmunUuNJuY7DIQ8WkIxnuEfccwi0ERfpGAE7yf4bBjvRZMkYJl0jHb39pQAi3sM8lxJnikReWtdXJ2IhkaE3WAPaRqDExgVuLtxXnAekfeGo0tCeyoNjq2ubMv1izNIWcqZxZFCM0fnR2goO53DeAc+TUDMJmRj/CnwcjZb+aDsQX4LO67I3GDddrtzWVtpuaN53Bzhjj+IE6KoSMtdMzrncSneUqf/pwgCyddkVRHwHQBKsGg7tUb5gY+Ydy1/AwGYc7PQf7teHoBRLIvGcpEwo6H3unRS7Np3+LxgHndEyuVryRzAayV/xiDv3JVUly8hzQYQ+rYahl8rEGnaclYwhKxrGqd61JRyWgwp3p9AmJGYgnzbJAcIpkDEOQt1GstNV3jiePrhpyHO219c13AKCAI3kjDaVfMTw+AN66AHr8GUo12w8Ix2CRIDZF4J8RyXGAddntiBfSHJFuu2Mb2vsIlYCNTm7LBOIepP3iO/EJGdJOU6MgP3ebzOpIxlc0amDjG/gDUDBsAE2GneFwM7Wi25gb2SIv7VauUDmx9KWK7mxlWvFVLebE2OCthejfaLbu8KpvHS9AOcsWhBmuJZEygTqFYEVsFdhXMLgBcDKAZuMJg87mDUgkMRm1LJVFCkLiLd6FpkFrAbiAQUL2YTS1okFipt7WuqQ+5E/DV7HUJn4hYJrsqGTdvkDsKNg/+m7KmGI9txEAyGJBEGFCrlj+xKay/AAmndXt9cGCHR8cOizJA6mVP4BVMMIBf1vXMPRFoj0QUKWCtCoDe0nAunsQouyBpOoASkj0YhKplgjwjzu+pgF+8ehhAMji+LpXV3MNO83pmtrKcQxissxwLDZjWm1vbknzW2xUNDAGJYIATWkOtA7svJi9KjMbxmGL9c/eUxPiHzbip88lt+fyl6gXOXAB//MOoMwDzSbV1ElhJoWbdAiY76glYzJKQel1OAp/LJasFhnQkOVNnjhhKNNtzT0vUNJzzIXvw4K5SpgHyYCQyzEa5QSALvQ/DYXoMeE2YfCPNvQmwwBAEgBtGNK9FgRNer8NelKKFQRokgLE+c+pthTzNRupTBPDSH0qmi+TWZREkq9Wy5WJRW1lISwLIwiMsC+Y59xzgL2crknHOUYYtPFPOY0Aw5K/UN1Vq6BThKDN78vLQqu2huXwh6wzGVpPnml8sa/Y921GMdTzPwgD2PauWikpBJLHx177xNSW3Y1xPb8WexgMOk/x2oyZv4LWNTT1v+inuj5evXirYC18qah7Ybdxt1+WyWMDc+dF4Uqwygkxgb1NPIFHknOfZ4F0JKEX/KiIIfpNB7jq3XRWu7ZMPP7XjoxNzTaZ2b2fTbu1tSnK/sbFkzWbZjo5eyquWQxzgHYufH3/8xKLpJTs4OLXTk0upBb705S9Zs12zCvYNybjYkRAHaJZhbWWzaXlAog4BsEVS7oQLUOczsPbY4uKqJKcw1S4uzsUm3N3dUx2E5yZgHrUz9kJPnz63y4uCUrInY/z78MXu6HPwQZCBOSVZIDau9H5xkR6oTZZyWZuMBpK5wsbmM3j27KV1B2NbW8/ao8dvWaPasr/93vsW9Jr9d3/2x/at//JfmjfoqIW46agFBND6HPa0fk+dtPobuaKUC3ztnN3FeX4jY+Tff5GW+P9zCKyTP5ZzgJOUSLOn/DFdHLCzkPuJ3TSd2UzqGielS0kRIPFU3C6XpBH/w1/8lf3N9/7W/OGQvfXlt0XNBw0+eH1k5WJVngp7u3uOr8QUw9+oHRy91mK8d+eOpiBErfLzl1dWRcN99uKlGp14MmbRiDNlRD4zHEzs8vJKHh0UXBRnbB6AEBDsWDJqmxvr2qRnZ2c6THmtAGaYPAJwAaRsrm+oIK/WqpqaOdM5AC2vJIXIJKDwAp70R8T++jQVYeLoREm7BG7RyCwwJVHiBbROJ6GHQpaDm03Fs+SaYTIAAs9vGBU0rgBNTHMAszB5BIi6PM9/kchD0cR9KFnB3KsGoIxJD95IAGLra/hCnanoYrrDYU/TLR+peUoHRQiFEhcwhe3x6Ymi7pVA4XaLPSTGlN+ny5tpOPKzpaVFG4u9MVZhhAcCBx4/jOQrCuYkshH8Q0hKbDZ1AXL4AG4BNlD0YYBPyhg/i6KLi0tmnR1HbsnUgb8DI0gBA0yv3R49kxh+A56pPD46zZbAEmLekTyOoFATHOALWGc0tcFkqsbRYwBfDdvaWbXxdGDpTNxcnomm0nfu7Fp/0LAnn30i/ynXzKP0w9zimgWJyO4zQYZ2eyUAlMtY9O7BQIUEYJfHF9bf67T4OROtl2rpyuq1ov3S179iu7c2LRwNWOm6aJ9+8pGeYcDjVrLUm48f2mzctSrFQG5ZSWYUbRT9yFUBsprtgVWrLVte3bZSva1kJBpACoZEgouY5wnNeWq37+xranUzQWQyyDRQnnbEOnt9YlRQCAPmkB56kb+QN9hCKmc727flN8ZkBjkVUgrWGEUw4CzFBM3+82cvBZhwIa6uLasRXV5aVGGPMbmAca9XCUoAtjQMNAQ0DUh3z0/PxGRZX1t3Pk/PWB5ySrMZTMQ66+Gr0Ab86Zo34PhTwPDidZO0B9iG4TprFNo76xMGAX+XNUu4gzxFYMM1YIwgd6lLBq0ExwA+Fnh1DLUn+b7cxEhb8xd5Oz+/sNXVZVtdXVWs997+jmUXc/bDH/yDvGf+2ZfetlxuQfIY9gDFZX9EIeGk7DVr+FtU1BhjmO2kxnUtk01L7sTEjJQimFg070p8TSXFrlCiYtIxBqcQBMS68QbjTAHsYHIeltk/sh4nsYmCin2MvAm+LefKjWeM2B0uE6jV7VOkOxJrziSmZAG81WAxjClKpra4vKQ0u+tSwfx+l6LAKaJJPPK5PBbDs2vUs/Pjl9aoFiX7oIYoFEhE7cj/RCbLYzy/uhaPxrSfKWQ5ryl2uAMo0JlmMilMJhxZK74VAL1HpyeKY0eiSIQ9UhC/N2jmC1ujhblv27C0wYswm4pYPIq0rS2pLimXFGdMVAcj/OKWxY4DyIadxH7Y2MIQ2G8+T0SshEAoam5/SPHpLi/Gwg4oStEP6Iy3RCKRFovn8uJCzEeAIrE6iDCfuuSFw6TSCUqhgETeFrVBv2PxaMC215fs/p1tG/TK5nP3rd2uyVcHthRn4/n5mYAnprHBIEW+UygDlpD6hTcJZxypmphvwz6QMXGnKWbIZObIwFnro4EjL1laWZYRbLuHf51b9x/7GO8hGluMXgGESVh1GBSMIGZ6LQ6A4kzzkVMwwCD9iYRM3ivsLgAiBmGcL4A7FJTRWMg2Nxi2VO388kJ/BpOBNcGaZQ1w5nPPwLLmPZCQCGuN83x1JacE3OtyQfuFIQj1SKl8aV7ODOSMNrbFTMJu720ZzAyZ8Q+HAkpLlZKadOT/gI4w9G4CNmCDwYhOJRcEfITDWQuFMzYznxXLTcsur9rG9rZkHhjf0tRw78kbjgTFuVn7fAKoe4eaCEBP53I84diU+pkaOwxgng+vn+eF9yb3u8y8MSP3e9W8KKkQlhheZfPGUf6nsIEGMDlgReMXCcP5J3IMzjFHBusYm/MsHcmc491Fs8wveXhhJTH396LO4VyFMcMgLxDw2HjYsXLxwjptGHgMavCUOZXfKqExXhff3+zyqijWDoAFtWFuYcHGva4NOy2rXhFGwlA0ILYaA0dqK0CH8Rg2Kl3GzJGo51K8MnneVasEClT0NTBlkNICBuATtbu/I3C3UinamGYsEBDrj8bLB3MhkbYFBlTFC2v36haOYllBXRVVTQPLEIDiIl+0i8trS6ayll5Ytrv3Htni0qqaZOoq1TOAibDwvHhvtXS/8HmxbpGfAaBK6hVBbkzjzhmK154jR/x/2XvPHsvT9LzvPjnnUDlXV6fpyTPc5XK5lEVSFiTSsGCKIiEZ/gK0TEiyBYs2KVgSJMDfxIYBAzYsUpTEXdHcpXZnuyf09HRXV07n1Mk5n2P8rqd6Jb8bvRAgEjvEYoYz1VWn/v8n3Pd1XwFgi7uQhh+ghLuM/ZVKhc1rHev3L8wza9raUtqiQb8Gdc1KVeyX6WJirW7bmu2+TWbsqYh8cAAIeU6c14kUKdhmnR6eZTAJJ6r3qDtjkaTNp47Ndlu5snrtRgxQgEP8IPHswyMJjy4UC70Wv9/EwOcxbOYM4d5j6It313TGHZGwje09McQ67Y5dX1zZu++9ZzsEzJAmSho0AM1iKubWrF2zfr1kYc/YOo1buy7fKAGXMIuFN2DXJbyoFlYsLtn15ZXzvpoNDakXAAeSpkHf+TgSJLKzu2E1zoLbawF8yyvrWrPHxydifKSTOfUDNNakLOMTyN4iVEkBgguYjRPZIYhB3uvb69fHYggiPxTgFIVxR+phQD0FLJSLy1sxcPxB0u2wWQhoXV5eXQrUArhPJxIagpVLzh+UdQZISB8C6MgZg6Qc1il+Q/QgAGAAmfQUjVpd9R+p66gQ1tZWbdjr6a6iVhmOZ3Z0emEL/LRmZhfXJdzjdGbEYgF75+23bHV9WYM5lDIMtWH8i/FIz7Pw60zhxeK16NhSrm9jj3K28U6VJigfMJfCytrHe/EnknKf17FR/fh44k0VEEAvySn7YjKydCJquUTUJu2GFVNxy0Qi1m20tM64v/A14/tS04g96g9IpokfMaAcNhEMagLhoLWaddX33OFI/T9/cWSN/lRhMmPsGmD/jKllJmKKw5zmTJziH4kVStAvkD0XDdk33n/H3nvnkVi+gF6qlzrUDlOljlMzQy7I5gsaArOPkcsD/EAa4H3iR4ZEUu+V/9EPxFgbIdkZwNiSbHUBcLRQaiPAIsd3JkfgBf8/fV/YhfiMplIGEcRG4NhyvmgPt9ftwcGurW8um883s3Llyv6v//v/tNW1FXvrydsC/X//D/7QKo2ulBxHx2d2dHSmPpKwBbxJGTZn81nVfrBrCVdbzMe2ul7U4Ori8lJsVZ8vYsEAQQAM/oJKWdzbPbD79++pFjl8/cpK5Rs3GB2SrIt8H+ZeSAE6AN/1etsuzgHKYzorKlWkkFg6OBCUfjWeitrSSlFri7OUAQs2FBSLpatr/TOeraxdhjiFpWX76KNv2utXx/bdf/U9sd3/u7/9W/brv/nrYvTNvR6xrxmGOCN+l0z7ZrD+78sSpTfDP1pBHzK91F9vmF6ZnZ96bv25hrf6N6cLCjDJEQVuOXofBwALm6aPohT0i4ZMlFUQciZW3jcUQK+07r/3e//I/uAP/5W02Jv3tvV9MG4kAh5DVmiYFIFzEnCCbHKfDGahSLKpa9XbO6bFSEyQJ++8a41W2w4Pj+zg4X3JsIhhB2Wjia7X2ioYKf4BzZjOk85IbC6JT6DEeEhhTM5fFH4HBw/sulRSM0gRCXAFgIJPCBchQA6pccgj+aw0kLANKJxjiai8f/gaJH4uGWkhJJqLimLGyQQwXmfK7eQCFLtsKDGp8BbwerXhAcgqJFXZ3L79c9+2m+sbSV343TlQOPTxn1pfX7fPPv9CkyEuVBhWiqUWMwADRb88d5gYA85xkDCZht1WrVb155Fj8h6V7jIaCPDCEB6qOsh65C6VDVkMHlbjCRMkl3wVAAAgAElEQVT1psC7Bw/u63scvzpyE1amQMO+ig+AC/48X8d0houBRhVDbqb0LvFpbN/5znfs8PCl2F5cIAAQUGlrtaYMjw/uHVipdCMggt/RSRgxrEUml3d7UP4iA12CABsUFEgl8MSC0bazuSVZWTxTsBa08mbVvJ6xDQdtyxdSMmY+eLBr9WbZdnbWLBgy+zd//IdiWiGF3N89UMR2rrBilVpD7wn2Gt41PEeKc4pI9gGFjkISKNIKqwK3Xr86VXE1GfXUZP+1X/tVmy7wpKiIZg0rCJluLpW2hwf35VFhi6Gdnhzbhx9+bLeVuhhRFCPpHMaVrO2g3ZTqNl3ARpzKywq6by6TV2NIPDvN3qDfUhojbBjWBZcRdGpAW3w2uJhlKB5PyAMPZhFm3hj0skcTceRQMLvcRAcWHRdmJpvSvoHOzqWGNIyLh+9P80fzgGn4xcWZ3j8TSZiKu7t7dnN7I6o/Mkf8tQAzabhuS2UVDblMzjqDli08U8fYC4UtEo5aNJy0Vy+PrQZzZX3DhmIxsG4pXMxWlldVrIudFPA7pgdpbUzdhs6cla/nPEP6iLcY4FylXJEsmCYAA/h2C8o80zYKrpGtrq7LNJt3gFcggNnevT0xw/ArePDgoQCIly+e6yx6953HktVxNijC2x9UQVGp1iTJwgKG504CKSa4sDHYJxj6YyyPXINL/Rd/8RedlKHTFFOOBguQnKaJYoq/ZB6NdAC2omS6Tm6iRKYmyWUVgQ+sYy5ywFoYrex1mZkHghaJRzXBhVXEBAwQFWbqEKA2GJIsVxKrCUAAxqpdrd3l5awNenxWZ5C+wJg8l7NkJGjV0qX94E/+jdUqVTWmoRBF+YoFAhEVvxSonIFbG1uaWAL6kJxULl9J4gKwxV2zs70rVsDl5bXWZxyq+2JupUpVYDLSXkyLmX4HkZO1JnZdath07NFUNZuO2sHeqmVTAZvNewLN2B/j6cKuyxXLZB3YhhQbgJckMgIAmLTOpkhMkSKGzfxBAdh4qCkpEMD/LgwASQ2sFbxJnn/xhfYQaW8L5DmzhQ3GSFFdSirnM8MWhkbBEOtzbD7P1N59ct/u76/b2fHntrWeFRMpGEb6E7Gz8xOtCdhA+fyymIvtZk8AGuazFMtB351H0hiJdVJ7lbXAZJYkwtevX0iSQeovACmG6HiybO1sC3AhzYnmjaYQhhkSN3x6WL8dZGpBnxWKBJywpgkuGAooA2hF/s86BMB1wAN3eFjsaQGkobBLh9N+GFs47LFioahmDg8cnheeUzwbSQj9AbGASd5iP5OOqD3t99lbjw90Zn718rkSXmF1MCgbjDti7w66LYGFyOAC/oUFPKaY+TfN5toG93RL7A0GFqTRcc7hN8J7QdoNSI5PSLs7t5X1e2Z4T0bSFs9kxXRj7RIBj4waKYnmwHiFyXfU2TXQ+DCQwlezwJ6guQU08nNeD8SCk+8JjBKBJxTkJEc7CT7eJnwrmGtvGj41oxiVI2+WVQT+Ro51xZ4a9DChJ1DDmcPDGGKP/WStStborAioDdSo4nmm7+PSnzkvM6mkah+S5gA9YWV6bGLhoFm/iwfSxG5uzuzy8kQsOgHtraGYzUiH8XQsV241iFouLNmo17FYMGDtet2uLq6sUsV2ICQWCc3tBClMd6BwCn5WOOixXJZQk4HFEmnJyQ5fn9ps4ZjxMJbxq8HgmPADBnsez8QmY5IrMwLtkFkDbMXiSYunMJFvWqtbs8lsIFkism9ATkyiATIANEplErPbNpv7BXJx39+7/1j3oWuCACWntgAtMVKeeUYOvOQZK+WvgSQ4pVpGbFwhBncSRDzNIjD/xgIOGHTATN7eKljQ37FwuG/d1pVNRl3nXeOPWMgblFfQcNxXUhsgHHI7pJ2AaNSIDDmwGEB6D8sU0J4BEFYBSMjxoF1b27Juu299gK82rGznI8S5CnOHNFv2wv7+gYDSL7/4Qvtqe+++7sGvXn5hKwSdpFIauAE2I/1aWd0wjxdZYUuhHviY3X/40Na2t23mccm8c+63ad8GtbJM5afIWssX1u13lBwM+JjK5q3e5PNNxDoltIeGN7uUFSP0yxcvZV3ClqGZhxGVzWHDANMaP8a+zhMUGJw7NNg+D7K5iQ0HvAeaXr/+G+qCVJY0t5jWOYwe6g5qzJPTCyUbw95CmriykrKrqxM9C2RuXk9Qnk7IbhmAKOVdYTnXGmoD7sBI39ZgamzPnj3V+cZZhS8tQzOWDzXTHmyc1VUxW0l8pvYGDKW+5azDrxBwi/VKdR0JBlXLA24RaPLZi5eyCQjFElatc1/OJOknKAWZPdLE9Q1SLotaH6wV9pxqvMKahkXj2czK1ZolMxntSdkW9PA9Cgm0VwojLBiXJCbACqkgtQ99VJb6TNLZuS08zsuI80w2JUqgbgqoXcmlLB0N2lo2a6Nu20Yt6p+QS2UN4hHpzh+lqU6Q9M/v7E0WlspkrbC8rAFos1ETGEPAR6lSt6+OLuS11e6NzR8Ja0DJ0GLhDTq2fIt0dozGGfySAEr6o9nHj+/bt77xoeXSMet26gLNZIY/hjnMWTqQby9KlSDMIHwMOX1x6oEGhjqJzzuF3doR86naqIs5BlOQgA+AT5Qc1H544cECpXaQrUmnY4lk3BYeehcCPoZOJk14U7VhJ0fHlkpmbGNlxR7tbdpbjw4sEqVu6dnh0Su7Kl3J2B5pPffGv/6j71kgFLPC8oZUJp/8+JnM75dXl2wwIiF5LnkfDCtCA5qthgWDXivf3tjp2Yne8Xg0t2qlJeAV0gH93dHRaxEhNjbXtA9PTk/l9cw7ov/iWQHCwdxm/RFCxbC7esvQm+cWtFqLoDK/rGi2dmDamuUKSRsMulJC8M5RFdQqzqKBuh1ron6XkArSk0mZTlk+v6Kf88WnX2pN/d2/87ft1/7GXzcf/aUM4p3yRwOcOV5wd2Eudwm8vDzWgk7yN0MnhYL8OwN6/mN2752vrTb82l/45xot+jP2y7VLx9zazsycBSOvAZeESB7FG1Ni7nxYAJokcgQyHcRYHgPcudeur27td/7B79q//Bd/ZHO/z9776AMxE54/f27+oF/m1CQTQtdlaQb9GJjTiDj/o0gkqEke8gumD1wOBwcPlbyG3OXgvjNexnC7Vq1r+glTQ3K24VDyDRY6DXAkGrKdnQ0Vj5hD44+yrEQ6TBbvYoQp9CZo8Cna0Q4DCkC3dUwwzMaRa1BgX2E2Ph3b+samJdIweoZqfpEb4VeC3w9AFzReJgqkuV2Vakr1IzUtHo1aOpmRLxO/F0bv/iDMgqT1ei2rVUv27rvvC/zDf4LPwaQPKj+XMcUdk2aommxoJqFc8FCdxeqQNt40IeHSpwB+efjCxV9HXRQ9SRckHVHo0QxlsllNymSUj6dJAFYc3i9Mb10aFgwAJsI0uxR+FfTdUMCn0JtDotAzWZNJcAjvkbAScWBYAFqpuRwBtPhtY33VMZJqVV1uPG/YGZgWd9p9e/fd9+zy6krG4BQNAgWJr06n9Dnwf+KvRr2q6Xc6nZW0FJZBPBqx25sb0Y65j1CpIlNoQef1YtLPu+lbitjwfMIiURqPnmKUS7ewdJyZ/Pbmjt1clyVloaHjuVMY8vuqwWx2NZmjcOX3pjGigJmMaCYmVq+2JKcLBWe2shyzv/Irv2RfPP+xWBVIBfG2ogjjnQBc4D9Gk+fM+HNqZqCD03zTSMKIwLzd5rDfmpbMEmAwFlADGIQHmceLCfXQUsmo5fMJK5eQ6vLfc7a6tq6mEvYLFyC/C4Dk/fsH+rmAiTSYy0srSlniwguHE0p6gc0Ec4d0QPT6FPP7+4/EGnvx5QsBr1xIxAxvrWMEjDzDpW/BJuTyJrlya2dLoM355ZkKYIBjGvIEhtgLrzxUqs2apZNJNRMAl1D5abqZMjNVhQ7NxAgAgssZJgdSFhpC1huTcgpkihTkTpl0Vo03wBeNox/gFW8IyUkwZg5ovUsa4yPpDjNlLRrr98d2cX5lh8dHKm4eP3kszy/803q9oabNeH/wnN9+65GtLS8pah22FE0PLJ7zq2slvTGBBhTE7wSzVz4b/79jUlbtiy++EHgL643JIc3F/sH+T+Sk/K58P8B7JJQubdR3R8VGMuOYbKwJwHonO3IMGvzT3hiJAsrDxqKQdGbzACLOMxHfmtOj1xYOwY6Myag7FMSwnyk6RWDX/D4nB+NMYN/22y2bDQfmm80sxs8fTuzo6MK6vZktPLApItbvtLS+g/6gra+uSSaC1IK9VKrcWLvXkNzESbxi1ml1BDDy/VkDnC/If0PRmJVua7aNd1T9Vilb8wXgYN/anbnYDRicQudPJ32WipsNulWdgxlkrsg0B7yLkN2UbuStsrS6ZtFE1hbekDVbfQv4ME4tmMeLea+bivO8aFx5tiAMeGDRFMEA6LY6YtUicxJrAt/Dycy6g6HAWTFn+4A3jpHDOgUE7vdbtr1ZsEf3N2zcq1oujWx9oYTFSh1JQf3O9waflIWYVZKYenz29OlT3QmFPOb9NCQ+ef0BFlKArq2u2BRJUK1sHpva+mpBaZYAXfiq5WAXz82Oj68EHgQCJPU5uSZsTQpETwCvkJDkOYAhvG+k+6MBTEnn+yjGbSSm8wkwdXVtQ/cVMlvkidy/NA/c6fy+JMZhjI/n1WCI/Ib16xejk/sTnz3YEXzf3Z1tm04GVimXndSeuHSANMx9AYMWJBYXbWNzVVJGzj08oZjWA6yk41HLpRO2sbZkT548VuNM2hOyI6RT+MNsbTMA6djgjlETDsbMG0yaJ5w0XyBie/v3LZEiETeotC0McGGDcbfCDudzwyaQ56gMjGE4Z9S4yKg9FhYwCKBIaA7/nv1G3cEz5k6nxuDfsd45J6m5ODf5/d4wuNRk3vk+aUjGfpVPDmxIWOgMIUiYHovpSeHOcwec5n5VcMUIFp47l2WQLkYGDSzruS+ZbggZ3XAoSShnIQy46bhv7WbFAv65lUsXViqdizVfub2RbBAbAZhMfM+mwgdajs0PS7BYFEjO/VCpuPuQfjMaguG8kLVBKMBnmlkoAiOtLQAuE1sSkHBxdWORWNLKtbrVGh2BjHODNZLUnQxYg8dfJJS0eDwqjzKF/uAD65nbzv6WdQctOzk/snDEb0trq3cgLv5xTtYZQnY981oomrZgJGGjCX5fGKwvyR+H946CgecKYxsAinPM2XAsZOPA2Sn/FiRZASf1DIVZM3ifcXfyPpGcBszvmVqnfmmeKeE0c9tYS5pnASt8ruRhDQXwLIXl1nehQHxWZObcf7xnWHOEPciDMp60WDxtrc7Irm+QDPuUIsZZx88jtRjD5tptXTI3JIS1ZkOsWYy3/UoKTuiMI7ABVmA8mlFdA6kCRhzn8fr6qtJq2z0M/rEugP26pPqSPZJfKlgQAB+p0AJprhdXaRt1W/bskx9Zq3pjQc/UJqOmdZplASDcY8Fg3JKpJa059jc2BoSa8H2QD8MQw+C2Vm9aJltQvdxs1eS71ekQMuRTDYO/FgA1/pzBAL8zITckiI+UugnTDRavz0sAAwAVliI+PRvS2JB2AgouryxZMhm0Rv1W9RwMXgKnqrWW7hZAQM4+akT2yqODt/RnqHsJ/8nlM+pZGBj0+tzXpFHP9PmoMUj4Zm8lY3hJzQQWMSQDrIU9Xboty2MQNhg1HYO5vd1d+YR2ekM7Pr2wuc8vD7BOF/sNnxhoW+vLFvABNnQtnozKMoX7yoX34C2EZ9eGJdNZS+WyFsDT0w97KColS6tBCrtHiZmjYV/+bJwP9EWasCJj7fY0UIopPISzhVAvxyQOIV8HTpmMxNoMI8WdTSwZDlk+k7ZWvWoZgCgY6SSi0l/c9Zf8OZ4FtRcAGn0Jyo9QNGqDLsMSZMI+S6Zy8tk6uSjb69NLGcpjkeLA77jNzG+trvMW9cAGDfls0ndeW6lYyH72g8f2wftPtE+xBsDXmbtY9jbYp7QZSuQ1CCbAxh27eOe5wZZLiHDnK6xoBv4M20g1pS4jzID9Bxg7XXjEFuRUCClp1StVDcQHljTDKT439TGDksnQpZhurm8odGe5kFYdz/1dQR5+eal3BlvvT77/I1teXlNN8urw0BaEwBCa1OrpHZEmTj/TbFXt+uZCbEXn71a07b0d/R6wlDkb6M3++T//A7u+LGkIyvrm+8JYBSRttcb21csT3dmE+cDCxpeN4AkG/PQx8zky95m1W3jbOesgzivOREgEpMPif8a65P7Eq4z7U9YTzb7qQJZZMuEG9Hs7W2K0DTsD27/3wLLFJfvf/7f/wxb9nv3P/+Dv26/8tf/C5vi6IT2+GySIgaWAFoYRDnhxnlp38bb6705txrt0ASGOxcXzT+08+dqY1df+wj9j+M+f64/bKZ8s5Ndw59lAsoqbSsL09Do/B+lWKbzYyOiagacWYvHMp/hSBe31qxP7nf/xd+0H3/+hTfBlWgVpxsC6qibx/sMH8qMiDYaDF1Sb6WksHrHb8o2RN8/GeuutRzrYkNHh34Kvg9IZOVymsMkAcjxKXdzc2LTXx0cCkwTKEH9raK4jls1SDDVUeHLoAbhwMcl0eUSzHFDDT6PLZEwJiXdRuhQT0G9Xlpc18YGltLKyosjgw6MjeZfQqDNhKWSzlk2lxXQRwl4s2Fzm7VyymBr2NCEl3S0acawZGoZUJm6rq0UBL/g6baxvifaJWaszyA+rWKFYpejAAPTolQMIQOPjyYSkY2i6AZEk5csXLZ/La7pydU3UfE8TI2RlNNsvX76SHAlghGYBydfW9qaeP42yk0PckaRmc10CHHhMFGkOmdoWckVJDBZejOj9oq6GwwHLZdOKAuey5P0yHXSsMrx/mNhMdOgozlkHrWtskW4BjpIMA+OH97u7sys6bQ8vpUjA1laX7d7+nkBCGGXE73KY8Z7Q5F+cnVrp6lJGp1D7KQBgZnRJf4oyce5av9vUpJ8ixheAyly3zZ0NpfAgL6LYx4NqMfPY8vKqmFqwe2CXQe/G/wEjZdhoYmOQnDUYaDL3+vBEk8hknGYaf4epxeMe+8Vf+nl7+uxPBUABSCXiGcnmeLew8By7yF3yGIUen5xp2ggIxQQxlcC/zGeNWltNBUahrF1JDGlEI67hWFkpWBKT7ERU3hJMg/jsFPzVek3vmeIEw8zjoyPJUZnYkJb0o3/7iZJOMIsORxKaDkGnZ42y7vfubQukYhoZi+IJ1tYUholXNBQRKENRxjSedTgY9HRpA5QiJY7CfJjP7PL6QvuRxgIzd9hTGDRTuEJ/B9TmpbIfAa/Zz1C7AUC1tyecO04eTROJ9wax5DRUNAWsDc4lBV5wLs1drD1eCniz4HcEBZpnRzHAJU+RlCtkLRKLSIrZanWt2x0JhD88OhZY/ejJI1tZX9Hv3++zbvqSPOKlVCmX7Gc/+sjimsRBR8cQeKI0NvY55xbrhHXDlIyhAc/OMTFIoIR52DK/wICRCpG3nrwltg0MUcnBFUE/1qSx22mK/s9ehx35JhUR4Iimge+pptdHohESXqQ1HgFzgA+OFVl0AR/TiQq1avnKyjenZgvCGDK2tbmi4gqQZGW5YNXbK5mer60tmdfvPGX8C7+9ev6Vjbsjm43mlksXLZFI203JpUbyWQEU2dO1SkWGo5xJALo0+71xH4WQSz2j4LWgWHQUf4V8XgULyV2pTE6T/mq9oQYVz8dmu0H/ZI3WyDrdubV7M3nB7Wyv2aP7m5YIT+3k+AsxDyi+8GVjQs3PTmfTVqrcKlI8kS2aecOKdQ+HWLtIjIO2srImSS0+GQwOACIBVg9fHTl/kmHX6tW6VcpVSd0AYHvIEicuOQzggjWMn8RdpSw5cyjMGTiy/d01e++dffPN+5ZPh+Vz9Oz5F4rbBpBj//P+8MNyd2TaXr08FKDBf6dxItyBJEqeCyxivKAoICloC/mUwP7V5axFo+ybke3u79qPn31mh0dntrCQ9Qfc5STQBV3a7sABUviNsGc572m+OPMpDBncOF8+9n/TirB01KgAFIR0ntN8kyZMSiHsAZhGxULexoORfPTCwag1ZM4PGNiXqazSnMb4RaZUc+A1wpCridcaDLkAgIJHPo7I6QXweKlFpmLiklpXLV/LRyXo98jLkMSujz58RwmZR4enDqQi0XIKOzQjH7lapS594bA/tYA3ZCvb96ywtq30xHAU1vJMe4e7i+EUnxEZFMMxmUOLsW0CGdjjLqXRydFoMGHsuGeH6TusKYp/LAK4q5F+4ZnjJMLyrHGGMbpPFSJxJ3vjrGffcF5w/jjJ8tzZAwB0BQN3yYtYIbgaSdKiO+Y9H8qpGhlSumRXzlT+Pc8WqfGC/XjHlORMQDpTLl3ayeFLKxYZInit08YEvmonJ6/l5caagcnNPcLPhTXOv6O+gt1FI08QyXTiFQOX+yXgDVqOgJ1EzLrdpoUjyA6RQjnQtFlhvcXELkL2CrgFWFFYWhJbEpYiTbgM3PFLyaW1tvk9qF2WlpcVFZ/Kxq3RQQp7qoSy3Xv3FPQBm5JEXLwFAbsBjpOZgvnDcev0xjYdeVXjBcNuIAJzS2mnknKa7Ab08+VR6tI/ue/epODSoDOcoKHlfhJrwAvrKmZ+G1uveWXlqy/NM2/Yg3urls8l9e573bES+ThrMO3mDwKykXwtI/BUSmcQg7parao7HekTQOzVVdVeHp5aKp0TiMLPZhAs8NQLa7YrCwf938LkI8i+FwOrBSCSkpl7bwAQH9K6hd1EmAn7Y3m5aLF40KbzoVUqTYtGMLT326PHb9v+/fuSQ8EE5n7nLuHMC+DLu5jb58+e2dXpkcWCeDFNzO8Z2bDftttyWRIynUELGDObOi9hecPQ3t3btyp3cbuvJLxMtqiB4lcvv1SdGSBPwKbqE2Bm0uci8QoFY6q9SJZG0cGZzd4dDgCo5pZJExIAYIlPFCEFeG3eyPahuJSx9Y2idVp1BQ4QLhJPZcQGYvesLC1bJp0UiE5TvLm2Lpk9rHd8PeXdm3LMw1oNeXhEjDDqWXIaULkwTCRN1cmnFuqr8L4kxAr7BnyVirms5PoM1mGbk5yMcTnm+2GGgZLKE9YC+ITb2sx8C1hUM0nBYGbzeWFhN2oN1cd7+/fEiMktFS2Vy1kRuwGY39RR2KQAcPY5Z0j2dbJbeSpjaaJQq5gGroDyDBklH/c7ZmIym9LAENNvD+f/aGSdasUKWA4wOGvUbXNpSdJu6jjY49zt3JMQBGCCseAZnLKG+BmsefkFIvfj3dJfhmJWbfbs5RE2BS5JEvA3mc3JG5eEW3q3fC5ryWjYZsOe9Zp1Wylk7RsfPLZUkjT7ll1enWvoRM8g5cqdXyLkBM5XBvn85TU3BHDkiZGYxbDj6GPoU9n/3CsCt5TK3ZEUkXuG8xUmI3WgfFLDLtWTZEVsDgjVefnihbzIsFJ5cP+e/epf+cvynY5gMLWYWrNZEyP28vrGWoORTNlfvTrWu42EIlpz9LmlckXp1AzYHr91YE/efmiNRtmuSxc67wGkGp2mJdNpDbeQX3MXUediFYS1gdKeB0OrVRsWCHpU606mDOUA6ufWaOF72hWbDgB5MfMB51symdFgplSqKNnwTU9XrlTFEtRz9Hs0KKUmR6UyI4RkPJV9B76HrJ1cJnYHqAdc+rI3aEvLK2aBoP3Rv/6eJXwe+/t/97ftv/z1/8o8kaAsMcTdAoMQisV96RhZznuL+9J5UDrfUHfHipH3xpuLv89mlrv3/tfGrL72F/65Rov+jP1yMLfUEN29PYCgN1NAaDBsEi5Hiipn2CiFog4vEFSKFiYnX315aP/4H/1T++GffmJT78I2drcka6o3GwJamF7T8FF83RHFXJJgtaaiMVsglrkrsIsD7/Fbb9nhq9favFCjnQkgVH6XfEBCIXRXPKtoBjg4nVHyQkwIr6SWXvvggw9UkJ2fnamp5aDmgoG2S7NNcfSdn/8F63S7dvjy0AoFF01MIcF0wlHRne8FG5NGBU1y9bYiudH2+qYOKf48rBgyjyjQSDih+EL/DcjumFFMVJ3JOtTeJ2+/JQYIXlJc0jwfQBCo9lxMjvI+0WegcZ4OSQXpy3h4796+op3b3bbYMxzGG2sbukRFh+31BdAAYMDuwIuLghiQLFco2OnpqZgmfBYSzQBqRMm+A/64KGgIOSSQPFHohwMRNVYcrHMSi8JhS6aTamIAEY4OX1pMz7Wun5HLYbBudntbvku3QLYTdCyC6VT/vdEkoaurhp0mHlNUfvbN1ZWKpWQiIiPu5aWChXjPIeJlmaw6WjSXLZ+tdnurKTTvrFypWDSRska7bd4AbClkDCEbD1vmMQw30+YPzGxje03NCCk2UHKPDo8FokBBp3B6+PCxJLYUHzQSrBeKWMAwTamXl0X9PTu7ZLZroxEhAwNbyMegaiureUumkep0dBA/ePDI9vfva1L59NlTrXfklyrQxtC054ripoB26Wp+JRPiJ6Go3RkXX1OA5r2DPX0GgElMY1mi0IBXl0kpq9rq8pLkiEyZmVJd3dzoAocWDw15f29X4Okff+/7lkhkRI0WI6M/kjcDcgqkNTQxpKkArMGsI5lN0dFcKBM3haRJRX4EsMneZRIESMk7Zi9hZs5F/4Y15GjwkbvCPa6GkYZAkqfJRMw12CDQt2lKlOjpC1jQ41IaaZyhesPSY1rOmqUBp5GgUYLBRfGpBkFNdk7phqNBT6xRCn++p5I4YxEZiwtAGs0MI+9KpSa52Wgytnfee8e2drc09R0MF1YuV9UM4E1weXZmqXjM3nr4UL+PzojpxKVy1eoqtmkUWu2uijqAJQAmikPOMc4Y5GZME5kCs3Z/+T//ZV36nGdu2gm47lJhz85cWAWAt8IZ1OgAfo30e8lnATkEXkNJF8+NmS2NkSvS7kBZrbvwHQPtzObjhqSt0WjAKpVrFVhR0m4NLqIAACAASURBVLCwlYe9kgzbk7ce2GIxsUa9ZoPu2F5/dWJ7GwfWafRt0INpAFgHSwY/P84cwNCYlW9K2vt4tzElpShEnlBcXVGKK+b9eObQ0PEXQCTrA184UpIUsoB5rPxaFgIAKLxOz8pWqw9sMPbK9wWz4Fw6aLNRw9qNazErYPhtb2zrc3CGpjIpG7IOYSD7I9YdEIbCWp1bKByXOTa0eO4Iiicn9XKFbqfdk1QCkLx8XXKNFVb607k1kPnOKM6nap65L/p3Z2kMcCwYUjNO6tG9vXV798mBzcYtS8cBg9v24uVX8nOT0XG350I9wjGxdXmvgO7sL+4Ogb+1mu3t7WlodH52KrkLk3z+RyotA5nZFK9H2KckDce0vtudoWVzeMjhB9cQuMX6EQOGhoeIbqQko6GMuBnYMICCtVq9rWpfF4pLOhMAefm5Ci24Y0+mcxmr1PCpieh+kYn6wqt0zEKuoHOb9DMSpJD1IJ1EtgGrB5Ybnk+hEA1p9867Km3VSs0ePXqo+5rUxcHEmXUTR49MqXZbtm6rbdGQ19ZW8pbPxO3jj96x68tLuy015UkWTSQVO4/MptHGA4bJLQmmMSVBxtJFe/LBN9QQmzcoZhO1BMxPmBl8NliRYjjw2ZH5+vAOg93nDJJZI9RJ3MXsZQZPpIqJnX7HmlKwBYA3fnV3ZuXce5Id9/sugAYz5zuDcgZZYjkzgWZerlhzNwCQtFBgFixNvF1cQU+Tx99ldD+fa3rOPubMFDvPyxAjoufeaTZsNhpa6Rpz/rxYbQRknJ0eW/mGMwnvwpwSYiuVkt4LTdmrF1/q7KZuI+WN+4W9wlkGeE8jASOg2RxYu4VNQlRyfdJhYahxp/O9u92qxeMhi4RCFgpGJM2Flc16w0eHs55BE3cg5z9DM+ohzgTYqBwUsIj4HEgkN5Cl5lN2c3th1XpFXk7buwcyKq5U8TwcSy7P90FWGQjHbHltw0LRhN2WYKX75Y+D7xw1EbJ2sRVhhSE5ms6VOAco+ca7DAAAwIP7F2CAz0cTjA+pGAyxkAU8U7s++8qCvoElYnOF3ETCGNjCgsSQ36VbckYhfSLcp9/Dnwkgxp33MB0YxtKoNZr4e+FzRaohSalescwxCz8+PlVDB1jlWBQBW/D5ZwsxkfqDhdi1tTr+SyF5ALHe1jaWNaBEBXB+dm0292m4OZlQM1NLB+zBwXvm96dsbD7VcKgpWJOAgF3tK7z0FgpWQu0wRRo7BXSH2b+wAeBWpSw7B5jiLOpMMqX67fTiVGfg7t49Se9KlYbd3jppPxYQyLXjCVLEuwJNGADK0B5prj8ggIZagakr9STDHurSVDqqvgGFBIA9+xSP14UF7fDoVOb21KSrqwW3hpsdyxeWZZVCfUTddv/enm1trtnmxqotZhOrMoxfLGT5QG+Tz5OanbFSqaY/l824kCRq8+GEYR+sT+TUafUx7E2xTsxjmRyJ1wOxnxLRsEBy3j2gCIO/i8sr64/wTNqwWDylQAAkhN75THsU5haBR5l8WtJ91iOABcMB/nl9c10DIfovPNWwWeC+5N6K4IFIKvDMsQ/9Qa/WIIPJXqevv2NjgQQQU3r1HhP8/MziDJJJkPfAJl1Yv9m0brViIY/ZWwcHqpdo9HwzzloG4YCqNI6mc58zk8RHB0C44dxthTCasX6WkzGGrdps23jukYk8sn982/AHpU/o3kk/YRjxXhN4/HoXlggHbDrs287Gqj15uGtem0lOyjCRAAv8ezkDAeUFijBbINE06HfyeO1oj+p06rjhqK9zAU8oZH/cqXw9QCOs9ddHp9ZsdQVoUr+TaonEnz6Ms4v17gaUY7u9vbXS9ZU1a1UrZFL2q3/1L9tH775tsQhJ8wsNhxns1Vste/7VofyDCbhhsAvDFcUUxIDz6xv7F3/4LxXYwX27ub1uxeWM9fote/36pe4Usd+8HtXvhCJgdcDgX4O6AYxivAVhQzEQwTbHY+tb2wpSwIcX/65wjHABU993fVG1yi39p2lADyORf8+Zx7lOvQo4jPWA/Gz5wjsSFQqLsJ+kQ8At50et9O5Y2JaLyMGp9wOWCOHjObfhbGbHR2eWCnrs7/32f2t/42/+hvkAQ7lL7zwk33xvJ/V3hBwFezgbcO0xzkLqZBHw5o5IQN/EG87u/xTc+jMGV/2Hfdx+9XzhNri7yP13i0T6VIBpUE4PgJdjdzDRlBQZloB4gHjNhOzZjz+1/+Uf/hN7+smnNraZ5Zbyli2gnZ/JQwBUVlNILweio9PDlun1pmpyMKAbDLs68LjoOdhp0JiGIH/ATwcKtZJoVJA7ii8NHcWNQHRzSX67W1s26HVUbAHulEpIFyYyw+3z580r5hFR9RQ7MAzwMaJ4pZDAqBJgiM8LQ4bPQ5MZCaH1X3XePzSQsYRlUykbD0j6Y8LS0mSYg43mlKjz1dVluy1dW7PR0KHEpbyzsy2vLcApDhZkOxwQNHQUrYBMfN3W1paAJSY/angCEYemNxtq1JAUMnlhEsElj+SL6RDSJxhgFHGSjjJ5jEZ12C2vrNj2zrZ98skn8gdAMgpYRhEEwMBUnMYXxhuXLgwRJoDy+BqNBATRhAEaMXVa31gXtZaCvlZxXkpMoWCWYXBPih2XCmANRTdyDU4aJ3P1qijFKwJAg+b48hIW27pVyxUrXV/awwf3LBmL6sL3LeZ2/9EDGbm/PjrW53jnnXdUOJCyKX17PGbhWNSi+G/0nNcKTRisBr93avMp6XQhiyfRtWMKSZHstUQiafVaS+aqFH1IV/BiwM8CzTmH55dfPpd2nWck9kA+qyaH4oDUHrxrYAzR4DbrxKZ3VBhm8ymZNvI9eJ4Y9vM+8Y/DyJHiiKIIqUAqlVETxnoXsDxlgjbWpQsDiAkvxRgm9RQFKsC5JJIJTWBgIYa5pNaKulSZKMI6+/HTp5oGAsI+fPBQewd5IbLHbLao9UbhfHJy6nxS8MeazWXwSRGJoTcpMV8+fy5wj99jwSU0HMqPgX0LWwefKsBfwCmeDZMsCgloOhQwzkzUlB5IMcnEl+fL+oUxApWaJg/5MicOjZt8mkGjRi4RZWm56JglEZJ/fEou4tmur63pXGHNATo5SQneMjGLEIEciehZEvUOgEUBM5iOLBBxP4PnX6s27fz80l4fHgkcevvdJ7a6vqqmNRBMyeD1tnIrgAvGFcykb378sa2vrsoIlQa32WorzQ4gTMlppChirHo3iefYBOjh8qXAYm0fHb/W7//hRx/aKv5S7ZYYUBTArrmDcQYbyDE5RLGez+UvxhmLtJbGljOAZwywA/VfTZam+n69e5roGHLiWNCePv2hffnFj2ylGLNELGiJJGdEx5myzmB2te3g3o78q+Zz0m061mk17eriVvLU2YipfNQe3n8koPPFiy8tGuKzwsiLi0GLKTkns/MP61mbhgfPMxi1Xood/MUWTo4zZDJutrK0os/KeU1RDxOW198bDoTg4vFwdn5r3f7cJnO/5IBLy3nLJEO2t1WwbvvWWvVbndF8LyaMFIac24BQoVjctvceWjCStHR6ycqVtvX6EyuVq/bRz3xD+0/sizv/QEAmJMIgzNcXx3bBoGCGL8ncas22ivAu0+jxyJLxpAoweZoMBmpomAZtbm1avXZruzvr9nM/+75kOoDt7VbVTs+P74z9HSsIiTLyV1LgKpWqJPgMJdgDDEMArzgDKLKRwPG78Xfu48nIsYaQxI1GfRmrA37CSmo1+9bpcL+MrdkCkHFymU7XyWNoHLjfGQZsb28KSGd6zZmILIvvk78DIXlGGOyz/wARcDKIJ2NqXl3su9cuLm50RmRTGUlNS/j2JZOSs3Df8JyQKyCPKTB1TziWLQNyJU2NxvoZJEEB/H718oUNJn3b3d1RDVKtlBXUwDABqdvm+pIl437b2lq2k9fHFg1nJMvJ5Irm8fnt1etDNWgwoAC4lvKrmkB3hnPbuf9IjI5UKq/hlJISg0iSQgK5eK5iLURCurMAmxlIcM6RmIlfC6A15wTPgmKf98R5xPqnXuEveV5JjuO8ZyRPlyUCzQZyGFicY0mg3iRB8XfVaDoNXIrgG+khf6dGw6ZAkt6w8+KiniBAgCAPGvLJ2DXUAGLUVQyPzl4fSprIO0BKSB3BTyFAgyCEJZKzmjW90+EdIO6djW3cB9w/kFSTtcdf1EesE5pBPgvM3B//+At5RuGbc3p+KRksjVgul7F2qyZ2KO+xWEirbnD7Lig2J2x8BoKAh5EQAMVUz4RaFMYYKdr4KVKncC7CRMdIeX0bc3jkwl0Bqcl0wUZjfm/eF6zfsBWKRf0sZKXpfN4y+YLSjgVMhbjPsWdwSZSA9vodF+aCAzx4bo2dl5mX9FaeLfczCcgMWwDfYad0LZUKWa+D75XZuN+waGhh42HTup2KtVoNpfuurm2JYepkiBGLxyJK0CvdXCtFjLoBCwTAVupQJLzReMaikbSM8S+uymJuMJxjLXLXJ2JJMcp9AW4/aNkMc0jzq1qzyR7esGq1Ld88ajEMzVNZDMmdYX23y/qDGei3Rv3alpYT9vD+fXt48LZFYwWb+iKutgBkDIUFelKjMoxEpko9CMu1W69bt1a3Xrdh0RgMSgzwO5Jfc7ZwZ97b3bar8zPZFjAYol7wA3aHk3pv2j4EmKiWXrGrqwvVVtTBLqHZLyBVbG8+Q59QqKFYMnhhJRKwhsJWq99qzzG8GA6xOwjLf5B1hhcprF7AB5r/QoFatKq6EkmvzzOz9dWiPX54T6zmF19+qgYbaww+B8N9eiAAg8FgYpsb2/K5Yl2Wa5zzeIYGVGPxZ3h2WILAvGVwpXsCCRc2IAD3gEYMekJBJWeSNMlQCKYocuCd7Q1LxqN2fnqiAAePZyb2ObI+zgca+mGPPmchtjX7GRCauonBUn88smgibbniqmUKpMSmlaRHirCY73iodbmPkVpTF+AZ7BXJAJBgYUg2SfP06oxIRII2arfs1eef2/bKin384YeqBZEhy8VvgJzNgfiShOHthXx3OlatwpnA/j47vdS9T1+AR6YXQsDCdMd2AGOCYfMFwu4snsxsMJ6IEUXfwL8bD/rWrtdsY7Vom6tL9s2PPrDtjWWBzkeHrwTccneoVtWQDP9TlzrPmcn74r7h9ya1s4NPK4NyGKr0gVPH4qIuR8qLX+IlCeutjp4hTDNqFe5wzhbWId8HL1b53MK+73UkAY2FAvaND9+1X/qFb9laMWceKVq8Vms0dFY2AJOqDfOG42IvXl1eq87mLdHLQfr45NkzeSZzJvKe6WdgWiGx5C6iX6CmxIIGmxKCbq6uynZ2fiUVAu92ubiqtcYgi/t3eXVD+4RhxupG0ZbXiwK5X3x5aN/9o6fWaABckaSN3YdUrlJJ0fsolZPhCyzjUESMQyl1UFOFUU4E9X7VrKMCU/K2x1aKOTEHN7bWLZdMy7+zM+zbF89fWHg+sb/3279lf/O/+VsWSERsgbQc9agSrJ0H+Jt19YaZRU2jBNa7lGv1DjKSv0sc1r/3WHrnva9NyPraX/gfBr/89Kv/Yz6BQe1iIRPNN9MoRZg6yh+FDsWQvCAI4EUeJL8kAGGmVUgWXHLis6ef2z/5x//MfvAnf2oLv9fe/vA9NaqX11eaQJNSyEVAUcDhweWG6fliEdBlzOSg021JatXtd/Uz8VOQ/1QgJMN3QCwkgVwGXKBLJKR5vUK6+8OBDlCagHgkYpdnp2ockSKQbgXCzdciceIyA8yggacRxw+JjU5Bmsvmxa6gqej0uz+h+2v6etdsU2jEIzTMIYuFozLgJAms0+vq4gAtd5ptzLTzMkYc9DDthb2Rt/fee0f/DfN7Lj75tNwh7Rzs8iaCwp9Kydieg5fCJpctaLKh5KQA3hBTHbzb21sC8ABClOYBE8oXdhMJppStllhue/t7ls5kxOICvKPZI60E3Ts0YyaNyL38AY+eCU1zKAirDFQfoIK48KjeI5+Tib3+WVcY8do5FdGwmyhAYWAx0aRJBmi4d29fhaEKyzs2GotJhVIybWen51atVG1tZUWNTaNatQ/ff9ey6aTdlkt2e30lT5OHj96SkXH5FnNkCsKYXZ5fiKkjU/1x34IxpsAwPWA+4YdVtXgUaUnX7t1btU6vatEEU5WIk43MFjIhJeJ8Y31bYMTO7p4mZSSr8PPxDuBApXDlfdBE8tkpemmMjo9Ota6C/oh+l0gEPyGPBULINDLW7hJCQIHlgD8uzLPTU7ELkEVdX9+qicZnZ2d3W8l0MPGUPhZNKGWKydFo3Nekg2RJil9JZPHZYGI5nkn+hJfP/fsPrLhMpHDXPvvsC7v/4IHWNUAIfwZwGcYWEj326uoK3lstFdJM6wDsuBj4/VlXSBt5lwBvsAD4vZkOYm7qZDisgbxANwBrEGT8gYhrx6ifPcT3oyF2SYU9fT3y316vcxdmgV8BlHS8OUKacso8fTC0mC+svY1MicIKUJZgB8dUSohZIskmsdSAEzSosKC8yEqIZZ9ZwOcYn0xlYRxg0u+PBJVKh8RoNjExRl+/BtzyKBqdpC4+52QWMI8/JEN2praff/oZyjr7mQ8/tIcP78ubCwlAq4OkdmCXlyWtc02VhyP5crlgCRLEBmoAnMlm366vL1U87e3tCjDm92cqRjMD8Ebxx/Pm2QJoYXTNO+TopuDljKXQpyFkH1C8UTQiF8Mrg2QfLndAZtgZXi8F6rVVyxcWDSwsEuGd4O3FxHeg9wwAm89lBG5lsymZsfJMkU0DvDAdvi1VLOwPmd/8VrouWyIS14BkPO5acSnnEqGadRXfsDKQtfaHMxW4SkkdDAUUsx4EzAT9kr+xH9l7mVxO8hn+LNPmqVh8QbsuN2w89dl45rUW/kHRiBVzCUsn/BbwjC3oZwLdl5G95AVMy+VXONTkcGVj13KFNRnUJjJLlkrjV9GTpEdUZsk7PTp7GdxwB+FlYtOBAkZIJEOWiIS3TSLusK9TEIkDEkEnW8KcPikwQ8Od2cS++Y2PbG9nzZr1stUqN5bPJ+3Fi2dOzksjDQttddUZtnv9dnNTugsZyWu4AKOu3W6IIZfLpdSIu9Rik+E+62F7a1spxOwRggvEHvOHJRPr9RhU8T0AvxhkRMzr5zxf6LMyOKFBhR3A/shnc+ZdeN3d0u9bq4fEa6yhDKAhf55imwk/zItao2qVKoAawLsLKiE4gruTO7jZaVskHnOTW/xt8NnAgHcxk+9bNILkxa8gGIB69gqAA43smHTO60v5ZwImAALgVwVrZHWpYOureavcnlswSIjJxDbW9gSsMKw4l8F5VfJGQEt8+UhnZGA1sqDFUkU7uP9YX08twLpEekyjyZlPCiSMPm8AmwYKfJhbTKa5A2USpPfNPcp6Zk8ifeBzOGDKTatZ5/IFYXBxV6Dz/78pwGE8ivGmqbMzfpf0E8bDaKg6QcxCpIV30nhCVNgzAFtvCn2xSGfcJR0bdtv21Ysv9Fk4d7gzI8GQhYM+887mtrKcF2Meth1MXEIokM2zfrj3OJtIaCWsY2+jYE8e7MsCoVwqW6PuQoKQwcNkJn2TNDEGGednN7bw4GMXkm8M+0WM64BPDB/COFKJqEJhZpOhpEJ4uPEsAGkA6iVP7w/t8vxKoB/AKfcwTBAaZO5HahzWuMfvsVwxY+lc3EJRUjhHli+sWCResPEUBl3Ayrd1AcfUFyO8O3MuZVGeaErtYvLvzkGaPDX7d4wASSI5f2AgTPAsQorXV6x9NIIJeMSSybA1mlWr129tqZA0r2HHMDPvYmwB79xy2YSYdPhnUXdHY3hDkRw6EGjDwAz/ndOT13ZxcSobhOJSQU0xfqSD4UT3kM8Xko2APxBR+A21EN8HkAsWHImBSOIC4YC9fHUoOexgAFsYwAxz8IxAC9QG1zeXkiTBhiOwxufB9xJGFqmi51YshG1rY82KuWVbWt62sScisDsWjlgYTzGkiWMkjc42gnMKxQZy/VwypcEng9w+YHujajflkt2UrpUYvb+zbQH6CZ9X4DOy9hm+aJGUDP/NGBhhYxG1ZCom8IekY6XXlsoaxGnv4cGLt50vqKGakrYnI1tdX7JQJGAXFycCDqj5Q4Q9LfB/bemO5TmQlAf4jq8nqb0MHFkjDCTA4bc2liydjOh8qlVvBFbnckWtTZIX8TEC1MDUnrVE7YIHIRJn2LAOWHZSZvzA+PdKcI3FFXoRCfgtl0nIWgFmEc0+Qy+GfNQTrEUYalJQhPzytOK5RYI+BXHRD3Dfy6uXQczMBPxS2yM3zOfSkpn2Bj07Pj2zRrdv6eKq/ezP/2d2/+ET8+D92LpVv8UZxrkDmCVR890AivqNMwdFSrl8Iwn7wf4uDkxWu7m28tmZHWzt2OpSUXUGvQq1ArWj5Ll+v6VTSQ1Zed+4OlNnpLJpDVpIymYIIUmiOf8qTMo7g5HV8RQVwywoFiXMMp43MnlASMgWo15PbKj97Q1ZlDx5dF9AFoEgBB7xDGVXMGVoiDQUa4+o/pn0Y5QGDG1FlpgtFE7lFAicmz0lUFKzozZ6+vRT2aoQZrF/D4luXL6OBHdhvRNPpRS+4FU/HRCbHyIGBzkS2bXlvH3wzkN77/GBWMcM00a9ifbyba1pVSS27YF1Rs57ls8y7vds2G1p8IQ/HZ5c9HBp/OoChMVcKvyKXkpm996AjSdY/FRl0zKdeezLF4dWKqOU8evO5szmTqqUb63fqqsXWV7J2+bWir3z/iMrLGWVAvrd737fvvtHn9h0GrBwNCVGHfU+ILLf65J2AWNh0wPyuVgOr1Q+7FmATmx8eLbOEzaslGT6Ie7+WBQ/zE17uP9A5I6vjg7t9OzK0iGv/Q9/57fsN//Wb1ggHjEPWJmM4R249e+FILpQD71X5xkuBZrGpfojuvff/MUd+1Nw6z8msvSfwPeGuSWTP2pNQc/I8JzvFvRrRx+EacM/ObYA/x2gyCUR/Dtw63/6nd+zZ88+VePy8be+qUYCKRWINYwQWD9KKkoidSD1g2I9btlUVtIkmnaALXw35EdAvPKcaYFXlHUOV009Gg3RVmmoHXX3QgwSfg8KQRqwOVRJUfQXYmpwACLPgIlCYYS5KhT6eqsBbCegjo1OigwA13e/+z2r1Kr6/fnZb2ivFKk0fUgDOFCHMEiIkw8EFLk+85Dy0hdThSKXwxu2GQkSw0HfFvOpPjsMIw7VYh6Azi9AAcBP89nFwjG3Njft7PRMVFaKXn5/pgWAWnizsImZ3kNJp4m4vr7RYUPi29bWngpQWFO35VvJF4iDBxgE4KB55p8TJCbNmSCTIBez9Y0Va3eaKjSTiYxSy5CGAPZgVsgECGYbFxAgIZcX3gbOTNylMompEYHyamoqaX7QfyNnYaHRYDAl4/nz+yLXQoKACS3vW5Ir3jvTuUzawn5noHl9dWE3N1fyy8CAP5XO3Mm/nGE7zT7T53qrJq8tTB+zuSWx2PB4adYrFg4uLJUOWjIdsrffeSTWD+uS3wOpTjAYtr39A3v+/IUo8kwaYCpx4BJR7+itUxXZFHH8OYDC3d19fQYl1PVJSepJegOlt9G4tW9/55uacDz79Mfq6jD5p4k9PHxltVrDlpc3rVJp2MXFtUBWitrhCIBobr0ObAakW47hx78Xy2GEJJckvZEziwwhKySB81Y+DCSmKPmwC52csIF1NTDHmKV7vGI+4esAwwYpqdgX8bjWJfuaBg+fLYoUnsvmxrr+vQMiJtoTlduy1vLK6oro5kyeR1N8XfCYYarNFQfgFJI0QtK1O2AQ9hWXHql5/Fx8DSisMA3noqRrpyBibwF8LGfyFkGGE8JctalGXGyZVMoyKgihdUPbx8vIrTkZa0bCArcAmCl8HQDEuozJsNwfggGDIS5FndeePn1mL1++1P64/+DAdvd3rFjMmy8YV3IUzQ3n2h/8/h+IDbZSLNpHH7xvkVjIMV/GQzEBHBNwLGYKf+cw4XyiCWWCzTmi5J7R0K6uLmXcz75/8OiB3jN0e847mVPJvNQZZlIoUqhxY1OQOb8d0mBhoMFOgOLuzKlpopFkUWApwWkKhdxvPj8S14r5PTNbTHvWaiLFPBSIcH11pekfPjpIYWbTkUVjYUlZATMB5WCH8qxHTMhHU+yoxYaJ+EPau8gcc3mGCHE7v0D+0RZohMktJu7gAjRnSElINuM+2dralME4LFfOOUx6aW4pagEU8V8Mx1JK6qrWO9Yfza1D6EKnpzPl8YM9G3RqloziszZVw0xzmk6mBSzSJPSRB0wXlltas4+/8R2rNto2WcCETIk9ian82fml5Qqwp/I6v//4j/9E7DkYQosZLA0kNmOx/Ci8B+OxgDP2qpIsYYAQJJKIC9jCXJpinjP8G9/4yN56fF9JdBOavcqNPf3x921lpag7Csbeg/v3nbeSwMyZPX/+pSb+vA8AgU6noQSxVCpuV9dntrzEdDWhxgR2HAERzz57psa22Wra1vaO1WoEBMBMBHigEUrJJJ9mlLAN7twPv/GBPXv2TKwS2EqcQflMXn6RNBR4ouDhQQ2Ah9xScVm+I0yvOU9WVlfVDIymsOBoPAO2sbpugbuhGEDdLcV3BgNmxxTHQyTIn13KW7NBgmjNshlYqANnKo9nH8yjCc/Y3e+ws0f4UgbxeszaxcmpCuRCPmk+79hiiYBCSDY3duz5l1+JnQVDgoEMQyVk8uwXQIBUMmuTRdgyxW17+533lfqEXJOhDXuNc2w8GupcpSnDdJj9SvOqpEqKbEyno9G7Pcj7cfuawRcgF1+ve9GLP8hUZ9sbxhXrgufk/EOchRN77E2iGCAioD3Ajr7m7kx0aWMwnJzckLAG3gtfR/0ghsAUM/eR9VpNe/nlZ6pZqF/4tXjHo17XVooFK+TTViim7MsXX+pcXF5d1vnC90P2yr3KZL/b6trb93fsWx+9JyAVYJvmkO8LaBYjLAAAIABJREFUWMheAZTi/MFu4LaMbKtso+ncJgtYDXgtjWRHgVzSj5Te67FWo2apOPdb0WKJpL5flTMAOwqGXE1qD0zNSddKaGA0n3gtnUrorJCkU8bmXnvw+MA2dtZsaSVn5pvJP2nhjdnc4jaZBu3k+FLBINSXnCtIuTZ3tsVG4CzlfISdMR4N9Hx5li5YAnk4NaZL9MSTqHpbEpN1a2NF3jL5HEO6kHW7Df0vFvabTwApsuaGvT58aakkX5Nw7DOCGDgX70yPYd0DQkzGAzs5OZLEmHMYHyZASepezsCTsxur1zsC5GEgacAG8D+byzuH4CIFpPi85g8HZTEAg5FAnHKpYcxfk+mcPX78WIBIuVJSzcrPgXVeuq4qgTAc8lguF7ClIp6SE/Ms/NbtTK3ZnUvGupTN25R9BWgQj9sGxtiZjMBtrivAGYB3BmicHfgdDqdjAeSA7tzP89FY6gdSMb96fSi5M5LRVKYgYHQwGKu+RZII2Ew9O194xCbHDgKQiPdZyGOLgA/qyDLJrNVrNRuNh7a2vqT10um1BOwwqEsmc0pDRPoKSxvAxHwhsbb4XtQ8+NRSUzcbsP7H8gZCSoqvKXJAgVfpzE8Yt9zBsl6YOxYQf21t78p8m+E7w2e8mWAKwaQjNAH2C38ntdEFIwFYhsTYgzVK/YitAO/dhZngzZpUTTMbDZxHVyJm6ZQzqC+V37CO4gqFyqVzd0NE0tFjSpkF4PP48bRrWjxTtPd/5lu2e++BzNI7PcC9idY8exiZLjUeRuL8ftRoSszt97RvAWLx0Ou3mnb66qVlIlHzzudWJHBD4TpDha5wVmGFQSgVTDrqRzWcSLaRasMa9gBWO6nuBMnlbc1OLi6tjbySvjSAssQlr/K74XtJvwQLl1Rger5K6ca+/c2PbW2pYNFwQJ6CeBnydTc31/JkZrDvQpuWxBSkL4Lpg7rABb8kxMjkDOYc4mxlPSMxxbcUkB/Z7NHJuc6meDJtjx8/sShKIpjW1ZpCETQ45WwejDRIEEPd5mI5Dwcd+/Ddt+yDtx9YyDu3+dglZ45GeKP2xVK7qbbt8rZpV9Wm6pKdnS3r1mtWvrkwSmOSeEWiwNcvGbfi6pL98Ec/tIvLS7EG5Y8lZInE2yvL5Ys2IOSgXLNmyylB6OWwhoE136jWbNLt2tLKku3ubugcy+bi9uit+7JyeP36wn7wg0+tVhtYJFGwcqOjvZHNJsTqxf8S9Q3+gXjlUfW7/znACWYiChOG1DRRSA+VeooKo9NUH42VTTJKuuLQji/OVKstJ0Nibv3mf/0b8lRELcHgE9jK2Sc5Ly3nN8u/Q4bIT3SMsTfMrjcAl/NIdFdtdu/Dr03I+tpf+J8ApvPTj3D3BLq3p8KvAHeQ+8lL4G4SjH+VltH/z4wN4MuZgLJIYHPBFvnkR0/t9373H9pT2AzBkP3sz39bFw8NKE3N2fmFDjWK74AaAbwj/BYOhpWcBmBAc4s+3NEKndRQJr5jzAzHlgeoaLtkjTfTfhgBFJM/MYyb4zcQ0GWxtrwio2KYRA6lM+cTlcL/pK3GjUKLSwOgDar9o0eP7fXha/vs8y8cC8u8lsnkbXVtzZKxiCRuNAQ0z712xxq1mpq/TCpjSysrFkvFNX1yXkkTOz+/UPEKAwLtP3RPClYo9fyCivxN59R4cbFRxNBU85dixX1+XdSACb2+Y6dxQPJeaPDFmMH0cmXFLi4uRQ/HO4nCUAW4xySd4mLiMONZykML3f14bEMkSHcHkEwik3gENXUBkDYmadkd8ySZciwpoothUkC3pWHjc09lbE/0uE+SGZqvYr5g52fnej9McqC8b24ydSBemQsN4KfpEtj6Q03QMBsHSOp3eopJRuaEISXGi5cXZ5IfIqd88uRtAToAUwBvNABMZZCM4ZmxsrGqS4F0oNmEaV/IyteXShAjon406VpxOacEHy41JisUUvyuMLYoOD748EOBp59/9rlAOgA/1h2sQhiG/F5MP3jOpGeR/Li+tm4vXhyKHn/vYF9T70r1xtbWi/bxx+/a2fmx7ezuaHoOaHkt+QGSlJASfHgnNFHINShyiBDn8O60YKVhEk1ClF/SsnqjItNcQKjnX7zQdBbPOKRIAFU0yDDJkA6zznjmrBUAO/ZwcWlJskAaDdYmU3repZO3RPR3n8cvcJc9hTk3bC8aWApmmJWAyqwxgGHnhYOEZmqhaFDTaFhbAFsAR3jOIV/hz+DzA/jNcw3DcKHZCfjE4CSxjSKRwoX1z+cmVTAVIeUpJJYBIDggHhHvJLHCIOHzsHec7t7FATsQfqqULgAy9jkR22JczGCrpAVoYFgMi+Po8EQ+UM8+faZnhN/P6saKpucjvFF4z+WKjPp5F8jxpqOhfefb39LnYlrOuaWiu4MnUFXgIvIV1r8KR6QBA+SZzvSS4ov3AMMJ0Hr/3r5lszkxO7qkI3lJwOKcc7JCmmPYDwBXFNI00IBBgImSierPQo2/u8U9gIQEPPjEZuV5RGN42MBCurZMMqKUunqzaqcnR9r7FKKcdS6RZmL5YlbyG543gBHs29PjU5sMcWAxTen5H/u1UipJcpDPZrUW2I+YD1Pg4Z3lTPvb8rjiEJgu8AlB1kNSIsMJJ+vrw3bDiBbPwMtLfT0x2Cura6K8A27hx3FVLutz7u9uWjoWtGQEGVnTRoOOddtdASik4jJ1xux0MvdYNJGz+4/etXA8ZSPk9jRSQyRjpqIKLzcKcIrho6NjDSFgACPZpLgeDqHu163V7WnKDEjPvRWDbdgleCIj4JlzlsJXRtSTsf3Kr/xVNRnsN/5Ur9uy2xLSzamVSzdio+ARx30MmMXZTwGbI00VGQYR6e2WRaJBKxSyCllhr8ujT9IPr4rM88tzsSdgSzEsCIfjtrS0Zd3O2E5ObsRoYRByeYX57Fzyu3gKg+E7NpcHtuBY91qv09PvDODhj9CEIJ0heXZFw4+j4zMV9UgfuBdoImBfEn/O3giz9sxkNA/TMpXNah2wpoc0P5x56aSmv5GwVywYng3m085Hyq/JOelijx49EdPz8vxcTLpcJqPvgc8PbNVEImxLSxmlo7HPYLMWisu6IwAnAGRZj5yLMMMYBPnDOXvnw583BuuxGCxal3TFZB82zxsgSlN+0gSnDmhij/PfuANo6mH6MetDOs7EGHCL/cq6EKM0SP2Dl5JH64tzTT5cdwa4AJkym2cyfRfuIuaanzRAfEV8AnlhZapeQ9Y/QY42tkTM3RMnJyd2dHQkCVIgiGH/wLzzsQY7yHb4mQB7sFhbvI9qxbK5hCXTEX1W6hDODeoJaiXWH/tRCXmxuHknQ6WQddttMRhh9+IHR2gEtR6sBc4P2MDIdo+OTu0UBpfXJ5bKiCRmZJWApUMAw6xlkgnLpWICcmniuc+wA8C7BtZmbzBUqp0706lVcbeZ2c72ts4kWBesTcJB3v3gbVtay1swzFcMLRiJmy+UMY8vhTjG6vWuhUNxreHyLYyGjHxDZwtYWi6hkmer4IDJWIxmWXTM5y6NmxTjXl8S5Xazbt0W8vaRbW0VbWOjaLEoz3ck5tYMGSWpo8GAPH9gw3EGA5wgpYNRg+QT8JS1mEokZJTO2n/58oXORPYuvxsseRrueqNtzz7/yvluzZHlUA+mdQcQSkMAw49+9Mxaza489GC3MDB5/NYTu76u2OnZtXXaQ0lTaYqxiWBNU8PzOxF+NBlONHAe9RuWyXhtY5NhLHVBwDqtqXXaMwHbEXxvkWxOppK2ch8COtH0s3dqTawZXIjCeOLSRefIoId9+a9xrgy7Axvio2lmV+WS1if3hD8Y0TnMefb2O09sZ2fThqOOWFCHhyd3adklAet8b9ZaJp23eDQp8BZGHZ5AsXjAJtOBjfC+moydEiQYkQ8cwDz2AWur6+YNRBWIAjgL40X+nT6fQo0I6dncWLZ4PKy+gjuFM4l9y97jLsaOgXXy+uhQLHTqcwYSCnCZcI9ciOUbCEVsMJ7KCJ27p9NFzu5SA+l/JGeeDCUnph7XGX8nYYbdS72NJydDjgVn06hv7zx5rHoJNhwDYthbYVLtZig3FhomCizDn5T0VvqCYNjyy+uWyi5ZJJGySByZuwP/+Z2o/ahXxEYNkaLp0l0Z0vEZYWQju27WKjZoN21jacke799Dd62UW8mmZwyoeN7OdoR6Hg9U9Zde0qd7Uruon4Mlho+cGMJDq7c6VqrVZWFACuHiLrlQahKAN1Jm/T71UXi9XZwd23Ihaz/3zY8tHgmZTcd2fn6mwT4+xiQlQ6igD3rw8KH6EOkgFnhnAY473ykGSvQ89DHsURE4sHcIhaQ6wZrjqoSVQFn+nwCjrOtQJCrVB8CWBiken0AYGHkLUuxXVkRGKOGxHA/bX/yFn7P97XXzzEbWblR0Fo6mPiViXt5UzBOI2MIftavbhmoMhrd+z9w2V4o4c1mnW5GHqs5Fn1+A5Z/84PtKR9/Z2bdyqSbWv9nYPvvsqWwXJlOvJUisHkPQ4N4J2O7uls75s5NTG7UA2eb2Mz/zrj15657dVm/s1eFLpc+vb+5Yuzu1Tz55bqVaTzUTdUMmGdNAgDML31N6whcvT9R38f05u2AIM2CeEV7SJ0AIAi+BbUWdN5024CMe1gG7v39Pw6Knz59r7aymwvbf//Zv2V//jV8zXzhgQfSXC5a2s0riTnRDXwdqKTmYG+xNaqL7aXfknDuwy9HKLLv3wdfGrL72F/4UWfpP5wl0yg7cUgKifLXc+FCIqBBQwK07mjzT07sJo6jzBkDhIkGfPf3U/tk//V/t888/l2Hh7gNHL3zx1UsVu1BqmYwhCVKAqlDcgcwBkbXBhIGFxESRH0GTjYwKVgxMoXod6j16eQwk/VrcFKp8Rg5iDl8OXgwu19ZWNfUFgGpjTtrpOJ0uWDJF613CEYUjWv5et+O8fJaWbH9/XyDR6+Nj0dZhGjDWS6cylogwScvcpSz6dLFDJecCxC8BP6vusKfDrdXo2nyGZ1BIiXHRaEjeBNVq2ZlFxkkUWVi/SxIQrBWf2ALQTdfWMP3FxB0z9IENun1primckXcySZwSSX8nm4QJhkQC019R3aMxTcr4OVxEFNv4YwD+AOpRMPHfocbD4GJ6zEvh2VEIwR6gsWYyBehEQc5FDxuBQxrWFXpuR9OHpQWrDHYPkgOP7e3vikJOo315cWnXV9eSkrwxq0e+RWGAbICvoXCGSksqjgzLJzNNjJAyYuZ7cG9fKU7I9Nr1hpvutdp63kiuOOS2ZITYtVevXmnCx1oKhKKazjEpoyggYngy7lsIM1fPVFR54s4BsDBK3tzati+eP7dub6C1QBOP5JOGAQaK4nyhZU+RUbn4bwAFyb06XTHcAE5opJBXrq9vamoiplUqbKtrBbHfiNjm+eHB9ujhY/kGHB4e6xlgqkmRvbqy5DyoMEJuw6xpWyqOyb/zpMNQGRkvFzIXLNPtHkzISFyAF9POdgs5KAmhHv2dd0uhDZOECx02TiSMlw5Ay0xyPoo0DG1hGyBJAiCj2GEtYS7NXxQlfD8o/jx8mkwAVxomCihAHppkGmLYDQJx40kBgFxGfFYeJvIVQDIaOSjJ0L6RbiaTGD07FhdFJiAvnnkYg1JIIiW9Kd8IhGXi9saolTUj/xP1KF7nPQBjJuQaRN4XRQf7I4LMcwbzySUoKeJ47rMf/ttPdCl/+umnkortH+wpGAMWDJ5El9cl/R3a+b39AxUuzz75xHa3N21nd0PAHEUPBfp4MNXanwzGYjqQYkQzy2em1KdYAsAAnYBpAaOE84gGAYYpcgXAHTww8fRDekoDCgtUEtxUQsA9vy/NNXIE5JacBUw40xni1b2axgJkAAbDAkRyBpiCn84CuYyfhh3gvSyQbX19TbHNyGDGYxqvqOULGWu1G84zJ1uQSe7TH/5YZ1Mxm7FOs27JmDOLPjl6ZdOR8/bBXw5WIEU1LEGeNSwiGDI0JKzTauNWBRJsHPYcbByeUa1OXHvX8sUV6w1JJuQuch4gDDuY6MZTaTs+u9Ce2Nlat3tbazYddW3YrVo+y0SXNF+fjOrVoC7mNvX4LRBKWCyVs9XNXRt7MNlOyhSWWGsQyt6gr0YKAJq1D0h7w7ucjGw2wQdvKvPh/himxxvp/sICMFNVuBXkrcGZBgOt3mpKcvqX/tIva93yXCn2AU/83pnYGufnJ5ZNYcQ7dQEIeIQNnFk55yyN+OXNtXxnHj18YLlc2n78yQ8F+gB4kuaLXJZmggFAswXjpak1FE9krFppmt+fsEAILz6XyFoul1Rsh0MwGfizTiKBNIZ7g0EMABf7iveIjyYgDwnJmIVjnNxqY3AN6uAXAwMGyWgyMK9/IQPybqMuH7yNzU2BM7fVmmRA7DNYjd4FTD8asaEFA3gqhQXwkXClJtMPu8lnp2enNuhPnF+fjKpnKnbxTOHzIYm/vDy3dCZubz95YM1WRWxVkkPZS3x+5y2JTDxv6+sb9tWL1xYIZ+zgwftmxhrxayiSyWFGnRJTxK8E2/xdrcOAydU9UJM5z7i/YWZxZ/JsYJgBpLNOGDZxvzq2V8D5hEjazj2EZ6DzSwOkckU6tZdLg3ayxzdeIe7s5Pnho8d9LIN5SaGGzrvL41Ezx31Fg9ztVeU/MxsBrves227qncPS4c+yJ2g45gvYk4BwSG1d6jP3wMryiib6nNHtesseHBzIz3HUY2rfsPPTM52rB/fu2/rqunV6Pe1ZNXeAFJO5dVodu7m5tfGMvRuQTxmNloBDpJ6BkO1ub8gYG/CM+7RWB5RtW28wsp29fbE/wvKg9GtYiffodFzVOcbeRAbM3tg72LWV9aL5cbX2zRRHb/6gBaM58wWR6qTEWmLY8ybUiMHNaDJyHopI5Qf4NDrp+BvfNZ0bRgpoXaAeAPZiju9P3+ijfR5AeOSLY5vzHP2wLkcW9AZtOsQPa6g6lYEZgDA+YtS4+MuR6girC+kuA4W11VXd8QTFcMZvbm7pficZ7eT01NrdgZVu8cjDd/BaYTMypo/HdM8COnc7A7FoSZ3Em4wzm4EnNTShN0jDqT2oZcNR5JhD4H1bLuQk6xq0mgKsSlfHZouubWynbHt73QrFdQsHMzboLZxkPhQSk5p3wGCCGhp2DSAy1gM90gWDIet3kIXdCNjxhYIWz6YFAlAnla5uxSANRmIaXHM+A5BzR+PJCIBMPbC6tmShEOE+JSU3cu7w/br9kZ4FANfZyaUCflBejGBwpWK2vUnCY89Ozg91f7FvuUcZPuNvyn6h/uh0UZiYZJoMgKj/uFi5lxhMr61h7+BkajDEAFVSKYbIMPq6tlQsqI949umnLjU1SbondfXMRgPTO8QQHmZOqVK3uSdgiXRe7LTecCx2DLJpzhEYubDpZWERx2oBwJ87yIUWUO/DRGcw26rd2r39HcnKb6u3kq/hHby5tqFk81Yd3yVnDZBIJzWcwqNy/+Chbe2SpOixYCRqiXTcghHALWe+/abPY1AI85aaj+EOgwVYewBKt7clsY89pFySIBmJiLigVFGYr2/Ga3dEBlJn36SMAjTiJSYJMz6EExjpsCz9NgD4ni7E2pp7nRE9gAe1LvufugKWI4N4mJDHh6/s9PiV/cW/8G17/90n5vcsxCY6Onqts4daF8YePZcCtWCQJVEkEATWETMOhi7qFepa+sV2kxrFeSAyvADk5nxnbddafdkhhCIReS36CEkzrzVaHQ15rq7wooQJ2LEoTL35zNJJgLKxXV+d24fvv2Pf/PgD3fXBgMcadfydzaaekMDrzz5/bgtv0MLxrN1U69aT+btXSdaZOJLjsEUjJBP77Lvf+3/t+VevrFytau0Wlpc0cAL+f/zoiQzmf//3/x8Hoo6QxRK6FLRyuSHbFNjpgJQMMP4/9t7sR9I0O+87se/7lvtaWUtXdVdvw9mbGpIiKVPSjGQRAvxf2AZpiya1mSYl2IABw3cGDP8RhgGDMiUPTc5wuqd7unu6u9as3CIjIyNj33fj97yRPbyTLzjGXEyRhZrOqoyM+L7vfd9znvMsOWr06Uj2ANvIeUNBOy+X7dnzcwtEIja3oF1U2kaJNF0FmAAtabgZJbmeATo1cs2mTo9ooaBPfmKsBYYY1P7DEaytsPOv1lnk0fkNKP7um1+xpddjf/b976tuzUd89ge/95/bP/3PftdCsYj5V55w0y/TEX/2rDIIA+R11Cx3jjpgy4Ffzn4JLMNJzXN3fsnc+sVBon4O76Rz9WrpAB93w2UCKPaWo8DLb0sWJBKtOvTry//pYolJmPvxjz+yf/Mn/9Z+/OFHAoNK25sq1HiYw9GoDiw2SsABDj5St3gdNilAKYo9Ni8aWdgPTMkoQCnEMHvHVyERjat4BCxCMghrR8AchR4JQtOpGhmKUunUpxOZOUeDrglXGhspbKGQQ9aXC9GdodkChmmiGqTQD4s1wDABwACTQAqrUjZrBwd7Kh45eAAgJoOBXVXKks1BDY3Go5JkTMdMBAB8HD01lkDaCLLMBj+zyXBqW5t7Nl2ZvwK8AfoAPrzx+LGj+JOEESLZqG+vjk+0saMJzRdyMvhGtknDDugCqwj5zfHLYzVm6OHxCWKKAnAJzZh7iMEzjTJFMiwain2mGExpkN8BZomVBVtmijRh7ppk5FOj4UoigTEim5JrwKCzUyCFI7C9EhaNhaQDr1xW7LJcUcN6a/zKBAQZGlN16L58fzQUsfW1DdFpnz9/6ajQSs6b2esPH8q7i4OUAsq3JLmD6XVglXAC2DOV+TtfE1gwn1n5/Mxa3Z6lswWXgkU8L0kzIYAgJHjE9vZ0SADEUOzBCAE4pSl89PA1pZJRYA56XYEPiQySqKKea4qcRqMpQIFniffEpEaRv/2BaPJcc66130/oAlHv+C807Vvf+qaafBpkinm+7/T0TDLCk5OXKua2tzfV3BHpjKEuBXmxuK410mjUrVa9EoCHOS4FIZNQDlk+B4WUi2gfiD3FyiYxjnUurwOBx3hwDDQ5mZAMFnTSC0xbKWIo1GRej/xVzIK5/p7nhPVKAUNTB2DKpAQglukjkzD5t9Fgk44HnR22WTAsOSBADtIBmD/yW9JkkQSsmLzpkMSyJplUAaooFGGVjlpcy2uf4D6XL/FIAFRzHgo0WbArkRhL1jMFWHNeHTSjvI48/wIhFfqk0cGIYfrF14OBiH3y8U/t1ctTgbo//RyJzsAODvcskU6owcYEvdUlhCDhvJmWHouHWZ8du748t3e/8pYViznzkT7KntYdqljqd3p2Vb4UW4+1D/MCpg/yS54DWPeYnQLeSqZbLEp6RTPE9Jefwx7rDmno1yZgln0Us2HWoQBtTIXHyJaR84wsA7izOujlvRUiynlljAyzaw7o1bHRpK80Pzy1mKZRSH//+9/X/gz4eVO/tsdvPLR2p2G9XtvuEi8+HNvLp8+s32ravTuHKi6Z0JF888WTL+yqcmNZMV43tK8ARmcyWZlvI6EByOVBlKcbbBS/14qFgrUaLT078qEZjezy6sbiqaSls3m7KF/ZxtaezHXLl2ULRqOWyubs6YuXKuB3t9Ztb2PN+q0bedxgvookHWAFFiDPMSyQ0Wxu2JJEE1l79OY7FsJ/KYjUE9YNptX8u4GADdY58vDL8pW9enWsM4z7ATMCGQu6Y9JAATTYW0ixioWDYmwg7aNgAyzI5DL23q++J+keRa8Se2RMO1Qx3mkBIjTlXxEUU2BDDLB0MqlpJKD3efnCoqSE+n0qCmnqYbOyV8PKxbsEqTfNLL4uSKNPzk/F5pQnyNRjtTqx5cj7YFNMrdVuCoxjnafTMQVmICkHGMYrhzVMMwj7kPdLc8OgClkiXownpxeSoAEWN9qY65PE5VjYNPmFbMZqlUsL+ny6juxVAJMMjWhuvR7YTB3JEmFbTSc9C4jBEHCDmFRKwxbWPQBmPJpSU82QAj89/p0LtmBPYVgytK3tTfu173zbzssvtR6ePH2uPRZ/SpgxhCbAIstLkjGydIYYdkA53jPecGZvPH5LjAJSo3LFgvMO9AV0rrrgFXyzkJI4YIn1xX2BecLzK8DJ72wR2GfEDl8BXLBsWMQ0S9xbnhO6G/Yhl5To/kQqzSCJeoSv8Vr8DGoEPMeodyRfVKKiq+F4bfZ9zpHK5TOLBBBGzW1Cyly7qWKfmowmGNPn1x++Jobhy9MX+jy8drVWdexQH6yDhTWua5IeP3zwmsV0jwZKqGSYhqk4IBiNCp/z6bNnYjfQvDIMSSdTdnlRkecbzyTSOAZOmKBTW5GoxbCClEyGkRgwu8AhkkzDNsazCIbPZCp7C2o0zuhQcC7bAu4/QBQDQWqOYNRv8RQM2qXtHR5ZIJI0fyRp5ifdDVnVVIw6L7Vdv697hyWCmJder7O30LCXEIu585xdqReuqhWrXpbtaG/HPJ6Z9Tt18/sJMOGc4ZSFRdeXxyOqAO/cK28q5HCseRpMgfoTzOOjlssnzeOBTTRQKBE1kvZ25EfVK6kKAGDmSxi6MxlX11ttq9YaOr9MbFOSmQmZwVqgrfSzbmegvR4PPRJcnXMSzxPMs5k+LwAB4Lhr6n22VkhZCYlRp27DZp0H24J4F4ZgxEV1zTGTz+V3rd+bq94AqABs4YynthC7dDoT8Ml9XKIyyOZtOfXYCWbh3b5Vb2rmCfms2SccxW/9PgnZI31GWQwkkpJZ8h4VQIC0NxpWqiYMKsCtm5uexZMZS2jfxmQcVrLfvvjiidig6iEYuo36VsolbGt7zUaTrp1fnKhOAfziddeKa+oLzk/P7bPPXtpowmA47NjkskbxaXCGJJm6GzsP2iH1DwZLNGobm0XrDzpiWjEQopbhXFtf37C1Ut76/ab1OmOd6dyPRqtrx2dle/byzKZL2IxpMblkRj92/lgAy9Q/DDkB/QFGYF5NhjBtL+Tbtbu9Y2uL7j5LAAAgAElEQVSlnF1fntl1tazhMgnsCtxamAYSmWRGnk/4VtIPwe6hrwHcSqTTUqRsbe1qADBZzG1GWEPc+a/yHErZocRp0h47Ysnu7ew6i4dB35r1G7HjwJLzyaR52PdX4S+odbB/YYhOAAuyNJjcDBt5VqglK1dVNxiCXzRxdTCAVh9fuYXHGu2+dXojsb4VKCGWelTyVwYFeGqOB33rthvm8y7svW9/XZLEyaivJGpeGXP2k1ensibZPziwNx8/1vPKuU4PpHaWwS611Er+TTAV6hSG1dS69Fr0JNTy7Acz81q2sKEhJuwiGJJ4t3Ku1RsArzB1g/peXh/G7PnpS8mU7x7u2de/+q4CAThDOBc4izDKh61FOBW9HszVaCJjw+nCmkiyfV7b2V638aBjjVrZOk0CyTr28tWF1kE2nzcvQQSonmy52jvSIob83//hLyXlZV8l+EC+ZfO5lQp5DUhr11cackRITw36bDwkdMWv68EA7/qmbevb2+YNRuzJixd205mITQeohe9bNBRwAVZRV1PUmy0NCgfjua3l0yKFABDn0ikl2fOst7sDazZaOr92tzbUM5xcXFjAE5R64Yb+fTazXCRgf/hf/Zf2n/7u9wRu8Tzz/MxWe7MbZN/yqjhrwS+cJFHiRIYqAHEMNFYMXHpZ1nbm4JdpiT8HSOkX5yV716e3qZwqkGSXemt0ipGmfCec4bySXFf0cPfAUJM5Btf7739of/zHf2IfvP+BCvCNvW01kUwjoKrDsEF+w4NIQ8zBqIJo6bUnT5+okQShv5V+IUeEos/XWDDyI0hnNaWmgGTTBBCikeP/aLZ5/zB9ZhTQU6QuS8tnchYJMtU0NUSUIFB2OaB4XRbDZOKkTCHkjH78L3yKH+bQxJOFpcLXwsTNxqHWj1TksyGMBh1biG7ZtfXNdcsWMEH16mdQxJ2elDVFx1w5mY6Jyq6UpEDEcumifAnwFWm2mzIHLJQKKrqYFpTPy7azvWtNTDbFZmLKNpdfD5RyFbKw35RQ5jYjJEnys6pfSkpFwgaULybgTOOfPnuqYsgZVtPoEMML/dtnuVxBlG7eb61eV+FSKkG33xRAADCIVAlAh+YeGnqzWVdx6vOzkWB0b7a5ta6CDlkJUzGlVBBPDYstGhWwhHdAMBzQlCQZi8urikaj0Wyr8JKR5XwmDyC8OChKuq22hXyYwl5bLB5XAtmz589dJDqyqITzHUmGoGRjFpuz7pfMB4/Vrq+t1+mqMKOSB7BIJpBQwOpB3uOTbAavmXt376oBhc2ysbYmcMsT8up7YTPQTMGGEXC2pKHBsHluz549F8AKkAFjABlut9uydCZqgdDSKpVzpVUiRWTKivSTDfjJkycrKi2SkIL8RJCTFvPrAreaDRpIvKGmFmViFAioCGHqlc1lrTfs2fll2RmJR2Ka/MPi4fm/VafJfy4RV0MLkwajSYBFGhTSzPBs45ChacAknokKKXQYlhbXCmocARw8Swxc8WhLCOBSMwC7IuCaOA4c2BtMY9LJhHVa7pqJ5i1Aw2P9Aay3iaXSOV0rvEeg84tx58cDD1nmYOWf55LnwhQEy1UKit8r8FaFmHlW14R1gB8KwCGMF1KimALTwAycR0KcNDPWt0tILFcquqfISM/Pyvb662+qSWBPYvJYWi9K4pPMJBUgjHMnkzSMd7nG8tUJ+u3l088V+/7aw3tK7WJ+NOgO7eri0sYYjzdbAippGpHBEiuNjwNsBnynYEyJFo8ZdTQqVgnNNGxN5CA827DA2CdhosH8wWeDIo/Jo2QikZieN8BDPitrrNmCno6UM6amCsnJdAzwh4lxTxNmPhfMUyjpuztbAsBhucBUQhqLZG0HRtR8KH+ZauXM6teXVkzHrdO8tkjAp2f18OBQni2k3JDII8kqARmDkdZwqViyV69OHZA6wmOvpT0MmYjAdOQTJCkq7CMi4Oj41aka4CxgX71txdKW+UN+MVubnbaVtjYlL0JSW8im7bU7BxYwACafzNeRK8MIQ2bQabfkj5XOF63dRapiFoqnzBtP2P6d+xYKxy0Ycqw+Cs6z8zMV9Rsbm/byxbGdnZ9LOkvthMSk3oBp4FFRqZARmCRBvxUyaUV24znIGYOEdWt3x7793nsCQfB+dBRpvCJgJBKY0JN5cbdVs/Vi1rLpuNl8YvXatYAm0m1J4rWAY9cCaMIOgrlDyMpg0JO0gok0yV/pVMFikZR98tmnavgKpXXr9SdWqdYFMMC6xdsEKYDfvAIAC/mMzKUB/QkV4dmi+efswPuR5mNna9vW1zaValta21TR/PzlsS1Wybc+wJHrawvHWMdmu1ub8mRhah/F+43kQVjEgGOzpfP9UpIf4s6Z5bJxW1srWKN+oz0Zdncmm1GiG3t7OBC1TCalyfL1VdmqyLp7A+czt6SBn2oo9itfe8fOy8fW6yDtbOt8hKmys7ulQQnAGXsXQFQqkbN4NG2D4VwhB93u2DK5wirZ0y+PMNYpsi9SgJVmOME7KiFgHbCL8wFpNd5vnHGARzzLTpblhg2sU2qDXB4QgO8L6OwWe0r+ckilSWAEVIDd4/xEJCceDgU88foyzVX95WTHMI5opHi+OZNurmsCrePRufXbN9a4vrQ5gFSvIwAF42xYCXiSsrYJ5ql3m6oDGHjhV8LzgPcezC0vAPx4Zod7e2rmb+pVazeaajQYWnCP5IM2mdir01MLR2GNZgT8U2+NB2NbTHl0sS+g9/dbZzhSEATrEWZ/IssQzmdBP8OHqGTsBJKQRIfcH6mSY3B43PBzPlWTzfMLmMHQCeY7SYlLD/5OV7Z353Urbe6Z+SPmCcY06OIZCni9Als5Y/DUofbg+aD2YwjCNdcQQgMbrA2msm9gzdauypI+4yk46NctEoStNLd0Kmy5LOzlqQBLat1+uyeDfawzdH5FkzYe4/vjGKDr6znb2YaJ77V2Ay87au/Fl2EesCAImAnDxi6syyPs6fMX1h0MBUy88+5X1eCijuB9MzjgkWg1exaLJHQ9Lq8uBXgjE41EktZtE/gz0B6LMTXpju32tfmWPYv4JxZaTmyvlLO9YtEyiZAFAlMLhDxWa3Ss3pjYwmIWDDPQMjGtz8vnGpYxKCb9kSEfsj0ld0fi5glFbD5eWv26ofp8OB1aleEDe3M8Y+YJKcUR8Exes7Bq4kmlFV5fIzUOargJs9XnW6iGaLbG8jeCrXZ6camgC+p1QEHWFD6tgFKt60vzzceSKYfCXrHkYD/ByoJRh81CJplSnXpZbtra+q4GnaTMkvYLQMk9IZnu5qap5HZnUO3kbABusLUBWbifsPE5Ywc9AMOwBj3ZNM/1XNJ0JLmwkgBvruttqza61ulNJNftj7C7wOAcEJgB4lADB8AtD/LUZFxnGP1PMIwfbtKyqbhNhh2FFsSTYRuOGbRfWj6T1VCHfR0ZPWfpFHYs6xH/UnnzzdST3b1z1+4c3rE5PlOs5yh1q/Pz5Vmk3uh3OrKFIN1STJ/hQKAXnnCxcAC+q0X8fvPRGzJcZE1BZODsHY81cMaTDfYO+5z6DjFViVagPMWLEMYe8tugtbpDa3QGqrPM53oePLwAHVmTyHph05OA+PFHHyhd98G9Q/vNv/sdyeTq9Wu7uroUM/ayUrXKFeEOawLF6KvYr1ifOnu9zqeJ/gIVETUr+xC1J+uGWlBp4QxZ2h3J/hhmpXMFkSxgb9UaN2Le4f2JlBY7GthRDCsYOlYuL+zlk8/s0YM79rvf+/u2vbku5RKMVLwFYamOpnObYwHDwGzFMEIOSGIkA7lOv6MgGfy6KmevrH5VsTYJhUu/7R3esQcPH9nbX3nLQtGQjacj9brf/4vv22c/xcZlrHp1NGQwCsCFn1vI9vd27M6dA2vcXItsglJhNh4qCKVea9l8gqUEc8aQpSCajEd23byx/nipQAbqFhrGVDQkogfDE9ZWAOYpKamDgW2vrduSIVr9Rv1cJBoTw5tgD9h4rJNBt6v9drRYWDwctXyxIPnyi1fHVoiF7V/8s9+zf/Dd37FgNGKe2VzqpilPjTxc3RnJL+4lyC5ng6or2X5wArFmV5q0FXmHnih/95fMrV8cJOrn8E4GN+dLlzLArJw2ccXcEj31lrnF1xfaZF2q5iqpQN8GEh+0DwC3/vV/Zx9++BMl0Gwe7AokoYHGpwAwwUVYk+AzcF4VPOhLE5NGk8dAwO7cOVRxhwkj339L06eZjwZd1DYTICYDNDdMoNlA5UHhIT0kZFOSPpCHwGQJh0W75PVvPXcAwyhkaKppyEmeYgPmU/o9pDM5dBsKLxMNaJJQgUl7QDLDgkKGBbOFaYpM5VepgzCh2EDxwKEBQs4iaYGf14g749Lp1LrtvtgimFyzoYJWUyjv7e+vzCMxcz2X+T60bxZoPlfU9KjZbgjEQJ7Aa7lkJRInYlYqrqsZOD45tlDYgXH4uEh26PXqPfNZSE6hcWXCQTPCwUyju7W5o6kZ1x/wgc3HTU6mkvUBf7IxAi5B76UpR87QH3YFbgUxUfV5nNzR41Ej75L1XNGH/JQimgl0ca2oxgkWD4l+rVZHYBF0dJnfopvGdL+Y11QXikuHVJrZVLIWGgwMypmKIVHkMBHHcDbX5Iv7iIcHBwy+LNxzWIB8rm5/IFlYPIaXQF/MO/mAiRnVsMdvvK6Y48ViouQantF4JqUiB339VfVG8gsaFybl3O/RcGydVs9KpYJYTBiTcl2vqpfyI4vFmXh1nNnkCGkG0fPOy4jmFBkiz2Oc5iCd0vvGi0NgDV5Vw5GKc5o+AGKaHbEhQ0GxEgAUaSz4fBSYgFaA0Uz+FeVM/PJ8ZvFETD4fbPedVleMGmRtpI+xzihcYHQhrUACRyw8ACxFCGtTr0doAHIEqkU94M5HgffDf9AMwpyEtYacFXATiawYC3OPmloAGA47MdwwpZQcISJGIk0LxuRM/nlPMu9fJZECmFNYwApCgsUmgtyZn8H1wW8DsI776Yx2nRk2hzpAC1sYzwH+GgPMosdjSyVI4YI9QjFSsafPvhBLCjkEkkn2GxpeABD2QO4daYH4UXCwn54cq/imYcivFUXbb950rFVvWLVc0fSTaGkOXMmSk3G7vsE3gTRNpKctfUb+nmaP4lxN3kp26wI15kqBoikHaCTplPvBL5oAF7ftUeFG8wL7iEYVxoikTpjn4+lD+qk/YE+++EINaTpfss2NNYERz5880b9BwgiLUo120EmSv/nNt+3ocMPK5y/s+vLYQt6pDbtNGQoDwENtV4PT68k7giKRZ52i0AVd9C0ciWlN4FcFGIdfzAQvD+Sk7miRfxuDDxJ1/vr9D9QEJ9MZDQuQ0wH+tZEODIaWzuXFioDl6CFOeqNkO+sl884nYlxubqxbIUeKqztTmKwe3X9Nnh6YWyeyOUuXNmzv6IGFoknrYRTfamlSfH52Klk4wDWgHJN59k4aVr6X4tQfdEMSmh2kJCF8t6JhC8IKnLBvNG3hWdp7733b7ty7qyYXJhBrVGuBRmPMGTKwkN9rw35bJv/4oS1IbJsMtS/w708vzi2SSmjgQHHGuYaZLkxh/EVoRIprJV0frm8ikRZLh20xDcjtISURthnnBuy1qb4HmRVrbH9vw8rlEzH1ADz47EzUYWu2WyQ0ziwaitvuzq7AT3y1XLPZFUNkhLxE0s+lpTIYg7MXw3AhebMpFuD9+3edrHmIX1ZRxs7I4xutms2n7NFLu3u0rz2Xf8f1Ojo6kjcj4R+gIwAyR0cHSkkk0AIQFaAMhgWfnX0J2QPneiFfUKNNAAL1wdp6SfJfnnFqEICR7c1dMbNh3cKQAUxgTdYaLQtFE7axvWc7e3eoGmygVEz8QknKSsp/kzUGy43BAY0J1wtZFL+4vwxfXICHC8VBKuzOw7kaSa49Z6LqMPbQlXw7Eou59b3AK9RNxfk57OGOqQVjHdNyPCsHdnF+LlBN5vLzidWuXlqvfW3JOI0bacBNDSJhSLMvyhz55krXiz0N4JbPBFjHefjFZ5/JUzAJS3W6dEmgi6HMpxneAZJzrrpGNyImKnsq5sUwziMhEsAGNuw5mRwyRQad/lDUoomUJEeV65rkxTedpgVDDCG9YojADAzqOaUZ7lu5ciXWH80/TT71gJpwn9fu3j1yITipuGTtcCvYc7qDma1tHVgyV7RQPGN3H7yuGhRgi0YLhjLDt1upOJ+bgS1NtAarBOIAvs3x/xsKOCaJuN9t2qDXsn7vxmJhrujYDvY3zJZj67TrOsthfgH007QhQ643GwKqaDRv6k6ivru7Zq+9dii5HdJc9igaY4BMwJ12Z2DzBYnbmxYMRRV0AIsDqTasZ57R61pdvnqkVXJ2sccSRAJznIEF4BaDI4YIwQDMNQBlANS52J7RKABa23yLrs0HDSukQnZ/u2T3dzfMb1Nr1ivW7vesOwDgw4SfEKechSXtj2gPkdR7ActwaicnZ6p5eVaw9ZghSfOGbNAbKaWS+g/PrYXSPGFi1QUeReMJN8jx4cfqVyCLWcj6PYBkfhNIVFRqL34+DQytW30bjZFAzzX04hzAriGVwD8zrGS5RAQJMgMc7DUaqnuoDXgDG+sbqo85dIYjVCUR67eRSS9cGjHSdAzUxzMFI9SuYeWsQm6CgCL4E7qwEAZm1DIMoVuNtrUbI8tmQlJrKOU2hvF/woIw5kczAVw3zZ6lMwUNzGAswbHjfKGeQ07OYJp6HbCBvYF6iuuHx51UKiRnD1oKLfD58IVjSNbRWmStMZRNJWOqFettDPVH5vH7NSgCMMpkc0rUhmW2ANxamGpa11O4vYtzleE94NR6CY8khq5VAVXU5QAcyM7x2QQ0pl8B4gIAon5hEVEXUPM4L2SvrGbE1idwBdLEKjTI1WomthLXpzvAD9ixjQAwGA4yDOcccsoA/CovLREN2aPX7kqKnoyG7Kp8LjkoQyCSkfncKBg4Gxiy8vMZcsOepEdhjdInEoxEDyhm2YhBe8slcYZc8iWgMpJpWNS8f6TXMKZgI7UIEYGhu/TIWoUBI+sREPH01UuxCP/Ot37F/vE//Hsu0MfnFWAPC7PdH1r1pmlLH8NYBI5Oni7TdI9PtSfAEr3akyefi9FdSGckn78sV9Vb/8Zv/bp97evvyOIBEfUHH35oP/zhj6zbgfHGsYT/bEA1Nv1bKo3Cxp2TleqFJeIRrQ3Y4LA/CT8Y9OlLIIDQC091rwgGEYuY8wcZPjLjGMx4v+rOwzv79ujxYxuMx2Lwx/CY6/aUfkz/WdKQbShVAj0b9X754lz7JWAraz+VyVooFrMfvf/XFvOa/fG/+G/su9/7BxZUErHz4sYFgWGHeDdfRiZyzUj5nImQ48Rn9JE/+zf8i1WUo+WOfum59XOAlH5xXvJL5tbKSJPFxcNy+8D8LMVnKRq7GDWYb6qn5b9hWfjtr/6fH9q//dP/wT75+DOLJhKWKeVF2aQoYDPQoqJAU7qPox9TIIGy4rPFz/MH/Xbv7j3rdLvyvYL94YFUv1zIdLqYI0mhr4aQpujk7FwFkfPZ4XAKiGrcbLcFXlA0Il2QOSKN4GgsU3Y+I+8FGd/W5obMMJ8fvzRmEHwmmm3QYTaA8QJZSV9sJCJcnYn2xPmziHbqkS9KQjG8xFbDdCD2NiRqKwWE87BiKuwKb3TbSDvYZGjIMb0FAIS9sLa2oY2Aph0qMpu4pDCkVBqmhz55LVFkQyl1RohOdgUwlE5m5NHDIcXBmMunBRIJDAsEZMSLfxUeCoBbTKcoICmO+f3o4SNtzOXLilUuq2reAHOUwub1WnuVVPnw9YcqNF+dHMtgF++GeuNaEkUYPQAxSFqQRkl+M+oLwMBInP+GjYA/ExMFpGH4RFBQUgCiW+c6hwJ+eQ4wwaLCX0xndu/grhpGoq+ZEvJ8CmTxw1iKSFrINIVii2kT02kS7QA9OWigvlNg44VGskipRKKMycwZDw8aazHlFjN79+03ZbZbqZy5af9gaP3h3Mwb1qFL8yHj2ZnTrGNm6ltigL60/tA1lQCSpNi4HRUT3aHMepkIAXDR9JPQsoE3Cr5H19eWiDJlQR5FgmdJDRST6TEy1wAA3Y2Lxk47phrX8TbmlmfNHYsmIBavLhoxAEx8Q8SyAwiezWxzfUPMRzxHeHbxYEFWh58NUlY1AKv0SzUFyDk8/DtSwmY6rACreT653gCemt2pccSvjoku0eQwIh10zn2isQV0o8EWUO6DsUTC10CySufKDhMQBgEyg7iTVsYSVq1dq8DPFfICXSmMeE0aSpo9Pcd9PGaIjQ7JB4EiAiCC9+bWHtKfqXwzYPedXpRFW//2N78t4P345TN78sWnVrk8t9dff6BmHsBaniH+kMAyCmQOWkAoQGaSPHkODg73xTwLBwKSI0yGI2vV6zbo9cUgYq+hoYZJVbm8VAMQTqZ0rZE30nByTQ/29y3DGolEJGsjqYd9iecCzzR8A2lwkHAo6TEQEGOncVNXMwBLxBtAJpz58tmgmdff1ZtqgNlTPvz4E9vY3bF0MmrxMJmHHsmpZzOkeWPtLbBmomG/HR2UbGcjYVdXxxYLLcwzG1r59JX18INDThIJKxAA0Bn5D8wspF8834CJeL6wbpCinJ7jmdaXIXUqEdFkFMAQ83aOGe4N+yEyihH+ZRQoi6VYnrlCSaarveHky3hwJtzddt22Nkr24O6hTbpdG3TxacSXgzVcEaAaCEYFqiLLwJdswnQ1VbCHb75rfpp4TY57Ar7//f/157ZeWlfM+/nZhaQ+7LPcAwpK5yXpV/MKsMg+C9OU6wCwBZMWI9tUOm7v/eq3dX8olBM0G6s9iPWPYT/MZCUEIr8bkYYask67ZqNhW+APz/jFZcUmC6Qrc5f+2mro5wF8w8ih4ATkJB3xs88/044DYFPIr8kAH0kSzbU/ENEZiqSJZzlKyu0E0HeosA08qVhryKaRXyLfIG2L9d1okOiZtnw2Kd+2SrlsmUxBpsiwjQArkJBlcxkxwZQI125b9aqsBKZMJq4UK5LXeA6KuQ2d+6dnL63XbdpiNpK899133rIhbNSL8pcyZoA8wAQnmwjoPbr0w2vtiZw57K18jWvCz33z8ZtKZYIZy16K5BivKK47tgbUIe+8/bYAdcz1uZ40MoB18WTOmp2RxdNFa7SHtrN/xzLppJ5Lzn4AZO2DAcyRO9ormf5HV/ukkpuQugm4dYbwnMPsa0oaReZPwxUKSk5C7XGbdng71GNfYzjEzQTEo4m4NbKmMYtFHfsMf8XT01N5jPLfjdq1DbvXtlz0rVSMWywGEw8uBx5lHj1/5cq5NWiGMIwnHS8csr39Xe3V1ErtZksDhmwqJ6Y5Z9xV7czSWQYfmHaPNXACxPR4AeTdMGexIAAhb9OBa8wBeRg4cJ9gpyPvxr+83R3bbOGzq5uGtQekmE7VVMLeTcWTYuEzgKQp7Q76NkWKMltaLBS2nDxao9oXkZAtbaKfz2dgn2VvRsYHM/PxV75mzd5UErDNrR3JJZHiw3iTPYXCjJwVh8At1rek4FMB0L2BGxqxxmFwzZdT8yzwlOzZsHtj8bDHIsGF9bo0vR3b3CgKVGBN39RYD0PVwhcXl3Z2VpGZMyxXgiXiceo8s1IuLcAuEo7LR+rps2Mbj5dKNYUh+vL4TD5Rne5AAwLMuv2hkOTvnCFKuVyd59QQPGucKYSuAPyQSOf1wspBfo4BtAslSaWRoE3NNxtYu1Y233Rom9mgbRcSFlhO5BvIUCeSSCvAIxTB39UjUI3aECZ3KpMRWEnd9uTJM7HKkImSfg6DBoNumGTpVE5MCvZ6xpDHr46tO+jpTE5mC6rbASdVAywBLhkGxwVMXNUqVlpLWzSBsoI9eG5X5ZYt5gHtZwyPkfSJBbp0SaWJSNBKhZRS33z+qY2GHUnNaXhhyyP5xMIEtkcTUCgSs2wsbvFgSD5T1fqNnVYq1mRIjUSWVGAfQRB+XVuGDqgpAPBmC4/Aoul4aP1ex6bDvm1tkjo6UQJ2MpGWVyQ9DUbfGKdf1xqWShUsn1u3cvXCFgGz7Z1dAVyvTk9Uv8Byql5di3kOk5uzLBr22UapYLlsxtqNa2vUqkqrY29wEmWPnge8h0nlBgTmdaj1ady4X7FUyvKlNdvY2la/hvco6gcUCV2la/N8T1XvpxMJu3/n0NJJhmMe67UbOusAJvBAYu+hxgG8UrCFB8uPVZAGCbd4Uq2ybcSOpF6cz+Uv6gv6xWbmnOD64rEGAwrrAEBMggWc7NR9H3sgtTO1IoFeDNKT8YjOsGjIZ1ulvI26bTs82LNcKW+z2VK1H35U7L30XNiJyNPY53oiABJ6IuwE1NHC3Boii3XSWCSHWNPAJIfowP0g4Eu2LYaVwdBgLPO+8BCjVqYuhzAxQoq8XEr2+8ajI/vG194RGw9WExJjpLD4AlKjjmYLl07N2vb7VSvAPsMepzcc2quTUwWzUUfDgocccXF6bk+ffGZHd/fs6O6OffH0EyWX42t5fn5lQV/GfB6XMEndAPMPVh6gq/kWUhRl8mkrlfJi5gH2sic+e3Zs77//kWrBXK4kdQH7KWxKGhv8ppFy4h98eLCvIK9XJ68E8DGEhiGowbsP83/HtGdAgzqIIaFC0Dacjx1/BwDrA8jz+nQ+QGD48Qc/sUTI7I//5R/aP/7ed80fDtscMBKSzUqO4syUnDRRZAglJjqlmWSINJcrwNKxuX5mu5S980tZ4i8OEvVzeCeDm7Pl7QPhUsacefztQ+AMBoFKHeVUD41noQYEBBUvmIA3aH/5Fz+wf/Mn/739+MOfWCwZtxkR8zSk8biMRtnUYaOINQNtGVR94BpNxXxDTV0iyVqT1xGLHy8a/j0THXw2EjHH0lCqHe54yIuQvK2kk0w6iKt/9uKF6Nq8R5eu4xFNF/YERSyPO/IkXncuM1eSvQqKswYM4OvtblvUV/JqEVsAACAASURBVJL9xrOxCmMSH/DyYdODRQBCT3KHiiDSGjShdRJA/o0aGHTZ05E8V2Cl0QxTBDCVBsSTD9ECU/6pNjKZW3Z7q+mzA4JotJg0w/ZyE9yRPF6QMCpVTkBYyNqtriZSgFMwoZhS7+5tyXweoAlJIZMPJhQYP/e6LRXfsN9ofCkseb+Ac0w+ncEyfmFJRcYiRQDd5z0iveLQBEzhM/sC0ENnAtzY2GEO8ffQtWluQdSh1WI2zs9weuipCh1oqhyuSCN5xm5TMGA0JOPOXBMgjgn14e4deWIxxVeYgabZgDNBHVxbOzs2mU8li5iNJ5pE7Gxt6R5RJAH8cG+giDMJr1YvBbgBvtFs0FTfv3dfMic8cH7jN94To+XquqKpzdPnJ9YbzCyWyIpSTGGNESWspFAgakFfyDy+hRWKBA/gERAT24ai21HXSSCiIYU1gaG489+hGM5mkgLYaCpIduHewNLg2gLgsc5o8HneeSY4rMQGJKESc3e4BQG/kpkU1axIZkDfkLV7XcmjMiSV4T/X7dp6seSMNSekiLlElngsYoNex8k9kglNVDhsudbIx5T+RVCqonddipQ8NwDHAH4Br2dIaJlCAYLDqmJi5KRwPMdKUeF+k/AcCtoco3gYl1PCDQIqrgA6mf6z9bCeaBoxH0aCBaCFTC8UpfBxRvH47dAQ9ns9rWHSJwFTkD/S9DNpxueJPQtZJvIRQHHYfrVGQ1O2/d0D7RUkXX3ykw+s1azZV3/lHWeiWiAJJiQ2kXT+0v779SyzfwFyMjk9OrojcAs2w6iHVKht3VbHLs8vlPDDL/Yyvk9rBzkMnj1DZx4OIM363N7ZEsWbopt7y4QcsIlGGekQ+y7XAZCfab1CKWi6aYCDsGHaWrvUZIDqt9dfzK5GS+uMIvqiXNZ+3azX7OGDu5oajkek3CIRTUqeR5MQjfjNM6na/kbEPvjRXxhhgoBJME+RliOvhZmi0A5S46b4JkXs9PREezL36PjVidYek0CYCExpAeyQUdFssKfy2ZAdwAxs1Bs2M5/l1zYM8R5gznKOB0bOekMGJzCFTMV646Zmk3Ff0sT1Ys4C84XFQrASBvLAAcSABQljoVZvrZKOAiqmotk1y23sWDybsx4yIFJY2y3783/372xvd98uzspWvryyRCyp/ZdCmecclhLPPGsYNiWAPRKafr+nQhcAkmfi/oO79vbbjw2jHwYwnKdOeu78tGjIxJIiLEVsrolS1xbLsbVayMBdgi4MAQzjWeNI4jCi5dljn6WxSiTTYhjsHx6oAMcnDFbs9vaujNhJS/P6wmJVEnk/GE7FWiRUQGeln3ABJMlZSaw78u6J6NnivcOEROLBYKuYz+h5efHihaTsNB/bewf28aef6uxGEgWAC7tRpucj0m+X8qBhj8Hzhsmwj7S3dNJ6/bbSLWNRBgw5e+PRa9ozSet7/uKlGon10ppFg14x8pDnYb7NHvX5518I2KKhgx3C+c2EvnpVdRI+JGj4ha1j5k1oTUfr8qpS1bT44aNHVrup6lo+fvyGFUpF6/T6dnZxZZ3+1ILRlK1t7ivQgGEJXkjUSrC7SW8luTIUdA0vZxRjZfZp7hPrgfOcholkq4jWIk8z0u2Vh5R8tlYJr/IPZcgzEqAFI5h9iu+HGcaQjH2Xr1G4c+6wpyp4hpRlLAgSCflOSpJYR8pMcAT7NuyppUApmsnegDP+RixQ9mTOTM5ankdYptRDQV9ADcpNta5wGGqPdIZwELM0KWthQkkIkiEIwCXtIjvn/Loql51Ppi8gaTbvD+YIgD3rrNWB+Ri16cJvjRYSG2cELLY4AAOyQLx4SOGFvY7kPhSy7bU11QBIjmEqDoYde3X8zHZ2NqyAV9yQfc9vtUbbwomMHdx7aL5I0tq9oZgWDDRphDgjb+tcEmRhoekMwxMM71FCeUjEVc3r1AqwkwG18TjyLqc27DcsGlqa3zOyQbdmwQDS7pKNR32rXl5qLwDo3d3fl5H7y5dnqtMeP35sW1sFu7g4sbOzFxb0BmRBwT6KHw3MiXIFYAoAKidwmnqiWkWuS+Jk0LZ3dwXuvzo9s8vLK0nz2Ithf7mh6ETDBs4IhcgMSdMliZa9tKOajPoBttl81LNE0GsGe3w6tITfLOQ1S8SDdnDnwLLFojW7+DPCKvVbuzdQHSs293RmkTgyPt5fTd5qnF3JZMT6vZaGralkVvL6VDKjM6DLEOnVsSSbeCgiR6NGwXeTwXM0ylCW1OSA9tHesGPZfMIiEb/1SVusdez6CjZoUkyPaIJ0RZrvKxsPhlbI5sXGCfjM4gmkrtSKbo1g8dBq9+WZhUcu4QvsA/FIzMIer2UTSQ0mzi8vrdHtmg+LiXBMNhMM8lkv7Esw/Bnux2AhSu4VkLyLQQGsxRL+m36PXZQvBfjB6oFlB4NLoMmEpNWs7e8fqWal59jc2lSaH6A+3wcTkoKDeh7GFnYty/lQgSWw6zHrrlyc2cUZsvHZyjvRDT2RCm9vbWngx39jucFzsL65aZl8wRKpjBgy6xtbGvizsasnQobMfgTDvVq1fCZl9w73FR7AYAGPK4b47FMMjhkqcs3F2qcu8nkFXjn6A0N3wHfOSJIlnUceg0kG/yEsIwZ9DSfajY4FWH+zhQBbwC2AXj3XHpiUt+C/R9cFj9LtzQ0rFXKS8McjQeu36koVfOuNhwJf8H/kXOAZo+/DjoP9HxAPsJ566TaQjD6As5kaFBYi9XlvSNjEUL6gGrSMx6ojYNfyLDlfYudFfXV1pT6X68K+z3m+s7Zhb73xSOEG1C6cmew1l1cVu4at5Q0IOAY4my6WqtuUjup1wxCAVGo/hi3VmrP4EVjjQ3kU11D27PSVhumxmN+Gw45sKwBSRwMYtnHL50oKr6G2lL+Xz+zgEBA1Zpl8RmAYag7qf2p29r7j41N78fyVjYbI5/GUnKvfpZcADGRYy3Wj7+V7IS6Uy2XVRLDR8OFk2CBQN5a0y8qV+gIYZL0eaekxfR9DY2onUqnZ44vrG7a5syPA+6//8q8sHvbbH/2z37PvfRfmVkjyWiVnsnutFGf0KOAArk9xWIW8woVxLfV3YhAK9FqpTMxjvwS3fg6A0i/SS44aF8tbo7Xb93XL1rr13tJDzEOl58UVIMoeXBnP46fw/g8/tD/6w39pz568MH/Eb8sAVFp0+WEVijTqv/LVr6nJwq/DNaCOhgl7hEadgjMSg801F/uHQ+66WtMUgQeUg42iDPYIzCQa4luTZRpo0HoO9ZOTE6HMPOfJeEzAFoctrCV03dC+Kd4pUuiwc6m0ks/YsM7Py/pcaJxBuFkXyOdgyuA7QdEMrZLEFJpmJqeT0UR6f2iyXCo0/yqM2Ph9Puv22zJlh9UESMTng82mWHCjKMZzZawJMxMapu0PH772ZWHOZkXDcPz8lTOvhWkTdrIIWAPE7JIkWavV1ehiik96DAbcsIiYbtBUcYAwrYA5FwmzOSIdYyP1ic7M1ymUb+8rnw+ALpvLq3nCRJYNks/GdVZhqOK9LYoyhBuM4pnkyJB15SFRKOArxRQU3y0H9nGdJHWTSa5fU0emkhQPmhqtjHKdPA5wriUwpNfBLyJh+/sHdnFxIdAOwBDGFtITfJigrwL+FHJ5TRhIPsE7h+cNMI3JmUCC4ciOT16qKKCpms9cBPL+7p6+Vr44tXwuaf/oH/2OgCcOpJ/+9JmNpx5LZYpij8FMJLGuXL5w3mLzhdg7gFTIKWBuQTFns0WyisdZuXypgpPnGL8Vx3hBRusVAwaABuCE60LDpQI1mRDVHGNngBQYCDyT0pV78P2gACDNMaBJiPZ4DIopPDBwJglqPLY8jKdgwIbECycTem3JSvsUT3lRjJEjMtVlkiy5JT5bmLojtxnTdLkUIaUQrtIjeW136Domle4/oKfXMQZuQXMn2WVyt5qqgPeQxkoy0mxhGXxR5oQ1uSQ9QF/89DCRZ7oFGEMhCmuOiTqFMmuSIoPih2vCfZ5OFpoywQzktWAFkRo3nU/1DNPEAfZyP0j3lAxlScoZjI+GffDjH1q7WbPHbzwSywkJAwlqvA73jUMaia4aSgqZMWyBqQBs5MD4lpEURuJgs4apLBHjyPvwdXHrB0YehROcTFhzyL47rZamrxiP81mQXssnYjpVfDclJzswexh7nP5ujLcZspSI9hSkYhQhyDfrjRsVM0gAtF4XJrkh6VysNdgnwxEysZ7MtmkoaVyRzsC+A0BpVC9srZiyhNUtuqxZLIa8raE1+fLlK3vrna9atz9SZDXFJBPGfmtsG+sFPYdHdw4EuFJ8sA9zP9hDFZVeLNrTL15YRTLfqfaMrc0tFVDHJ6cy4PWHYxZJpi2bz1ijda1ghepNS74NkVhSUu7Tk1fyp9pcK9rh/p4tBn2bDWAChiy0kjHhLwJgXy5XdG1K6yUrbGxYML1ulzct/YwEjJP5Qila3DsYURgOw1RA+gNT4erqWnJrDgf2KjXtmLjid5VOCQA+L1fEqtvYWLM33niotEmKWmS6brruku449zDx5Tln3wHIuqlVbDolLATWlJPjsee6VNChfg6SaRqns/PTVTCIM1Y+Oy87TzkLyPMNEAuGU8AX1hTW5wsLPKbRBWDEW3Ey414k1QCOhx1LJACxh5IxUNCyd9GEsiczMYXlGQn77XB/XwxrTdwneP8VlAqZyaUslU6roSE1liKdwROSw3arpmsAa2YD0JJzWMEKGEu37O6dPQFn+M5gbkYDwr5O2lWcMJmQa6hq9WuxCB48uC+fw3y+aP3eUJN6pN402dXqtUso9MHuBXhxRs8U2TRaJ6T9BcKWynBfB1rHDx89sGKR1Mm2ff7khaRzmzuHdnj0UBIxGj4GUvhCMs3mdWfzsQp5GE/UFaPB2AH3AZ8YNhTqkoX4/RomuEmzM6OHrYd8h2vLq3O+c45w5snzibNQ4Rh4GiJfxHfGSWdYIwLuPKT8jVyKr9dr6VRacpFuq2mNRsUuLzGXPzYfJtjxpNVvmm5IN+zIzBz2N3ujM7Of6TnjDAKUmwwmkhXiXVavNXRu6TxYmN05OJQENxBgcBlWNDz1kmwIaI4XHtVb1Hr85pojJ6dxvG62LRBOWLszVMBBq82g06/wIa6php0Y5vP5AYCRvZEUF43awe62Y9+HwrIAgAkxHcMKx+NrKRN89db+qE0taP5owkZLn7V6fXvrnbdsZ2fLbAkbDjmda4jmw6lYmZS2DF+5/gw8eP+6xn5ngs05RH2BPyRMlvEI8GFo4cDcZuOmLac9i4UB08NK98WWg7AYPBSTqZxdVwFFWpKB7+1v2njUsbLAiard1PBTitjB4R3b2TtUM4tnUCyJh1RWrLgvnj63fnek+4UMDu9T1vjTp8+Uqiwf3NlCQAisDIaJSIpIjOZP/NbwZWSoxPO1vb2lPf/85QvbKKQtFfHb4KZiiYBZIRXT/RVTlMHAfGHlSs083rAGfSQ4UiOyX+7uHejMIbwB0JFzyeudy3OKfRNw6+qqpnMCVglgA7J6wB4sPrzekP53uVJW3TGbU++nlWDIPXA1dNQy2aSl03mbTZZWvqhoSMagN56Km8eH3HIoL7hCNmej/lDG54BY+EnCIuNetts9gYIo9CF2pNJh29neseVkbteXlzbFDzWAr+9cMnCGrzBdAVhSSbe2GEACRGA90hvNLEE9RzJnIOjMwkmK9GJpQspmU0M2rhPALymeAOOwlJCcZrLIs6m1b7RuSqSAh8PWAoTvYpfi1hTPprw2+w0pUthD04mk/GU5Wxg6yiKFNFXhDnNZTlArwmRElg/l4PDOXbv32kPb2dtXqh1MVaVKqA5zNhPsJxRimMbvba7b7vam2WxifewTkGYrmQ7GeFDKAHx8qQHZz52JM7UgQUuQDLzaxznbb3siJK0MPxhIw+bEdL7fHUg+j2MSwT2DMSmuSzG8YVuxt9Hn8Gzhk3rb83GvkpGQQK0f//UPrJhL24O7dzTUYvgvFQFerC5DT0M/6kV6R4b97HU8Y6Ti8oxzr1grHl/IhjCPez3513L2upCyiC0XXhuN8YQFIEbiF9EgTT7SHhNBgwHEt77yth3t70mSP+j2LJNJq6cisIjkU38kqrVF88SgjuErZz29J1/D4gGgSLL/CQPOkQLbGLRmMwX5ZwKqkU5cr2MMP5BxO3YM7NPZVFqBTgw2qO0ZxtP37e3vyN8OhtRHH32kOphnDn9gmJP0Gigs8DxEqZRMZlTrsMbpp1FgQQSgRmKAiQqG/RHCAB54eI/BtE7EUlo3sviZzCyTzev1YJ/eNJorz8qAwiAGk5klMym7c++eBog//fRz2y6m7A9+/7+wv/87v+3uz2ImZqDSil3r4ABJ9ZvSH36ZjHjL6vrSHuBLMAwjO7Pc4S9lib9IWNTf+nvp107luaUkHrqg1a9bgOtv/knzB8XZgaPue2Qwv/DZj37wgf3xv/pTe/LFM7PA0naPMKt0NNcXL4/VFD547ZGYEmiZ2fi2t3bUwGDU6wwGF5pyKUZYSTYkwMB+wqQ1Jjo+8hYKSB5mNmx+AQ4UCllNLSpXxCPD9vI6qiOJadGoklyQnkmehdyR6OIlk8+AbW9uOWmfDgln6kwqi+RzhaxM92RA30Nu42Rtve5A0xjAO4poGhoMnrkua8WiNjo2TBreXD4jIIf3rwXpRfYR088bwCwhfavd0eHF5sE1o/llIq8preKI8zICpVjnMKAAZJoO+4vCh8YZQ/ZBD6p0yKazpcxzSULD7F7vf+I2nAaa9/HQ0qm4KMMUOfzmvjLlofnnWWAD4bNRPHCvAJKcIbjzNnJeX1MnQyTtUo3bdAV+OaNZbSwy3wR0cDI1ANJ8PiPmCM03hyTTcCZ/SFu4toq3D4Ysja8JUdrLhfU7xHT7RMk9unsk+SCNDw06MiyKe6i8TI6gvEKRhk0H84f3jhSFZ5J7xoSFw5hmDeo9v+8d3ZGMCSNtJru1asXG465973v/id27e6DJixdT3IXP5gvCDgJ2U6/b+cW5Jh5K/5szEfbaVeVKMiYKeYpJwCPSnBLJmOQwNE/FwppYDKTiAEISZZ+IRfUMiMXEZNkAxRx1m8/Pc4HBJQAGckfYYKkMjSPyiqUOYBflDGBKgaInTpMymqxbkAnvmmQsKsYE0dMwD3hGlegp4MoVLTJDxqMEWSoIHK8NDV/MLVOxwv9mkkzhoNdnbWmNOd8GujAaM9H5F6bJLvdBSZEek+REQz/5G8TkJcCUU7JF9hya6sXS6qt7SBOkgoyUmglNP8a0XoFJ/ByeZaZ1uBfQANCgu1RCF/NK/cahqFhvP6xODH9HAqoBf4eDrn3w/l9Jjvqr733LMqm0FQpFS2Wzek+A0cgRNMEaYAAK25L1O7evfe2rjklKuiQR1JiQXrNf9AQyAnryeQCBATcAt1R0wQSBFTCZyDfn4OBATAoYCkxbkVkPKBxhtEVjKhbwJATkp3iTv104pDVHc0oaa6VyZbPlVN4KJJQytSNum6Ye8AP2F/tqH9bMeCC/MMzOw+GYJoNIiZBXeGY9K2aiNqh8bAlPTX5hMP0A2DA8xSi52R3Y+WXVcsWS2DuzIcW2X15i0NZhCPB5ecbkB4bUpIqcjCkwDImkPXz4uibH1Ur1S0Pnerur120PxrZ3Z89a3bolkhkxCAYwzJodgSr4mnSaMEvHtrO1YXe2Nm0xGlrAR8po1pKxmAYIfH6KrOp1VYbEyB8mgYRNPAHzBEL24NFjAW+ffPwTsQF5Q85jA5layto9JyFnjVJ4UvBRJAPgUuwB/HAWIIfFRwbG1uHhnq4Xa4y1zp5LQ8k+zx7YGyBxH4utwoQV76nJpGu9bl3pqkxFeU2ab4Y1AKTIh09OX9mjNx5pIv/hTz7WWiDJk3u3ubZtlXPOurkl4sgONuyjjz7FnU1gKg0DBbL2BL9ZlDWAX9ECMN10ZjrAZK70JSeb90qCS7MIW41BCCzAdCorBgf/ny1k1VSzXpkq1645a4iQL4nFCVMFb0aAH8Ax2AUMBmQrvJypicpnUwIsaBJhBrGeSd2lEdksleRzU6mUFQRCE/D555/bxsa27e8dWbOBpcGlEpkOD4/090iRCN1ggMN+xl6Fh1e97lLdIvGomGYMEpA20RQwuECKFAzHrLi2bZl8yR689rpYSIB+nIPsL+zPShkMUGDjJThUY0DTp88Ei1Gsd0BpNzbGKxHwhPvIwwOwzvVVMEogoAGJvBIx2+1z5jkQi+eGc4a9XQYRKsTcRNoxdN1zhdSR/QSfNGSe3e6NlS+OV6lifqtVXUox/o8kG8NeweGYtcovGmIkhLXqjU1HM/MuSUFdt0YdxqtLt2VvICQAZgyyunt3d21zsyhgH5kfQBZNGUAOg0A3sMKawXk3wvxpdQG0wjIU7/eRd4bEwpRp/gKQCbbHWPUFfkSEpsCKLRYwzE6Kic9VxS4iEvRYNpOQn1aVfQ9JUyhtha19S+ZL5o3ErdXr2b0H9y2ZwgvHpRhTW3G9w17Yd04GxjXlzGZvBOSlHhQTA//BcFhMEs5ZhjvdbsNiMZ/FI2aJqMfmo6Y1a+cWjzAcCmoQBeAciyZlAH388lTgz7vvvmmFQsoG/ZYY7ZXLtvX7yDSXYl3gi0aaJGAR8r98sSSw4/TsQuEHh4d37NXxK0kdqQcYAlOfUwsWcwTSZMTmGE5GdnPTEVgk7YXfJ18eDi9CSKhhCbcBxMgkIrZZSFoqtLS1TMSSkSDSBqtc1RTAMVWaaNjy+ZKGSrwf9hxqTRjz3OMf/eh9ve729rZ83iIhV6cjVYWZS0MPyAiIh/cgXmTn5+fm8eLHuxB7ic/AoJPvIeCBdYEZPMb2PBhBf1TyQGSE1NadPjYkbT0fnMWwee7fuWfXlSs7OznRwIE6kntLbcKgAikwiWsA0wwecmIpBu3y7MwaNdgt1EMRmbBjy4FPFvUDNRCG4AwlYbhcXd/Y2UVN8nYkdFtbO5ZNJaxLaM+4L+9BGIfX1RsN5xi6Uq9xjxlGYA80mS7FTCd9FPUKgz6uJQEV+XxBdS4yZoaV2K94PaTNMrgM6PsCHq/lYe7GGW7BlGNITao4Q+agrDZgutcbDSuW1u3O3XsY7FmxuCbglPoCxo0caz3UfzPHRh4O9FkOdrcsFYvYAm/IQc+WcxeiwVnNXglQxPOg+m4VJsR15nU5j0VIgKmqAaRLYaTfowdkgKl+q4qE2qPnAuZWvdWRdJmzjGEm+6nq4vFYICA11sHensWxpjBA1KSdvHgmm4S1Qs7Wi3mdpXgPAvaHYzAwl5IXAsAALDIEqku+dy5mVgTriUjUmf3ftMzjD4u5xf5A0iPnDhAZsmUpLwY983A/fPSYISUc3z06svFkaK+OjzVA3VnLWSyMNyXDDxQLKAe69vzFsfVGyPdC5iOBHFsZGIxen0AxWL/yRWTAgHcd1gxTQmAWUivwvQTEXNea8tijp4zHwwL4gt6l/Ni67Zb54L57ZnZwsKME4fv3DmU7wDU8PTu1izLDj4qeD86TbmfFDONsW7jzjPft87AeEqp1qAuo4agRqGNdvz6QTQ1yUXyhURXIAzOMrUxEez7DS6TA5+Ur9XkAxheXl+rJv3h6bH2CAygj6DeE0i+tmIraP/+D37fv/sO/J+YW4zWnCUPl455XefyunisRcW7lh7C2Vv32LY7xpb+412vZX6Yl/q3jSb9QL4gs8faG3z4UilsWuOGADAfE8wA5o3CYHg7YYkKGX0PQ/s//48/sf/1f/jfpZEOxoBU3SZOIq0g4O7/QhIemFjNMGjN0vZqYweBgyCZvLIyOvdbDvwJfGxlW+yU14DeLkE1Q0zSQbuRPovF7RNHF84lX4+DA5P4b3/ymNq4nX3yuDU7JdT2izYn7pmFeiNK6s72t4pINFzq9Upkwa0c+4ONa8N4jlk9mZTwNU+LZs5dqyAGnAB4UDyyWitMaO8r7QosfY0/AHybCbMr4v+zu7qoJpQmgmYT5RfQs4B/XGRNoJdHJ2BEWnFvQyMqQkTHh4TgCXKDR5qCX2SXGkOOpItqZiMWTbCJOww3AIlnbjIkLTVhvRV13Jpxcf6LXkYZy3ShwaQ7YsGjCivmCmnl+Js0+VSAsOU0O8NKAZpqISXJavaqtDOcxE27L5F7R8t2WBUOkwoTEZOK+A2g2WyQ9jVaST6QsC+m/Aaagf0OZxfw8FIq5oIAYPycnaeugD3hEchxx9mkZiyLhWCuVtAHTGHJ/2IABP66ur2V6yzNA+hVpJkzE+Rl4+pAUhTcS1PKTk6eK4P3aV9+yw/0NSThHY+St+BK5uGMmELl8VkwbAAToyM0bkk0mKmAAV0jTgqEQiUc0ueGQYNLKPWF6ms3RdI+dNxx6fiU4ea3eqEnahGlxNp3XwbKzs6P1ByMMSSKAgRi3TKIBTgIYp/cUoMBrsYSz+ZxAPfxzuP98EdPrTudGEkqebwUBYMTNQR8JWzaTdSbk/sAK6KKpc/IMrietGv+bQp+JPkCUuHywmuRRgP8zEg6YU/jNUOy7qQ3rH7CHKTiGnLdmokrFsoAOdBIM09mMmFysMSZueNIFlRjmpjewNwEpuS6icFOMrGTK/DyuCz8fxpuCHIhNJ2ULOSRg9nyiopCzFJYO1wb/ih9/8AO7qpzbO++8pee+SFOdTAjcpvCkESI1j9fm+ZI015b2+M03BJ7BAiQlElnWfIKZPIW3k1mzF3B9YUkIYBULIWgLDL67BCs0bW9v30mQFRgQ0hQ/yPR8aWK0ssYpSAFU2aslW1Ux5+QAvfZAzTyeKyQ+9oc9xyLt9uzggKlmwKYTJ2si6ADTeNYiTBNNX5c+83vMwhji9m5sMmhY7+IjG9efSe4MCH5DctB4Bj1Xsc+XTPK9XAWv4ugP9g4k7UZKgZxI/myzhWjweAMyjf34459apzW0aMwlJJbW1u36qiLZKAVeivw+lgAAIABJREFUpXqtz3x109SzEoqFJUtcmF8NkOSTEUIzzFqNplKV7hzu25sP7tlyNhZgEgr6LJtK6d6vl7a0n1FIMiTo4suXXbdgPGWhSMI6pPdNp/bhB6Qw+cW4Y/CArFVSidnUSStFg2d6DQNxLmCLvV8SMkPW3tUzg4E6+xv7HXsUHoIUhuzfSBfZM5BKsC677bZlEi4BK+jH7ByZS1XTeICXfrcn70D2WNheeOsU1ooycP/0s8/F6sMXb2d3z0aDmV1dVLXXALJjHPwEVnUgbLt7h9Zs9xWKQWGZKWRtMhsLyKQpevcrb4qVd3Fxrj2Tgptnkedpc3tD02k+8ycff6I9GU86XdNQwHJFZEcYWEflQUjTzfkAc0tJcO2GmYe9zTSQ2tnZ1h7z/NkzG/a7trWxZpukxSZjls+k1cwiT5W3oBJXI1bCkH/St8vLc03mSbWKRvGQ81s+v26T8ULsNBi6nKusNbwfae5uE14BCcRyDuFp17eNrQ2FhnCWsC5Zp3uHR5J6Ip0jQdPjC9jWzp6AM/yPkNDkCwQo4DPF1/w6HwkAgU0VjgRUE4i1G4ShQKPk2HrUTjwrNHykcdIUcsbzOZk4I/vmF6xAzjrX8ACGueEiP4tGm39/68nJ3syeD7jlmPYLnWsAXNPpYDWsGast6Pfa9uLFE030FzBMfEif2gIreW0k3JytSFtIOcRkmOtFY8f731pfl79QGxmQd2H37h3YWgnwH/khjMnYKsX0RrIWQEQaXtjyXDckWQAm1zSRBhAYtvJV1XKFoljigHqA/DAmYHvOkcB7YOXFLZmKK8mL9V7IZewr7zy2cMDsiueBcJYeZ9zSgpG0pYub1hpMbOvOXe2fDAyyubQFgtSb7McwFH3mkb8rwzoHVt9O+zkz2O85i/mT9Y4lBswR/KEy2YTY3bk0SalzW05atpx2LZ3gfBhpeEeNmM2W7PT0wq4uqzqf2aNIBgW8xgJhsYANNhaQVSiuSaJ0flGxJ8+em8cfsM2tXZ0Vn3/21MKhmNKcWY8X52d2dHRoZWTvPp/du3NXNQ/ea9cNzKaR2cO+xDs1ZtE44QEze/byqQzUPcuQFQsb1mg1ZcztW4wt4p1a0DOx5XRk8/HEbmodMUrw3lkrrdvh4a7OWjwAAYllI+AP6H6x37z22gMNlmNhr0WDHifDw4Ox2VVj2xtPzI/cGeVBt6O6PpHMK7CBJHD5zM2WYnoJ6JnNbTDsWioTk79bPIRsMCJ2PV647W7Tzi7PtG8rcTGZsoPdPatcXMhiAbYmXFaFLiUSOrvwIMOnazwD5O3pXMIbrk5jzrkXjrikTLz1UmkN56fQnJYL21wrWCoZVz1DgmK11rKLq5p1eiPteyREk9QLAx6glqEYskJqOmoiknVL62safgD2bW7synLkk598qvXBnsSwlroASwSGzcj/eV+ql7MxAciwVLGqiEcSVioUbD7DZ7dpPh9SQJPfG9vIwf6h2Dhn5Ut77eEje+87v2ZPnr7Qs3Z4dFcyZgaG4zmgdV/A1giPu1FfDCgCWtgnbDmz5WxqSxzKARgYfmOm3qG2hRzoF0mA2k0gPjUNGAXAGUQE/enSSNkn6f+G7CECSdkXPeYJBM0XxCu1J2N5aoJsNu8GAexn47HW+cZa0V5//SGX03yepXVbDRv1exbwLKWyyGDMj/KGdNRgQP1nl/6H8I3RWMAsoBzyWFja1zc3Vlhbt42dPXv68sz647nNzG+XFWT4XitkMxajZ/EurXZVNb+H4etYsstELGT3792xg/1teTIyjIeBCMM6Hobl75ikMMLqN3zWhVVIAsVXOB4XWM75SX/K0BfbEucN1hD4hAwPVpdSKJFB4mk2mYrdNp0urdsbqq5mgGfzsaViIYUpXJ6fWjoRtO+893V7953HVlrLmM+7sJNXL+305ERhM9RvDKeoo1FF5HNpOzw40P3it+xqhiM7fXWm9wh5Ank/0llYhKBK3FPsEli3SulkKB4ICajFAoXaFGAOlhnsRu7zYDRVrYjNwdPnz+zlyZmdVhs2mi5tvFIPopIuZRL2z//w9+23fvPXLRAJmMn+hsfvVlL+MziFgfrfJOeI3ezYFV/2LbcYB3/+krn1CwVF/e2/mWH9fKniaNW03v4EHoxbqp/+TobzyqVVA8sm7xg8jrn1H/78L+x/+h//Z/v4o08tHI/Y43cfa3GeXQAcOH8KKMmg8FCS0etzGN1KHt0Q0qXj8Tufz1k0EhFDBcCCzRAaNMAEtGsWD1MQjOZpyGUoH/CpmQLthmFDQw89lKLAGc7B1hmp8aa5oAmhkKMZJoWEIprCDXBGMgY2ymzGocMsEEzxYSpEiJvF5DcoajQTWaYQMBq4lgAoTGb5maQSwj5jKsprcc0AufhMara7XUeP7fdXU1gnOWJSQeNDYU6zy9egyyPfQ/KB8SDphny/2JhzKL/OxPTkBCYch0vAUpm4BZEfzgDu3OQVCRPXmAaD3zTmsAbarZaabMAtGmGKVBrTm8aNmoK7R3fFmqtWrzTBBkyiYeP5wFSe4hjPrUePHlnl8kryU96f/En8Xmnrt7bWZdTf6+EpxcSbeG/Yd47lhEEqB618vTI5Ozs91c+hkBHTJJ4UYEAhR1ojklCmq4BgFPVce4oBnh/AQQpAGijYVPjQxJNJgSR6JvEMSCaUtFTnkG41LBII2e7OjvzV/J6lnZ6+sEQiZN/4+jv29mMKx4hjaClViUYX5pRLG2SyQIPUbrRt0if9yiQlgB3BuoH6O1vOVLhkswUdZrW6M3iEbo+PAYfJbWytY1Ri3BnSpAVfMa6F5Ks9Ug4zangEqjUbKjZ0D5IJySbCmHF6fZrwIRfjIKdogw0RJTElhj/ayKJxUn2QwgC04Oc1tkQspnXCumXdI8KD1cBnAgjGrB7vFHmU4POEybnPJxNNDmsmbhRnzkvLhQRAy2dyg1+CCsObht4X30txibyJiQ4gOFMe7hETJQBfkliYtuLTwGdwLDXAQHw5HJPM+fql1TyMxn2BsDxTNIF4t0Dt572znnkWMb2dYuANqyYU0bQbr5lBv20ffPADOzt5ad/8xte0D9HEFtbXJbviPsAWc3LikZ4tTGRJAnr06IHWFuEAmKzSEMKiatbbao4EvAEK+jDXd2ASz0fA5xOYAquyVr3WZJ5GDyCda6TpHTJWPD7iCbG2SMkTuCe2ntf293YF/MJ2WM4cowMJMylohFBw3WRMSzPn4eAnmRNAOmydTl37BPdKMsd0xtIALf2O9ZpXFvZOrPbqQ5u0TzQAILUQdgFMJiSiNE68t2oNJuOlla9a9ne+8y3JOQEfaHyQ2sJg63cBUUJq7MsXl4aTLp8DyTB75gBJuGduu/vbas6GmDFfXVut2dGkORZPiTVJAdxuA74wQEjqZ2CcWszn7dfe+4b5vXM7O31pyWRU95CGGBPWcBhD35nOIZrIZThugUhCUgSYT/hIVS7KArnx5OC+wULBc4ZpNM2WfOVW6ZQutS6wOrvc5Juz6Ld/+7fEGtAeyTOxGhTxvNNK07hTfQ3Gjh3Sb3dsd3PNwv6FzcZtefnYYqg0LLyLmILzGVn3AOEvjl8oNpsikWkwqXOsHz4Dvj7EirNuXOJhRD4+8QSm2ntqRs4uLsWeo9HifTTqJOtF7Oho3+o3VbusXMhrjqYM6RP3HVkB0m+k98fHr2QWjZ8ZDQqM2emMQrsnUAevD1jUXEPOU0BgmrLhsCuGKIw6WGAwUQClITbfPdxTQuR8MpQkCg+larXiwkLW1mzQ57yD8dwV62gAW8PDUCliT744toCfmiFlN422JtqAgBgrA4IhCaGOuWmwVzK1b9k2ciTuwbAvCRN7Auc17CWk00gPAbVge+zs7Fs4kdJ/p1I5K5TWnbcJNYXPAcXyd/EFBLxwzt0ylxmkwFLgzFEoAT5XyJupF/BLVOhNyPmTDYc6xzRgpPRgGLViWAO8uaHiXM+0s9N1zxyAENea84G174YOcT2LXDckxuxRyFMw+D85fma12pWuozdAA0B6bttevnipiXsynrLxkGCEhIBox9qeqsFcLxXEkBAwMxuLUUjDr9AUEh1ltsz5QR3llw8ZoAK1WCwRs1Q6K2Dgo5/81IbDuQXDnMM9CyeStr65pVoHr0qeXc51Hyx20HafV7Va0OvSr5OAnfm0EQ7fadbNawsFpYQCYTFpEpmizX1hm/pC5o/EbHNrWyl/yNR4XqkhnbeXOxcAE28Hu9SnuierOpe1RF9Fk3dxWRYgjLRwf3/TAp6pjfo3Nu6R6NmzrfW8QC+sIKrVuiFMAOTivsm7dYbx+cxa7bpA8c2tA8l1Pvv8iY0mM8sV1uTzdHZREXC7ub0rOffTp88li04n2e8AayOWSkRtyJBsa0NJkzD2SPxlX8nmsU/o2vGrKwEI65vrqtFgdA36Uytf1CyVLFi2gEzdrF2rCbxIBMM2HvQtQHp0vSlg9v79AyuWspZJApAt5EPImQrTVfYS8r7xaA0hsx8NWhYL+yxfWHMMveu6XVZvbOkN2ojBzsQlQ8Jkny2p5wmZYZ2QxMhgfCBJH8PcRDJqB3f2dM3atRtLkLLM+TlzQEuz0xK7heEtZvJHB4fyYVrOSC10XroMuFiDPD/40MJChbF4Ub6wZqO98ubzCZBi/bB3Ub8iQeaM4exkILtezIoxBLOPZ3zhCdjpRdWuSfKeziQJ29ve1H6H7yFFNvuNUtyQDrI+lnPLFQrWH02skF+3SCRhT5+80Dqn/kXKSh0L0xuvQWSHKFNgCxKewK9OG8DLb+k4QwBqeAbbSGr7CkpiCIDHJOwb3gM11e7BgW3v7KsGw8vt7v37rs9TF+N8cOldWEvL6dge3j/SfrEcI/ecae1jnwCJgDMbFQ7gJoMfkp2pwVBgsN+xX+C3xesKnAPol2R47phbXo+1Olh6XNrS47eFN2QBarbZ0qYLEheRo5ImP7N8JuNew5ZWSMftzddfs/3dbQ1kAbWuLi8sGgoI5Mtl00pzVKeKty7+hFyvXl/XgUEh/lnsJSJfnF3Y8cmJbWxuWSqbt85walOSccfIXF09HkaKT8AX4Vg9gmqi5kc507yxd955w37l3Tctk45LtsjAmpoYRpPXv9C1wDPvslKz6xqplVP5N1IzpTI5hVw5QNdJ0elb2HM4b1E1IUmkTmFQzuCQFE8Y+3jQev0h5//cHQh0azfqlo6HrZRP6X1+/SuP7atfeUvpy91uXbUVvyGLFAoli8cA+sNSkmCBUcrn1afS37Oeleo7JRyoqT2ZPQr/6WIpL8Cf3ouzFXsc7ik9B/UNViJSUfgWOnNGUqIQyEF6sFd70cLrFSgnFnWna+9/+tT+9z/7c6u3BqqPqK+3Sxn7V3/0X9uv//p75gl6bC7vT4JRUFrdglkrU3msz/6GX/gtbqHJ0S3TmZXC+blY2Nr9r90en/9RYOX/8z/8j77SL//B/29XoFs9EU5Ks/MzMGshBP5WpqiHRHMt2BKApk69TCEmiY4vpLTE//Zf/6k9++K55deL9t1/8j379JOf2scff+IQ+hGpg0NNeJKpjA5DNjYKQyi+HJYUSBS4sFy++Y1vSqcM4HTy6sQV6OGoNmWm9JR9yF6cCeBSoAIeJIABwynslbA2CCb0xdKa0HtAISa5l+XLlXyEQ9mZ6FOgw+qikEIqAfMKgCCTSgngAdSguKa5QCZJMwUzh2KWeNPT81MV9Jhj0/BGgmFN2ynoMpmUDkWuHZve7s6eJrEc7EyTeW9soDTr/D30TyQYHMIUzLC/aJBo9mFjOUmlm/Ryz/DawkiU+4QJN4ygcDhlwTA+RpgpOnaNA/hMDAAAESj9pF0gJcB/iM9Gc8yLA/Dt7m7bzc21Nl8OWjYrWAccNtB5+W8VZpubzhh5OnLeY92uChMYckqHRL60YvigTYclQlPCwUQULc2QTGRJTlwsdOjDOFLCi2ixzN3EV7UQEeCBoEAUihaKGd4vssz9vX0xyfhVr9dk2spBCj3b+cph8stzwATDL1ABg18mENyrOt42o4m99fhNgWez0cA6Xab5bTvYX7d33rpru7ubekb5xf1XcIEvqNcBGPX4vbaYzG2METEJjWMnoUV6xPXhN8AqzZiYRQbw0LXhuC9w7bYBxksDkIqkNYo4ksMA9VgHsNKkOZdvC7LW5Zdm3hSbt3HxyOwAPZGpMgGrt1t6T/zye7imZn7f0mJxrj0m5zQjTKiRX1KoyhBLBRLNMb5lek4x8IetM3QeJNyDW8YhYCJrlEMXIJH3C8uv3mwKIIClAIMMM20kd+wxALn0/Wpw/cR/Y07KIWgCO2s3NTs6OtIhCfjKVBiAkNQrHVswoihglgs14zyLNL/8WwrUW+8xDmpYkzB2uA406bEQUjAnCwp4A5rm164r9tNPPrLTkxf2xhuPbEPNv9fShYIo06xJwF2XSexYV0zQiXh+++031eQhLbuuXEqOgIkzXnH8e6RsrBuYcgCexLQDPgHAkUJJ2iFr/eHDR2oMuZZMMpmyEktOwYc0BsYr3wuoLlCx33eg3pAQhoStra2LGdfAhH2J1CWhv+d5IWiBP3nvrJNwxGut5rWKWJI32ZdgRdIoeTEltrEtJz07ffJja12/khE47AKAAaUF9XvW6rZd+mE0rlhzJnDF9U1d72aj5byXPKQ34t3X17khKfh0acs5wPdQhuw8g3idBXxLW1vPCwCfLOcyEiW5LhrPyYyXRg9wKxZPr2QcLvDEJXEu7Df/7nu2uZGzSCQgLyearVazK9+pQAjpb9RGeOz5A7ZkymjIuZKa0P/wBz+wBH6JZnr/eGeRUoSElnUMk4kzgAkwoBagIX9SmLLBYkwN8+ibX/+qldbWtEfi8cc1p4Dl+7UeG3UnT/cuJZmPhyO2XshaIRu3avmltW/KNp/CQhnrmUJ2iwk5rA3AbFhX+NYw1YVUgMH+db0hZpbzgvPoPGPv54zgXOAcTiSzktsx8aWxALDL5fNiGhoBJSGKfuQtgJxpedRgLp9IwHoBXA5pWMNEmnMCEI3ij2ESQPzL46d2fXVjm5s7AnABVwD22T9guPF9gK2pFO9tYMlETgAwp+f/y957/UiaXml+J7z3ERnpfZbtqq72HNrlzHJ2dgbQ/yJABhI5blfCQtBK19K1bgQtFpAE7MxosdqZHdpms8mudmXTZ0Zmhsnw3gm/583krK7YVwQWYBKFalZlZUR83/u97znPeczy0oIkJfPpUHIT5OFKHw2HblJ4XZPU6bTM45uLMcy+y9qbTT22t3tfDBBkH5XatW1vbwpQo0Zg3zw6PtZZT2IaDSe+JYAmSMsp1jc3NtTEck6yJywtrQiYZ/jEEKM9GNvC4qqtrm9ZTJIpU5Ms7zSkrzKCF91awy72UmocGCoAdJy7POsAvM7fbmLpbNZGMsN1e9kEhhcMIYYRahRYb7CpkpKecW4BwJG6ylqXT5f8oAmmQdbcEDsknk7q3/Aaz778QqwvMbb7LatcncvbDTkNSYew7TgnYYA36g2LhKL24O5DDYQY5MlLbDCQPx9m6YAemWRcTMQ5QNZ4qoEH9Vi9TnJl19KZvIBkhkAwemAjMJRDmkidAbhFg06CpwcrBZjukailMnmtVywHsCtQXQTAkUlKnoi0iIoJhnTY77WAZ6Y012Q8rOYbj8St9S0pBwCtt+4+Mk8oZn2YLqGIznbWIM0bHnrUeqhIqXHk3+KHlemCWKiz8FYK42OqJhm/wI7qTOrN4mLORsO2lS9PrHV9bkHP2AqZuC3k05LMIdEBRIX5R3PH+QKgdXZ6qPRp9m5+AVLT4AIYYSQfjiS0H9EQL69sWC63oKFBuULABFIrAGwGXiQyp5SgB2AHAMI6cucw3lpxq1TbdnKG4sGj+on6A3B7NILp57FkMmeFxYINej1rEILk8VjUHxSoCohTv74W+MuQkGTbWBiazlxMWJdyx1ByYAv5nD1+9IbY/3gHlkunOkvDkbitrG/Z6UVZkq9kJm+RRNLOLi5srCAFnzXaIzGgYEYzNOa5owaA9VmuXFphIWs7u1sCcDrXFQv6PZKccz0B51++3rezc0I/YE2F7b2335Ykq1G71HOH5SsAF/5yADMR1r0f76KgGnZqE6T/jTYSThfSJK+oCYEO2CTMBfDhWSTZ22JR+znAwmjqseHUI38oah7q64DXNDAG0CT9j3qTNEOAFwaZF1eXYveGojF5H85nPJcMlgZii/EFWEAqKLJ+ZI7sY9hmnJwdCyBn4EBtx8Ekf2FA40TY4rGgGDhPnrwpCw+UM89fvNR5fPfeA53R1DGA9zyTjm0FI3Mi1lGv3bZmvWr39nbE2mo1auZDLjmfqleDUKBwICTU9BTUhKOxGIYAjC7QimAul9rIwBUvUeokBqucSwpCgR03mWhICpDUn3psMvdatdESK9zVxi5l2juDndUQg+rJozv25I07kgpiJ4LXJgAXw5B8LqMzi54BFh6AJrUSdSIDLd4nrK3T83MBZ+wxPHew80kzxsR+6g1Yuz+yi6uahkbUhwDSDPt887lVLs7EkMK7amkxZ7//na+LtUpfwB5KUBBrmGOAdGPODs6kTpfz3yPGNAxx9jZYjecXJdVonA1KTAX8FruX4crIuoOBXTdaWlvUXezDL1+91M/NLyxqGEzN/Or5K/vy00+tTx8b8louk7Dvffeb9vjhPSsU0qrvAJukryCkEUkrKbj0jvjH4ilIr4X3miGR92uoRj8rVnJ3cDN4d8QIfCqpM6hlAWFZg+oZbozc6WEBWrHFYXDIYIwwIa4xg2yGRDDpVMOy99U69rc//tBevD62o9MzK5VqtrVSsD/7/n9t3/72181Da0oyL77QM8fccooyZxzv1Cv/UTriDW5xC6bceou77zEr3v3gK2NWX/kbf2vIze9e6DdegW7lVPdaC/oG9RQ1Xgev82ESOwsAQbHJKF4dck8zyfSfqdzPf/ax/Xf//F/YRx//UvGuf/TH/1QABwcEhnUg5IAKsCwwDaVhANgp1yoqcKGdUsDzULFh0SggZQDI4BAB3aWZpmGH5cEvJhOwdwBgALfa/bZAKycdc0akgDFMXRIpxwDhoKbYZ0qF/5S8U9otW1lZtTBpDJORplHRSMgl8s1nMgIktpaIan7e+vqm7b86kJQKNHuI2W8mpQJ3fXNNErt+29E3AU7Y1HlNFUczCgrHWGNTZYqMySr/DVKPpxgHK02D/LHqTP1GLh7Z48zKt7d37KOPPpZJKRNzUp9gLOAhwmEGzbTdHkiKVChmbGllwQ4O9sUUoEiTH9FsaguFgqZ4gAccxPv7+5IPsZnBhMI0mWuCrMbp3PHZcgmF7NwU104/jxl+RM0DhVq1VpGkkUMmGAyLrcFaYlPGhFHm816SswC1/BbESJ3UxBuPLyZ3FPZcD64LDRr3hMMgGIvKyJsmHsN4NmAM9EnvWCouiZ3mNj28QKCSwwAaaf3B/GE6jFwoFr2ZqiudyZnJX15ciNWSSWXVDBOBjKHzoN+25eWsLRbjtrO9apmU8w+jwKBZZiCHLwMHUTgWdpLZIaxGkv7wF+oooY8GC+DWxcITjoDPiFvf+Kfxi/WhNLbBSOyMXC4tQA1vOH4OnxcWHfcBQINC9ZY5xSHjPq+j5+MZhHQO2Svvj1RAmnCuLdQzilcAVMDTRqMmuQLNCia7TCtp2s0AflzqI/8OJhTMNQAvmmsORaSyvA8mPC5owCP5E6AyU1mFyXjwz4jpeWO6R+GKtAPpKQckQChFMoU7Wn2AbJo4QDYxHpBadttWyOckMaboxRQdoJcJKVHrgCNM25kcIU2B6ULjAsDFa9BQwSal6cHPAvA0FU9YKh6TZIH7Ph4ObP/1C6tULqx0dmzLy0Wl/SGHnHhogpxpLOAWzwPXhGnd6emRDNnv3N0Ve6BZvbAq4IMPgG2mhDKAWtY0788fZJrLNL+rvY+mhGYL1hZ+P7eFT7ZQ0L1jp8X/gfh3ClMacNYya4finc/HcwhQur255Xx65KWHrwdDCACFlkUxwB4Bonf1vkulY/PMe7a3u265LMk1HTFAKCrZEwA7lhcylklGbDZo2cXxgR0entrxUcmyed5b2BqtuiSygG54H4WiCRtN8HXqyNibSRv7lHyrogQKOB8fJBzOj8NvRyenkuQ6Wn9HE/dCPmWBkE/AkCeA1yDPVFAT4sFgbG38cGawSTB3dZ49SEcwiH30xq49eLBli4sFeT1R/FBQUSFN5341IhRZyFTwVeHnIGV/+fyVnZ2c2spi0U6PDgV4IAUAyGKfB0xxJv5j51ECoICkBTq+z6/1xX7y/jtP7PEb9/X9PKcwSTljWdPj6cjKV1eu2cnn7Kp6qaZ/hmlsp23FQtpyybD12lWbTfr26uUzrXkkeaT67e7uau02Wk2lEMVTGQuGCcmY2nWjowk1DQNDleLCgmR/NOgwTo5Pzi0QjFp+YUngAlIpnhlki/1Ox66rZVtdXzabj+zw8LVSJScKA8ao3CV+8flGYyTeXn0uDXxglZIYGwoIMO22OWOD9uABssyEVcqXanLwpKEcPT45tFqtrHUYDpHK6peBcToZt2w6bgv44Cg9Fs+YBbFJGXTxjACQMRyBUczrv3z1SvvQ7u4d3WPYLTAIk2m8ibZujH4XNTxA/nhn755NhlOlqW6sb1lvNLBKvaI9D9AVaeJ4OBEoD4gpz8G56dmNprOWW1iSd5l5gxpsATDSyMDSo3FzZvxO5su+71QULuWWxp+zmvNfgwcfTU9b3lzsA4AC4VBYTQ7rGEYzZxF1hAvvQDY9VZpnIV/Q+qQBYb+nVkL+zbNP7dMfMywI2MXFlf38ww9tdW3F1lYXBWyVK+d2eXGiZhCftfr1pQA+Ju/xSFw+KflsXv+WuoLXZHjnfBZDYnWUzk7ljRUJ+GyluCxTbhLi8JACyCQJzOY07YR00OhQ97glCx2tAAAgAElEQVTQGT43a2ZxcUUSxcPTM6szdJM/TlKSNPZWzgwGWUiKvEESxWBCTDXEC3j9tr6yJBlrt1W30vmxmEMkjuJxw5AslSvY/cfvmi+atFRu0Z29GuSC9eEHeeOBNu3r/sB0pY77tSoBj57hUE3yq5evbTwZyOoBv7dQyG/xWMAuzg+t363bfNKzhWzSlopZNb4MhnpdBoOcY/jD+SSHLJdLAoe5Hsgn8Q8DFK43r9VMSwLrgaHjs8tLTMbnuk7YNgA0AiphATGbkiybkQxrMoLN0dH9ARDlPO71J5ZKL6iJPD69kFco0uurq2ur1hgshSwa4bVjtryypEAhpHz1WllyomgorH2Te0dAC8PHIL7j86ak0YCOrkaAZTGWuT9nJWxLCg8A0ItSyT79/EtLZxdsNPOJvRWOpSyZyQlow3OHegFw6OjkQgEPXDPWPYA7wCxnK2EFgMX4XcVDXsmrri7O5GVIL0GqHns0sqhIKGCP7t+zeDRkr158oWTI5cUVAZqS9gVRbsDIJLQnrM+G1LjWbMkfi3UmiwvCF8plDZzY5/Erw58vFYvZ8vKSGI4XVxVJ5HujqaSW7BlIIVOJmPqlZodh5kw1ISD9YrGgQSUG4DybuNoXF1cEbNWuG2JIsg9R/zNsZaBHABDAEmuEIQhgCKEZeJPRDzE8cnWE3xLxsAYrrIn333vX8nn886rWGw4FpKEYgClK3UltDUuIYRvecPh44bMFC2o+nSghMZtK2gBWOs++Aj4mGiRT59+yn2EKy7NrZvpd95Nanxp27Py1eG/sj5yB7I1sUjwT9GQynh+MrdrqWbs3VIjMRbmqswbgLRwIWcjns9oV4Txle+fJfXvnyUPVqrBRK1eXOhsVXGRznen0Cy9fvtSQpbBAcmfariplMZ6ogQEW6V20dmWdAVhNgJjPOgByDJKnMAmnFmQANp1aJBgUuNhrI9+uyNLmm994z+7e2bLRAMuXqc53wEme3f5oqLNYNjww//pDa7f7Anp4pnlPKAI4P+nBAMd4diEAABzKOxFrINUZyGj9ula8p5PjU/VZ7P/0huPh1I4PTy0aDKtXGPRIPPfYu28+tDfu31FgDLM3FDD025LPs/0pGRK5NeIkj5vLCNx1ifYAmQxMuGf03Fw7EQrMqaDol7mn/CLgBcYuwxtSg9m/x9OBNdoNncnUaIQBkbque0v4FOsQSw281qZeq7YIaJjaF8/37f/6P/+NpaIR+2d/8QP7g+99x3wRn01QjimRWMbC2u/5b2EWwi80s9Uef+sLfcva0ruGkHPjMb74O3DrN+JD/0l/Q79acobylIc3CQS3EkVpVp1jmyaRPsydlVbgTJmdgTRa9rn98O9/KubW088/UzGdKqR1cFMYMv1juvj48ZuWTKfs4vLKXu/vi7k1nmGWNxGNlI2YTbBxfS2ZG+AFVSUyMRo5Ci02ThgsNMlI8Hh/yO94yNq9tt1/eM9y2bw9/eVnYjZgmgh1lsaEBpgpKA8mAAFMLOiWPOgcVkzsiBJmo5tNiCk3W1lesVQC+dbMckt5eTZgBP6zn/xc1G8litXrajAXFgsWS8bEZCpfXgloYZpJMQ4wwbWi0YY5RoIVmyBpLUqOmzkKLK/N93LA8YXXEA8tE+hYEn+cqEAjjJj39u5J9nSwf2iNelNSTYp/fq9Ur+Xx9NY7j+SpdHFRcpt6E4+DS30mDhtYGooZzi/IdD0ajtjnn33uDrx+zwoLOdG0kVEpxcPnU0S4/MnqdU0b8Izi3gEOUbQx3cKwGX80QAAi6DH0ZIqMFxQgDOuHYgyZYjoV0+sxRaVpp3ilSURr78wCPTLmJjaY4qPTatna6prYXEgTFouLFgmFLZfJ2ueffy6DVSZHTNIBSbkfMFi43kpZCXEARB09ejK2tfVV+UxxIAJWYizKIYP2vF4nXahhHs/Y7uyu2JuP7zCnsljUp6aCwwrvLX8gYpO5KVWMzZ+miOuKJFAeD17SBilYkUMG9Hc0ZJJvYGxKWminJbo6wBfTc5pBCprFxbwtFHKObXgjWVGgAEc5PisyvDWBqK75cSlTFHozGZZORWnmcKTg5t/gLYafEFJFZ/oOcIk3ljOGZi0yVQIEZOKM/AYgAq8aEtZgqymBMJEQICXTZPytZlOFH7AG5QunaxHUAcragfHFswf4SeECQM71oYhlwsbewWnO+cmf48GBjIRkFwAurgn3mmdKZqYjJMkwxyYCk2FI8DMwWOYaIMGFyQC4C4MGMLxQXFShKrYW/oH4701ntrS4bPuvX6lwaTZr9tGHP7GHD+7ZyrLzGTJSG/3IQGGYOv8xikI85ZDrvP3OmwKLaRYbl2dWOivJ0JVE1Ma189wA6OD64vmhoIDBQHI5GgnuH8ASkgSaBuK6I7G4eWlq8ePxQO8eS04HIAErgPsO85NDm2YaMAWgHlAAsBAQSIbnfgIlhmJuUPj0u00ZHg+HLatevrbJqGW7OysWCfns9atXKrzffutd/Xc45LN0PGqNyqW9/OJLgUyNRl/yocWlRcP97/TsRIasrGnkJc3GUAldAEOsA1h6FGXRMCbhEWvWmw581aANyQQpREHLplOKze40qrqOAChIKRZXV61abdiPfvSh5AM0JsgXMPSNxlPWH07k0wKYXr+uWzYTtL07a/buu2+Jocp+6gtgHL5klVrb9o/ObP/o1Lb3diWvpLlhCv6Tv/+pDft9i4dCAmSg6MOewyuSYgpftFg8bu1uX0CvgMpASAUX+xQhBfjvvffOEzX6kszUqkoXpDEAzIGhBLsFw9e9OzuWyiblWVE6PZccGJPulcW8hWBQtet2uL9vbzx6pOHBNRJRnnPOiU5PzVUXBmmzIx8tJqPV64atb6xrr4GNsrq8oj38SxKJ+iPL5orar+p1osEbAgKQnH/+6VOd16Q7Xtcu7dXrZwLtMHUek1o2Nj2HmDC3O9eWz6cFdCglaTDWOcpeQkMWCTGE8tr6+pItr8DEKYnVe2fvvsAOgXPsySOkdFPtIQy31lYWtS5hKjx6dN8yyOqQ22CMjWRqarr+9UZdjRPMpaOTE0krUumUznruP+sDU9vHb74hRgP/kAENewHv1ecJKPUql8lbZzSwwXSkJONXr16pWVxf3bClRVLLotqbAKyQKuLbFE9mbYpBdmeoyTmsXUBApt48kIAQLqQFhpDzxmTtMN3mLAfY57nPpnNqMFpNfHJc6AZA/a+DBeR/N3aDppDzD+QZxszd+WIlf13Ui0k3mwn0qVTKYiYsr69Jxo//JXt3uXKlBmcyQRY8FYgMCAPADUuVSTsFST5HAiGshBXtsYQ/UGPQT/h8QVtfW7VI0GcX58fyqqKRCcFeDkUtEQuLCcZn8gRgmMJIH+t9sTYK+aw8jmDecUYsFpcFrhwcH1mJJL/ByHyABAuLYhSIreaF7XBlg8lAA86rclWSvZA/aHEA9cW8fBLLlyXVKfiHCtSXgbTfCqubtrSxY2+9+zU1VFw7GkAAOK1XNY3OnBgWHj5ATko0EBDPGU199eUXzywU9tnWNu85ZIkojPeSBXxTe/Rg18pX5/by+Rfy6mQf8Hpg+KeUOEatO/dgqB+UTxcSWVhrMIpgLOOVJI+eeNx5bhGm4vHZ2XnJ9veP1KBzfiCfY2iclOVCTcwR9hO8qJC7AaBxdsBk/uLLA5tMfQpF6pDK6+Fzxmw0xGIA8NX5AALUfe29d1VXnZ0eScKKDI4d7fy0JCl3KBDXoAam36BXVn0uYAKPRTzl/CQJxmwhn5UMnOft7t4drb2PPv5E4JU/FBfLiV9YlGxsbQuE570enpxbrU4oC/ukGwpS7yD3JzmVsw0gg7/c2ljUPefzM7hkncBsSaTTAjfwgEsno1akJqUOr7c0HOB9KjxoBIO1L3l7Mpm34YBEw6b1kWB5PTaeT1VDxsIRu65ULaIGPGKpbFrrh/qOZh/g7vj0TMOcdo9Ear8bmhGGFHB+oDOjN4EBF5X/k7QdUzfMZDDEOcv5k84UFISB9BXrBqTngArskbNx3xKxiIDo0vmZnZXKUo4AwAF60AsBLgKCA2pxxsNiAmhcXUHeGlZtisUDzEVAF/we6Vnws1PSHymLIUCJue2/eqUhA75VntnEIgB+nCYobKiZFfIQ17XAN4y6kueS+loeoPgrM5AT4OWUMTBPNUSmIKVz9CJNc3YL9CAeWG6TudbFZeVaZxh7Df1eiGfW5nZ2uG+FTMaePL5nd3dRv+C/dS42qdQxDBkgXNBzXl3Z/v6BVEXsx7wezyTXwrENOe/9NyoQ0hLHYj6yLqQOCbMHFV0QBt5cTbdXBH1+9TWwHL/1zd+z999/ouRVGe3L0mOi4ADeP0AlIRLUNjQ8MIDx9qJG4f+vrqzZ+ip+z4QSYcXjEtAZ2CTiBJ04efn8Rr45RNqOQmRsViWkiCAgDYfCNhlOrNPq20K+KOA7GgW89JpvNpKXJUeTs9qBsQXwTq3uWE6ArySDMvSiB0NdAmg2l18pID4DUe4jAxnOAL8Af/oWvk89gxGI5fwOGXLTr3EPZj6PReLOnw6Qmf0UvICXZq+jx5ACiKGreaxO0EhnbPsH5/Z//Kv/2zKJmP3lX3zfvvPdb5sv7LOZFO4uuVSglfoZJzUU6/YW+BJk4UISbplaGjLdsLb43sLvDOX/k8aufuOb75bP5komYNIvM+B/SOKRL8sNm0vMLaobGCZ8CdxyVE9M7X7yow/tB9//Czs6OLYMXhppCkoQfEdRpQFfppCJxTR5qNRcY0ZaFY2mPLymJGy5BKBMKmFf++ADFaOkIdGIghzzIAOYMIkB7WbD4qEFcBtNR7a9s22xSNSa120rXZTEpgFogHEB0uw8FkC/RzcTPJgwSb0uGzFFImwRGiImodCIKSR4ECPpuFgVTDXxdAAIwZOB12GzpxEvLBRsa3tTQBEsMZoFJrJC4cWmYWpfVkMEmwiqJsUak1E+I4cqDRO/w04B6OIXkfLB8Nzu3t+THOjg8FjyTiZCAHRQUpeWVwQwAIyQ8JXNpezeg10Z98KuWFlelUwUgI3DB/kWQCMm7WwSSB748+PjY7G3aDYp+gAXFM2uazS7iYHNCrzjc7IZb26tidJM0UrhQ0Eqtl1vcGMqScESF7jF/sNrcx9I+AgG3PSUg0dpIQIMGzqAZAIajWuSPZyMbDiDWTey5eKS3mPQH1RDyHSF9yvD6kWKQ/ywMGns2PLKslhbGCjSgFGQAZAiU6VxoSCWDwKACCyMSFxAFwcNTQcNgNeDH9zA3nvvkWUzIUvEiH50G7XPGxYbRA0uceoYu2NQK4ouDKuODfo9Gb8zUed3GUx2eqLQM32cMzWjcREtHUlmx1J4Y/Q7OpiKxbwo+fKoI1VvwvuLufhyfIqk8cc/ziVtcT1gIUTCxJnPrNHqaGKH3NHJV4kq98iXhAhu2C1cB3y1kOUmYNLNkT7C1HMm8Ur1bHWs0+s7XwUaG03f8J6i2UdKhJcUAQUpPWPyK2Aq03cxweEIE7aQWJuAHADTJCThxUATxzQfM2UmQTAgAbRYGxj/w1oS/Xg2k98M0zTHMHVR7YCDHJSAW6P+RH5snHw01a1mU8wuADCkjhyQrAOmkfhu8Z5gj1Aw0STRjD979pl8TFYWl2xzC4N3nmE3HVKnZ455VS5fKCThW9/+PUtmU0oTmjRqSiskth0Gy2iAOe1E6aYAgLxfgA7XGAYkJQRsZc+gKMJbD3CLohRaOkUgwG771hMGxgeAC5/D57P9/ddqnuMwG31eFXvO4omJsZMu8HxMxn3zzEd2evzKRqOO+b0jWymGzTvvSw7H333+2acqyGCo8vwhgQl4Z9ao1Ozo9RGEdTs9q4r9tLS66tL2EhRGGKMP7OqyZo1r0ljzFkPujS/gjcyCe0zBRIPJPsi1rGNUPRhqj+RZ3lpfNc9kZAwPZe7NNDDsjNg/+dVTgWj4fBHRfnZ5JYldOJqwBs2imI8di4antr6WtydP3tDUUoEHnqB5AzEbjLwWiqft9eGJMzi9CXdoXLd0fuHnMsZvsANQGpV0plwlRQiDfSRiDkDCEJYCXylwcbz88Hb0SkJ77/6ejNMxPp4M+wKpTg5fWSzsl4SICfuw31EiVzAC2zisRECkoDB2R0P8YfA0ubZPnj7VwEbMhbW87i1DABjQSDQJt/jpz35h9WbP/EGed/wXCY9oWavZ0OCGveLw6FiMs0y2qPvU7mD+PbTpiETZhPZtzjrM0SeTvhUX82IQ+v1hu7xELjuUvHVxKWeNZlXR40zMAX45c/DQ4wxjkBXyR204IDwgb7k8QNdATCTkVW0khKTCJeJi8XBGAOjSlGXTCdveWpefCal4yUREexLSJFjNK0tr8mKkUTgvlQSqVyoVNQvsuwD61DB46tWbTfvga+/pLIeZyx6MjxPs5UcP35Th/dnZhe2fn6gIB2SRTCUQsq3NbU3UORcJmijk86o9aLyyhWVJOwH9zBPQfaBpY89SjPoU3ynqDlL1SAR0KW/Ob2usPQz2Fr5WvBYeYzZzexXNGfUPZyMSHpoIhhU0ZGooSCIUqI/XkJMisr/VlSI9dntI/dquG01L5fO2dwcw0bGeCZeIxoPWblUtlQpbMhESCHV+dmSli2OdRYVswTLJtNiz7I+AhUh9zy8uBADAAiYoot9rWCTgtdXlJRv3h9ZDAufzi20XiwWtVq9J6kv6LTaD1Emw0mBbyHqi3dT+DIMrXyjaYDy0V4dHVr5u2gzJPE1/LK0BHE14rcFABYn8xM7PL60/IZ0Q2f3EOs1rFxqRSYoBCWi2tbVtiXTWIqmMpQuLdl6pWySeslSK4AFY6zmtCfZvzideByCNfZmAB8fAGOo6kL6ITQIAZy6ftEiU4J6Z5TJx63dq8qBKpyL29Fe/kB8pTTbPQyG3arFYRunayNEhspmH9Oy0LS0Xrd+bWL87sfJlxcZDkleHqm12dnflOwXARv2Cd+n6+oZqknLl2sYjwmVccEMhl1YjSy1GPYwPK2czjE6PB+ZHwLwBj/WGPWu0SLgFcAhbNrekQQ2DGYYXq0XYb20FQKSSactlF7QnfPb0M9XBfGm46Z0pHRIghDXOn5ECSxhPcYHApZiAxuvrqsXCNOcYeQ+sOxhbOJ6xYDQl9haSL8IZeF6Uhlgq6axq1jtWq+LP6BVY027V7d7dPSXfIRFHWpXJAJ7hh9UQq5MkSfZjagUAhuGgab1O3VZXVqxYZNBcFTiKZxP77Xjc13OJ1DoYJEgJDzSPfk4wEbNLlAwY1o8ndnVekj8p/5+BAmAckmYAD4DBcrVm/mBYvofhaFxATafZ0D7G95o/JIY7z8bSQsHymaTk2FflC9Vd3CtqreXldZmXO788j8AT9gN8UAHEOAsZ/HB2dnswkN2gkzqTgCFqyGqlfOP3hccs3pVtW99wtYvk5OxNs7n84jo9V/MAmlNLAZJQh1N74eW2iHdVOmUDJHUweSAF4LUFgykcFrMMNhLFqWo/qTkY9nZUa7FWAXEYsDMEBjjG/oQ9kP2Zew7TrlyrqU72UdsxlK817KJckYyPhFGuQafRsE69bsN2295960177903BaAyNMJfDiCP2pXaml9KxCxX7Lx0oSGGABA2VQ0YCLMYqUZENQAQjv0HpArOPcK3nLoA72TAtRsAaAyz7loeocdHZwp1+OCDt8WEHQ6Q7TcEClEfl6t1ncGwoQ6Q2B2eaE8pV8vyS5UsOxRSzUcS9+rKqr379ju2uorXseLIRSygtmNNexnoy68QGwXeJ301gUstG/bb8pOFBdxD3m0+DXzDUa41fmTXSlCkl+E+U2PJPoFBnaxtOJnmsr3ArxKGPD52WJvAlgYs5hwjAZj7y16JUgb5oYzyZ465BciFZ/DVRUlMR4JveI1qu2O9sVuv9Lj04gyS6QeoE1D/sGfR68zxMOsO7bxcty+fH9m//td/ZSvLRfuzP/1v7Gu/977N/ExpfTYX8Oa8YehZb+WI6gVuGGa3YBd1J4E7tyyu2zRF/m1+662vrDb8yt/4GxGX333Db+0KtMsn839gaDkvLWdk474UuYmxtIsAY41q0cobyONQ3/nMa3/3tz+0P/3BX9jL16+khb73xj0BD0z88FPZ2OAgi9kXX3xujVZD0wKK9HIVr4fujcTRcQopeAEo2BApMJDaUNwBjoBMU0CD0JbLV5bHNydOITC2g8N9MWCYfDIV5UHGUJ7iCN8oDh5nPI200jXsAvTmTHrSYv7wYHZ6LUnSOMCJjcaUFUAG3yDQfAAQHnT5xvA+KhUBQODEpALemvFTLAL+UJQiocIwGeYU3gnSGeM/lkzLlwfqLQ+/QB1kjtmMfiYF2MHBa00877+xKyYVzA/otXwWpjzXtYadM/VPpPR5SN2a20Ta/nwha9FIWEwp4oIPDg8F9OHfwiQHAI14YEwV+TmAH9wvdj4ANg4uPIEoAkmcghkCawxgQqaH13UX3e0hMSwpySGTe2m3fT5JOWjWYQ/t7OwIXII9xTWnWWVq2O02VfQ7XXdHG/8AKWGPlMaUEiphGY2mYyU7yatkPBEDDCYe8gnWGo0L4CENGnKc2w2c9XTr7cCyxZODi8iGT0FJA0gRz2bLmmD9U3TDGBj0AU8DlstC/e/a7u6qPXl8xwK+iYUCHjUZiWRGUduBUMwmMAt7RCb3Je3SdM1j8tcBoOHg4fpKk4+srd1ymvH5zMJKLHRpm5LzyY9iLtCGAo8ih4LGsQIw0b41Dh7o8KSBAcCBFcXf8dxygHHgwvrhelOwqnjqo59n6hIQJRiWFIcUDCGuv4pOgKQbKi/fD5CHtJWiAUyNFCDH8vQJNAYI0CTHh4ExZsYpF9d+o8MHiJNXHB5heNIRrR4N6b4C8vCFVIQ1jOymel0TbZvPxDNBgfnJ009sbWVVrwto7EoP039TbCIR4nVg39FE0hywxikAc9mMADemSKwd1i1MCSaRTJ4BDCkKmWBflM7to1/8TObasAs3N9ctFIXCH7ZBDzYlE2aknRM7PHppS4vIVnNWXCyIwt9haod3ROVa4BL3Ff811gR7Fc8RoB3PEcUY3hrQ/Slqnz9/pnu1sLSoKSCgFl4RM3zibtidMtVXZD2Jp+xpSDoHMrHm+scS8ZtwAsesxfOLPYj322lW7eWzjy0R89r9+xuWSQKU1Wxttaj0zJPjExv2R5L5YhzOFLrXaVj1qmbnx8Q4J+31wankfNmFvDxk1jbWtC5qSgmlEATAQIaxpNcVEAGo54UaPpYpKvcJY+l2z4VpYG4/6g0kj0tEo5Io8v0pWHqjoQAdgJxg0Bn5kp6IrD2eSlkgGFcCz8n5qaSVS4tpK+SiVlyIWbGQkhcL3zO1kA1nfpsHEtZiYOqNSvZJ0fry2UsBBGHkYTAk/T5Jv84uLwXwAmKx8FUoAaaQtgoA3RuIxcW5AqvsD//JH1ok4pVUAcCchiCditvLZ5/adNwymw1sqZi2gH+mwpy1SFIRF4G9rag0yr7CEw6PjuzFy5cquDnnpqO2nZ2fqBmPJ+OWJlRjPLcvn7+22RxGn8eu6x0BN0xJYW6NJiMxjvlvBkmwu+Zzv9VqHcmO8a+AUReCXWZTa7eaki5sb2/Z7s6OwPn9g32Bv3i5bW1vSLYL+wy2pwuw6MmHkUk3ezYAQ7VcEXttc3NVhXapdGZPHr+t8/7w8EiNFiAcjThnEuwGgA+a5TcfP7RCHsYzjL+BXV6VxGwMiD2SEEDGmeVAZgDegOoE9lDX6IwtFMUMfGzZbNJWlhbt2bPndnZasrW1DdvY2Lbz8wvts+YLSrLDMwkAHI1FxcrAiwzpP6wjGMJry2vW7I1tcXVLQSKxaEoyCw35xkOxfUeDgfa3VDJlvQGs6IZAZ1oI5EXT0VDNstL5Zh4LM9GulW024ntbYps7/xJXtPP/GaIxkFLtAjiGWTyMVbxCU0kBGxiXM1hQgjNMWhld+yX9hdHGfV1dX7WV9UU7Lx1btVayUb9h4SAMtJo1WmVLRBL2/lvvWywUs9OjUzFDsU3oDjFY9skEOOwP2J1tFzgwn49tdbkgtgdeNPhu5TM57e3UBdVazeKJjFi+FFD4NsHKy2RoJj1Wr9WdpAoZWiItnxsSypB4HZ6caTrPIIhGi9dCPh6KxZVKh9lUcWHZmvW6lU6ObWNtRUwT6kSatUyuYMXVNZtj5u0n0ZhkV1ILMUumVkmLxXN0dKjB14M3HtnDR48EwtNM4m0omXx/YC+fPzcv9QrSJ1hZ3YZ1Ow2bT7tqHjfXFhWAUalc2ebmpuXyBTs+PrXLMydLB/3Hzymeils6m5Ckl6Eh97RRayoVGNN+GuzhsGfjEemDDE5g1jlPJL44uwUANbp2dXmpRh7vJwa7vYEDjAXud/qWyS5YKJzUnli6KikIhRelRqlUkIgDjMJiC1k+lxVTh7WLvUOtXNW+Xcgv2OvXr/S6nPuwphlA7uys6150m3UbD7uWSYVteTWvdUAgQTZdsEgwZqenJ2IeIX1a39qzxdVNK1+37MXRmdLi8BJjSMxaPy6dqnkHSG81+zqDCrmcEvr8XlOAAbUEKYShsPPsgw20vrGmfuHg8EDPBUNYF1I1Ux8SCPoELsCKAsxn0LG4tKTa8LxUttkcFgrys5GYVGvrG0r/w59QiWzUQ/IX7WkgtraGFUhbeyEAF8AyHqIMCUj51GBzMtHZxXDOGwDUZQjrlUwTZhvr/+T0WJI16gHuGfsfNQLD7kScweDElheLAm0H3bZ8I+UBWTqzydQj79Li0pKAGiw91jc2JMNjSMR1oS/JZlK2trpgC8WCrCNgvHIOt27CiAB62dfkeyoWec/63ZZjawE2QTzw+mzYG2jvkkx1grQMuXZA3lLsUTAdkQ1T58lHc4JlDYPViK6hPKSmI+3JXHdwCfpG6ntAX8ANDNOpb+gT5GXpg/FOaMTQLs/OZBGQjITtgzueZDgAACAASURBVHfftjt729aoX6uv4qxg/bAvapjKdN/j0RARKX7QH7Z8HmsCl3ZKWBb+yTCwWCbU+PJkpPz0OG+1XochvfMohrBALwMRARkuQD19VIH7lE6oltEe3W6LwAFDk4RrzknWyY9/9FMrla5U5+CZtSAvVCwqejbo9pS6+K1vfkMsOxJtUVBQS3CW8aW6OklSr6OWinDidamUJFpyz/jdK0AUpunUSqWSLHTY67CawHcUOTy1hUAfZPbsFQxOe331Rg5Mxi4D/1sG8041xOtT5yj8hEsr72Mn3wQIZGABAJuIRVU7sZ6a9LA3w4G5P6zzlTMfwJG0Xa4j+wnML+4X6wNF0sbWpi2tbVowmrAvnh3Y//K//m+Gcvcv/vL79rWvf2DekMc8/ojNfX7dJ0EQ+p9Tozg7JdYfoU2uL1FPobRKF+T0ayUa4NbOO18Zs/rK3/hbQ25+90K/8Qp0Kic3UQKOlu2ofW5Td/iV07fCQIK26WifNM3OzE1Aj/nsh//hJ/aXf/7P7PPPvxA1+tv/6Bvyqfnkk0/l2UCzzWbDIlxeKapxYFNoNJlQMJEbCQji59Jk40XCQQpjCkkLhQn+OEpAG0JNL2vDgQaMNIYH+ZNPfqkDnwcXdhWfhwkCRSeLHXYLmypNCA8nCLh8tojZJnELyUyI9ImWGB0U5KvrS2pY+Ux4IRFpzebEBJHPXiwuqojT3/e6mkaTREFhSDHgx/yUmN0+/kk5sZIAt2CPsKkDNFDkJqIJq9euHbPI57fuoGepTEpSDVKcBr22PXrrga2ur+iAQvbHgZXOAF5Fbf/1odB1JAUANqTgkWgxGuDFQ5w3VGF8sUgq7MqYVF48TEaI/SWJEGPCLvHVmD+SOhXTFAYwCM8wmGAcpjQyt3GvXDvkiMvLC/JsIgGLCT1ABwc2hyDgApN2TKopBLg+t+b5HB6g/0R4s0kTKkBBSzNLBC7vj1hrCndoutwvphuwxJA6Qu9/cO+hnR6fijmgTmM6td2tbW3ieDowhcW0F8+346MTrbU3Hj4UiAOlGPosDRZGmzAoAAyceXnANjfWZIqKZGA27Wva/eYbe7ZQSEqOgHE5jVU0ljZvgAlSyCr4MOjaztTgQEaECq6mR2mBrV8HOAyZyPRo2gHCQra5uSWgifcshhVeWRUmslF5fLhN+x+MaOXdQlKRD08DwK2cDiEOWjZ72DUk2vEwUKRSgCiml+nJAGkBHhSYfJpkHDTq+CZwMHBvBZxMnGeV3+PXM4l3D2s/mc6I7QAjyzXmPl03Nf4C0JyXFlMegEcaPscIDAv0ozjB36LTx/9pLHCRCaeSLa+u1Leurq3pfvEaPGM//OEPVczdu3fPSTJvKNDra2vaY/gZANo066xL9goONnyKAK44+LK5rPOouEkWRGoG47DTakrys7W5qQLhb/7mr21jY9nuP9zT2k+m8fSC2eqz2RjDWAC0sXVaAEN4GzEFJURgaIMOaVR9F6d8k6oIiIAcFdYrBSX3h+cgwdS7kFchN0GicXAghhnNNU1RKBa1bn8gyQ5qFe7d7cENyKnrA/jT6whc5nNhCsezylpgAomvSBQWBWmInbqVTp9bp31p81nXms2yXV6cWnEJA3bYX3Hb3dqzVCxtnz/9lQX8+AS6+1++uLZEMqeYblhlsGUJrSBpEdZMtVzTa3V6xFbP5P+Xz+Tt9ORYawk5DwajrFf2oCASmvFI4GSAQQOgdTCiNDBAZc4b1kFxsSgPpS+/fGWHR5e2ubVng/HABmPYSmHJbBrtrjXbDZvO+ra3vWG5TMgCXiTXcVtbWhVTIhxPmzeSNH8sZ42+1wKRvBGI9OnTzwRuAVhScGoYkM/qubkqX8svgj2RfZyEOPZS9h+aAq4/4DhNys7enn3vD78n2bLXMzabeqxWqSksYNSHJTGxy9K+pZJ4TIas227Kc0fSXKX59uQ1c3JyouEDzQ9nAmwOkmP9Xidt5Iy6btZkRB0M40E2t2x+ydptx8yq19r6xf5DA4F8djKf6sygwL66uLbTs7JkQMiBYXLG0zGxIXiOVQQrcgJAu64hD+cATAj2AwIUYIwsryxK7oc/I2ud98oZROqWzzfTBBdQCoYA4C01w/LSipqBz7/4UsEJJCqzUGGYsWdwZiGrfe/dt6zVupYxNx5bvCcAKtioy4urkjzRbFycXwqEwbsqnQMQ61q2gHRwbJFo0O7s7WjvxKeS789mF8SiLF2VNbBpd4e2s3vPuphJj4fyH+z0e7Z7Z889awBF45ktLSzZcOazO/ceSdJJI47PF89ys1m3lPxr/GIkMWhAfgerXGzmEQ1i0Mqlc5sQZIL58mAouQvMCBi6SJIo+Kl5WFPYHcDe4edTN8CU4Rojk8UMG6YwARAK7IE9gc2BUsZmFoqmrIdprxcvL6+sArZ2NyyRYi9hcNKzq4tjG/WaYnCGIj5LxVK2nFuyJGm13Z7OhMp1zZr9gfU5L0ZT21hasaifAcxIawKQCm+Xbrtu1cuyBRAQTWC75ZUoRtNP0EG92VailtdHoqdHYAq1Ua/Vk8EySWmhWNJ6o7k1u0O7rNTFDKYZlacUkjvPzOLprB2dleQfST0BIxUPwc2VFYEB8sgJhaxar1tr0NeAgD2WdUkTRcPPXhmNBGU7AXDGPkxYAsOalc0Ny5Ayxz5L3ev1WeXqwvZffWn9TtO2tjZsZW1ZhtKXF0fWaZZtd2dNZvawLGHTEmrC+vrVx7/UIAQZK0yUcDRmqyQ3+7wangCMTIZjgcIA2Q/v31P64aDXtG6vadfVK8vlMhp0cFYDsvA77CYGhuzvd+/d06Dg8PjASaimED4CFotnrFZvK2iihQE+Nb0H03Ma5rl+8exHwnE9E1xDrgWDYVIS2d+4LuzTPM+HhwCiNek6tnc2bHVx0Yadhg1aNdvZKtr2zpIdHb5W7RMNp+3Jw/dsOOrbp59Rk89s785DG3v81upP7Lxcs1q7Z6PRzCajmdjaU8/MugPWMIFMmGmTrJxQEmSP8IlY1EL+gBr1/AJWCc77lTOFpFLALvYlDds8KCUS8rjC1496l7rsvHQlhi0MPXyV8A3FVoJnhtqAMAQSBEl/5H0gJ6VPUAJzKKh6bnV1VWdvqXQhmTRDzFvPS/Z/eSXFCfxx4THydPPhH5yQ5Bq7E2TD1HvYOjgZGObq+GAhS8aX1ytGy/raiv4dwRqXF+c2HgxlBSLGzdxsaXlZ955B11tvvyVGEL0Pw1WuDwPREGwXHKACDGsD6qPYM1iDur+3QWKTiZ5hUmpXl4va+RmStts988x96gWWFhYEsMHaYk9CGs7PA6BwoR5t7UGckwxNAfna1O4atsWcKgjZbDSi/ZU6WwxXyeznNpzCVEM9MVXPhsl7t9WyT371S+u2GmJtbW9u2Gwytsolie1evRdqB16fc4b36YLR8M8bqQZTOBGsu2BIwByDdLHQJJl0lhYMaaZzPAH9ApvphwDKq7WqYzeGw/KLZM9h8DZBYTEa6ZnAv4trDwOP+zmcEPoEINxSMAaecJlsQT6yqG14T2I5d9ryQIUlxxCGISEWPZAyWD/s+fRmAE6sIxExhLLQd7vkShQayEVZvwDLMEbZL+7cuatzBNIBYD4AFZ+V54PanQGvT8NhvOSc4oMey4W9dFwfKoUTQ1PSHEO6ztTzMKH4O549Bl/1a1ffQOZA4QWLjOsNiaHDwIKBCyDacCzSAF+w60/PnWfeQnHBonHnoxpJpMwfidrL1yf2V//mx5bORuz7f/5f2XsfvGPhBMx72IeO/adCWoCVA+sUAIE8Uv2IYzVTV9wCU7fsrVuAK7355CtjVl/5G38j4vK7b/itXYGW0hIBY51ulhtPc0kRJVzUg0Ep4Jaj/IJyQw+nUecLkIM0nC8+e25/+oM/t5/97ENNmP/kP/tjbbqgtRy6yGYwhGWCiUcSmzTN6j/9kz9RfHnp/Nx+8YuPpdUFUGND4AEmkh7ggSIdVFt+O9msMygeO4kXhTsbG4APUxwYTPwcFjYbBR5AlXJZzQc6b0A7NmA8uPhFQ05TA/rMAzwaIqmBZTMQwMQkmAMBlhgTMxKFYI9hHskvDG0B1UiwYhrClJwmlmI1Fg5LakOCCh5SJHWQFIfMRcAhdO8hc1GfTamo5LNF8ohXBp1MfpFrxqNhm/knMqynoHm9/1psFgA35A0UeaRZsPlubW5YMDgXTZkp/NHBvq2uLKuA4poCvCHr4d4ADuInA0jBZLbdgv6K1HQioIh7v7GxrveAfAzgEcAAkIa/v72n6+tM52GSNO2qjKdX6iY9isMU3bvzLAGYQNoJ4IDHBwauyXTCFgBlJlCZ/XZ+fi4GHmN8DlHYWG7i4BU45mVS7PGKicMkDcbd82fPlUDFFw08GzW0cA4d4u4Buvbu3BFYhA8DAMT21pbWM7sf9+Tlq9dimnFAcgCy8b779luiaY9GFMEjS8Tx2vDZH33vWyrqaQZ5FKq1hm1s7UqG4Qz7Mb4dCZhlw3XGmpMbqV1Q14PJKMAlE1PJZgcDSWCQYblYchfrzrPHUpnZUBNnwE+eUw4dCiKFDZCIl8B3AEo1Ui7ntSQjWxgDmGNOkJSO5aND0YpRLAWeiiyBQMTHI4Ebi1XEwanryTPvcZIbDgimk7AWYXmlUxk1qiwGnh1kfQBrrC8Kfb6PdQJQlkykfp1Mymvzs2i46TIAt7jXMCcYvjnj95ieJeQIMBkphmji+LuNjQ0d1LB9+HNAVEkkQiHRzSmy+XumboA9HLb8LiNjZI5xZ5DPcy9wolbRlByWDUXV0eGx/ehHf2+hsNc++No7SmtyTDWfDmHeI751L55/bvfv7tju7oaknRRepHj120jRXCogYDDgHEW8fN9qGAfDkoyKzUexTVPBFowJ/eXFpZ4TiiUfABpgX7WqRDEP96rXF3hM0eaALpeGGiUNx+98zOYc+Fz38diOj471XrY2tvSMxUJm03HTDvafWvnq1Aajrg2HXVtaWhCLqN/pWzSUsFFvZMcHRzYe9S2fTcm/rFXHF44JWlB+iTQlmqIHYTktWKvRtVqtKeNi1mkilrKFQtHOTk7EBtraWldyLPsocmym16TVUXhqMh8I2b29PTWq7CPsX8MJcr+5pbN5Oz+vWKXStuLiqjz4avWKNTtdKy5tWIs47OuKzeZDi2FgG/NZNDy2aGhu2xubMrfe2rtrueVl68/81uibdYcBm/sT9vEvnmrN9Ds9sdvwsMkXaHQAnZhwOnkp5yKyL84MGIWSiYld3BFr92tf/4bYG/4AyVMdi0eS1m52rFGt2FXp2PI5/P4mlox7rXSOJ4iTuNLc8OwxgSbwgj0KGTUFMXsWjDB8OHxz9hSK4JFVahVNw0uXmKHnLJNdNJS4rdbAtjb31Dyy15P0yBABhiTn9d37D2VyfXBwpuZFEsFY3PLFtECLW9YQz4BYgPGIvfXWYxlZd9tDu7y8EBgD4LuxsapwEEJZWIsU7jCfNjfWLZWKqQBnmovvJns8flgU0N/5zrftk08+ces8kdRQCBkRdUHp7MwuL0v21pNHktYg4aLR5Rz5/IvnCiVYW9uUUfLF+YVMuBmgwGTb2Fx3SVK9ri0uFQWmwh5Bkig7g6VVmWnD5GD/AugmqIF6g5Sw0vmJZbNpJT+GohErLizaydGJzYluJ3rdG7Lt7Tu2urph6TRNiWPbyYwEk12CHlodXc+z4xPte5wjyPEa1zUlewVJy8T3iWe5C3NjZpFETPUC7B+sFUKRkB0cHIqhy/6EzxL/jQ+Ni4Hn+cZcF7B7LACbpFm0bzCbMO2GCSGjYs/c4omo2N/pHJ6AA5tPARDNLs+PnER2OBTrKhII27DX1/6YziTFyjgvX9rR+blYFR+89TUxODG2DkXw4plaJo0tgEfXLxbG0DtuAV/YcsTRA95cN+3g8ERrCVAJfymkx1vrG1a9qsg3jnCHaDJj1UbXjktlC4TjFk2kdG4iSSMBrNtpmj8Ss0q95aTv6ZwtLiwo9Mczm1qStErA0clULKBE1vnw0ITiLQR7jeYLKRPSOZIAYfpQH4b9gOwTJbOu7+5YfnlVwRU0yCfHR1YunyvBNZdN2dbmik1HPTs6fGH9bsOSiaAYijy7PAPUEErYFEsXIMJv2eyS1gssEhpfgkNev3ylcwRQJpEg6XNLoC7pqOwrMMo5owDluL+AdPifHR2fWa1ybQuLRdWCyKUwo0cGhsxtMGAt+mWVYP6gjLSxD8EPiTUPc9PvR2YHGywttgeDZRpk3g+hKgwNYZe4AawJvOf8ghGzd3fbaFE711ULeiZ2Z2fFNjYWrNms6t+zBpaLaxoWvXj1pfqDrZ271ugO7Oj8ys7KdbEBARRh1hCCRILil89fWKlEOmfdGYPH8FMjtTdhNh1pDdwmHeKPd+tfmUgQ5tO1SvnKsS/DUctlCqqNT06O9flgu+ArhE8k9Vg8kVAteXZ+ZZVyTWwUanmCcLhvYTwDpybgAsCC60GNTH0hmRaeh2284zrOBByVyE1Yze7eHQH+JNGyDgElGE7jxUZf4RJUh/IvZITAsB2LDJ6Pk+MzqSoAtxYX8nZnb0ug2/nZqRgxSGdaPbcXUD8BDMFKR4VAwBbgDWeprl80bAEvzb37vKzlV69f69+hCmHvIXGcf9NrXFuzfGGJaNC2NmCrhmwynynpkXOVQCE8yACEuU4AVgIYfLCrBjcJ1c6HkrqDPkPrtc3+NlX9LX/lycSGDEw1eAV4gdnlFAsMw2AsceankwkbD/p2Xa1I8rqytGRrqyuqc6fDvoX8HvWGPBv0rpK6AY7KJB5yA2wxgmAcqEJ96Zh9zgsM5Qfgq+rNmz0USXIUSxLV336d86iDVlaWBGpyXVGN8/6ua1Upgfis+EhLRXFj/q60XY/pz7jOqsknM4WcIFdkuAuzlTMThRCekEhwGfrR93BvuU5Is7HSUQiGD488rtFY57N8IKlNSJtEkp1KC2zl8+3s7N6oZhoC5hiyAPywP1Fj4E+pMAMpLqaSSqoJQg7Z7VqlWhWAhe0C5zV9syxQplPJ8+n8qc2RTHIdqleXOr+RWcJqQwUhAZi8cGGikZSM75d7xhyTj4Tenp4vDcaVLDqweqtjx6UL+7u//5l9/Mtj29tbsh/82X9hb779hgUiAfMFEjaZI1vnNZyZvBQq8g9zqhCuyS24Rb8q37IbvOIWWOEaJtcff2XM6it/428NufndC/3GKwBzS8wPmiIAhVvvLRm2cEuduRZ/7+IVmAw5ffNtogyUxR//8Cf23//zf2FPP/3MAuGQvfu19yUxo3hg8oGJOukibMKwwm6N4DL5rDaPB/cxsb22T375VAep0Fj8curNG+NCostJeEESCcKPxwUJbEwHe5Ju8XDiV7K3d9fOTimQSV8J2fbWjhhXMAU4yChimOwwUeoNYBHAVJtKr44XBFMsKOJsFJlc9iael03BsdqQMCIDgIEEgMdmQMOMmTTSKUytAd9IjQDkgALLZkpzj5yCa4rMCNNCJEqUiJ6ZiVYKkMOUJZMDIGto80Amw0E/D6CX89jDNx7qdY6Oj2xza9v2Xx+o4UXiiDcL4A90ceKAuTYH+/u2CbMl7gpoJsLSIk+ntrK26qbDTABmXru8wEy7Y5PxTBsRmyybFVOSTr+j6w37hYaEdQHDgGaFRoamgEKNTRufDg4tmheabyj4FJ5MM/j/MiGWtGJuy6uLuv4AgayP09NTgR4cxhQSXG+xCZV8N3EJiaGQwAhkA7xHiiruNcAUJv5MRI6OT3S4CZQxBxYxVcVg/vjoSIAoXwBLgHWAavi68JpsxLDDMng9wVr0me3d2bZ2s2bdds3+yfe+ZSuLOUkImDTBFsJDIp2Gmj6XPxiSNyYUFFyADDQlHP5cb6bLMIBgSbAZc/8cQESD4vTwbMAcjE7aSHCCMw936aaAfiS/+C2fXxBYxRd/B0jFIajIb/y3QhEx8vhZTKMo6pAsIXep11s6WKAnk3bHF1IXWDIYQ/LeKYJgsTlesmvEObTwZeLaUDiQIMikCPYdBSivS/w71xJGD+/VpVR51azz//E9IKkMgJMigy+YghQmXC/kNFDpWTOsd66lgKoZjEkXxY0fCAUm60xFy3QqlhDvNZfNCQjnNWkU+DsKIgfiU5S51FKKTfY+2CXjwUDPIrKpf/v//JVROP+j3/+W/BCQB3Lg49fG92MS3m5d23vvPrFwyEkBlGYzGNmw27duuyeZcauJdNBR/LlffEakRLA6XCoiKbEmuVKr3rDPPvtUBfrm9raFEzHtV4BAGG4mUmkVjdwKPNv4+Yot9+F1hocdBtwhS6QyAkeev3gm5l8kGFbjNOi27O7uqsUic/vo5//B2u2q2D/cM/Y/mi7P3GveedAuTy8FTMgXDoblZKRnYntn16qNui2tLKvgODo+VBNJHDWmpoAqSKMwyg0HItr38I3hHjx+86FYUewbFIH3HzywUvlK4Rz4UyHTwsAWTxyGDCRkkiyJoThF2WBIgZpTMyyZ9GRorw6O5J0ym/vkLYjsJ+z12GIuYZmk18I+1/jSdK6sr9kb7z4xfyxlE2/ErttmrUHQfvyTj63X7jpwCzYAoSNJ9g38LygKKZph0LjELQpi/M1cEMhAUo+d3R377u//vhoVLCdgAEXDMRt2h5JtvXj21CajhnnmbYvF5lbIJyybSaiJPDo6kXcjE2IGFLC3PN6Amh1MV2EI40k1nw4EiMGWY+8sV8oCd/rDqS0W1+3k5NKmE4B9l4yFOfWnn30h6TyfhYISthz+Wf0B/iL4yE21b6azMbF92X8BUzirON9YV8hdxfQdY1jNftHSnwGGAX4BakuaMcZYvmePH78h8CuTytjl+YVCEzbX1iX3I5FrY2NNgxDYzbAqYSoCBAEu08TRWNDUBABxANf9eD9G5auGZIU9BJYDjQj7wMnpiW3vbqtBOL840/kEsM/64b1Jhsz6GUwUfw7oAnBJAAj4O3LmRCRiZ9o7ZvbmkzflC8qQACkkgQwBb9DyqawlYf8RqOENSl7B/oE8BP8q3j9m7Hhq8XzCQFWSV8hvPWShFNVxPOycxyX75RSIyON1z1C3Y5OZm/zT2KgZZO8kNU2sdRpApvnsPU3VZfigyR7CE1QKHQwr2CeRBEAWgGNX93BM4mIARmLcpmNsCYIWDrLnXisRGvkwRt7IV7lenOdjwNOrS7HrIOkvLawoaZIkaUA7QL1IxCPJXrGwYNsb2+bzhCT/7JPgJ68qGMAeKxYXxEQHqPDMRnom5+OZ2BFe/H9gjE08dllrWbMzEoAOQM6gqVGvSopEqAfSbOfRGbO11VXJWUMwhqkZVFdMZGsAWA+QTq3A9aPJQ4LHsIpkr3g4qKY8EgjYQiqnYViDJLHp3B689bYlsgVJ6p6/eG4HB69uUleHFgkyjOlbJAhDLWJem+hzYbNxm2SMFcDL/VMrXVxbq9W3peVNBRTAAB+PGNI0bS5fQa/ArOG4qWvIGYIkGu+iW0kcwBbnLXWC0tcG1FiwMUeqXVgXyJDwcWVdcq1r1y1rtPpKrOT8pCan6oYN1x8AOLbETkolSXaMOZsJDXqRHwHYBnRuFAp5/VwaVAbCjXZT1iSz0cgm3Y4VMgkNS+IJv/k8eDN5LJ1IWzyCn1DcGcE3WtprOoOJVZtda/RGdlWrWyKR1v7IQG9tfdd++rOP7cXzl3qf1Ipra0Vd31QiYMkYidjU1U3df4ZE1DKwPWEo9QdtOz46UL1M/UNNxPs+L11apYJ1RlT+j/QUsGPwycPXEnuIL754oWtJ/cyAEEkaeyhSMtd0927qyJj2KwZsnLmAWtQfnO2c6zBVaPhTmbQYPQD9gBrsVT4M5EMMDH0C/GH5AUwxWCTVk4EIdfOLL19o4Aa4Q/2ORxgD84urSw3Gc7mizTHavwG4GCI8fPhALDVqkMViUUAvSg1q6pDP+SEBJNWqVXv24qVUAUgz6QPYH2D7D+o1qxztWyYRtbXlom1tb9ni8rLWz3Tu1ZkBk4j7Qv3I5xRjazJxPsYBlx4tX0H2InpGn1/7c5m9AmXGaCzJp5NUE5bSuZGSUYPBLjLr4F016CmwYnVxwbLyy0yqFmRPlwhtPpaPFO9BVgFUL2K0ttzr3ig+OEvliCFWjwPAJFu7keGxJwIo4g93G3BEWidnPXUh7H5k8qtry7a+viZGLr1Pp9dRUiHALxJkzmeGp/LCvRk40j4jd5as1u/Xvds/OFZNhmyfM4Izg/0A5Q39BteT5wyghh4BwFV9toKaXBolg2f2CEB66hR+pw4hIZb3TP+r/gpWGVJ1r6up+aIfE49JSYZDOzo9lYff8uq6U1KQrksNTkpvPCFGeLtLyjwszrmdnp3dpEJ7dT8YOEKgoK5j2EqfCOOTgTO1t2PSYVXCIL7vgmaiWL/Qk6DA8auX18+/YVoh9z84ObW/+ut/Z//+//3Illdz9md//l/ak7ce2cRLHRA3fzCuEAOBWlNqeXkl/f9ArFswi/vLGtUa4BrfGs3PZpbdefsrY1Zf+Rt/I+Lyu2/4rV2BXo20xKmaI6WmQaDmgAOAkqG8V5uVprkGTdnFuNLosNHQ1I76I/vwZz+3/+l//J/tl7/4xPJLi7Z9bw9ljJDj25QgGsZkPClmAlJEJjpE4jKlJJGMYhBDSw5RpkyFhQVtehwOUFlbXQ7JvnsP5pVJJLpg3i8gEQ8TTQcG5GxQyHTwMuBBg1J6UbqSlt7Jsdjs5jY2jFmn2sSgv/N+ZYgO6EGjFY6qwOdhGU0ApmZWLBS0mScBeG6+2OgolGGZNDvoid30grE/HvzIHmny0V8j00pnc9pobs2xO422JC+a8oyGklqenh1rQxgPXdoeaY1MbNnUkUxwLaC9slmxoeGFxXRNBovzkW1vbUr7jGcEyDqHHRstCXkAUjAEmFzDEEEqSeFPNPL52aWM/7huFNY0v76OBwAAIABJREFUuExU5sQxJ+K6H87vi0ab91CxcDhohUJOzQRoOf5CTAlottlcNtc37LpWE6iE3xoHKg0XG2owQgE7UYHNgUSBWG/VnaEiwJrHqwK2Nxw4QAjzx8nMsXUAIpmoTJ3JOBsmTDneAyAABzkbMQUg4CaLl58PWwYwi4OTqRaACoAk628Rvze8BPpdTR/xm0Maw6SKtKDpuGupeND++I/+wKZjDqi4Gj48hyjUApg5D2CwcLh4XTqJB/+UtiZgvC9Yh7CoWK/4+khiN8U3AHleRPcUySoAEAcLUopkmtQR59XGcykPgMlMhysHF1MMppUUk6KFA24Rc0xEM7TvEdNgDP9JDbqJQSaOPhBwIEk4pGkiLBRCAnjOYIx123hMuLhfsXHwAPDiwwZl3VGZAToBwpj4sT4BypSGOJsp+QemHD4VFBmabIku7LFmp6Wf52LunUkrUx7kU9wn/pxrwueiiGIf4s8BRnlGXcCES0yhiSEVlDUBw433JRkzYJDif2GakuqUuil0AG2dfA9Amwlpt+mew1qlan/7t//eUum4vfnkgd25u6MGmGqB62CGsfGRbW+t2c7Ohv5uPpmJ4cGMgGemclG2w4MjPQcUM6xtPiNgHPI/2KD40zCR43dA2+ODQyW2Uczs3LlnhaXFXxeGSBMp0FVgUXQEnDcPICJTOZp/nkem2nNvUOwBgBea4MuLkk3HfSvkEraylLXRoG6N6wuLRPxKs8EfheIPMIKkuEa1abWrmhpWGh1ScE6Pj1x0eChox6UTNQmFYs56A/YnpnhNm0+9iinHj4NJLCbtMArwnmKP2NndFCsE1g73gxROpncqrgYD+eVBLm/RgPqR0BD8kJDs/PTsUqyDWDQrL5nFlSUFnJycXdh0GjB/IKZCejofWNBmtrWyYNNR09LRgD16cF/gyen5sU38c7vz6LGtbt23Zs9nH39+br96+kLSMwo0SWuRpQdY/xSKpA7C/Alau+PkWpLa4aU0J+2JYjBqDx88sK9/4xu6Bx4/xbfPAt6QTdhXbWbNetla9XPrti/M78NcG1ahT6wJSYpu/CB5LRgeND6HsIZmXvlEwWotX55ZOBKwbC6jIhuvLoIOkBmRzjYeYcS+pCL6+OzUshk8KUmTRD5+6TxhnHLbBkPuCYzdvi0VF6xWv5SsFbCMtF185ZKprBrIZ8+/FMiTSRb0LCntK0yUt0fvhSHWwf5rNZw8w4SYIFuDZcVzQbNL6lU+l5PUaKGQtk8++Vi+Xd/4xte1H+u8nJntv3rtvPBGI+3F+HE0W3U3vQ5E5GVCkwpAj4ycMBDuxcrqkh2fHsk4vVqt28rKht29d0dSQwZrMKow4t3Y3BFj9fj01O7cvaMz9emnTy0SDNjjhw8kT6TZfPbihditxcVlRa13O11LhmLWaXUtncFbMmQnJ6d6bdYL/ow0Vlgh4Nc0YwAhaTBSQzxJAIodWMgwBDNj9qJqpa73BmADqATTgTWk/Ssclpcnewj7R39EYuLUZlN+LuAk6X4DBYMEQ1FJdEOhqM6dbrehIaLP71ctA0gYjwUtm4sqGdXjHdlV+cz2X72wUR8GOObe1HykviX03mHrIWEhul1+VphLBwJquAGL6vWaBYNeMeT4bPlswSpXdWs02jY21kjUBWk0OPtCtr2xboVsyoa9ptUrl9YlERiJb66g9NP+2GPxTNGu2wN7fXCiJo/rjv9pJBJUAARrWQECMxKcJxYBaCBxK+DkOhy27J9Ixqk9YcKlMyl5WOVyacle8cAjHALPnlGvawFA6unYOiTXZvK2vnvfwomcmTdkw8nMLq8uBJy0msjufLZYLOj1Oq1ri0WCVizkZMtALQLDgyb35f65NZpIIjGnH9nKEoO1vJ2dPred7QVbWkhas1GW3Qefk+Fuq+HYzgSQMGCkFqYZhiXCQASQggFL7Zo1A+vBowGlTNnPSvJjiieyYm51+xOr1puq3wFBAWq5l4RJsF9Q78FExtNUkvDZ1I6Pj/TMvfnkiZ2XznWmULNw3nBONdokLHfFPJz0epaGLWzIv64t6J8LtExEw7a9vmG7O1tiXjIcWFrZsOtmz/ZPStabzKzV6csGYiFXUPMNIIevIUFJ1PzIfDMZAMOwJeMBC6ntcGmgB6cXdnFR1tkOg5shU6NR1b1k72aAe3V5bYOx1+KpqF6nUMBAP2iXlYpLiIxF1Se0YFizt5Ng3XYSv3A4LoALiRqDJ/YY2OgwdZGSwqoFiKbIR6pNLQLgxTODv6Fk9MUFDXgBeUl6J1EcNjDrEWBYyhiSzZGBSrEQcn0XadeDoa3j87m+olARbAt++clTOz27kKwyCPsIgCDot4cP7ivRGdlztXJpk35Pabswn/H9mg0ZqA406EVKyefhs8oPt9lQrUUNEUayHvJZwDOzcunMlpeL9s1vfdsyhUVLZQsClXnL1I1YSSB1BeijFnK9kmP5U8/SwwC6ii0EqHDDErqqwjBsyWKBdQgQTd1OHcmeikQZ6fGo37adzWV77+03xUri2tJPwdah/iTMARYfexz7GveTew5LznnpxlXXsV9mMknJbelTHYPKpZXzRQ3OXnZ6dmrPnz/X3/nwUiX1PBLRgG1rc82SAPLzmWpn1gfhDGcX5/IQpo9DSsmXJMMAyf6Aah4Y9ASjsJ+zH4C0CWAmIRLAVENZ0i0DAg09EDdgfjZb6mdjgGaAsdOZ1pDziib5mlRL2FtjDdeistcYqP5lwMQvQqFYl0guWasuEdave48UUSqdrhs+RGNJvSf6ZWxS6q2WFC9+1v0Ef9GArE1gSgNsSsklaw2UNSiGbmxcgiH1cYDzhLpxpuNxF4vADEYeChjvhlXqfefI6mEI57RfrywuKHGU9/XXf/Pv7F/9739jy8tp+29/8J/bex+8bTMfgF/MgtG0bDd40ACy6UXoqblxXHPWncMy3Nd/zNwSm0wp7jMr3H3vK2NWX/kbf2vIze9e6Ddegf71xVzMF89NogCLFm8MIanOI4PmmmYaFJkFTedPM4VxMk0bkrif/fhD+5f/w7+0jz78hcUyKdt7477FYhGrX0OVDFsZIIppywDJGN48QatWaja7MZTDQB4k/9YAns0JrfHW9o4+A4fLNU3a5ZUOI2149NQ3oIAace2u5lJvPC6OmcYYJgJgjaYoYYw7I0p8k1+YF4osPkCYGVJQwrDgAXAeNdA2w8Go+fyAFDN5MFF4U3g6RHyuqfO9+/clm0BHDD0VZJqms8NGNRjaQqGgOGmKZTTdbH40Tphug7YjiQEAWygsqDjHIJTp7M7WplXLl5r4jOY0sBGBWuksckmfdTVFgpFDUedVuqR3PrdCLqmJFuDW2empiuizs1MdOmyisG+4ThzGgB6AZBTs4UhC/l0Aj9CwQeR5XwALmHz7go4dQqGL4byTjiY1cZa23+82aOSNgGDnZySLhOzB3buSnPD/WRcYYFKYP/38qXxzeB38JzgYKBLgPzfaFOeC2qVLB6iKJYh7dpM94p0BTbjH/GwAUgpDMQu6Hd0nABs2egwNKRD5/AIqbwoSDgsYFywcNnTo/jQoNHC8p/PTU7Grdra3rdagYVrUxLZ0fmj/+LvftGQMQ9aUCi95VsBqoh3xIQ9q6ZAVy2k40KSMw4Hnicmu0opaTWf+CD18sejo5gJGHQOAjZv1AgAEiZJrybSDg9lRcb0q0jgAAY04/ZB9Qnd39GqPzI9hvdAUcq3kcSGvPJcQytQJoBMJCo0Q14dmgENAiTyTsWRzfCFpxF+HYvwWeOS/YX4gVUGOQ7GBtwKHrQNyIr9uOnhKuQ78GcxIJpAwFeUPNuawdqAl/5Z1dmue70xPYYx0dbhD6+e+3HqOca+45+wzi4tFFVnIuCgibhldFJQAQxSrXFvAQYo9PieMJIxGO42WfDRgXX300c8V/f748QPb2lnTs4I/AJ52eHm0WhX7+jfeUwS6K+z8Nh9TdMwFjp4fn9nh4aGLnfYyaaIx5XkbyhAcqRXXDWUswDesLXyVkFhRoEWSSVvd2FSTzN1qtNnP3B58a57JvWLfpNERwB4JqxnB/w0wlwKUOHUKX/yasumozSesvbEt5FOSxV43Wypy93ZJpQqKOXOKjOjGrhNfIABCpvzPnr8Ss8Qf8lqEafqgI0CZBqLd7JrHAlrziVRS4RT4h/DnTEaRi+K3yGvROPEc8z2d3lDrFumYY836JH9IpwDRiWyP2Le+/Q2BEUfH5zYcmOQ+xZVFW1pestPSlQ0GNLR+MUyG4655ZyP72juPLR42u746s43lFVvI56zZrtnF9aVt3rlnb7z1ezaYRuzf/t1nip5m0h7G7yvF0AK5qpMJEiJwcVkWWIfsh/0FkJ+iUTLtUV9+T9/97nfs/fffV2NGeiTM08lgZulEymrlss0nPQFbs0nTbA47lrRdrgHPB95/ZYFK7BuAfpJqjKZi/hUKsIRDdnh0KL8tns9onDACzmjYk0hwMT4nqn1u4WjIJczJfyYuRgKgNR4tsHp8QdYHEkEKVMx/HRgaiQY0cQ4EIzeMG3B2GIc+DXOSsZy8IYeTgRovsbfmrElXbFP804R38a30mq0sLVsimrT5aKohz5uP3rA3H923ZqNiBwcvLBDw2Lvvv6ez83D/UP6KyHLwpeF8ou7g7IGdwF7CHoanDUzX/f19gUAY3yMpub6uWL1xrQKX/f4P/uCPJal/8eKZffnFF2KvxmMpKyws2cuXr21tY0PgVumyZL/46EPbWFmxR/dco4gM4yc/+amAU9Y2IQmZdNYWsnnrqAmOi/19enomUADTe+R/KyvL8tFqkQAK+B6N6Fxkb4IZivk+Mhp8cVhv7HXemdc8UzdcdGE0gDSw0obajwFSYVOxT3kC8Rs2PU1ER+cbTR9NAuuU/UFmyfOJJSM+NUSjqcdSNGGzify1tndWbHklYzPv0D757GOdr4kw+3bfTs+urNcbyU/RNSBm66vrek0a9dkMU+WBGjv+8uXL5wK2SEJj72CPaDZ7+hkYw/tgvihB9VJs6ru72xaPBKzTKFs0CFsVBnLf0rlFG0+91u5NrNXDl+laXl3hSEzMOM5Xags14qGIPP+QsAAiIi/MYndwQahOTE0hjHuAMzw6Acb7w555NJyLSUoJyEZNQQ3bvK5K7su17AzHZqGoJbPLtrC8ZaMJAx3OXPzw+gLI8G9LxCO67ydHryHTq35kz+B+wrzk/GK/SiYJGPLbl198LlljJhWyauXA7uwVLZsK2HW1ZKlU3KZzfClr1qy3LRiI0j6ahwTmuUeDXhfeNFbAxNQDgxswJGBLy6s6C9n38BeFfT+bsR4SFk1k1JwycOUchanEOQJbA9aWz+dktnhxeqcT7b9Im7B/YOhJjbi6vi4AARAd5nsP0BbmJHvfZGJhL2ECAJBVSyejNh11LRkN2t72pszfGWgCoBWKK9ZoDWzAvNfr07oADHAePdQgTjb5+RfPxJAFjCNV8N7dbYMAc3VxJvYwYRLN7kjyLqRdgNDFhbyVzo8VHMG5yrlCQMiL/X1QFw1EEvGMQGqa+dOzc9VQ7K/YL7GvM1ik3oVNxp4LkysUhK00EeN3fXNdEtDj40PZecAUB5RdwmIFMO3qSlJoAGr8pagD+XeN67b85gDYObeRXrMvwtYhRZMegKEpA0aAbN/cY41q1TJJkqMZ/sQtHANQGVsynbdavSnPRPoUznau3907O3ZdvbTTw32rXpVUnxZyGStkM7a+tKB+BDUMdSHhKTzb1D7sFTAXqaV987EtpGIWgo017IoJicoBq421rV3L5IqyI+B6zDjzJhipNx1bdwQD3tWSrDPqOj6/gyN95gsExfrsj6dWrl1bt4/NAF6UVdkwAIaE/EFr11uWTyetmEvY++88tqViRs8YoAsm83UUJShhgtQUBAoE1Kti4o6HFYoJhsvU1ex7gEb4oAJ40iNRLztLGldDc/3lb9tzcsaFQl7DFdY5fc3KYtE2NlYsmSSEAUa7R+fwcDr8/9h7sx9J0+y878S+75GRGZF7ZmXt09t093BmOByRhgSLEORLw/C1YV8Zsm4I2iIpCIIJQ6JhGzJgGP4DbMOmSBskRYqUSEmzaqZ7uqu6uvbKPSIjY9/3MH7PG9kawwbcVyPQmGwUuro6KyPi+97vfc95zrPIaxSbCgbvKDIAsFl39D7slapnGXKM8HvD2znq7GZ8BEFxfg3kTewSwvG2gtnGieHR2cbnpMbHx4wzgX6V/RigDAA0n8mKCXhVLovhzhCcc4W6hL6IzoAQBGprJfR6PK5nwEeQvSOALBmvupH2CLybSUmkr6Umh2XHIMHPXjueWrlyJfsagHVUOJPBUOcScntAfwFd1Am8125XQCD1PP0As2C8FosbBXk/sm4dgIdkkaE+KousJfB9TKRkB/Djjz6xf/YnP7Sd7bT92q//p/YL3/jAfNhpLMIWjKTF9GVvlC3HKsjgpn+48dRy9go8585Y3nn04bMGm9Fnqf23vzRm9aW/8f8Tcfn5N/zMrsC4dSVwS8a9iqt2CCjMLZqWG/8NHjAeLL7cRuakYBSfsBWQJf723/9te/3ijc28S/vGr/ySZC7VasVev3qh4h2mwRSTU5KuiMi9qmmTofhDughu5iQ3RIzObL5kyrqjgx06ZqXasEaj5cxVR2yQMLZmAr6ck7ibIsAKUlFMgtVkKjaKEpmI/IWp4gvJl0Forw8A4MZYEMkWB95kZUQfFWgEW0ibdsxvuzubKlTZdNmUoH7SdMCWQLLnmvWAxTHPJjVvNJApqXyTXK6TNepNgQscrkzBgpGQ/Dco2m7MtCnWU5mEJg/e5Vz+UkwFANlkID2b2O4eyS5tgWuX52U3vRiNFduLCXQyEbfD/UMxQaAkAxxS7Bc3N8Ua4fpKNiXT4pFkHJPxwnp9GkwAAPeeud872zt2Ub5YNQ5MYYlUdpP1vf090cUxjOWwxJ/g/PxKQAKSNYxji+uYyA9V7FBEAdLhpzScDG046ctLrdVoSW46ZKLjdRK8zdKG2D4c1BRhyJEoJLhOsADkG4Z0TXI2oo3xpyA6t6/Jv4ubBXwbaFKF3Id7xNSIX4AbgLgANqXNTSlvz05PtRHivYSUhKkI7AhWGNPnw/0dW8yGtpyP7Vvf/EBmsp1WTZN7gD5kdqQAUqBRuDRaTR2ATmro4swxCydRBeaaS5HziqkoDwH53EElB/Bhig/Dy6WlyGdlYV+YzHJgAtZwIEOLp0GmaASEYpLFvxceF/mLvw7PtUwdl7DQ8LVzcegAqYDXTIxgs/HcI+GA3cY+sJbLu2eTZ2xVyFDEcKgSDIHvGQAY94HrCmjNl6OpI91yngf403AIyksMFmG3KyYQgBffx/fw/7inFAgUkTS1XB+BsYojxz8AWbJrCGFqaXrXbGqfocClUHFpmM5klnXM3wMYV9E1X8pnjffFZ6WwRBp5dVm28WCsZxRwC5+1+w/u2L0Ht+XZAmtGDJrqpW3vbNjdO/sKnpAnnDdo88nSRn2Mn5dWPsc02H0uJoJcZxh4zr8sqkaLgpr/JxnscKSGHaAZUJ9I7P5kYltIFgZDUcUdrd5N4wBB8B9jjXOfKfbwtWNPpGiAvcN1wevjqnJuk1HHYlHPKrqevxMRI2IwnNjjR4/lFUZxgpeY8w4ban9r1BqaNJdKB9brz6zbY89o2tvvPLST0+MVq2Nup6cXtoC5tphbdi0vWQeJctfVph0fw/qKWbG4JlnGEPAeD4kxrKipGgEAFoymoes36207ulWyTqeuphRz91Q6qcSheq1nzVbPMms5yxXydnXdtHqD/Stq5auqTeb4bPRtu5SzB7f3bNSu23QwsFgkZKlMTBPAjZ19i2dK1un77V9897EM2UmVlFwe1oe5MwhgRbHTHq8kvPgRsr9QROLvSOHKPYXX/Df/vb9hDx/e+2JNUyAGfSGbDkc2Fgv0Wl5nZydPLJnAgNWrpueyfCogHuCW55TGHLYGAwaGMiSa0WDy6+zizCrXmCT3LJqIqbmD7TAcTG0xw7w4ZPFoSnKM0ta6PESwBKB5Yq9gT4oBtjW7dnx6KcaE3wfbcKJEOQJBHOhMYEfeLstX+uysMTFSxiYZZSCE51FCEny8rpR8fFVxPnjy5yC1bmaJaFxS+QVmsma2vVm0B3cPrdclmACpbMD8YXyiiBGvSrJHgh6SYTzM2EXSmbQYGlgNnJCyuHQ+eewZsCnW1teUxAcYSUEPYxZ5+dtvf03PCee0DJAbbfP7QxYRKHUhth0sU5qKZu3aDnd3bNLp2smrl5qocw1gvjD0gREDqAVA0Gn3bTicSXaLPw92CTxH1ERuH8FEP2zVJgbqrsDWMFD+fxgtu72QfZVGxjNbWjwIo8tJy9k/+T0NrGPLw9IdOSDfB2vDY4sphtgDGftyrjBlJxCHwVY04LNCKmp3tgvyVXn84o01B1MLxfH4C9v9hwcWDC/tonpsjz5/JDA+6EFyxbno2HxIgDi7HBva6+TyS4/8tbqdpuoJmkVkZ4D0yKY4g3K5Dfj8Ak2qzZ7qLM50PGXEUk4nZHLts5HlUiHb3MiIwTCe+WwwnNnMggK43pyVBdREojGLJ2LypYFJzZ7E+izX21Zv9XSPYB1FQiScOob7WmFNfw/QBPnrvQf3BMDCkqQeo+HkfhMcAYiOoT8yLoZLGiT4ApbOFy2zVjLzMARxbEQ+K4xkmDPQc9knAFwICgBkoJWH2cMXbO7+4NpOz14pkAD52uHejmXSYatevraLs2eWy0RtZ2vD/AGvXZSvJDUcDfBXYx8OCIgFiCbgB+Z5abNkV9fXdlG9tOLGpu5bMpXWwA4gDeAAz8/53G/Hp2Xr9PCijbg0shhsJNbqQMNMhgORSFLhCrskBFavNEBF+s/QlOEqzCJ+Pv/N2d9uwdoaWbM3lpXz5lrWwj6zQadh89nI1vMpC3hn9sG7D61UyFq309IaD4fxmVra8WnF2oOJrW/uKOEWUOXFs6cCIXe218wX8MqbrT+A8+dCPWBFAxy2kc1VKqppQtGkxWJJnVkMQjEZn05QVcztzp3bkubxvHz86JE9fvHc2m385eKWz69bIIQKgzQ9vPGGGsawv5Muvrm9aVubO1a9rttwiFqhL4YcAO+Hv/Ch6tzPnzxRnc0giaFgPIp5vAlAJOQqEApIlkgNc3nBQCmgBG3YLdQrACvUJ9Sg1RrDB48AbAB5Eu0wzZ/08X2cmJcEztqVRWJRy+QLFk9lNKjk2cyJDT+yXrdjyXhEacbxEIDo1DyLqY0JbfEQrIT3oVtHMGI6/aHY3wBXSlbv4of3Rs90GPB4NrKd9Zwd7mxZNp3VGgJU2zs4ss1tvCSDNvMsrTtwnsKsWc7DG+bWDXggY38UNXOzQDhmI5LgOz0N0hgQMfDr4UdLvckQst21WDBkW8WCFdfStr0JQxivxgvV4gpG4rq4Ilp+tgBZ8h1lWK1BrtdJwuczWb7QDyBhVHARzESGxvo+zgO/+gwY57xnBu3b25uO1Y9P1HgsOTnrmt6yXsOTNaqzbDAZ2MKLTJB+Oag1SR1JT0dNc0O64OfOp2O9H9YzZwL1O//mPHLp3A4IE9g1dINYUjZ5Rum3AaLotbiWsK4Ashk+FrI5sQBPT4+VGM/QlXXF+uK1IAKI2CF/bCTrJD86gGwyI2AgLPY2v+d+yC4k6uTbvA5/Bgg5mS/FGru8uhIYtV4q2aA3kCqBewzITyAW5Bh+BhYWjo03VA/tvAJhrhJNPbOOPIo51TxSmLDHwxzj/Czl4hr+5NbyVr6s2J/84b+04nrcfuM3/7Z99f23BW4tPVHzh5Lyk3Se1e4X9emNFPEG1FLdz8OJzuKnfLhuvu/n4NbPDGb6t/NCo+bVkmaJXzwEeFxIdiBfH6aIDvV0mlYnT3SLZ76a63uUjvCD7/zA/su//9v22aPPbbSY2MZuyUqlkqi2sBEAOUjhQnrIhkTcLU06TT8bC83CxnpBPlPyKJqNrd6sa6IbTyIz85nHF1F8d6vlTOfZrHpD2FbOtBpoi4IMtJoNRFN3Yoi3dyTZG/ZB5F0EMnRGHuLhBBM/mBWwrW7omz4dvGwOTCMBNmBATRcjTV+jRAZvbUqGd3F+oWvBa92kAXJwKWIVdovPK1YGwA6GyYABsBh4/0hNzsvOdDKbzqg45TVrjZpNFzOLJaK2s1MSPfnq8nLFFiA5Ay+yhrxdoBw776GQVStX8reh6OdgpNCDEcRUg8Ydc3MVo+mUpbNpq5HWM5vrfXz66LGujccTFKtI0890Rh48bMRf+/ADF0/r9YhZQhGBxJBtSvTgYEjglgyRC6QWwZIhgYMkHiKvmeA57TsHk9iCXq8YBr6g1zZk3HsmMIef5Q1AncUnCjBkqSlrIpawynVd00VMSLe3d/T+aWpgrHGPYEFQ7HHw8nqYxQKE8hluDEgl04A27fUK9KSRlHdJIuFkeZ2uGGTI6QBMKpdlgWh53gOyzHDQtjbXrd9p2NHhru3vblgmFbNm40oR4RTX/hBeBUTdmlWqVzp8mWDx2piWwsxAeidmF2BFKOgYE36YFhjj4pm1FFNBpu9e9/eUmEQa3wpoAtBSGgyR1STu+GGmORANzxaaWqZAPDN88XNYg3xxPYcDZAMwItoWjoZ1fwFrAZ04VDmklDCYyQqUc7IjzKSzAlolixkM9L5h6oFp8fzSdPG9gFTcB9ao209cuiNNINcXgIYiADPWL1hYSNMwSR8OZXbK4cjvxbhbGc87b5++aNC8X3xlAFXd3rSQX4/SUqdjSSx5PeQAgBdcI1ibWp9efCF4zv36RWMNcwQJMzHoNOj37x/Zt7/9ixaJ+pVmh/SWwmezhDyZBjDgYPWlz/rdkTUbHUmm2i0kzv9mn9Qe8lNUccBnsSMjMYGNGITyTOFtsLm1q9j7KsU1EhDubyQqEEvUf59XEzAVUPOZgD+uP/vWjIQqAAAgAElEQVQe18jrZ3Lc0f6LhLzZqNhHP/qOmANB/8JyWVecA9JTPJ+fnotVulUsylSUz1SrVwWQp5JpGZP7/SmrXDatek2selNG3zwvePRl0jmxWJw8dWhjgRs0xchlA1a7bojBGwjhG4WkOaXPjDS32XSUeor7TArZ5VAJZaEgjXNM8qpsDgl0X00X/loAcoVi0XKFNTs+r1itPjR/ICVz6uEEeTMR723bLGTs/sGuNStl63cb9vArty1BEZXbMH8oZ89eXNuPPn5mwWBcQBB7MQlvFJZMZ2mkKfQAFCjk2dfEOsQ7koLOs9Q6xDvjP/5P/iMrly+UXrSGgTVpkhR4Xq91WzXz+6bWrF/YZNy0aNhjIaXYYXhesxcvnqsh4ryjKGQQASDPmbKzvS9GFEUvCVUMT1huTHNh2wBKFde3zC8WRkpN72X5zHxKsgu55Fri4fG+gLkZitmLV2fWbBF3jldaW9NffB7X1/NiiT79/IUkibAX2Ft4Vkk8RXrKPsr35JChY9g7dyxeJrisNwAqnrtAmIREjxIwYeTd2tu13a2i3b61Z/P5UMlwNFUkA4vhJCUBdgVjJSGyN+Ktt7O7o0YEAOHi9EzhNDT7NJQHtw4FRF2WL8TY5At2BalU/T7gftQBgZGIEvw4y2lcP/r4J2KqUh+z/yu1KpO1y1evjSwmeddwZgym1h2M7brWEjDAM4mcE7YHUkCxHwC1opgNO6Yr02qew0at6djMPo/YpuwZ7I36lIDZUydnCvlDajQ5G9z5OFOTgAcPzzkTcvZcXmvhc8zMYb+j54Fnl+eM82CN6XfQY3uFjD3Y37J7+0Wrt/v2h3/xfav2JzaxpaVySXvnvXuWW4vZk+ef2kePPrZOe2LLaVRAM8/AeoFGCZkoUquwFYvr1u11JJ/NJF2wBKmVMLkYJCK/pQESMyScsHg8KxZhudYW40kyc4JSkKuEA7ZdzNtWMWPxyNJ8XuRUVRv0l5LRtXtjiyaydlmuqwmnnqDWYACJIT9AJfey1h3ZGf6gnb4Yt8gS+z3nr4aUDq9FElflgwW7cDGzTC4tFihSJ4CSs+NjW+C/Go5ao9G1O/fu2tHdOxZJxC0cT8pvC79D7iGsKUAW+YAhJfdiiTCRLyUyGBpMwC1SREdDvOqCVqu9Ms/SSXTwXN0ubUhi16qXbTLCYyukfYMzDG8bFiMgIgEU1SsSSKNOSjuZ6v/B+iB8A1ZoYW3DLs7Luu97+/t2cnZul1c18/iC5g/E7fXxuZhQDKLwwAF8oGGGRYcvF7JEPrPHG3J11KAn6ZXk1tGwS2tGwKRAAz4jA6mE5IRnlZp5FjPbLq5ZOhayfrsh37btzYJtZJOWz8QsGgJo8OrvzKekpc2sUm9brdFjaimmOGAviXGdZs0Gg6oVNhg8Tuy61pGRuRjhcd47w7WcDXpuOBSNp1Rjfvb4ibwad3a3bLO0brUaDN6B5bNZnZPVZsPOr9lHQgLYvF5YxYARnDldm82odRKqB8bjnkzpd3b3BWYipQUEQTLP/gFDmHApl7jms/WNDXv18qU8BGH+iDWCb2YsJvCFNYiEj5oJYIHakmedc5r96vTsXLUVYIdLFmeQTC0Rs1a9qevC8037xd/dPzwUe+nsrKywDgciABxPrHF9ZelkzBKxoCUiAUsnCMYyC/rMCnnnVwtIj6F5YWPTsrk1qzdbCpugBndMmobCHpajnvlnY9vdWLN7t2/r3HtzcmEHt+7YN7/9VyyezuhZGIxh9MO4czXUzWBSsrTJRGcNjF983wjswCet1morPU/hF+ax60rZuq2GIRLMJOL29Q/et1sHu4a962wKo6ojnz2RLHiNpTNWl9Sb+jWZcqDFyjqH0ARJ1SAeIJFDwutl7Tn/Ot4r9Z+IGgoSgr0IESDkGHJhx5JlPQBEsvfC9WDvaDUaloIJOZ1bp99WbaCheBgvWAJ56GlglbnAAb6cuohhASwjR9xgndyoFpx3tUsypGfsUUeTaCmPRZ/WEGcQeyj9iT47ibizmUX8/Exnol/cWHcpkAT8zBywxHnJ9ZDckJANhUzNbAQxZEKibNT6o6kGeoBWkBxIF4Z1yH5Gf0x9ASDWaDHMHIgxDTkAL87JgCGtqc4GYFWoySq8ieE5JANksLCTb/p7UoPpSfhvse0abYtE4haJ4UM4so1sVEwwmog3r47t8ccv7PCwYL/xd/4ze//9t80TIFQsbr5gwuYg39xN+W05HzVHvHG+WnzdDLW59wztZbWEtQqHvscstfdz5ta/HdTpZ/Sq005tSQEhc/glD7tjIQgskkmdM5jU0ymTQBaGayCFXLPpzBb23X/5ffuH/9Xv2ONHn9l4PrHSXkkHjBgyo4kmfSx6HngOB/ycJHkjAp7Njgk4II2o+8jexnZ6gYwuYJtbm5rYX15eyxMJCY68AvB8Gk/03xSN8hZQKgcIFpsTwAhGi+j2Me4dqghDTgDDgQlOpXJu0/lIkz08RSTW0mderFKz/JZdNeEwxLg2sAigQpN8RAFK8wzbhQaNiQi050qlqo2X4to1oz5NWpxEC3+OkW2WNrXxcDjgWybTQ4CA6dj64z7cAbt//7bt7W4qEhcaK/eEqe54OtJ14RpivpuIJsSIQtb44x/9SCAW07pmg6Q/ByxipP7q9UvLrxNLG7JWG/kI0e3rouhSiDTqHSX/wSKDOk0jw2GsDRXmQ4oobUCLqEAqgAeZFIdCKogoWEhHE4V5PNXElvRCPH+UyKMJhGPuAIBQ5E/nE/kczZEaNNsWjsUsloiroMY3g+lHOOAXI2CyWFhpo6R7z/2Vn9Jy7iKSF0xgAjrYKAx5r/w5Gx7TDjZV1iNJWDepI2zqSnPsD2SgCegFK4AJDgAZ64b1JfNNc8APv0hHwpw7GQ/Z7aNd29sqWC4LeAsrDwZgSIwkrkmjjcn11KKJpCZfgZU5JyadHKxycOIZXC50nzC3Z9K2WHjs5ORCB004hGeLo9QCaPH5YHXQWGOEm8nm9GwxOcLMlPslnxXBj4BLrlEnlhqwSkCTjnqmVCNNHGE99IeYxzsTe9YpXgW8rnwMPH5JYrleFGMqyND+zwkYACgD5Arqfdz4rbGNwcoELOPn3kgE3UEEJMRUc2DlSlnm8RQu8uzCk0Hrid8H9D2sGw5XADOKBA52nimuN9eB1wF8ZI05MGwhsBMfIQ5PrjHPGiebzxtQBDtmugBzMMrYnwCI+bxMXb/z3e/IyBpZImEC0SgyNLzdwq7AjAZl8I2MmUNz0h/boAcQx37qEh95vnjWdaCKpMq+CQMsrOaLz8a9gN4OwEix/PLVa8uvbdjhnXsWjMbs8bNnVm+1rVjalEk4k35kSgLZ4jE9hzSZ/H3YjfJJ9LDfTJV2w94RojBYAq6ReNdQU8Y1pnAj2p5GHKP8W4e37Pvf+44NBpj4B4yChKYXgMfviZrNYfiNrNGoymSVPTQed0a8x29eix0BKOZR7DhBCYChJEYFHBgaAPQcSSLIOoQxOp86SjvmxTR7XOPryoVMmzdLhCUgNWYiOxJ7Y2vr0FqdvtVJo02nbOkLWbM1s0Z7Yg3YVdOBAAueRd9iaPvFNfPPx7ZRSNrhYck8YdIeoxYMF+z7P3xulWrHMpk18/lc2hhm+DA/8VAE2IGBhUwFsInJLyCEvAqTSa07imeGHX/93/2rur8MiFwyET4Tc0Ox5DXuxYUNB8ieJ4pbZ/rO91eqZXv+/LkYFvw81jbPC9NcwClCEAClnTRtZkdHR/ItYZpNotzLV2+UjrieL9rFWUVSLSQj1H144LFO8GdaehYqVJF7DUceG47xqkDy1pZPy/bOlkHqhFV4eVmR548S2PoD9wz3evIF0rka8DsAnz2RIAC8r4aucEU2AXCTzCRsu7ghg2CMs0niyqUTVtrI677CHMS2ABk30232WfYYzh5el7OH+0jRDvgNk2sxmdoPf/BDsbl0Hq+KWGeAntE+zTCCdElYPaQBX1BH+P22ubmt55p7HE8kdY28yOiZuJvXtvJr1r2qWjYRt3t37mog0Wj3bLrw2iePnsrrKRCLq8EH3MIkm+5TQwH8pYIBMV/k7YcPCMUEzTAydUIKZP0wF+DH+2KfRCpPkyY/K/xpVgMAgZmNhgtrSeK9gjwHL7ewZKaddt2ZoXOOMvAYDC3iW9pGPGDfevee3dvZsFjQZ9XOyP70h5/a9disAXsxFbNCIWmjcctevn5q/fHAZouA5VLbZguvgPZ8NiMZc612aelM1A5v7Voowrk4tjHm8FOzJ08+l6fQxkZJn4HmE+nR0oIWiSZtNkdK40IP2AfZ931i7PstGQ3JbyrgG5lnicdi2/y+uHn9EesPYRdGZHgOSYOJfi6fVnAHezj7OwmWvcncrhsk2QE64ek3FWhOgA7nNqB7MhJ2w7cA9g09bKgkbQQM87BBwwyOJ+z+nXvWaY8smojbL/3Kty2eSspna4y34eocAcCj8QIc5jVhcci7dQogGLVBB1uGuXXbLRlUc/2Gw2u7e7RrGwV8yMoahg37DYuEPfLqxCCd+g0AGWYR7FUaRYWCYFYeCrs0TBWlLtmMWmm9VFBKMQCYrD1QAzRbVq7WLIwfjTdk/lDMNjYIBJpoMLezte0Srs1nl+Vr++jjx1av44cYkweP81xzDTMyOOwykFVrmG1eDYapjagRGbK1G1VLxQIWj/itxVAP77SQ3zY38nZrt2TppHsmYvGkElZJcDVvxEKxlJ1dllfG2EvtCyTfXV4817kdiabsqt6xkzOXzin2+3Jpd+/ckdxKQy88Hn2c3w0x1XkOiqWCQgI4H6h92EPRXAxmgAsM2HwCQmFvklAcj2MLgO8tShWfUpGvqxWd23y+VBKW1HDFpiFtMO4sQYZDiyYSAreoKRmEAjqzT8Py4r7BuIfNzr7CXgAQRL0KSMY+So9QhWGP1+d8pr1zPB6o/6HOY20xwO0SULGcS2VxdHRbjC32yBSy7F5fgQ/VSkW2Axj523xskZDXdrbW7d6dW1Yq5i0cxJZiqFTI18dntvRwGOG3hfT72pKZtIBgzvnlbGyh5dRCi7GtpWL27lsPrLBeNE8gbLn1kmXwhhV44MzMXfo8jFTCgBxD5gbkoukBsD2/vLYOnnPThVUbLR5ADTHikbBdEkTjWVoiHLKH927rl4KzloBUqIlckjleURAhpAQh8Xs61WtxrfkGAByuoyNAINHHQxqlketpqUu5XvQG1BmsDYKpxDrzheRvycdaGGbujo3lDNYd44h9D5WDakVqbhhWS9YVKguPAjEAjtmzb8IFqPNdjUvt4qTpYpkR3gUQ7sETmPp1orOJzwAASO3LmSbFA3umhlIw4CCgzG3EIL/RtlataWv5nLzcGADJA8688lZ79vy51epN50sJOwv3Hb/PRgCPeBWHSfZ0YCcgl2Hhw+AOr2mCNla2M1wrBqoMzdnbCefiGvO9QRiJs4nOXNYC/Sa9Mf07QD57Fz0H/ZdARr9LMye4An9aLDNgRqYyWZekORnbfNwVEYRwhCePP7PqRcv2drL2W7/5t+0Xf/FDW/jmtvREzHxhpYizl7EunL2K89K6ubY3rC1X83tVf4sxJla+8/tN77/zpdWGX/obf0a4zc9f5ktcgX6tvORAU2SmKPCrVIkVne8G3OKhpBkGvGBxSB5FzJAkPmZ//mf/wv67/+Yf2eNPH9toPrStvU3RnWnQiQGHyQAtmnQnkG1iugEfeD1YXQBEFNGwCWSWjLkqdNXh0K7rdU1qaNZkkD0n2tOlJlJgYUz+01REwDU2YT6TGFHRmBXyebGsMA3nMIcxQRPYbNWMeDRN34LOyBuUV1JNyTDnkunAWiKNS+bVJPtFMD6POp8Y+U7B/vGv2CjIFsbOqygSkvSM98L3yARd6UpjSfpEqZwtrVGtaxMG1GGi3MGkOBG2X/rW1xUPToFcq1675LxVAgpNCBscByFJY72OixBmQwEZ397a1uZJk6QJKzKwXs++8tZDOzk/kfk2Ph2oOh1bAcnJWNLP3Z19XWs1RouFZCGYqCIJBOAgfph0SA57zKjZnOX/QwO2INGMAiLhImphqtlSkhJJszCjz6Qlw2PTRdZ1eVG22Rgp0NLyFK8kMdH0TIeavkCZ19QrjScC0rOMbW9va+LARJjEDphejvJKPG9GUgBJQkj9oxmEPRiPq2BhwsZkEDYA1wdK+eb2topipi9slDDsBKKtghXwUINRgQyUSOdEPGTn52/szuG2fesb79tmCQP+jlUuL12CYIh7P5HBPGlFxa1tpcQwQaFRkv7dy9QeRpDT+SMDo3BjcsgEsdkguSqhw4KJjBIokbwiy2WyJE8Jl46ihJfh0LEBgvjmBN1Gruk/Hhf4SkV1veRBgByDw34yFnMC8IFJLYAHzwPNXQh5KsULzCHMJJE4GsUbfiZIWznQYC04QLzXxXfJo4aG9U1BxzUXo26VbAgYC1jGXsJzIL8lJZqRrOICFcRgi7hiAVYWBy3FJW/A+TpEBEJe4nG3mGsvAXR2UzkOU3y88IAA3AaoY2o20ecG4IKFAttxPkUGmRB4jzlsrVqTXw8g65/+2Z+ZeeYyszw6OjCvd2b12pV9/Wtf12uxNyxngPWOEj1od2wyRHLk5I8UlRzw7GtcE55FqPLyKkP+l+S+uiRMJWF1Onp9prrElm/tHdhasWSt/sDOLi8tEsNTBMbcijnrNcm+kUOxJpn0qcBEGrjalynA8Y0LB5YWDi7tqnwiORP+XkhbDg8PbOGfyRfLSdpidnL6xiqVCxmG84zQyJ9fVMw791osGBEzodcjGt55wmxt7tna2oa9OSZmfGy1+pX5SD6Np2XYe33dErjFjaaIhFF6eLAnAJIGLejHv8axOmdTwEIs95CNA6oGNZVn//D75lYmCS+5ZsEILM5rK+1u2wIJVH1sKE7b3YFdVi7M48PIfWiJyNKKmZiVcknb3kxbMumz4bxn4VjWRpOIfe/7z8R0SGfWJOmhCaCQUzFpFIdzPadOzkqqk5OFhCIYd4f07PF57t27Ywd7OwLtWGfT6VCSQ3ygvB4aGCjyY7uunmiqzvfR6OOVRaIloDtsKBJ+AcdItgX8UlgGHniptORPZyevJedmAHFRqSphDrZDqUh8e8xePn8jdjRsTRJnYcshSzUPUmimwEur1jp2XcfXg7AFGhWGH2ErltYEajK4QM4EE8/5fREvH7CLC5h5xM/TwM0tHMXcNSofQRpnYt/5HBwkAPWz5cR2SkULh3y2mA6VNJtNx+zBvdsC99byGZ2RMFyRNcCaxOsOZhKMVcBXYtZpwq6u2YtTloqnBPzRfNPA4DPEF+eq2Kw0NDMktCUbieXpseM3r+zk5MTWSFDzO1bKzu62vXj9UoAibOfFcCZJYj4ata/cuWPxSNSefP7UhtOlbe/dsmZnIL+b86uqtXuY/wZsOifBl9AB54fEsyybBJKcYW9w/ijufm4Y69HIUy/w3LCLsnYAS2F2TJFsB/CHIeTCTf5pyGjcnWcMQ5uAUjGZ9uNTBdDDsEfcIhKMgx57azdvv/oLb9t6wp0hT8+v7V89fmPn3YkN8WYzJuxzsznTfTxsaKqmAneDpC3GkmKAdTAvn/QtHKGxGulsoDZhUJlKZGXYj2w2m83rPMY377x8ZdOpx1rtodJaAbbwy2F/oznEa2A6mtp0NJQ0OhqZWyIOu5CG02MtyQynAsW5bFg9AIZ7bGrt9rWVigUrlbbEnnp9fCL5osePFUFUZ0kulbbT0xMxBtgP1zLIRtsKDADDCMVCK98xEnFJpEvafDy1HP5iagRnVtzelB9UbqNk/mDMEumsrW8UnX8NQRMeN4hC0o6vKx53kjbBaO4ynDiX0T6A3LBfAzbS/jAedsWYDbDXdq71vcgxURVgtl+rtnQGwbJdX89pbfMMkVpMc5/KuAAiEjzTWccyJZ22UnY+fQwnqdBza5vyL+v2J3Z+fqzgE5rrvd09NefIcq+umvb06WvzeoMWDCNbvhKbH2CNszdfyKsO0OAMKdV86VKkfQExNfZ2dqzdqJgPV7k5HpgeycsIYtguFewWPkVRno+Zwm5IHnz9+tKmc5/27Q6DKtK3ex0lReIvNR7i39Q3X4DgqKnVmx2byDzfGYYDcsv3k77DGD46byw10PjM+qg5w+5cXi6tXK5YG5WIN2gZUi89fsnKkX4zuABk4nqQ7IsfKXYjDMoYfuPNx1AKU3kk4nwvf4/6knrLizm50q6p3/xaC8jhKuwNXV6DoYYbtKMOARilrmToytrkeckx3FHIzVL7WvWqrOuPfBOfNuooAmYazWsxYrKkV3M9I1Hb3d6y+vW15Oaci0h2SdrkzAwHzMJ4buXTCjpgMMT+DUj/+dOXFktmLZcvqMa4btRVo1PHL6cT8xJK45na0fa6FXNJ21jL2NHdexZMpm2JhHo8sXqzabFw0PWC7Ff+oCSA1AEyfZdJPh5bJKo27NGTF5IPz5Zm9VZXeyi1MYnIpbWM3dnblgn+g3u3LJ9LCswD0MImQwCafJ6x0YDNhcyPupghnQMtAEYAYW9SEDmrBW7OZxqIRBIxAY/UnLp+qBboGwcjMdtjkbgdHNxSDTU3py6g7+Hfkgg26xom53Jr8q+E+edSAN3wX7L2EcCtS0rU1wpIYX9neMIZpDT3UFCfyTHm8WHsuyHsCiTsDQH0IDdMdDawp1Fn0CPxRV8IkNa4bijsp7RZ1CCKWhmAlOvPvihZ7Whke/sH5gvE7eyyaqeXF5JvLvneWEJKgCHJ8wSkSKo8sdF0rEExPaTAQzy3CE5LpvQekEQDNjMgX8vmBM7xHl2yPP6RK3mqQCR685EGW4CA9C30mLAcASgJJGA/I6mbpGnk3Jw57KWLxdSOX52bd7a07VLSfuO/+Fv27V/+hkJ6AqG0LTwEi1DTOIYZdRnX8Obr/+65JWNu/S8BW6iHVuqR9N7Pwa0vARH95f2Wfu2S2kqLlIefpxD53M0CuZElsiGxqG98bhz9b5VWYF77p3/8z+wf/bf/vX380Sc2Xg7s8HBf8eX8SFhMLEA2w6vqlVBv6OKl0oYScDAYhxqOYTmTEA5sCjgKWHpmNlQYKcgOKBw1QZ8vLJ/Da2Nkz1+8EBuMhasDw2tKvuGBR47EIUFzDPhDwSyUd7FQs4y3DGbfHEI6LKcTPTQcWuPJwCIwyRLEyLc0wWWqzJQFuQ4TExoBKK38fDZlkGkKglajLcYMlF8i62mEKYJ5PzT+aIvZlKAtE63N3wO829ralIxt6VvaZD6yHYqtAM0eP6ujDRHWE8Um8iGBgoOBRfGaWnlknZ6eClTZ3NpSU8Q1hbVFU4CZtZg805GARry1SOOiaRa4NXBMO6YZGOBXq1diqjx8+EC+XwANsIuQbDEBg16OrxDvB4CI+0OBXygUXephvaFkHTZ0WCkYJALkcBjAxgMMc2lTNP9IFZ0nTDDMAQlrC8nESNNu5H5sVIA8AImwXviMGFMy5Z7NiasOWjrn4qu5Nsev3zhJZrOpghdqMveYtVWuVJSsCNDCAcafsZnDBmR908QCNtE48T0UMxQUbNT7B3sqHEaDtuWzeJuV7OHdQ1suRjYizp2JDMb2eLCFQjKfpKh7c3Jqk1WCDAVXLJK0UNCx7yiGmETS5NAs8uxMJwsdUrAxYD86X6WM7iUAs/NcWWitw1hUQYX5egAWQV9rjgOJA8ZNNUyFEQCLTPynM5eGN+w7JhUg9xfnBBJkwC9MR5F8RiX9AwyGocAUGcaXwK0lCYEkvMCECqr4IB3yJr2Igof/R5PGe6GIphlt1ho6WLc2S7r2FACwmmBgkCZGk0jxAJAOkMb1dDJH/Ca6YnetM6Ge0qClHAvKByMFuj2sPY+MLF2Kj5u/EGbBc0TRPhq4qRyyKiRVMJi41jT2v/f7vydfoffef9vu3rtlp6evVFh+9b2v6iBnr+zDPAGQgXWpYA6fzUii6fZF5eZrhjSBdUtRz/UFKAwGNfXi5/C6PMPIXNj7MO8Mku7ZaNu7H3xoqdyaXVQq9ub4XE0jqXAUALz+VbViS6LNwyGBv9yjm4RMpDMyrtZ16lm/W1MM/XSM7K+q6f/6xrpNbGjX1YbVrhqWTMCIxB+Cyed0JYnx2+nJhS3GM9vkGbSFmjjWIBKvr3/tm9rrz87e2GDYssrVhZ7B0WRhz56/sckEf4WuZIfxRMTmpMGu5yX/pNAvFrcFNtLIruWyStgajbqWzSTUdCBL7rSbVi6fqfkbjZeWyhTME/BbtrBm3lDcmu2JlasdNTR43M2m7OE+88x6dnt3w+4fbNmrlz8xf3Bic5tYIrNu/UFAAFcms26hSNzK5ZpYOSS8hWIxa7ZbAonwJIRFANcR9g2+O7C2OIM4JwFa/8P/4N9XSi1ME8B8mACAc/iGeGxi3e61DQawT7qSI/IPjQ4NKilEALKkyMJiQdKBLGxzq+QkWLW6vCNpxn2LqYr2s3JVKYhcY1LjYM+xX4yHU6tcVhxt3+/V+bW/h3dZQ88t51w8mbdme2YvX1esjTRxJZ176607Zp6pTSdOcnJ2cq5nFJaT9gixyiYquDt4uWFUD3sacCSdUVAMBSQAKc0ywSiYnvt9C0lNJqOe7W1v2N3bh5ZJxW1/b0d1B7I0mkd5aCzwr6nIE+utt97Wz6s36pbOZsTanI3m2h/xmsRLksEXzSHeO7DBZSZ9BjAbNF/Qr5rh6ZMnavBgoMB84IzZKG2oAcPb0jPzWOXk3Matjj24dSTGz+uXr+zk9NwCkZhF4xk7unNfktSPHn1qDQyi5x6LJjOKS8dGAHZZEM8brrsSmZxXlvZUgD557S1sytknv072zaDqF4YIpD/x7AoYM9iNE/n5sC645qq3AFYW+HeRBDjTQAL5Fga8yOLi/oU93M7b+7c3LRXw2OV10x69urTn1a6dtAa2VOT63DKpsM0mXR+RNlkAACAASURBVAuHvLaJ51PIp4FVv923VCxtUVjbyFljnBkeq9au7EJm5QCajjnG3qHn9rppT5+9UNJhucKgMGCJZFbSN3pSbilnAfvbbAKglFHIjtcztWwmYl4PjSrML+pP2h18GAeWiCdVE7EgNovsOVP576WyeUtm8q7m83PtSWUlfMVvQV9AdQbDHQUSkXjKe2AYGPTYg4f3BHQpzZQB7XRuyWhcDPxAYGH5Qs4a7bYtvAF7+M4H5g3ErD9cyGuI5FK8O0nPnayeDxJuaXg5Q5T2jEdT9Uo1LUBxu3lhF+ev5L8Vi9AEty2VDMv7kLrm8vxSg00CYwhSgA2cTifEWGm26gJM5QMGaOAj4c4NngjxAHRGoAAIjLR4ModxRbiDz5KpglXrLTs9O1YaKWmnYif6SLALiEnr9YYtFI7LLP/s7FIMDYZ+MKgBlBUaMwWwDeksZa/GDJ0zLp2I2MZa3LzLgaXjATG2SG+rli8tEYtacS1nmSTMfpgmDCmC9uTzF9bpja1Y2pGsugPbKIAXGTJ1/B1HYj23uth/ePU5GF6wtsVkAchYeZ6WL0/kgwu7kz1YbCHjXjtDbWpXajQA1wpKhBqsfhIMN3TvR6w3DfGd3xDSLPyB+SZ+z3q6qtb0nDFgp4bmxakbqaOHK6NvPCr5uVxbatebPoIaihpCILTsWKIanPK+AOp53qlN8RBEag7AfsMwCodiNsRr0R/UAIyEOW40BAQkiKQJ72xtyrcSb1jkyjDuAH5hxcYiAatfl5WwztAN9jHgzWxudnLGvc0LKMXQG6CUa4un3RDLktnEUiGvvXv3wO7ubypZlRqjyXDtqmrN4Uggamktb4Ucw+UdWyusOzZ5kORmt/8vqIXmC6U8I0sckJbaH9pFuSp7At633xb21375Fy0TC1u/Xbf7d28pvIfzlN5FibGweRQ2wKjOY/MJwBBJ36MvFBn0Hxp4Yr+BbBvPQtWWI7uu1cQUw1uR+kwDX1RCqz2aRFL2aQA+mHaL5cSKpZIYXZy57FnOg8ov2wWGluxNkB0IS6CGDpNciUcX6d0rf0XWPc8OwBfsZYZVArSoW4coDVzQkwuucowjpIHzhU+9B8/hDevMEUkIfCqoR3n06JEY1fSKkDaG/Z5en7UqBU04onRKlB2w7iLxnPVGM3v2/IUNV2zGMVJSX1BDdpSc2NBIycI50O1r+IIHMmcnvRq1vwbTsNmjUcuTjhwOq/4GeOV6829qfQdG8nkBxK9tPhtL8g9JgF6GPho2J/UT9iowU0ma4d/li4qUBtfVK7EiF6OF7W5l7O/8+t+yX/rlb9jCM7Ng2IFbMNoAVEVqkeeWkyXSEznGnJMnsi/dXPsbcIv3p4Hhz8Gtv7zA1Zd55/3rM4FbLhnR6VRvFsHN3xfFb2kqoG5o8zKpk2Ebze/C/uLP/5X9w3/wO/b4089sNB1aMOQT3RVkXF49U4yDu2Lr4KVF2tN7X31PXkWzCclBSBcCYua8fnVsJyenir7loY9hpLxin4j+H3LoOQcYEiwW+VSoLMwVl/7g5I9O9sQmQAEMIOXisKPycbi8uJB3BPTIbC6vwgZfDYAxWB3L5dTCPqisHFZjGwNKYEDpAYxCpx0T0AUzRebCeE/5kc/FHTMkiLm5YywATNHYc0gBGLFxANiMmESMnVwKaR4gCoWt0urwAvN77O13vmJbmxv25uS1/q7z2ZlbDKNGZGLIIXN5TdXZOJ88eaKNhgOUTYVryfQJeiuPPvIlillAPqaSJNtRsCJpYmo86LnJEwcxh+fd27eVSFW7vpL3FYAE5rH4nzG5ZoN/7/2vaj2w+dL0YoqNjATpJNeP6wKox/06Pj3Tz2cfikejiuV2aZwLSQLEqLKlJAbhYMCCK7YcRQCAGSi/WEixmF6TzwrgxXXG3Jiih88KoMJ1AlCEBg7gw7WCIQXwooZS8sW0vN+gxDJhuwEleoCoROF6vPL62d7b0qHC54BVkc+mlfaF3AYPnW98+K6tFzJKX6JYw6+h2xuKTUJrHIom7Kre0DWD6kvRSpqcvJp6PX0mWHhMqlivsNOQAQGWMhGk4aRxZL2x/m5o0RyssAPZ8OvNhm2sk+jogDWaCw5nGbcHHONJxsUeGmho/j4xKikmeD5YezdMLK4vgIkDVQcqDp1MAHjUeT3pEPcTE72QxxRTTHwjoDDzzDjzZFeYOX8x5wvAYUkxAgBH8aHnOYykEU++mSbESD44IGGq8awjA2EvoZDh78HaI2mU54opMNNNJmp85ptnDSYH18s1mRjaB20q8NIVYmLfrPY/klxHmGiOZ/LT+MM/+gMrbuTs4HBL0/LN3W17+JW3NE3XEKDTtm4TBsNQLBzWCesOMBlGKQwEPg8LneIKZiZnOSwYmnrWMq8PAKXEntFIn4sJcAmfQNKDNjaVVoQZ67Pnr6xcvtI92CgWBIbgAQZ9HmYj/830musWjyRdKIGKLOLReZ8ADWbZTMpOj1+rQGy063Z6cWx7u4fmmXstGQdwpvmcyTSfNbSzvee8Chdm1cuyGEY8SzwH7HOAc5jjA1gRqvDq5XPb29+xtfUt++d/8QPr9FxIBYm4hDDQDIX8Ltk1lkxbOJF0hehibns7WwIBWiSYeTHZjUtyAoP0zZvXVixuGaoETOSR9+bX1y0Jtd3vt9cnZwKKKMC9AVi1Y4uRXhaP2le/ckcSqGQqbNV61cpXbesOPJbJ7VgK4/Kl16rVurU6PRmOI93At4IJIwUn+yZ0efwDkQCT4saEnnX84OED+9Vf/Wt6vzRsSNVbjarBkxn029askzLHnopvlJO207xzvjmpAucLMeb4gAzlwZVfS9nh4Z6Ky6efP7XN0pZCHeLRkFh09UbX9g/uyFifM4vPzfOBlyWx6ssAkpyBDHFJLiNh6vLyQl5l/kBMEqFqzTXGrWZLg4uHD45sMu5aqbimxMfT03NJmsaThVha7GUKmhFjjzTLtIB2PBg1OcdMXkyApOXzBde8LycWCSNImynmvZBLW440yvnYDvd3bT2PaTHBCHUFIHAeued8YvuH+5JAf/rpJwLf9/b2rdXoibXB/vj48RN79eq1FTY2nHddLKrnHhsB/CrH06HSbwfdse3vHNhV5UqTeFjDxZ0thb5857s/sEGjZZ7hyA62duxg70AeoR8/+tSWPvbpuACI/e09Sdhag55d11taf6gSka4BmFALIKHHYJyBmfYCmm8Fx3jF5oE9yvdEIzBQOK45O9xamy5nCnRQ80bQSYSGzK+9FemP1gnXHuN6J8YUoxhQx0nMF+ZdzCwa8IpxMRuPVNcM50ur90ZW6w5sJPl43ErFrHk8fbt7r2gffPhAe+zxixOBC4l4WkNDEqK1Jpem/ez8/EJ7UyQZtkQ6aclExqLRpJ2dVez1yaXMnmF4JuP4l/He3V7PnofXJ5IrZCyFXF7AXL1+bclkVL6lc+TGI9KNezobGPZRN65lC9o/FyQ/pqm1CD4JWiQet3K1bv5g1K5qLRmwI4sGAIIp50zwPfK0orbk2mAef//BbZ2bnC9wW5V2ja9ls27BsMe2t0saLPb6Iytu71tx+8j8oYQ12gN5iMF03drdFBiIVIkG0CWEBWzQHeo6YfVAzZbLp6xeObZBt2bJJIPHhdhJ+7tFhdE0GwTQjLXWJEkFGF5S60bE7kBeR01GPcieTuOMBxNffD7MmAkAABftkgKazMhLpyEvKZKTRwJUuC7UwdQyJL7ymrAXCZIArIWhiYVEJJ52bLhuzwEWubTeg+4Jks/Fwg4PbomJkUkGJSuNBme2nonabNgV8wcmH16VSCiRSjK0A9hKJtNWRyYFwzpNrYVxNoMT6u60ku983rAYf7B8JjOfGnJM3wHJYRLacmqdVl2SdvYEBpHU/QwDXQqxC2xwTa3XDg4OxI4fzRZ2fHxi/R5y9k0NDbAaYCgn8G08FcAlf0yGeCPS05G6LS1BIuIq+IYhMNeV2mMB2IcK5epKrDiGf0igZVDOngFDh1Q/fH9RDswXYsMAaIuxqbqPe9WQIoQ6YCoE0y/wUMMveqFkXOdNYX1NrE1qQNZGvXKlYTbnpbMLCVshn7VMOmGjASzAsogCMMYY2iXwipov7aJyrc+FqT7ABqoSgn/whxt2u+ZlTfuWdmd73b751QdWzCWs32/bjz/9xD57/soGC6/FU3mLBdi++xo8Yea/f7BvW5vbksCNkGvDRsXahcAffmHg3xlavYb00WxMrb6Y2tc/fFepqeGwz/Z3t2REDmACiCLPYggVgcBKeu4Rs/4miVABG4BakiwCbLo07SkDC/bbyWglOyRoAuuSpfoBsWZXTHn6DH44CgeArEazrnOLvgg/R/lekdZKcrkf1paTD7Lvcj9ls7DqJ6hx8Z7kfUnSCAtO/YqrPVEw8Az1u8iXsTeJaG2zbgcj7BbwYgQAH2uIi6cnzx9swRswnsRS2NMAU4lkTkArli83KbvI25FWExzQ7HZtMuPcTpvHG5B/FgmzSzxmlx7VptRcAOZ8Tur//mhsfeqfSHiVCA0rvK8eBGAf9Y+8g71wExYylp8oVZRnPKl9GrIHpxMsLe4hrGXOPxn5e30aXHF9CMLRQBdly0rxRCLl82cvlJyJsuD41RvbXE/Y3/t7/7l941tfB4CQLB8TetiWN2FVwiu+0A2i6nK/1P8DgCnJ3AW78L0i13k8ltp960urDb/0N34Z0OXn3/OzuQLD+vlSnlortPOGsnfzZ19Q/fDgUpPmdWlpSpMCUXcx5P/0T/7Mfucf/Nf25LNnmtjl8/iEeNVo8eDyEDP5YIIKZTSXzyiGG6kChQ4bFxO+tXxeAMvxCcaxx9YZDGwtV9A0gGIJJtTe7q4mXMjGKPoApvB8WHp8Vrm6lp4XEItiwe/xq9nmsMMb5fz8VE3wO+++Lb+aT37yiQ7+0taWmDXEobPpYShLwgmTVlLMXKIck1XnA+APeBTF7jZVGr3ayh8lrZS9Zr2pjQ49NBsbTBQaTBpbPMVoCmgiKdaIWoUlhdaeTYGGnTMaNg9TvLfeemBf+4X37apatuq1S9XhkQXQojEByLt165Z99viRGGHdTluNkHx4Oh17+eKlkHmAG0zReW1N5s/ObGefJDbQ+qAYLMPBSDINri0oO5OGb3/7l7RBkfi1s71lTz97qk3jSs1gV74U0EvVrAeDKvK4B6wTpqFcZwASmFPQvp89e65pAYBJsbBmqURMEwE8CJBN4uHCxi6jTaauOHlgAO9xzROgG/fDbeoexZKzUdIUUATo8MCUfcQB15UcVOX/HJml85Ti37Bd+F4AKw4v3kMuv6bmeHNrW+wdDjO+nyl5bo0IZRLk6gJICEAg7Qv/jIBvbu+9/cA21jE+7ah4OTk+02FP0Z/KrlksmbIq64JikUkkfkUxJtSwbZymnnsJGAfLxSUCumRADmAOVz4T0wgBW2JA4zMxkI6dhhCD5wzeFCuzSr4PlhUAD0U9ByprkcOTzwWtnDXCz+Kg4bRnYg6LCNkn69v5W0HJd9LGaMz5adxQt3ldyQcHrjkDLEQeyUSHw52CjMOfZoL1BVgnwA4T+3BY4AJ0aCZc8jgYO+NV51M3kbyU51zeH8ORwAb2EIoQih/uK1K54rprhmA2cc+VQglMqghol4jDfsRn4/eaMi6Yss1Ed2cbREKdSWfFbPonf/xHdutox5LJkL331a/Yg3ffUcFK8SS0Byp3B9NTGhq/M/tccLCakqWQ4vHzkTvwOZAk4RuHNJHniXsA44xnGblrW6ma7jrjbwFD4ZMnz+zozgNHJZ8v7c0xcuKyJVMOUJdEtN0QuHSwv6d9j4YyEoRNitHrTImGAC5Htw6tXr/S1JG9qFG7FmLVHwJGN6zTgFEwXcnUSL5s2NHRLdvYQLIx1z5C8cnXvXv39JzzLCJrazVrmsKHYLTZwjYKOZnaf/zJc5sZ+9pMAMqQwIVsUpIJmoPRZGYWjjmpGTHWibiYHDAgkOcAyvBZ8VnhtdbXS5bLrdvT56/UlGXyecsiRfF57dWb45XBelt7NUVQkGSk2cwe3DmwfDYqDyE8eL73g5+Yz5+04tahwFVkKMfHZyr88QzCj4JJvJ8c+lVaLyA6aXQwmWC50hhh5Pqrv/rXlerVaFyJFYcUajTAB8Xs5cvPbdBrmi3HlsnENeEE1aZxRX6CNOL09NKymqY3xEiEoYJlRywWEuuC/SaXXbNSsaRnHP+Yz5/CLMLYfyCgR1LcVVomTd9oPrVasyZAEzAB8JOGHOl9YX3Trmpt+Rthqsy5SNOZTzNoGtiD+3dsOOgbxfRwSPENGxeDWaTDMflV0nQpPGStoL0XhivXiaaT85Pik2bReevOBGrCYgsBhEZCdv/2LcuRBpxGvo4HSENSR7e/0NRH7eDwwEIRwLwLe/HimdZ1u9m3e3cfCFBzSUwT7V9IY1xohUf3BPC93WkIZDncO9IA4eTNqd4rZ0ShuCHJ5yefPrb7u7sWGI8tlUhLkn9yfmEvz06NCTeytCXeY16/7W/tWCwVlydbs9W3FumCksBMxYCawoa+qthYQwWvkqZ4X+zdzkge4KovCRGsQuS4gEg0QhPFsCPlcCA3ZzB1kOSeAyeXoihApqW0SDHp+RkBNbm09ICrMqXGO8mQvQysNxqLKYwHH15AgYDX0qmIbazH7IMP71guH7aT45d2iVfbaGbbW7sCI7od5MSA14AwAKK8l6Tl1rOW3wCg8tv3vvuv7brWFhCB0T41GENBH0OrSNSq16znseo69lzqAFgi7DskTAIWr6+T1leyRrOiP0c1kEkh2Q1ZaWNTZ8/F5bnN5oQ6TGVOjSwsFIpbiMZzgecNCdoLscjFohgNJfnmLJ5PRjYZ9JWUCviORJ16E8kkCb9cN/6s22+LKUUqGozyXKFk/nDKgrGMVarI3ghmiNvdB/cslUkKwILR7vPAWAjYZDSXZyGJzDDIYepXL9/YZNgwyozZtGWR0MIO9jYsHCAxu2bZdE6m6LBfE5mcAn5YQ4ANLsGcGi+nxhJgsDcA3HC2HEqqDEbVuJ5dVC2dXbNGq6NwD84hzjR8vJKpnM4L6m8YE/k1Qhd89vLla6vXWwJhqZW8oag1kIyRpOZ3abDZLGDCXExb9n3Y4QwjkVomol7byIXt9t66BT1zG0pS37AqybXNroCOYCBm8SjSamfQ7Uy7CdCoi0XKNUS1gU/QYIiEOgMErqTHZnuoJp7vp0ZMxkJWv0aCP7XNnW3VgQALZ6dnjl3mhfVCajINs2PkVKpVy+bXtGcxPKJO39nZtEQqZu1uy2p4wTEAmsytUrmSl9DSCBGgAfbZrdu3bXtnW8wv9hmeRxJTE2nnx0WNTG9BDUXaK9ed894F8fTF3IJRijST56DTIg3cWZ4AgOka57J6tkm6BDQDAJmNJmJ7MuAL4TmXy4ktW61fq4Zq1xoCyKCNqeYO+DUYzGVSYj0D4FNDUQsw6E0kCZ6aWbPdk8cSQyGwNAYn8tKbjpVU6EF10W/Z/kbGfuWb79mtnYK1Wlf23R98z96cV2w491oklrICQVY9ktFHdufowB4+uG/F0pZsCBaegA2mU+07fervAdcFQCRo4yGsVPyFR7a7XbK7t/fNuyAAwm+z8VjyONQJ2GgIoKIWjjgrCkkFAZfGUzH/HOtpIaDJ2RlMvzCxh7E74LlnSIAyZQV03PS0N0mFN+okSZJnM7tAlYEHnsA/LCRQ4XCtVoMF3yqISsAtdhKOISQbG9JTl+y5gFfOg1UhPwDT1A+khWPzwjoZTRQEwvlzUycrQX0lA0Rqyf5NzQMQzPlB3cDP5752e3jRrjz5FnO9F8KEIIEA/CMzh9HMPej2x9bqDuRRCrt24fErdCIUjYloIDs/WGQ+v/w4sQVgAI6qietK78C1VjI6fpOdrtYVtix4BY7xtYSQMQUgblggyKAnJUAXHIl6HMGE8+uLa3BLvcwASkFPIVQaDfU71CmvX72RzdGTR48VcrS1kbDf+s1fs1/+q39FChhYtUvlLjuppgbtPAyroLsbY3kRdegP9Y9HzMubwDmHaXgsvv3gS2NWX/obfzawzc9f5ctcgRtw60aLepOG+NMeVjfMLdwPJFvinxXLS83c3Gt/9Ad/bP/j//A/2Sc/eSQzwMP9bT1weMgwFYEZw4Qf5hYFK8AJEd4wvHgwSHzggDk9OdVDwM9FxoifAP4WPBzIL9jEOBBbHVgbGStuFFebxFhyNiSQNI+AWKKVArCtZFuamOAZQqE/HVupWBRijayOdCt8btgUODTv3bsr1hA64GYdFoHXxmPon3OxnvxBn/TUSKI4uCvlsgACDlk2AlhbHHRM9vCpAiRgSpnNpPV7PIvYJDAOBzADNHQFLWbrcW0sINmVq0tLpeK2tVWyYDhg+/t7+nkwOJgeMJGiyeULUItigGkORSaG9QAZL169VBHDIfnW229pkkVxRBIX15HNeWtrSz4Xb14frxIxoYxjdu2zo1u35BFQq1bk7UXTcnpyLvYCwNZ5uaxDgcOE5h2UnijuG58CJvlcCw7i+/cf2OnpmWiy3GNYJGOZMpMuOZf8BPNOitpkPKoiMATLJR4XOOAidUkiAsB0U3GaO2e22ZZsjnUDC0AHDzHCk4k2UwAEmqcbU34AH0A3vgCZmGDQNPC+ijSS05k2aqiyFCFev2MNAn7hDwNoQ5pjcSMvJgLpbrAtjm4dSKf+ox99pOmJ4srDEUnKWGPQhilWeD78Hp8AxJsvAB8mGaxhiiDAn5v0FRoMXr9RJzXKgVn4JWhjZzrURz410WHDFIx1jHePOwSWAjigSnNw8TN5Bp1RtfOgcCyphCYvIDRM/WgEWU/42jG5BIRQqigpM0Fnhg4zUuAXppGTqZpTpdDwWpGIiwmG3u3x2htkoiGSC4nB9ip+27EImeqmxBhBRszflbknjQMFDQUPts9er+SkyDHX1ihco5rcybDZ3GeEMUr4AYc+14iCkPcTpdG8AcNWZvVKkSJViiYnHBagyaHNPvN7v/+79s67D2xra80+/Np7LpmM/QN5COlti6UYesidBd6TmDN3hqRMzjFf5h4q8nnFPuQz0RTdFPyAejAulfY5xqOpYc12xzZK27Z/dMcq1w17c3phR3fvS+PDZK/bB6Q/s1g8qvh0mJEC9UpFAeeqXJcULI4hxjVh7TvquMfwnqUBBCyu16p2Xj61O3fvSg51/OqVwKVeB8AMCnpOTLY2nlwCWH0q6rcAuZ9+rkZc98vvsXQiYafHbwSkfPtb35C05I//9DvWH4IDzm19LWe2nNhGHj88r5hY/kDE/LG0WI6suUwyoQYT5lY6k1CCUyaXskyaQJGy834hKYjVEApJqja3uZLVTs8u5VM3GE6t3qIojFmSxqLXs0jIZ/G4327f3nVpPMfnFk+uWTaLV1lYYHylUrM8BrreoFWqNYV9IHih2SNtSKCo1ydjfyUSDcf2/gfv2/vvf9WSCdbM0K5rZXv2+Wdmi4kAvEQibPt7WxaPIetz6U8kL7HXkowGa6DZIN0xosEFHnGkl47GXYvGggIENtaLNhxM7M2bE7HKMtmCvXx5LINkzrG9vR0rVy4FDHN/lGzKs9ob6KxE7rlewDCfdNiq/h/yTZpjjIVZH4lU3MIeWH0J7QHyDZwvLRJJWB82A/5SS+LCYdvktUdx3uRypKgi40UKD4OBhD2kGEExYfn8/JpOBtbrtCwZjdoH771rhXxG4B9gIO/7snwpSTJFKWbxsH551jl3nj57Lmki7G7W6K3DI3vz5lggMHsXzxx7KZ/7/Pxcqb3yR7KlHR0d2u7egT35/HNbzGBPEm5Tt53SloZIrWbd9tfyNuu21YS9fH1qjW7f2tQrgGwAC8TWtzryj4RFgUdfKByzkxMS6YZWbyLvWShpij2H1EDeO96SAAc02nwfRT5rgOclg5QymhSgxBAgRGDCyudTEe6rWHtARbHA/AGBeE66TbiCYxDAoGRdBnxeNxwYDcROgnULo7fd7dkASSQGvAxFSOQNLG0tF7N7d7ctFEaigq/hQMAIgBZnQq0Gm68g2wLY+ax39tVUHuN3r1WvGvb5k1c2GBEH4FPwBZYDyMcwdoeh1e/RYMJKcqbWrHHqExIFJ+OBJWIYd8ctl0vadNxzwSQkTcoqwcQiRS5Eszgc963RrNl06VKzQ4GoC/GJRlayYVfDsBZplpyvDdfFzDsHbM/LVw4WFAMq/Gu2iiWlJXJmch4z3GGgqWsfipgvlLCN3VsWTeZsMltqqML9T5Dg58cTB4ArYhFMmRf4qU3lH4O5NZKw8vlr67dhqPktHuUsG9pi2rFIyGNBH9KfmD198sxOThgyHmkQ2OtzViGtQs7s1aAFgFaDnslIIDAgDvckk1uzVntgz18dOxm4/NiWYs0D1HB2AjihCkin8zKOjmP5EMIGAY9SGKlIvDM2nM61f2KYDRiEOqFYLFhhLYe6WX61LZKEOz3t9dHg3Er5qH3jg/u2VcgqYfTH//pj+XkZbK3MmoBznyeoxjUQ8mvvQ1aJrxJrnmsHuFlvtOz8siZPJjyApjPMyMfa43lmGH7GI0GrSW43tL1D6qukzlBM3BlU8p4BR/ScqeauCtxiWAnjk72h2WpYIhm1TC4pnz/ARJisgH6AKpwB7HEkSKI0CTCEC4fF8meAz5gVxgsSP45Y1jTPRCaVVa0CEABgsLlZUn1N3cGz6A85L1EAQkA2PjdnN6wwalfsPACCYB9Tiwx7fQ3BGfQDlkjqFeAMmqruwkifwSj7hQgEs7mGwJsb6zrjYUHiowqIwMC4UNiQfFV+UeGoBqEaEM5INcSvdWwZmI/45k4Hlgp77Pbumt2/s22Led9evX6hoWythQdfwrbWiwp4IjQhnYrK7P/hw7ds/+C2heMpG8/n1h0MrHyFH1xdbEGkt/gv2xwCjt/ef/ctpU0TRgC72ZWc1rUSRAAAIABJREFUTnqNvx3gIF9cf0kTESz7fBpu0hvxmZVwHQi6Ia85sE7+pfwM1ZQLqT4YuN58/RtWj608XvHRc4bkqH5c6BEhMmOBypxhgGm8B545qR4USOSYqQyM1B/7IF8srN1xacLUldTUJAqzNvX8Dl2tqBo6GBKghoeWM0SHpZ7S+6Y+TqSSGvCgRMGmgPOUfZ7XI3QFUB1yyY1BPT+PNQuTGJIGgTMwsVq9gZ1XapKF4tfIPuYLOlsBni8lL+vaTTTYoX6/IWzc1KjOxxZWHWtxoYvNPgrY7/fiE0nipFderjzfMssfTywWS2pPdWsYVioDdjfAoWdQHRzwy3sQthigLL1wNByzTz762F69eG6FXMx+67d+zX753/m2Begl/IRs0Bu4a8bZIJyXFbJiZzkMw4FZVAECgldfP41rxH4Obn0ZiOgv7/f0r09162XOtzKR/3/7NCwQl5MBSqq/sNpS2GjMfv8f/5/2v/7P/7v98Ps/FDU2QqxqMGTZdFbTOA4dKJlsVmyoPLgs9gFFTooCJ2fHx8dqwsTakBFjUBskwBhU5zF94BLpB749sB+cN4XM/nx+HTYUN0xEWo1rIf96GClzVxsQoBNgFBsLZsoURBeXF6JsQw91CSCAIUjO/LZZLGiSlsQA2xvSQTSiIJ+OLZsDrCAJpi0mDwU2GxsNGE034BkHEPHtNLgwE2AvxJMxHXqYrapZvMI0kiRJJ0eg6WETJQ2lclW2O7ePtEk02g0dhmx+oNqAXCSW4ekFXRVwguvC5s/hdxNyCcjxzjvv6NCnKaZBBqnncGUqSrFBESUzzR6MJjcFB1UHNOIaseljXv/s86dWv65r+sCBEwgjmcNEfu7SLymyfQGLJRIqPESNXssJSOHaAKgB0AE+/eSTT+V5xZwCwAJQAN8omGXcw9EAb7OYJtT4EwFynV1WVLxyvZCgOPDEI+Ya0/xCYU3JQTDAuFbuQBzqEGCN83vuCZ8PMMMdWo4mDJuC+0uaDcAXchAODRkVL+c2X5IOklUR1Gl3xRDgQOVRoAln6sqmf//+vS+SMCmCYPv4iPjukoDpdOFXV9eWXwMUm9toVZxRxDj5KhI9jFyZArKmmCiaDgAmkwBf/J77K+NZwB1jKk/Rgv7dpb3cMK5uTD5FncbDTDR+pssepWOhqd/f31fsNNeQ64/HCk0mjSzPDuxDfOhuKNAcgPL2WjGgeC1AWb545jDf5/4AesGiQgpMwwUt2VGzTebATLmZmEsrL8DcFSIu+cQrTyJ58XDNKlUBqGKZFJBOtfUaLoWUqXJYe42o4QG/5AsArewpgJubpZJAq5svsV3oJGAaxJ0fGDI71jbFxA9++D378MN37ODWtnm9xEs7Y1MvIDkJPfiKtZzvl+jyS/fZKdKIcJ9PHOtPptnyBHB7F++VZ5QfBsiEnxT3gM+DTIG1cufeA0vnC1ZvdezRk2fmD0bs7r27ztPHY/bs2TMrX5EKtynWFsUsnxmpGBMr1jdFGlM4Urh4/nhuYLcxie/3uvo9cj9vwKO9o7SxoVQvGDXVqwuBYBRiShbq9M0DuBoJ28XFhUCNly9e6HkHRFhfy0tuVbk419/b39mxvb3b9gf/5M9tOIHoBqPEL0Px7VLerioXGgjAThtM/TYhono41h6DhLVSIZSBdDRo7nNbK/DnHACmhpkmEuAWEATmy9b2tkyIz8/wdwzYeBGw/nBm+UzOhv2BNepXVirllLrz8uVz63T7lkrm5RuEpwUASn8wtmQ6Z+PpUolosCt7QxihE/Pi8bAKKigVN7VGWJcffviBbW5uyNuHBElS7I6PX8lf6nBvx1LpmN0+2rdGrWKV8pm1Wo7iz57PWXXr1m2r1fCFabi0y0TUotGQCsVIDDDRa1eVa01BBTB5AhYMx+STAzuKdEqkTETZk1IZV3Ihe5Z2Z+1/Gkd5WGsjebl5fH4xZ7P5gjXbbbuoXOqsSYbCduf2gQAKGigSl2iEp3OGBEtNiwF3i6Wi1i3sWu4JZw77CfslBuPyp1z9eSQasIP9LVvA3MIH0x+07VLJUnEYjHjjLdX0so8iUWItw2DjdTijYWXTtGqoRHPQ7VghXxCTgmIceRDSK1guDCSQUYqpGovJA8njm1s8Fdf9m4wXNh0trdfsWyocs1wybntbG5b0e2zUbtmTZy/tDVYI3qBFsznGzUoTg6V2Xa6YF8aUGLtF293elSyfz48n1Xn5XCa3MC5h9MEGp2ASCwDPPZne+/V5R4OeznlAEfxTJJn2wPhcSPKLfQPnT6OO5xvgakAMMK6D2LcpEkVdLDz7l5o/pDk6C6ba97jXSsXlYaQ5CsPQmIjZvbaWtdGwa2t5GJGAHD0N6zgDS6UdCwYi1qi3bdAfWaVyrSaGz8N9nXsnlsmlrdMeKOWUtRsm6CKXt5OzE3nGIYnc3d42HxN2D5IYxyBALqOk7QU+o/z9oR3ubVshnxKzj7XKtcVMm2eB85VhjvOdmQoAbXUm1hsuLRVLSbLTR2qt5M5Vo0swkD8gUExm2tRb+K6qXiV5znnHsd8VGI7AXqY5C2NPkNTeeH2NtLljfljVqbwd3H1ooXjCwrG4ZZD+hAJ6RpEZu1qL+QSjFb9k8wIR2eNtZsN+0/zesYUCMwv6xraYdq3fubbpuC85HuuHRpk1AwCUTBPQ4BpX2JyAn9wHrxd1QNOx9gHfAsgzE/by9YldN9q2Xtyyi/KVvX5zLOaDwnOicTFd1vIb1utj1E/CJ8M7AndSqsHZF9hHy7Dhh66Gpf52dgJTMZ0ATPDAkV8S6c2Atv6Z5ZI+2ykm7GivZOu5nPU6Aytf1KzW6FomBzDKuuFshoEKY8yxUZRs5/GqBmJgJkuOuVlvNNH7g5UXT6RVd7HPwL5LJSK6nko9Xkxlzs7zDiChwW02p0EB4B/McdYqvmyZTE4sY6wNnj37XCDp/uGuhaJBOzk7k9R6rbChsxE/YIJFYvGMPCLpBVb0HMvlChqqfPqTx3Z5BfPMgRzUn9QK8ikKR+zqqiLQVaniDNCQzoXwjjPVJfzCb4jeh2EAvYMGsRh1r4ZxrMfSRlHKAGoXgH0M1qnbOP9J7uUzA3AARnQ1yAX88WivwqeLn0H9xvlNaQXAxPtk6MqQmRqC5D3nPRy2yWBiftbwfGiB5cjScZ+FAwxKAc+cPyrXqlAoyScW0BEf4EScYB/YV3F7+Na7trW9J2ZlIMIAymw4IM0UMkNbKhPAu3g0YvfuHMmaoFG7klybIbLH7wB+QA6YruyFDJb4M66bS5cdWTgQ1C8+mBL9gvw9N1xkn6Oeh3mlmkthHig/HIjDGeJYtC6EhGvjZKR4Xy1V08oDWAAJjCXHHFMwE/HD1HgolgR0OVUD36dU1pVcH1KFgteWSwvH6InY91ExzZzSBo9kBZp5dH/oxbhfPrwpwyHLFwpKLHVKAJKHp18MnHk9vAWxtOEfZyHEpSD9eCzWIRYWAF2wAWuAacOJ1QCuFh7VkQsPayMnr0wsZRiW4PWKxyR1I/siPSU1/w0ZAIYiYWz0nrDU6DdY756lO3/YDxkeAHKp74CtO4UM4upt6mIFXmG/MRzpNQDzUApwRFF/t7tNseevq3V784rBQMe2Sin7u3/31+2bv/h184cZOEQELuNXfMPIYy3LJkn3yPX6/AL4ZQDEoP+GtXdD3uE9Rbfuf2lC1pf+xr+8UND//955r3ry/wC3fnoBfIF4cjTJQJc+jodd5EsdTDSg/9v/8rv2j3/3/7CPfvwTTczeenjb4tGE/o6otM220xz3B5qcsbEArix9JlNjwIw3xy4JClo4zBwmn5wv6PXRcCMzofmnYSRlDfSX98ohhxyRZgHwjMnzeNBTgSTK6Grhh3xhsS8ArwaTod4fIBQFIweGjF1XyXiABuGQX/HPsSieVjnLplwSizPLvbJYEobRROwoNl5+kVQFswFfHg4+Ckr8H6CTSt4G5Zw/0+SP1whZtVyx27fvyDeFqwrII7nW6hCCOQXbBnkGUkI2T0AFrgXsFd4Lr8GGCrgj0/3uQI0uhwObDSwcNqbPnnyuJCkdAEgGpmNNUtFAi2lXq6t5ZfN95+13dUjz8/iiYMa/a9QfamKCJANA0EeSE4yY2dzyuawYX61VEeYOi6AAk2rNAY7aIGdTTd1B8VlSAF/Emkt2g3dWLCZABECQMS7fV1xft0r1WlNr/gwgDto214opCdcESSObMmAJ95bin9dkcwNckZQVNs10JkCV9YAxMc0TZpKc+hSOfC/vjwmgZEiampkdHh3Ki4ZpI/IcDh7AGTUcePLMZ0oTeu+9d1WI4EGFESTAoSZDkowgBcJcHGkirD2PWEXcJwdAQVH2i7bLoegOhYF1ex0x2LjWfGauKYe42GZzJtDEqDsDeO4Pn5/Dj5/L72kgHWsQ2aQ7nOBD0bAxTYRBNRhhROrR/dgoFgVMyt8NYIpmDjneispMs6ZDxEcSUVOvwbWW58AEMJHp4lTAMPeMRgvvM5gr+DSsF9b1moDFN+mVHOb8TJocTTt7GN37VBAAPPHeMLaFHdLDxwY6Oqb5YD5o6gErxcTDQy72hbEkRcoNlZzPwzUVCIaXgja1hZpKJBx8VvYp7mlps2CBIJ8RRMuZm0LFZv2QuMO1Zj5EMUEBCMgOSFq+rEh65LzCMOTkWnHILrR/UGxxbSiAYVswOUZ2BwC6XizZ7XsPLBiJWnc4tstK1T559JnduXPHjo6OBOawxn/00Y/FNtzd3ZFfD5sy155nAzyQtc31QQrKnwsM5HkY9AUu5LIwXU7t/PJEss4Pv/qORcMBC/iXVr44s3azKdAcLxV5jiCBhFY/GUteDsuO54u9bbO4Yb1O24a9nnzj9nf2LZ7I2CePX1p/gK/gxPLZpO39X+y914+kaXbmd8J7H5GR3mf56u5psjmGw6VEzVA7g8X+L6K4WC4pLfQPyEGCoBsJuhBoREqCBGGXMiRX3FlqZtjT3dPd5SszK11kZEZkeG+F3/NGNAldzd5wMcIU0Ojqrqww3/e973vOcx6zVTSbYghbdeD83oF1xwGxjJA5qiDxeSWzwF+QRi8UItzDNQrca/Y8GBYwB/ENgQXrU+GelyymctuyiQ8/Mlhy+PKZ3m91NWdra3lrNO+0dvE0Otg/0jT9zdsT88O2Nb+VK3cWiac02byjGBUoFNKapHFm+AAY+fDBA/vmN79puztbkv/VG7eShVxdndvxmxfyH8vn0vbRRx/Yu9M3Sk+EgeYk1hjchgRcXV7ciNXJMwKLqttrKcggm89oXV2cX0nWUVhZswkpSoGwnZ9f6fMhbY/H8cgA7OiqgN7e3DTPPGAXZ2W7JCkzHNL1BzhKZlL6fZ9482RCZ55bU5tWq9zK0B+2LMU+zzLsXGQQMOIAV4CeOT8AKGhwOMs511n7SDujcVibAf0ZaXuAfclkxA4P9iSXw6sQyfzl2TsBMjubG9q3kDrzzAJAdHttu6tVrFKtiJ1Fc14oFAUodtoNydv5DgzVGHoBAtH0AyhrYNYbaGiyurJqqUzEBtOu3TXr9vrViT26/6G1bzuW9Ifs4f6OpSJeq1xeWOOuZmela7vr9CyQSNvOvXtWqWPCb5LKNu4qAkkazY7hzZfHd01x7wwqrq10U5aFAvI/JOhYDeCFJ4koBtECUZCY87ldOA+mu7Br0ikHJojdnIRNjDwMuTRgjJMQORnRUCxN9iv+HjXKMs1avoby+qKRY1DWM+/M+emkMgnZQHT6HTFAdvZ2rVS+lPk0oGin2xBTh8Hf/t6hzaYegSoAXLB52MsJUaBemFpf4Bjg1qBPSExVCWyhCAyqlhhZ7JWARkEvzMo1sa1Oz0oCYVLpjOQrpLqFfHP5gxVzSfN5GWawvoJikVH/wWQiVZvvRkP6+vVrG08JmgmJ+cRcIhwNyTR7imcZqY3trq65S6SFZesRG5T2E/kW3m2c19Q91BP4qLEOqRFhhrfrDfmGwUgbzv0WSRfsptmxjd09e/T0PQ0RIkGGCHGb20RJj5wJPIs+X1iAM/UNz+FkAstkZt75xPqdug27DUvFAnZbPlVqqs36MvXnetL0DQYwGPxKyXbetn4rXVWsfHMnjzNScEnwo45Azoz/RzASk5dnIBS1q+uyQHtAyjKSb16zizXGpmWzq9bvz+y6jBTdZ+lcxjrdljVadYUv8Lyy5jE9p7bAuxKAnWcYiSlMr3AQeR/m+eySQxt0bwRwPTjYtNV8zrrtvtVqXWu2CPwJ2/7+ff0sgD7hTAS+AAJwZiJ9BUT9+ONPdb6ki0VbWWMvYDDW0FCV2meA/1K7aQEvEiOY+qZhOKAP6x1gmz6Ba8OeTqIn4BygwenpqaSU7AMAPZw3r96+NI9vbsWNomS0+HKFI3GdIShHojG828LW7vad9DeE/Av2K+EKAQUowBzh78aiCdVGAGnsgc7dB1uGpPoZnqvrywuLJtxwj/ONWkHyYjEpvZJGsq6xWZDFRLerZ5f6xaVFO7CU1h3/S1QNMFgEaCzS6gXiL8yzWVuc+TB1AbGoxxq1us4ABmuA5rKUoGAyriVhHDEbdIdmY9ZA28b9lvk8fYuF5pZOh+zoYMf8Yt2fiW04HCG7o9fIWjIZExuJ/ejRk/cU+EA/wD0RW98CqksY0HJfGFZLThmLWrNetWYd6fjcDYDxUQoQmkAKpvPQpSZjXS9BC/oD9pYEvR8vPAOcYohJ7TzXdfUQEgKYBItIPksoaJwfKq9DPewYYEgKXdiPJGsaTk71/tQZ1IHUb+w/GhKJDsS9cMwk/lvMfNnluLAv+uLlgJr7xVpDkcOwmjegBhOTaE5ispPMKrghGLB8ISn2MnUNdVapXLa3p6eq9RQ0skiijIUjek6odanf2Wv4BgCueLfVm21J5/HZYkBTrt7peQZ8JwnaGwjZyuqa2MB4rynhmEFmE8Y4tWrA7h0eKVmWwANZ1ixYV6hWlkFW9DRgh264hZQe9nR60VsSfNPQZ2YASf/Cvsh1hwHKsDmXTatnpF6lFp3Z2I6PT61cqtjJ27d2W63Z3mbG/ul/+I/s13/918xPWjuBcLB35ZnrwCwHQAP0MUBeem65/805weH5t722liSeyMbDnxmz+pl/8P9/ENHP7zdClrhkrywTBr4CtBY6Vrf4F5pVYrtJQ1CjRrMRsNpd3f7wD/7Y/uf/8X+VoTzT2iePjlTAU8TV7+7s+O2xjDdHk5EFvJgve5zpdzgsmSIPoqiFeAypEXZmfWxWTLWDTEAnU8WRxhbsJjYIlw4XEMhC04XvAnTVRJTpY00yHwpAJCZQRwv5olg9yOnWSGjzOrNtplYUxUxJtXj57LCOcphZh9SUjDHJwxS/6DTwgHFLiRcbpQ6SelOfgyRBDhIaNV4Hg0dAlb29bRWhFO5MxEgfxEQSJoSSKRV17FETe1u+0VVHnoi5ONeG78P9UhNrJlAHM14mklzBtbWiNhBSVwD9SqWS3ZTLDkgE3Rdt2ysGEk0iLAbkJRw8/BmFEfcboAvJJxsIjQOovYzzfUFrNVuaqpbK1zLMZErJJFD00kDIcrmM5KTLaGCaeybG2XxOky0OAe4/32F5j5hA4QkGeAMgyGehIMB3gO9F889nxkhVB/ScYhX99Vzf3yXxoesfaMLF9+UeAupxoMiLgyJCTZ479DmEKIYoJvjOGKZzkHIwA/LxS4VNEO8k51eytr4q6StpM4BgPC8w1zigsvm8mDQUhvfvH6oJE+PJ71cBw3sqMniRliKGlg5mfHTc1AgAZjlloJF2iTlTa7daTj6UiGtdwE7g/gHmAtby2mJLRDAUn+m78d4AYPwcvzismJDwXSTH9His1+pqKsvP0BCRUon0SGBjNKqpnmNhhJXoxAHCM7KU2/FnTGWW38ntHXP5FVBMAY5yCC+vP5+JxvfBg/s6RCXPRTYcDqto588BBEl7AYijSOGzUED22u770EgLrIqEXHobYNoQwGmsf6BvAywtgT2BniEH9rH2nJeZA3d53saDweIZIpmOafLEdnZ3JZlIp3k+SCjrS4ZIKlCn7qaQAMhEs8LuQxrFFPqrOGjo16Ryyc/AmcwCtNOksWbFUOE7dToq9mgeKNyqtboVV9dte/9Ak3mmbJjBvnj1WkDU++9/IMYfzS+pgG+PjwX8pcReccEV+KLgi6Pxg8frYpi7bm2TNoiJMrHtsEgZBHz88Q9l+k0UN7LBWvXa6ne3NuiSTIkBflheC3j2MEXGV4miG/DpyaNHYjXCD8IzDFZbrXpnwSDSi6w9f3li07lfYFAuE7dcJmobqzlbLRbs7OzMgpG4ffHqTH4v+IMwWVZzPx4KcIOVtLqa1zQXpgPfTXsfjIMo3m/Ifrs293gtkylYu8OwoWu3zb61exghzyVfJ8EMVksgSAoqLA2+w8zWVtfVEHf7NBiYMw/lTeIRS8mjc8VFTmMq6xc7kSKNoc1vfvffscePH6uBppHlHwAmPKzO3h3b29cvLRQmERXPGfwyekrb5JrfOzrUefCTjz+1qysShCnGZ9praNRpeFdWC/bjH39sjQaJsjFLprN210a+yv7UUIPohiEAXjRGHQGSyMrCgbD1uzBLHEuas+P995/KrPeydCnjXaT4p+9Oze8JWjaTV2BICHaiB1n2mp4lWNMYxWO0C8hBA83rIVfiXCH1jbVEI86fcxYzYEBuVsgkrN1GRjq3p08eWavZ0D7+ra9/0yo3N3pukdbfVu/EvEtnAKbaNp3jDxSVHAjgqtHo2JMnT8WS/OLLzyQ9r9db9ujRU8ukYYq13L49xsvGsVvTybRlUxkzH4Ospr0+fWPnZ9e2ltux1dSa7a9uWmAysF7zRs3f8fG5dYmoz6Qtkc3a/v37VipdmscztXwmaV187WIxa/endnNdsVGvrwYrlYhrz6m3G3ZzV7fru4b58TpS+jApgUNdF9gyarw4sRbSDUAq7hXnHOwHARo+riXNoFt7AIxqFGH34EcWCYuVzbnMXsw+wF7Jc4PMiOcB4AZpcIQBXRCAPWBb22s2nI6sPexLotjud21nd8tKVxf25s1L7aesg1gY+T/SlJB83pCwwsqAFc/5EE347PBw11KxrJWubuwHP/ixGimCHTx+znR8wNgLGpZL5cWEGc989vLtmVVrDCbx0+xYJIgf3lRAdyoetJ3tNTX0SCNnk5ndVKlZwrZ/sCO2HumZDDqi0ZyFQpwPMPfNdna3NSjETgI2Nc8hXk06D0cd88wmFgvDKojJL5QmDB8bGEQjvEp399RYjqYjrcvK9Y1Nx8ggzXpjj20fPbYGqWoen9179EjDzlQqpkEXyaL8XdhR9XrT/D7qVdL9qB39FktEZD2BhCsWCtiw27RW/ca++OyH1u9VbXM9bYlkyHZ2NiwcCFizgRS6ac3mnYZUvNbbN+d2dVWx3d1D29raE4sLDygkd4DcY4a/9bbOCcmICQZKJO3du1OxelADzKYAEZtGPsC7syvtldSvSNoH456eKZ43WDDUUZxV+Lx2O027q96IdQPYie8iIDvM1fm0a8NexTJxr733cN+yqaRdnJXs9ORC0jWk3dEIw23grKnV7ioWjTmvSepsmBf37z2Sp9/Zu0sbzCcWS6U1jGCYDdMIABkT/WG/b8l4WCwhWLyAkDyPSun2BWxtY0vn01J9QoABoAjy0cO9PQFlWCa8Oz+zWuPOuv2OhaJ8/6AYutncithW1KylUsW6vZGCnlh7ND74e7Ee8J4D5CIogvXIuuOZcyFA+DE6diYekQRGEf6DvJvPIwN0nk2P60XY62XmLYNzrwACgB32b2oGalTOGwASLDEAYc7OzzX8ZyhBLQjooCRB2MwYk7c7er4BYtgPqF+oH6kx2A8AkWDJLL1VGUQ8fPxYMkDY2TJ7H/TEKux3a1qXmVTEfun9x9rrOs2uiAy94diyhbx8lVkHcLc5k8LhqEUTSVtdX7PeEJuRsXlmhF74dEYzgKcPQLXC5+m1W3q/cJDkwYCAIGpB+ZTimTUafjVIXQaZidFPfelngLJQ5MigHzuIgAsXALxagDRuyEIwl7PQoGfkWjLQ5bXYP1UPkq4qwNyBWKwBQCZASyXhBtyfyQMXBtjQBSSp5mJw3UNK2ZMdC3Ucf1ep1ZL2x1TrUqO6oXJItbTeJxDUkB2ghyGqggNaTTs9O7MeASPG93HBTbCVBXD5A9bhbJbtjut/UZMw6CEtkYEcILhYv+GgtVE0kYw49SgVFWktoBaSe8LE+Pyc4TB9UVgBOK2urYr1JNshhikM9cJR7cGoSw+OjvQssG9Qn8szNRmzYrEgwgbfG/CZ55dzbzkEZwDcahAgQaI7wF/CeUcG/BYMeZVSeldt2ptXb+z65sb2NzL2O7/zW/ad7/6G/E9h95kXdh5+sq6voLbhH8fYcsqPpbUKtTXn7BLQWtov/YK59fOLWf3MnxxZovMuWiaNuL+qh2bxUOjQWIBboOFQaNmcAUv4567asP/pT/4X+2f/25/aj3/0sQVDHlstZgRAMH2o3GAUypQrpIUjamUwZKlMdgGSiXiuqVqP6FExIKDYAyiEZFpLU3l5XVp4LoUkp2KSTMOGF0W93dT/oyFnagHd8XB/X74uGEayEIi+xQOD6WGVadKQ5KKYpkv4IqFPj4YTmtSzycJC2t5aExWadJteh4j6vh3eO5TXFgeIpIV+nzwJ+F5MZ6B5Iy86PDzQZttuN9Wo0/ytra3KRwSGCI02kaow29j4AB4AjaSl9/nk9VSt3C0OOhLiegJ4YHgARmH4zb+hVF9eneuApdjjvr16+dalgyBV0/eZi82DxIDXxuge0IfYVQyhuW78rACkekPTEJoGmtI0fgW1ujYs6N8cDBz4VOEVki+zaX32tZUVFf1M/tk49/b3RfHH40uvneN+YwLukhPZEAE1APFEwZ1O9f4AUhheh0POY4rfswkiewFk0wFkcxU6HiEfAAAgAElEQVQQAChsrpLLebyiu9IU4buCBBIgge9J0cZhwAHGdwf0Iz0MoJb35XPQ0NFQQN/mmaJgECAyHotKTuMBuMIGiQcVQAQHDgwb7g1UX9gyhAAgSdre2RKrhiKFe7RklMGcAiDk3gG6LM2guUaOngxjyXmQSCKwYFfAHKJICCrxaWrJVFp/towrZkvn3sBq5Fnkl6ZlKeflhkSU5xBATEAbgBcxzfWGrg9FDwc534HiChYazw5Ahrxe5PNFwez8DAS6tZ2EhgOdawhghOyDZy2dhKHknsEl2MbnUOMrwI0IZaZG0PudwT3eEAAcAHZLc0he+7pUkrQAMIqDzDVy7A9OKgmjgT9Htsg97uBdFsT7qisZIBRoGjheS8ba8lFwlHkMoGGM0CRRgFEwcJ9lzoz5sw/K+sAZU5rPOvWGNeqsjZGYVstnBmCL50Dec0heYRyMKGph8AGS0RG555/rAAtAiZEtiiPSlgZ2V29qj3r/w1+ywuqaJm2wIPFT+/STn+h+PH3vPQHXREbDCnzz+o2Mn2G00dRTQHoCFF0uYZPvyGRVXnyhkBihF2dnVrq8tF/79resdHlmx2+fWyRsVqmcO/Pv8UjPPeuftESZn3YdnR6/Ep6VZ8+e6Wd2tre1ZpFHXJydy5thMvXavQdP7fWbdzJjZg1mkhHbWgcUuVRhs7JStFQmb8/enMsMmQJKjCGvV43JdenSEomIHezvyNwe0GituKpmi70TeUM4ElRx3up03eRy7JHJ9W1zIHo/6whZ9e7Otl1dXigRiX0IEJiBASasl+clC0XiSkpsLyRUEzzL/EE1IKxfnl/WPUmJNBSHBwd27/BQflck4On5S8cln3r1+qWVLs9lPg87Ih7DjBqZMeEIPtvagJXosZfPn8m7L5XGt8oxR+UfE49qrXK2vH5zrOCOwsq6mqRIMqRn4uKMRCyebZLhfJKE1ms1+SEieUMS62FK66NQJ8QEqUyS+lcANsUz64hrGQsnLOQPKQUPpg8FIsawyHAZFLBXYqwMMIH0ifV/dLBv1cqtdTtOqsBABT8r5JMwjwv5jG2tZWx3e90yGWSzfck6YZJFQk7Kw8JhL47GUxoSAGaEw36r1St2U7kR+5HX49zZ2z0QGPmDf/WXKsIBEz788JdttbgumQLnguSjXp+TIacwCyeNuG2lmzMxVGCe7G/et1wsZyvJrHlHPWvfla1MMEp3aH2MclcI/kBi80TpbJ7ZyFLxkIX9NHADm/liasavzi7MO53bSj7v6o35zM6uy3Z2dWu39bZNkbRwFiCmGs/lF8o+jWzdJcc6DxmAETd9dj4mmE5zz5CD830ZxNH8MtwD9PUwXAghpwfEgoHEQAPZE5LVue4zwA0sx6hvbrEQLKOo5QsZ6/F9J0MLcpaFgwLH67U7yUK3N7eVklxHCjnGlH1i+7sHAusB1wA5Jd+P+yyXTVnIjzXCldXuWjYYT21zZ1sJlZLQz8YamPBsz+cB8wWj9vb0UqxI/MpikbDNxj2bDNqWTTGEwl8zrKEGbB72OiQqZiOlwgLWIVXx+UIWj6bFYmq0G5bOOIYM67N0XdazDODj8zuW5WTcsWQsLJZACFZYwC9gC3YcbLm3r15aMhKzjfVV6w6d59+cdGQLWDJVsFK1bVuHj20499nx2YX8qja21mx7d9PSyai1Ow3tY7Anmg1YVwxd4mIjw7gMhQArZ7oeqRif3Wflq1O7q1woObHXbVgul7ajwz1LIKeyqc3mQxtNOb/xYpuJ1XkOszOREbiF5xU+rQAJpDoDypMYCaPQ63dsIGpiznikXoRVlEq3SkiMRNPy6OIbAm45KZVzGMGfCWYkZwcMt40NZIQwWOYC1DC9Hw9hYXV0dkbCXsulg7a5krR8Ji4Ab9gf2cvnb/Q5YLDhnUPdmM9ndfYhuaaW4yxh7yJ9cm/3SMPCz559Ljbpwf6BGIvtZlsDCJ5PsVpyGe311CKXVxcOJAKQ8wUV/rMcYEp+36y7erRYsJCGyyG956s3b5QOKCP1aET76C1gdIAByprY16MxElivNdskSM8WCgASmANWq1K/byg8Ae8qADSY6NgTAPgD1gDMIPenNnc+gc5viHoXMI79DNaJmLTUR+GQvOoAVrFJ4bympqIegyF7cXWp9aAEv3JZA2IAP+oAhs+c7TDIqUHY/0m3XAJBDK8y+N1y7vu9ClRA4kk/wzXA3/bo/kO7q9clUx8O8anD8yhko35bPrL7uxu2sbpiIRjDHoDciXlCAcuvrsgLeDYZqeZstx0zB58y+p/xlKCPpkUjcalHAHkZWjPQpx6DUTUZDQT04NW5HMRRn7HeYVdSi+qCLZQCYqlyT2DUCXBxJAkHXDiJIrUg5AhehzrQBTMQtgG133WxnN+y7ZjATq05CS/MJN4LYsOiF2YY4+poQGOG3K6exI8LgJF1RsCHZMIaRBMqNHSyRQVBTbWmlswzahGAel6PMxV/wfeePrHtLXo2rkdXgRScJaQ0s/dSg+jv+/ximPe6TvUkLynuCf9/MBDpg/0PBhySWuT6AmDjMRtgji+/WXyg5wK6qDFVYwPOdZxXL8NvmJlcq+LKiq4v6wb2NB5egL9sFvTi/D1Atb29A5Efyrdl1dP0DfQBDLchIsD0om5SKmKQ8z2iQT0Db6S31BuAr4CQ0Sip6x67KVft+fNXdnJyapvFpP3eP/n37e9/7zuywBG4hSQRLu4C1HQGW9TtDjNwIJezOIGxy7UShiFpuvMT5meim79gbv3MQNHP4w+2b97Nl5vhEt10939B+ftbflzuwWHi4LXJQutLIXv89tz+hz/8E/vLf/ED+/STz21mA4tF/WqGaahYlEpRwyhcNOCIZAag3EvjQDYztLxMUAQSdYiGJvUm4wCQ21tJC2hYZbgXT1kYP5DJRMwZwCgYv2ykbJ5QbGlmkbOxcSHBogBud7s2ns/sukKEsE+FNvIA9MGQPDEqBfkHKAF42N3dtM3NVTs+fqNED4ojbXQhvxVWnOE210TvCcsKc0jkdqOe2Fgwqph40qwt5XHyw5jOXMMr2VxXC5448XUQc69X4Inkc5OZra9viK2GR8Hq2rro+TQ1AAQc5pKt9aHEzhbXb2THJ6c6HLnuAG7LRC2aUa4FhRgTLRBzgEDMNWGX8ZnYwGExAf7RMBACgJcJRQ7sCg4m/g2VejAh+SOiVEligbuwpCYTsQJo1gENASukVcfYVbHtUbut3mqDF014iMcO6VdMXry2vY3vBweX2c7OlkAA2GvINrk3vAbX7RqwUxK2ol4f8FDyy0jISUOTyAmn+u4UDEyT0ymSIqEwAzq2XCRyGJnkxHZ2djR94ZBgikzxtDzwXDHI9w7pPdRQxuL2+u2xik18VQrFVTXDsEQy6bgAGPy3kLdx2C7XGe/B+/HMwjpSip9067CV/Lr+fFbH+Ak5gAtmAtN91t5iYsH7U+S4CZGbQOnwn03V1CMrlIRnYZ4OeAPgwSbPawL8IbGr3lS0ddH80sABavHnrC0KSz6HigZkqMgpF/4SHJQUlRxo0KkpVJZTSkkzxLBkfcwFwlB8UeTSXPC6vJcrJBxDC8AUYIT/5jpz/5fBAVwHqN1cQxnse+ZaixyarL1kPOF8dno9R3Ve+CzwZ2I1SJoJ44zrCLgO0wSZE6AFEyAAZbOtzU29DzR1mlAmqoC/fYq9yUzN6HwGA5Joe65zT+sdkJ9ETe4DxrER7inpOb32V+wt7i3MmHAwJCCN68L6xMuEyRu+U1DFs4UVOzi6ZxEBugCaPU3PmFj/1V/9laRKX/va12QMy0XCi+ynn30ujxWBhkRJx0OKO1dh53eyYSZxFGEUsHeViqan+v0NYRh4o0zt4vyVEg2RgjBVxNwZoE9Sl6sbK+QL2v+4h0ikGRSUrq7UjFQrVQvimzehSZjZt37t37aPP/7cBiOKvL4VsnHb315TE/flF587r4lg1Er49kQA12HATbU/bW1u2KeffqzIcAIbOkpnmsrglQhq9kb2V64pHiykBJGYhmkqMp7eeGZHDx7Y5dmZ0nX3d/ckUyERiM8MqL22sSkw8vwMkBsGJsOViY2m+Fu56yZj7uEilID7F47Y9s6O/cpHv2y5TFrge18m0iN5KcJKwdydwhW6Dqwq2GLIl8ZDQIe5mFw01u9O32oNPnjwSNNT9gGaFxJt/+9/+ZdWrVUll0cWiLE7xWg8gyE2pugtu711zAXtG4A6JBbOPBYJY2xOM41fCPvCSPLFMaClzSTfkY8dvi0wl0n29PissFZUo7tkjyGD5kyVnIgkvyGScfYCJyVYnh0AnrDLSAgFGIlGE2r+Hx5t2tZWUQbmsNbazbpYpZubAGVheWwigb93/7Flc05e32o11ARzNnAmPHjwQOfH1ua22BnPnz9f+P755dmH7xYNLqA4bFv2Zvauvd097U0XF6fyy1vJ5+zq7NK213Ys6o+af+axRuXWGtUbaw+nNph7Devzo0f3bDwZiCWC4X0qGrS1Qlb+Q4AW0WTeLi7KVrq4stlgIjYn+wVnZLXZslfHZ3bXdCCpF8YvUpAxJ4dLwIKdgZYDUARAEqDOeUohUXQG2tQHNHg8G/z/ZfqbpBWSP5lYw/x/Ggv2RibV7GesTWQgkrtPBraSTlguHZd09fTynTVGA8tsrFs0k1aTBsMHTzrVU8GQZCbNest6bQIqtt19H2GjQKhPwCZz2IBzAafD3lBMxspdTYwAf4hah1oPdg2pXl2BIoMRTVrU+oOJYz4S6T4bm82GtrVetE4bvzmY3l6LhuOqAwEyvN6xWGeuSSFkBUkTwN+KWGisTdiDrE/YSkj7Lq6uxTTlDItFPJbAA/PBA+191BCSfCVjtru9qSCbCYM/zmK+0BxvQJrwme3sP7Dc6o48tyr1jvYGDYR8HlvdWBGjNOj3uoAdSdTxunRJ2NRiDNfO372Sr9nDh/sWCjD4vLHT42eSIjJgELBpPknKy5cnAgt297YFMnO2jEZzAfWlq6rdVutaBzSzgCHpdE4+XRh9E9xBMiUAA7JE1jdgTbVOIiredE2bz5HScV4ELJN1DPPzy3Pn8ejzir3vzlYYLPimssRHOjN3dvasUe9YrdaycDShfbdWKVm7cWPrxbQFPHN5ACFte/nqRDXvxva2PTg4suEipZCzHPCG+hgvVhhQnPGAdOxFfBa8b2GIMkAlQZpBHnsa9380HmoggUyKOj6XzctbC7N06gUGvnd3LthBjGSA+qDXKmUk3bBhOgJoG+22wCUO++EUb0VUIjxryLonMrQHBEDgBNseT11+OdYVAGlIzB0SCDnnkQTyvKMw6OKf5PVYNkMdhUeVCxcgoZlfrFeeWfZdwAIY+AAYzXZL9gT5TFZnCz0OfxeWDMxh6jCAVZ6/VAZPTc4jlCAzWbOMBi7Zml4AoJqaWj6sUywholbA6iVKmmLSVley8iblvSMkWcMMJ0ir0ZJ/W6PWtI21NUsn41bMpeW/6WeYBcs9GheBIIbMuZBTWAnnAK0XDGlqIA4QOqnhCPls1xgSUW/xnbhO0p7PCLDoqJ4BSAO4hL3KMJF6jr0PENMNDf066+nRBF6QwjcdajdlQEKdRo0u8Aq/5CF1GVJ7B2QsFUL0ZkrTlT+WuxeShUu+jFTUWe1QdwMisu9hicLeqmRLDVU9UtqgAFoprghIYugrCaR8ndie3Tm57CFhoboUX/y++rpH3Fue152tbfvwax+IAMJAolzCD3mgtEj2XJjjvD41Jq+Hjy2Da4b2em/VdW5QyvegzxHLfDZ3PTfXA5kl6ppwWHWVwk3wvSJZvddT/XN9U7Z6s6FnnfeElU5/xetT2zIRI5kWmSPAFu9BncrtRBmLR3HlrmKXV5cCyRgaxmMEAyHh9Yg4Qf0NSQKAC3kw1xz2Omcg4CzPAzJyvO1mM5/9qx/8lf31j35k+WzM/oPf+237/vd/UwFC1GlYFOlZW3hpi6X1t1RmzhTcsfrwoaMnWuIZnKfL3yd+AW79PEJWP/tnxnNrSef924DWEhFfSqTcf7vNgudKTb8M7Tz2+tWx/cEf/In92f/+5/bi9SvzeSgmk3Z0eGTl65LkJMsmV9KYKea2I4EvLHY2FhYFSTRsgufnJB32ZUx+/959a9w17OTs1PpjoshdEqHfF5TZLYuejQCvINILafigRdK0a+MFUCmSaOgkfWiZuyMH0oDp0gwCYrRbJPH5LBwirj200F8jYYva17/xy4qPvqMBHbtGgQ2OaTCAAFRMNjsYGzSCGMCTeoOe/Pziwk5O3mqzhn4KE+IGbX8kJjCFgpFmAnYXsjeALszTed13p+9spVCU/IQp9nXpWkULwMVKcVUgz6effqrNE0AH4MAVZxhz9vXnbMwURFubW5IByexQU8zgVx5oJC3BYJDB6HyuxCkOPxqnXM4VEXgFvHz5RoUk03aZ+XMAYQIuaVBLEeAzUkZiMSuur1kGT5+rkhguAHSu+SjoPZBWATg9e/5c8kI2+3wOXzD3PRwY5JHRsVKMNJEioZL7G5QsjD/HJByAAsaCGIGwFFJJNbIAOzxfgF/LuHqeOecP09V1dB5JUPEdm2mJ/JOwA7vu8oKCK28bW5syxOVzOY+wjsygAcLeHJ+I6k/xuLO7p8M5mYoJPING/41v/Ip8llLJpA4Vnk+mcbC3SNB0aSTO2N5NHeYuASvAc9HWYlai32I6gQSU557vwH3iwOLZ47NDhecwAcTStFRa+ameS9I2+QUAtZS2zsYzeSbACmAKDuDE++/u7Ora8SzCVuQgJL2Hw4GDEzo+IJczVXUAEkwTBxTCgnKMFyXbKL7csTbkJZdKCFBi8kmjkkxlxPxwcsmO1hngKql5rDWafp7lpRmoWDvJuGvCSRJSQlxGTDF8Rmg2mRA6yTLslLrT/iM5oqCbTTW55O+fn5/p+xVXcraykhegpcAKGiQ8zOSP1hFo0ReQ1df+A/ArSvuY74HPCaliJrko1yfNvSaJa4QpekJpjjw3NAvcf9hGNLFId1+9eiPAkQZyMjfbO7wnoBSaPpMq3WsArhl+JHf2xZdf2qNHjzQkgIZO48Z++eLZC13nlULetnbWtZYoSLgGgDIURry/vl8oqO+NJNMzGVm9emnZLGmUfWs1bu349WvJHbY2ttRosD5efPlcjS977MYmwILzXxBrZjAU+Hywd6S1eVO9te/85vftk8+e2dvjU4FbB9sbtrezbslYxH7y8V9rSof/cr0z0N5LQQQtns9HOAVpTLFoQMmKteqtmDCcDzh5sP8rDhyJwKBn8VTCfMi+kE13enZRrihJMZtO2oPDA4E3eD3g44CFYDKbt+xK0a7K15ow0tA2iLn2+G0yZ1hAkTwTyK1AgEVyKQAmyZLsKcgpePa5t0jQYDuNF34+JOFh/IqfXCGfFmtrRqM0HVq7VbN+u2mDblvA0/2HD1RgfvbpT+2jr/+KHRwe2Q//+kd2WboSuOkL0ET45XeYTLM/BuUn1uk4phKsP6SXALy3ZSa4LRWyFI75fNqKqzk7OX0jM2WYhPpe0aRYJuzreKXFAEVy+QXQMpOhLAbLV9dXYhuzVpANM6ygiOa1WSsYGDMwuL25szZeO7ovQctmY/bRLz+wna2izPxJOsNvBabD1z78SI36F59/bp989ondu/dQ8lD2M/Z0zklqAMJPYMDs7+/rH4Ac9lvOQL437C0aUor4dDprr1+/0R7OXkHgBN+V77aSydoUQ+S7O9vZ2LRRbyiZ7s31jfagCSms0bjlVwuWyiWsUb+1FRq7ZMzy6aStFLJWrVU0RNva3lPRXrmu2mQwtQrXu14XIInhOOlU1zcVO7u8tt4E2ArwMSm/E5Kw6KtJmwPgdT0VNQtMl6CupfzLkJaLmer8ZNhfmM4rwIOpvUBqt/cCdDo26khSfOezCGA2Nc98bBuFjD3c35Wx+kX5ymo0lPmcjTxzhdVgE8DGRboZw8h4JG4hX0jhDvgeypuOPZTggeuSvTs7037mURKZazwJXYCxwV7E0JKzmMETHmTIGnkeCJQAdM0DSiDlHHXtunQu7yo8yJTW1WjpZ0FUc/mUFVY4J4YavqUSWWP58HkZEOwdHYkdQKgFLGvVKF6PXZevVZtxHfKZqGGGRSoibDdqDDZhhogEYIgFh7SIZnA0FYgwpIlsNGx9e98++tavWyzt/NOcb8bchpOR+TB8h+0OOCFT/6DkdzDWAbK3t9bNH5jbeFC1oHdo8ThIEb5IPSuXz2ykJDdsFaLm83KvZ3Z1fqIBC4oAGNmAVKeYt0/Zu/GshP0Ho87VtY1WS4AWUqNwlDRqr3wL2YMPD49se3vXPn/2ylpdt48BQODrd32Nh2haDSlgMWcLZ0+715KvLGdgJBRQKBSMZQKH0qm86uK7WkusOPaDyahnlfK5xRne9rrWrOENiD8bybUhMT2P9vfMP3cpxNQu9+7d0zOMxym1F00wIDYNOhI6ngOxb6YYlSd15mG2TrPfaDW1TjjzeOY5N31GmEbCum28W3t67vGBRBYIGw+4OhoGjDd78eKN5FjdwUi+gPhmNToD6wt4DevZ18BqhtdSUilyeMTCAuOcpNFH9UCNByuTz1KrVLV+YRMzQCHVsVq9lVSbkBgGyBhrX1yeq07gGaT+RAXAucya5jzhF+oFriHnKkx7yAOkivcJ6hi65EgxacJBWyvmBaoJ5COVtI33GCETeFWG3IBPA4ipeWcTKyB5887MMx3Y1uaq7jOsrVQ2o+FSrdmyH/zoE7uuNmwymspjLej1yFuuWEhbIZvSIKdYKOj+wP5dDij5TMgjuV8sLvYK9p7xdCBvUFI4kS0jz3YsXCwY6kpUJSk9FguJXcNAWP50C0BqgU05OdsCPALYcrlDE0ND6WSIMGNJynam76qf5UXmtGl8VvYFfpYaaZk8CohEDef2UWf2D5N1mZ5O74AnrCwjGg1dT2pK9Z+EVwQBlUithYAAeImHpgOPAEUBQ8UsM4ZZMP8cCCc1hIzxXWrm+vqaWKYwdu8qN1Kd8H5L5iV7AXsFzw/AGqAcoDDPAwNlBkwUapzP1EMMzOkxSUyV8glFRIQ0VwArx2TjdXhWOFsAemGKBQghwQtS3sku8IE1e1UqyzKCkcr1bUUhM8iuizAYw1H51WFXcXJ2Zo1mXb0nnw1fvevSjdarhmk+rxiWMJBJE2bNp9NJAZ1cUxREd7dli3D+BOP2+edf2ptXr2ytmLbf+93ftu9977v6jALoJV8VAesrWaJj5bn/JwOlr3op1oF7Hth7+LUkLCS3fmEo/7MjRT+HP9mrXujOL2WI7gFxKPmS5vc3CDgNvEcNjQO9HLhVvq7aP/9n/6f9/n//h3ook/GQ/Vt/7+sCjk5PjmUgTbMOM4PNiAVFkQoYAQCCrK/TbWshsJGz+dHkMkwD4ELixMbU6rckPTKmeGF8JiJKU4SO32MimU9L5gTgARuFAobEPfxBlt+vWq/bTaWqiQioOA0TmwGUXL8vbIlY2lKprBppjGLnvqmSPZALHr851saDH4gvSKz6lSXTcfvaBx/ID4fPDUBTXMnbajEnoAAQBPkbvyd6HDNiPMqYrDPFHC/8xbApxKsMkAF/L5p2aMzvvfe+S5bBCHTmTNF/+tMvNLkFHKPBBNEH3GOTkIn3bCKT0IePHtr52Zlow3wuCmAOiCdPnmgidnVVEqsLDwUKDz7jixfPnVH5yBmM5vLQUwOK+v3kJ5/a61ev1dxwmEbiMbur15RUxFSeaUqMDXM2s6cfPFUssjPhvFNxywSCX0ykZT4+GAhQg/nBZoScRn5N4fCCmh0RQARVnqIPGcx07tHETKCG16sDAv05zTXg6M7OrgomDjqeLzY0pjG8HwfXMqJXtNRwxHqK1UaO5hhTgEFLNhLsOKYM3KdvfutXVQTw3xwONBkACRQw+KmcnJ4JpIGNiDacdDf5ElVubHNzzR4/fiSAi/dn6sLEXqyjcEDfi88rX5U+hZSjW3Po8XsARSSVPDMyn8Qvw+/XZBzJiPNCIw1s5AzS/Y7Jxy+AIUAqik0OQ+4xwNrSC4pGBKYTTDfOBwAgwJd2s6X7ADAi3y/x6ZmWIZ1EPsaQzidmFfeTRMRarSoZn6P/sk84NgHXiaZTZvh+JqRIImf6fxSagVBE3neOPu6THwG/OPBgPCoFMEOCkfPS4DNhts2BrvsYjagZozGECcd3wveM7yrwYeauNQWLS99ieoWnjfOnWdtYE4CipLFgQN4ZxHfD1JoO3FSp1+/YmNj7KQb9U/mZyEsHZiTM0YUJqWNbjlX8kqDFNeUgZx/i2UbGxFSMda5fHgr3tlI6aQ4phg/vP1CS3UyDBJ8YkAIjAy5NyAVLXNov/fJHMtan6QfYwHD/7du3ao5hAEDrZ38ldEBTTo9Hya3OTxBGyciG3a7F/F6bTZDyXlj97txiEZKSMCS/0BCCtY40/Oz0XL4cmFKTpoksktflOlDwwKRdLW6IfVe6ubTi6pqVb+pWqdQ0mUaitraStepNSSb36+tbYkpVG8jLnfE7a5Fnhgk4e8rhwbZNBl07OXlt3/jG15W+RUpdJJwQMMNwAKl8s9vWkCREcMJ4Ysdnl1qb3/7GR7azsWG9VlvM03dnJfP4wpYurJovHLHXJ6euCB+OrN5qy5gZqQ+SFb67inl5yLkEpf2jA/uN3/gNFUysEZldjwZ67jmwVtdXxdrod/D34/mYmN/Lnhe38tWZmkEwZlhB7UbNTt6+tlgqZsW1Ve3HGBWzptnDRzDVEmlrdUi3DWuvvro6UTGZTJBiCmODvXUigInzhZRD/qEA5lmPx0NWKAIetyxfIEWsbpeX1wILAMy41qGQiSkDsKABl1KIx7q/PNc0ZFrHpOpmc2JI0MgDWAKAZlJZ67TZt8KWTOSI5LBcLmb7+wXb2V61yQQ2bFXnGhYFJCAit6BQL5WvLJtK29UHy04AACAASURBVDe//i09SzzXNBrs1XgpwtS6f//IDg4PNGyA5Yj/Fr48JFwG/IAWd3ZwcKjzl70boMmoY70zG/dHNukMbNTsWD6ZsKcP7+uzI71vtLr6HNFk1jIrBYskMSYf2U35wh7e27d0LGIB81gun7XBZCxbBHybOs22lS7K5pn6rY8HUqXqpCnBoBgW9DrnpRs7ua5Ys4VBLxN+/ILYAZDA+xVAwD4omU6MPTCk7WCEx04mpX1IUjHMfhe1lqvb55rcC9yrNeTnwi/2M8447p/8pghACXksaFPbKuQF4uAzFEwmbA6wPZ+KLRP2+63Za9vF7bXkdVyvYr6ohpLaa2NjQ3sPjT4yo1q9LcYcrKdMksGJCzIhxkMeRt2h2B80Pu0RLN+g2FZcp14bKdqqRUgnmwwtnoiIZQNjp97o2M1NXb55XKhYPGheP2ltNFtjm449NhrQBIfN45uJQQSrlPNSYB/yQJ/Xas07C0UCtre7Y7l01LrNhpgB8ngBGCesIhqWjG7U61oiHBaYMffHLRJLKFmzOxyYJxS2lY1tpXNRryodDsbHbGKzhcKJ+rRPmi+Mf3/QXr740g4Pduxr3/jQ/L6x2eDGOrcndnr6ygL+ma0UCCLiGb7VLU3EsXNIqZYlkQ5AEJCbegJQ+/YWFiMARNg2trZlw8Ae0++2VIdeXF7bVenWev2JZIv8HSQ9MJ8AG+rtgQ0mAKRh7bfbO3sCyGlQeW5ara68q2QW7Z2p2WWNknQ+HnRtc2td97fTJmQGH7Op7hOBHEEYbCs521pftStCjrrOuByQdjDuix23ns/bAA/IWFzfkfMXiThrWxLf2dROTo4tX8ja0f6+wC1nzo8lihMU4cd3U63qDEyk0xo6cD9Y9wyuAXhgl3BehElnHiLZ68nDaH01a1ubgGZz6/XH1mwhX+9Zs9PHhECDlXYXRiam2gMx72CowOTq9PD16ilFlIEVeyxAEiBjtd4SMAebnsEgNejB/p4dHe7Lkxc/y5vytep+vHwZKgJns9/BPKaW4vvAWsdiAEZarXInr0qYNPw3YALgI57EDhRxtT/nAunarAOeaZLiqQ2p/QDh2Dc49xXshH8i6ywasvm4Z9NRzwLeuWTqgP/7R/csX9yws8uS/eWPPrGxx7Fouo22RfCJiwRsdSVj4SBPOIxfQpuQxOHDST1hAuxYr+lUVvUi/QcAry/gscl8auEkoUdze/v2nfz0YL+px8mkbXUlb6Ew6hn6sICNBl3HGgrA0nT+bLw2IDZv5kDauTwcPSy+RYKhQn5gFUsJsbBgULDQ3BEeFoNOSAwa0HS6GsA5Wxvqw5nV6jX59rHfcs5jcE7dw366VMcA7jn/0qZ1Ww0NgAGfYCK6gCiCniJiTjGA0jAVcIe6H5IB187n0gTl0bbw9uLqEpxQv6vpfIaswbOGHxtWAPw87DwxK5HlGUNBZ55OHc2ATBYd+Kp5TTYX9I7sd/5ITFJtBnD0E9Shqk8ZTEwB9KlVAYyAgp2FgWodVAeQPmCCZvO2tbtnnf5AfU6jiccwqYxtG03mGgYAghFWs7u3Kwbpl1+8sMsrF85EnxpLJCTDZYhBHU8vks6k7Lp0pWd2bbVoDQWOja3VHtj52aWdvH1jqytp+yf/+N8Tc4tkR5hbrA0XZOrUD2JtLSSHTlm6NJV3ScRL/OJv/r9TpSV/wdz6OUSs/jU+MuAWN11GfQtk0zG4FvrUr/TO+AcATIGxOE2rolGNhnxo/+LP/6X95//pf2Gfffq5xcJ+e/L4aGGenNRGD8AAYwtQhiIWSjyLDWkcizSVSakRu74uC4lvNjDMw1R4aFlRsAc28zhjVYAnKNtQHJtqdgOKgMWQnp9j6k+hv7a6IpNdCgc8FpB8XJWu7eT0XKZ7e/sHSlmjOYZiiUltvQYAQnKTz2rNmjYMjxevqaymX/xCvkcBJU24B3lGwCazkZKqJPuLhOSfgW6ZKSFsLDZQSROhdi6mQGzINFZs9jRHUMKJxYUWDnWVa0CDBrgCuIeJIps3vz88uqcG5PLySs2rM1n2LLy06poePnv+pe4jaP762roYSEwAAOpohE+OYYatKHGEzXbuIc2yo+/I9IgNjKIE4CdfKKrZBUyT2bs06hMZEpJ8h9a/kMtZs3Yn81BYDMh/8EThM+CrsKTEchDTiKTSadva2tS0gskV/gxENwMWcDAAaFVuy/KuwrPm9qZs4RhFWVPsN/y5uPbI3QBY0G9z+CiQYCFtQ8qHrh7561KmSLFFQSBvr1ZL3xWAE7CNKTngHhs7DeJtxckbv/Pdf9fu6i359pAsdnp6rEMSMGtza1vacjy4YF1wT2GQMUUk3QYmWa1etf2DA7ESdrZ3BG4pMbJN0o7zCFB6n4oGN3nmIIOBJ+PEKemQ0Ig7eh2mzE5X7ySGrFlABSWDzJFiJnRPHSXaac5Zc3hRAFDpEF/4D/A+vLdrhgEZ5pKqOJAbj4KpCl/OD55ZCmMmUKx/7t0SuAL0pSGlAMJbhUk515Dr6vzD3Gci0QdfBkAAJjnyxCC5BZNOLwcwk6dbAVnbmxuuaPJ51ZCSBsq9BsxlrclY+Cu5HZT1mcA6/Noo9mBOsa8RUQxbCR8hnnEkD+vrq7Z/uC8T5GEfzwhMRz3WbXUMJxUAN6QjTKZ5XtmLYLs4qrZjS3FPKNYppJR+SRPEsxeNqMlXQqKmfk7+m5ZEdSiwn3vC9WNKSwwzh/b69o6tb24p0cYXDCmljyk300HH/IraTeXWXjx/qcLh4eNHkrUIbI5E7ezswq4uYF56bXdvR8wvJmc0mawV7vOrly8ERLKe8CR5erhna6txuy5jLD21yRAD2oDMpUtXZfuLv/gLrasgvkzxlG1sbNrbkxPJyrgOJFZRsGTwjhpMRD8PRYICosrlql2Xbi0c9NuHX3tiWxsr1mnV7dmzF9btDi1fWFfxK++zEcmjgHguLKPdqAukxKAag/nvfOc3tC5/9MO/Nq8/LFYrAwrkv5UaZsx9y6+sWnFzy7588VreRb/69Y8s6J1rX2o3ke30LZkuWrvPVHlmVze3ortToAEmIk13ybkAoAPzL6bhhXxOEtWHjx/Yt371m/byxQtdc9YtzzVgYem6ZKsba3ouY5G4efBZwqNCILVXJv01JKDTgUUCZidvngvI2L+/L4n3//Vnf+6ASoYHMjiuCsyPxpJ2/q4klibP9HX51vzBmMAk6Pk0r5pIsk79ATFC5e0WDBjYQjbLa5UV140vW/W2KtPwRCyle1WpXgjUsZlPzSMSr7nSRIcLJq1fRTdrd+9wX+dzt9MR+ILJO3IxgAbOUABOau5oDICLAAfAGcdSwosQkD+bTQnYAXDe3NywKEBCrmCvXr3UmhLL9+5OssSXL1/aBx98IPPzn37+ua2t74rZ8Zr76/Xb/aP79uzFC0umM2Iu8fN8vnCEvbNt7buGrWdWLDz32NHejhhngCl429WbPUumsnZw79DWtlat3W1ZIOQXY/Dpo/sWhwXRbmloAisQ5hJ+OoCM11e3Fg5EbdAb2eXFpZoaMUtHyOY3rDMY2lUF4+87a7YJOWHKP1fDx2foDxwbVOAWstKAi4PH/w/JGjIdPMrw45TZL0wpaqdwUGcUbAmxXRVl77xU2CN51gD4eD1Sw8IBr0V4/qtOkhdOJmxtd9sSOSQifgV6XN2UrDcZ2P7egc6P8sW1WI7sKwRrKHG139N5fXfX1rWu3FwrDdTrc8b2AKIADvgysc5gUsVIBg2HBLaWr28sFAip/qHeYk+EnUZdJZ+YVs+uShVLxJIu/WzCmUFgx3gRLJO3TrNnWzubAk48c78YKzS77PGFlaz89ChJe4OOwNAcnkBjkvSmCiXi+UCyCUDIXk2jB3QNsL539NR29/bNF/SZJ+ATmNlHlh/G+oK4epfIC4MIVg/7AefUDMnpgkZA3UMq4sMHu7a5XTTP5NYq5y/s9OSlUug4g2BYU4MqwbqQt+3tLWep0MLzyyP2VbXWsGAQVcLM0hnX5FJTUqj5ZdZfFSDKwJAEceTJGKOTrAjYxdAXEKE/mij1laEJjSWN6ps3x5ZKMRiKiH1dqzeUUl3cJLE8ob2j323r3sZiYTHLee7wO2PPaAEQtdrat1by+OrOrHxVEtuOPYLaNpWOqd4Rs1VSzZReA3ZpPpvVXql7gGRoTs08sgEG6QsWHWW2htE+fGZJcB4qGZKBNOAPDTDDJd4TQAEgAOsKJZIHvfIx45+gH1nSzHL5gj4/BmOkqr/DK67Zsek8YO3uxG4qyDahgph8gGGNU2eJLc01x+y/3dTejBXElARADXMAV3sC9VivkWBAQz7YKHjoKqAnGLRE2tU9XFv2VPoVvgc13OHRkfZtBnMMqPCnBUnl5xgkiKek9EA8i0LyOwZ4YMCL4oBhLkAGnqRah6hqphN5z0YjQYux/6cTNh2NVHex7gB8IATsHx6olqzeVe2sVBW4Vbmp2vXFtY0HfVvJpy2ViNhqMStwBBCE2hkwmXoEryTJlgdDfXaBJ0P6G58Nx32pSbKrGzaeeeyLz5/b7e2dwFwpSbY2VRvBVkKdUShAWsD2gr0NcAu7Dr+tF9fE8ImGXGgGf6Y21cPgCIaqR9eRvZB1KGaWhrEEwGAdwiCYMI6hagdJ+/D3XXhPMRzkjKbfgk0v4MnrfOt4ZrnHYigDblJHeb12c31pz774TOobfEPlM9vHMzkh8gX9FbWZrtWC8UUNyt5PrQwgy/PN0BaiANeO78Z+Qn9N/eiGds7wnhqD4e1oSGp1SKwu5H6qN71IqRkg490IoY3hKrW5m4n4OJdnpiGALEzGyBqzYu9xZsAgow+5uL624/NLOzs70TObTCSloKA++Pa3/57Y6ihXWPv4dWEBQdARKYwA0KfnF2KME9TG/z8+fqdk+0wuZ/fvPxArH9AOuyHOJmoZfCXvapwN+OnGLZNMWeOu6c6C67KdHJ/YRiFtv/uPf8u+B7gVj4q1BY4gaeSCgCMJ4oK1xXda/nJgllPE8LNLcGtJ4En9grn1r4EU/Rz+aK96LnBrQSNYoJywGFw8qkuP4FlyG4YWlTx4HHOLA5n0nj/7P/7c/pP/+D+zTz7+RLT7999/pIPvvfeeaIIBxRZ5HcAY9MTqXcXGk6EmH4ArMlH3I+twkdR4eACcEUuNFAJ9dySKyW5PUgSAa4ppGhBYHZjkiY0BWwXZTQSD0ohtbhQVJ08hpYjVVsdevTqxVsdJKALEAq/kBVAAeFHc4yGBREgx6Wix5848OxWPSocNDR6GhtM7e1X8YtLI6UghSnF2W61qQcWiNNTOSJaFBjtJoIHHK5khB1kkHrVIyE09mCCxucCI4fCCTURTz5QnzEFOMaj0CecJA3DFBsShCBrOply6ujS/Ytq72ggxsF/f3NAixwibiROx7TBwmLw72UNPPhIwqShSMAqk8AGkwBdCaVgDNnnnPUJTwiHKBJFrBJiCdAQggIKZQ5QJgBKMSJLEU4BpxMLwlOk/ExEAsHqzJakRhypF2dr6hkyV09mkk3DModK2HBMlkxZ9GKN60hUBSjnEmJi5NJS5Djvpu0koocm4ImmpI2BJUjkOLz4bpvETBwzy7Gxv76iYQsLFNef5xj+IZxNAB8ATyRt0ZWnjPQAudUthPk7qCFT7TFZNJDJNgFZMcj/42gd2dnGuAohrxPSOAmiZpscEieeI1+TZEDV4YazNdVoaOy7jh7nejlWFgbYzJHbG71NNg6CmQ/fmFwfZ0hTeReW69BgOWTGZCDRAjrVIatPfj0R0PXjGZbwJiERjTSod9OZAUEACTIUl0M1BzvMP6Mj6c/IYN/XivULhkPxgAAIAh3mOiLdWlPfQJR4y7SJJhcIVlsbu7o4ANw5+1vPNdVlTIJmxjx0oDPArafOcVKO4Mz0mZdXvdWAOviqADdGg1etVAVuRaMgOD/Ztc3tDhrnQ4QFt8QgDFIVpinmsQGiYeROazJauCYU6rBEmZ/KSoMns9gWWcm14vgVkp1NKEvXM8cVA9uC3eDwqBgAUdO4zEhMFK3Q6SsWBJbC2tWuZ/IqK+SEAos+rNcU9Z1/hegMq4l2CJPnoiBStDV0nKN3jMSk1bXvz9pnYm6urgNqr8gnjs/J37iq3Vshn5YPUqlUsG/PbXfXEAsG+rRaRjl3JYNznCVk2U5CMhKKT74c3FM80AMTlZUkymN3dXUlFMLPHA+TV69fWHU5sY2PPPHOfPfv8S5lz7+2t2tZ2UaDT3V3TWm0KzpH1Ox072N+VVIL9jPXQ6QysXm3Y4f6hRcJBOzl+KykXgwrYbVwjrhn3awlo+wIhy+RXLVdYtWA0Zs9ffGkB38zWV/M2HhJ00RQDIZ1ds1qjIy+wcqVmzc7QJQKFgtbie2IMO56IbYKPWTJOqAQm4DN7+OiePX3/ifPH4vMiBY4jdXWpsqxJTs4U4P8Y9it7H8bfE5kjz8dDy6UiVim9s2r53AqFtEVSYbGWX756KxCDvZT18sknn1gQ4/tk1i4uSmIUIN2qsaf6kM4jSRypAVeCElJkzhOSQWMYz4/UyAA0IvFDbvAAaZC8JWE8VeVB2e0BwockkYpESejkMwPAuvOPIpTnltfAcwgQlX2XVLl4FJZRVOcK349nnKl6LBbUs8/nZVhEg9kfdC2dRtYxt2G/YZlUzHa21i3oC9lacc1ubkpiSzP9Za8l8enk+NS+/vWvi436/OVLS69sSRK4u75htds7y6Qy9vLtWwvFY5KUIVPjWiDdadVuLIbE1eu3jXxB0uXS7a1dlm9tMJlZKpm11ZV1y+QjFoggBWe6HVAj8PjRI3nS0eSTAkWzBXhZWCkKJMDnLpVM6xmBbeZSAAeLOiel/waAQJb3/PWJtboj8wYi1kZ2q3XMxJ0BgwMsAK4ZJyKv4YxBqg8ITgOEdw7nGuCq/FwmU+17ip1noKFEVIBEhm3UUjBVF8mVIZ8lYkGr35U16EtwTt87siE+gz6PtQeYtxPQMJGfHv/UbmvyCYK5xT6Ol2H5+lq1Sem6ItbueDYw8070nAFU0jCS0BkJxK3X7i9SIGPW7rat2ekI9AvQMAaDtlJYVePEvrm6sqqU0utaQ/5D7JM07zyr1EucZQwFAV4w6C4WVrQPRsNRMV2ou9bWVmTcHgj5VI/AMFzf2FRYD88pzxFDlO3dXdvb2xP7hSYYoOPs3YW8qx48fiyvT86lWCKmQR/gK7YLsKQB0GhiFfgQoQ50nlkM7GiAOXf6naaN+k0rpCO2u40VRtvajUubjTs2GrasVq3K7JnQC/aueq1ia2t5W18v2sVFxWp3SJLa1mz3VAfhQ+fCUswiEawkkBK5dc76gFGB5AuGVySatE53bFelqmR2AI3sZXjuwEiDkVS+YaBRsVg0oQZaKcvDoQBTBlMye252dJYyaEVax7MpEDKXt431TYG5gx6SfNgiU53BAHYMfjmXYbVvbKwpWIP6lH0EiTR1K81rLo1Pod/SyYR1u00BQPjDzUjso7Yfj1zyGcMNGFka2rrkSGoz9laBFLWm9r5kMmPZbF7XqdNu2ubGiiUTEev1W9Zu1uz68kK12e7BoUA8QA7q+larb9V6z0azoJXKdUnVBZYJIIYh42wNGDTAsgJAgrUXhgkTIkygJ/ZUwMuwriGZHUM2+gOYW9Sk2UzaNjZWBLji/cOzA8uU84DBznAxaHZ2DkjIc3b+7lx1JTXg0cGh6mNsCOg5eBZdoh/D4hudNfRSrHXuA/UK1xPQAxAoGvGZb0b64VBgJs8ILHkGZhMb2/b2qj19eGjDftvKlbo1u2MlwcL8mY4B4Uym/AB2PG8ArjDFOB+UJGmmdUydyJ7F9UeaxkAYmT7rJppMCwiBBY38XwmPpPh5HYuJ+8awEg9C9n/2EilXJrDoffbw3pFtb67pOsMy3dxYkycjjQvyYwbsBBHgFQWjnlqNXzA5WbOAkzyDTimTkLcn30X1G0NjQcbI/kYCAKnJ6bvoryACsB9TRyIlRjZKmjbkA8A+nnkG1+wB9FCEAjhFB+e+I4v4qQ9iEBQYRvllj6AgrwospYH2WeoHbGhWi6sa0PP8secBaKNEciqPifZVHgIgPdpvBswOXFwk2ZIkjQeYBl6AuXy5uTXqTUnilwEJ1NJ8Hoa19JkEBSnx3eO3Xh+vN1QGrhfd391XKBbEDWqw87N3AoBJ3AVsFVPKfJbK5KxOb/322M5LZbu6rsibjuRMSCT5XMF5abfb2pOp6RMMu/1+qbZQR/CMtGttuyaE7LokFvBBMWf/0e/+jv3m979rXmoKuoypS3B0w3fGE/zeWSYtcYm/sVVyiYpL9tby9/zd9PZjR+v6GX79zD/4M7zWL37k7+gKkJa4vPF/85Z/Q+WjCHDUP2fapgfK5SCLJaEVNDP74z/8Y/uv/sv/WrI1aKbf//53rd1uCOiQZ1IXgCouthWvBXpLuhRTVoptCgcaPVgMAFul8o2m37xFOpWzeCKmFEao27F4Utp/6NIc2PJb8JCgNlXzKlCJRtI7V/PAvzH6XDKH3rw51aQLk9K5TSyTStvq+obFk7xuUJMamrWT01MdMixKUP1oxC/mCBuIrplkVwPR3MXUKq6oEcWT6sc/+VjskVQ6YaGQTzI1Nm6ms7CmaOCZIjBN5DvymUH0KV74nACKxeK6ABj8R5h4Hu3tieKKdxZNNn4D8hvK5uz/+dGPxHpgUSPTQ/9PgYKECFkJBwmHDtfs4f1HKlwBFQB9JAMiNjzqTLxh7zCFYMKoxiRb0GdjA2dj5j3ZhNmg2FUkvfH71ezBQJPcFDbUoC9G1BKsgXaLH8rSLBzWmZgDtYaYQq27loyBASuzhZzkfEwOu+2GXZ6/00ECvRfDR4oMNlc2eA5yYtuZCHN9acIBf6iQ+KxLk0maYCYlfAeuKwU9N9HRiJ0UkCKYaRjR4xRnfFYOBdhFNHpL7zgkt25aD9g6ts2dLUlkeU4ACJG7sVa+ePalig4myQARvAcFO8UAzYuLInYHoTOHdzJD7ovAOcmGHKjB883n5M8AWvguGImybviOvK+8yjB49XvFrmCKxHvy8zRKFO+Ashwy6wtwi/u6nG7omuAptjC4Xno5yOtj4bHGNWGaqInowtgYYA1zX9Kc8ObiffhOFHSwk4qreMc5/y/AKDadwkpB4CD3HrYcewkNC8wICkf33VwsOhN3IsEFsglYdGk5NF+K2dZJjhcaDD0SuSLy+GFS9ebVC9vd2ZScgmv++PFD29xcF6tAhfVsIrkphQBFP7LGTrurSZm8PzpdKwFE21yfU5OwIcanUzFNYJIAZPA9Yc7wnADm4s8C3ZrPEQ07U1IqIhoAii0AKibEleqdxZIpiySStr1/aNFE2iYAlqOhwC2upaK/F+b8AK0Yt794/txev3ll3/61b0myAmONJpO9pdm60etHYwkr5FclDeK+PX/2zEYjiqSJ3ZRLVsgmbKMI/b5rq8Wknb17ZSdvj63XHlqz5nxRaHDwwDk6OrLz80sXhhFLCtyisYcVSpHB98PTjGTQdxcXknpPR3Nr3jXkaUZqntdHkMLcJhMA8aLSvCqVsu0fbMsji0kf0hrArbOTcyUxclacnrzVNJm2J0oCaCanxgzQn+eJho2zJZVbseLGlvZvrnWrdWf5TMIG/a6kc6Fw0iJx/KTq1u4OrVIjVIIJZ0DNCwEZY/Y0jFVnHnnYhZDNtxsCTB8/fWjb25tOhur3CjyGGccaVqpQl/1gaCnkJxOm3WGLRpKSG7I+eN7G/bZVrs8tkwxbvV62k5MvVahzTZFyAoBjSv+TT37iPADNTStZ/7mVogYwGOfj5USYE0xkpr+s93gsLCN50pdgcOZJDIuE7Pjkrd2Wy5ZJpCS7lbx2YS4bifl1vvLMZ7IrakaQ73BPke1n0xkV7Jg6V+pVx/L2knqataA/Kvlts0GQCNfALJvDAH7NSpdXdnWNBMv5Q9HUxuIhK66QANu2VoOQkrYVswV7+vSJZMEvXz4TmwHfoHxh1X74wx8vJrQmCS6SIIzMD3f2LR4imOTOrso3tr61ZW9PTu305J28oDCBL2aiNmp3zDMe2+b6uj5jpVm3IQ1HKiOfLtZ3MoEvJaxwvwytAaphTwG4Y3Cfz1FfmN3VKvK6ZI9E3sUZgC0DE2YYnfjKvDs9V52DLxdNUjZbsGqjLbPm3miiOPV60/kIsV8zkBJzpd8V8EPzw4DBxZebzgpkxvy5kriYRktu7ox9BUKOJ5LH8BfkvwgDEt8U+RcxOJgrjZAh3vbutoVjUfvJ55/ZzG+2trUhYPX2GjP/tiViiUVi4kQeQwATMBgwquacuLgs6fPHEmHLr2QsmaZp89r56TvDv3FrfUd1Vb1ac8wwEuWqAC5+pegBzHN9RoOxZJW8B2stmMCPcqhnk2YLf0pAba6J8yrt67WoK2hmSPjleQPUf/L0gYUjGK0jNWrJ3F9Dk9nU9vcOxZgjOn59Y0vAFXuGgIDBWPIX1lOukBXLmrOR2oFnnddisCkJkQAXZ+ZP3QSjEwYkkjfOQZpFn3dufg8ObkNJIjMp6rGmzScdycJgt1OvjifO0+/d2amYRalMwubToAD/RgNZ3dhCoahY4dTOsKTWVgs2nvQ1rGOoe4ckFQuEYNguLq5tNJvb2vqWhcMuWKPd6mqtvLssSXLdaOP55Te8RFdX1tTYvnj1UhYHSGJZ59Qzr1+91b9ROlC/12rOH4eGmbqIBESARYZu7Ns8q3jgse8BDjMQLSySDRmCOlPqjh0dHNjjh/dlIM4zDaMFJhHSZmolD8MDj7MxQIqHFxWSSVLikL0jE4el6lKUYdC1pbSwOenPgFYD8/k9YkYTPtLvOaCftPHLUknpdjyDsA83N7as0x1ZqVyzents3QHsLnxknZ3D0rOKYapYQJC6ZIwdF8uS54ZBBvUdNT5nP8wxQFmuB9/JsV+ilogGdBWPSwAAIABJREFUVQewH/Nn+ATivwfgiFyM12OfZlXDwGfgwHVExg97Bn+zk3fvVNdIQoffWh0/JczTMe/OipXnEqCDutYAZayf6Xhg82lX8vlud2DJdNY2tnZs+2DP0tmEpVIxWy/m5QPJnxNawP0HLgDcA9zc291SgABgViBACmdUvqAA0ZjLw1wTwBtmWNwQ+MMgDHAJjyS+J/5x7K0MjKnvWfdImdnPl3Yx1A2A19Qu3MPpdGRBQpvCAfkFwkIjpGd9tWj5bEaKmEgsbGwY9D143srsfyH5I8WXVE1qJ3pDAgi4fgxk+Q7U/HgFuhAfelwHInPtWeTsrxowL4al3GPY/VIxaLCDlJVERp++C+cp64Shfr1REwBG/xNkmB8MOlsR6vgJP+fUGQIlG00NVCA2rK0VHYkDBUo0pLqRnoW1x3UB/IGQoD4XpQksKZ69iUtGF7lCUj3WEcnyTV1vPMAARmHIAnLFEnENMZ49e65aj7N8f//A4pmcQmcILju7uNB3BPCHUSk2+IxAn5jlCnm7rdW11q+vb1QPx9MZ7e8AtnfNtnqhEcOKkAMV6UE3Nrd1JsHI5gzI5NIuJV2+fT31rfVKw8qVql1UblUb7uUz9k9/5x/Z9/7B37d5xHn4yoNtIdWXbcRCZcZ6dJ7Jrp+WB5zXMdr/v5JErtYvmFt/RyDTv6m36VUv51+lIEpW48zYloZsy+QB/ntp2kbzJrmbQBio1hP7o9//I/tv/5v/TqbGsEa+/e1f0YYPe0h+RtCtqzXJ3IhixxOCQoOGks2XhUpzCLJOwcBGBbJN7CfNHCg2Uhs2Ty+JCeZVASnvDkzUhxj6EquL4TFx65uSA2KoOxzScPRVTNIkdHtDuyyVFWfNa7PpYfBIgaoUkWhM0ap39arYCEzq0PEnUxH74IP3BZ5Q6HGIgcBTnLKZAgpxICTTLnL9yZNHYnXVardKYMLXCPCL7wwgR2Mfw3MhQhGc1WsyWUJeRiEr+ddkKoN3tOgfPH0oE1OYFGLGmEeTJYotZBwcuBz+iiNeLQgM4sCEnUMxolS9yVSTcjZUikS+OxI6NkhkgBR0vP4SvCEeGU8K2HR8fjZ8QDyBL9J4g5bPXIGuYsZtQDRbABTQnzkQMKV2yLpjt7ARA5gBHM0x/vb4bdgd2u1NVXKcaCJuH3ztfR10sD5q1Ypkq20mU36fNlQ2cH7vDHUHMnnmvZTcszDV5Pmk+WXSwbWA6o3cjYMG81nALdH+w1GxhTBfLORX9Lwy4ctmcgK5AAeLa5jhmzOGHwwkz8IkH78kikOaDQrki/ML0W2ZyCk1xeu1R48fWZ6EGe4b1Zk5arnS4SJRFVRcU+eb5uQlSyothbPM7uemYmi5Njm4mXopPhkp5CLZkMKIadGySON+8Itpq1JTImFNW528NCG/MgC1pTwZAI9JPcAWzyVmwkyqz05PBXZwOHJg8lkpMgEo+QUopdcjZWjQV6xxOoNEIOf0/36MINkz2EvcpIWfxbMmncK0NG9Xl5cLz4Oc/i7ArpIM/X5JgihiuU5Ohkca6kDSHT4/3wdADQCYZhxAqV67tavLc9tYX7FwyG+bWxtiHYrxhs8Azw4FNh5agBJMGjGJb3Xl/aFCczTWeyClpAF0Urykil4KNtYtzEulYCrth+YEabMzd6dogmLPzyBJolDgeiAlAOBGOhhNJMXc2tzdM48/aDHA4cV95VrxzMBkENg+wl8hJFnY69cvbTod2i/90vvyqOK6c6DTrCPXxd+Pogb25dHRPbEK375+qcSy69KFRaMAnqSDBq2Qzyjd6s3LEzs7KWm6iuHpYNi24YhnMyzjb64LrNc3r2B0DQSUAnDzfFOYsSc0WzVJnr3zgE0GTn62s7Nu9XrFnr94aZVK0/qDuSLs2SsfPbovABNmLsMHWEnDPtPbkAI72MtpfnhGYSuMKWB8fv0d9jL8Y2Qm3+3b0/c/lAcMxtXDfsdCQXwhry2dyVmt3rVGayAfK2cuTDiDV9PQRrtpIwCu0UjnDgUugDBegjRL9+4d2nvvPdaagEkE64lGHBNgPFo450gKlJQEg2+ZBfvFEANsY+9ggk/TgSxxMupYpXxhg07JXr58rr1pPnfT7NU1QKyevT0+FiBwc1PVPk4zimwSLx7z0qBP1Gyp0egBrEdsb3fXri6vlFCKH+JMYDdedg1sqCwAgEv4RjisdUxsu5PTwvKKa79vtrpqwAEPaJzEhiRhdDYWuMLPk6Y36I5cGiDfzeu10ZjGzqWupRIpSVEwvgeIZM8j7jsW89vRwaauw8X5qbxyMIDG9+vq6lxrA+YT4BYG1QDch0cHShIG/L48P7ftjS15mnFWJ7M5gTxfPnthjWpdbPC1fNrW0hGbj8ZWzBfUcF1cXdkQzySfxw7uHzlDXTNbX8kLdERWCysXCR17ppPv3+j5Yz+5urqU1x/7BmxgMdp8Pru6LOnzwkIkeXNzY0fnOOAsrKCd3X3t3WcXl1Yn1bFWFzOTPS2ecrYMvD7nMyA9ZyznPE3/ZDTUvQNsoMFVI7yQWdAk0SxwTrHGYbXwnHFecOYJLPJMtbY314t2eLBr9x7cUzLy8dmple7K8phiz67DYGy1xUQbDtgL8elcsXsE+tQb2tvZp6kveAbb3aZ1ek1LJKnXRvrz+WRmkUBULGzY4YXVnPZ59gfW6g1y2AFDD2RppEZSv2RsSBraIgWX96WpYkDovHScBw51HYwDwD/MtLGKAIijibx//0Dg1vPnXywGpxhN+yydL1gqnbUnT94X8Ly/f6jBB+sIhhDAiFglw7E8ggCSFMqjZLKq/hvW7VeAFwCChmf4s/qtfld3YIUHVi4DgpnClEa9pmWSIdvbhVHZspBvYt0mgURI7XsaXgBYlxRmcaeBZuW2bq0mQ56CDN9DATwjYZUHNIhpNWo2GHTEQoP5xbpiKMLnBwDyh4PaPxhAzDxmb4/fmlnERhMXwoMagZ9lTSJxorF2qYFe68BWFVOK5NgLAbiw9TgrlIjH0KjTEyBG7YaXLWADZzlsatYg8kh+hmuJjAzD8R5gZDollgvDlEf374sFS1ofg7JBt2NtUv+mU7Fy2H+o5UUTZZAuSR5WGX0xaekJeEal2KBO7qI2ACBheNeXRYFTJ2C0P9GAgb7g6vpa6YiAuIAwDOyHo5nVm32rt2CuxeU7xiMJmCW5+Xhk12UH+DIE4B96E0CdbDovDzOk/ZLPBWCSO288eh7Oepg4JBXiTYZfJ7WawGs/pvhxnVcAkwywqBeUBKdeaiQ5MuA0ibvU5m4NODsY2DSAgjyTDLi5hy6tD08uPGsBxF1SdafTtEiIwQzyU+S0sJbzAre2d7ckO2VgNOr3xTJLxuNWua3a5fmlmDTBgFdp5YQjYRcBs54BEuwv9luli44dkM5noEdDAQJQB3uSD41EDeAMtj+G/fwc9RvnvIIM2i2XBoncc8YaHGuPC3jxHGuYj/qc1eJxHrmsx6iAQ0AWPG5JnnY+tkrRnrtai36Pnozvzh5NTauAIQ0fHWGj3euKhcuzIX8vn+uH+NzcK15TgR9ISlsN+doSvILUeQ7Ch29egvPedcnUh9RpyGPpkfl32Be06QJocj/FZMn1t/wX9YMDvegTYHE5k3nWDIxd6g9qVNJYORewhnBg3qIHp5/SEAr2+EzfjTqUuhJAsdXtad9lMAD7EvN4gC4GyiR0E1S1tromebQvGLDr21t7/uKFFE54igHe8Xp8hp2tTaWJ8z3pw1iX/BwG8YBZ1F6A0DOvT0QRrA2wmSlf39rrN2+sWFzT0AEJKLUHg+JMLqsQC1jfiVjUZqOZEjYvqxX703/+p5YNBe33fvu37Pv/8HvmjQZ1+aSOWFx1eti/LTtcBoLJ2/srk3mUV0v21gIGxCdu+xeG8v+mcKe/k/ftV0tzeUctJHXLxtn926GgbApKdFswjPhgbAbaVCcwEfr2x3/0J/YHv/9H9vlnn1smm7Bf+egDsSbK5WuBQ6D1tXpLk1GKi81tmBT1hU8Nh/WtwCwAHybYTD1hclAEACDAFKrelZ08MJ3VpJLFBdDFn4sdNOcg6UkaA8BEM5RMsskDPEUVK07R8/r1Wzs+PhdrIh5HCoPUkkYB0/u4mFuioPc6lsecEylis2YPnhzpQB8PR5pUcRhjJkkaJEV5KACwY5r+7B7tqqFjkk1xXm9URSeHtsyipmmmECUt7urqRo08sjiK+ZOT08WBRdKDMwUH4d/fWtMh99PPPrMHDx/qGtBcAxBR6Lx++86iEQo7pud4UIW+og9TKCJDY2O4Or/UBADWHL/wGeFA2thcl2SMz/vhhx9qIgeNmikHQCKgkBLIslk7OTlRoUcxoPQ6KLF4LcXj/y977/ljaZqe990n55wqx+7qMHkDyRVlCqIly2tSMgX7LzEgyJJFL2waBvzJBgzYsCTaEm1aS61JBX8jpZVkY0nucFc7Mzupu6u68qkT6uScjd/1nBoS9Jf5RInCNjCYme7qE973fZ7nvq/7CnZ5calJK7IyZw7PBHQlM9kHORYTARqOV2dn1h+5GO1wICIz2ourK8lTj46PnJTLoP47H56ZJqn+Lw5Haa0BGwd9RwsO+i0WRFLlwCwAP+jtaOJhayEhpGii8azV62JMAORxcNMMcL2ZGMajJLdNXAHBYRemufPpYCEFVIlusZgAEVg/sMk4ZGBRQZ/nGpG0IwbeRsk2tzYEBnKIAATA3uE5ZQrDGnswvFcyDpTZDKAs0zjup0eAH5+FtcMv3pvXhiWjyapMbj06bAGLmbgzueEwZvImyePakwGAmOsJaAMAwXNAoUEh4NIXkaQ47xbkBDJs9HiUXkiTpnva72mSGtHEl6LKAZeSCwJSh8POfyuE51NGjSCN9EOx5iYpSGedpI90QpoofBMo0Dl8C6Wi0rFgx2FEy+eHIu9YCS5hEhkLr8P35HuxVnjuSUnjWSjfnNvl5an99E9/1U4eH6soYl8DaGe985enJLMGiKpeiT7NRBgvIV6XJoCi3fkQOi8MH4xIf1DPCUUba1BGririXYHMOlvMmVg6IIDiEfNkviuMHhpVCgcMOgFq4sm0HTx6bFECM/D6kq2ARw2wZOBimC3UKIZCMctnCgLJCLL49OMfWamUslKRxhtwdyUZErKcarXmzEXxTfH77M0335CH1eef/tja7Ybl8kkLBJfyOyL/PJPK2bi/sIuzG/oP+9k/+w0bjdm7q2oMAXRfn762yWiqqTiTSMBS9jXMsju9lr351nObTfu2vbklFkg8krBsOiVvM2QESKlI3np1di2GFtKm/cMD29jclHfXxx9/bvv7GIQjeWE6jVl+xaVurbzW6vWsP0K+4q4N92Y2Xchk+q33vib2Zb/dtQSF6JKkpp58xo4fPbH53Gcvz0ihWqpBiiZY3yEFS3QHPfpd6/ZJISVqOygzXnxBAj6zn//3/7yVSnmtcbw2mJiLvTkZC3CjwZW33WQmCRx7breHaa2TQgDEwiKejvuWy8StVMjY93/vX9lyVDW/Z2lX13jXYBJft7ffeVtG5rCHKe8/+OAjJ5NJJ/XM0FBHYynJEzEtVsCK3y8mFOzibodkQfyRknbfbgkAz6ZdAwPrBbYrwxh4YVgEOHllTGbTSIAA2WgKeP6RqQM+A/AHo0iYkL/O5DmCTAkj+mQ8qecA1oTPz0CDvQD2T0pGzpj0A3oS9+31wIiESZSTp1qlcmvY8Gxvb6g5AkTi3u7tHykV89XpqdbOW28+t7vrS4vBZBqScLohzxjuQ/muYuen59Zptu3sxUtLR8OWT8BgSEhOj2SRpn/l99p4PrbD4z0BcAAzT48fCZhJJlKaaANWsZ/hT8b+A0MWf6D6fU33BFnt9c212AMMITgjg4GI+bwh++STl1qfyMIIgQFc5nvDbmRvLZcrdl2+E4A9QCI1X8pfDW8YaiT2D55n2AGwIuRfM2Z/cjIpfEVlJo2Hi5hLSFqjatrwPGH9cAYA3gAII33c2SxaPpdS4wSjfbqYCdD4wUc/ROgrA/Ljg2MZxZMOTBMaDJAeDKPbBXzw7PJdufc0Nxh3d3ptrS2kpEg4A96AWHWzsWMZ5DfwewpqGISfF76b/IO8ttHuWbvTFVMQ6S0+ldQM1JObm1u65vivwiZE3g/IwRCIAQH3amF447g0MrxVg0GPmnn2F94b37idw2MlGeeyRTt58lRel8/feEPXmmEQtSC+VaDrHo8LAmGwSB2DLLJHgjDekJ22WLA0zCRhF3JZrRfAnl4f4GVlPUIL1mAYCXVB38xy2akVcx5bzXpWvjw1U2AJqWQrq963rNFqadhCfSmPmkpdgRylInJ5n91c3eqsAviFrcPeUas1bThY6hpS13AG0cDyXHgDHjs8OlCQAOb/0UjBOm2Au6D8qgBmkFDCquNse+vtdyySiNvVzY2dnr+WUTSes5zX7GXI3Wm0GeDCAEF+zNBsPoFF5DyRarW61flMI85k2MkJDfiQxJMa2GndCwABDIO5tQWT1O9VUmUbywUUF2vwRn5G1ar2JIa2DBoBQWBJ8z3Fcl8gRfJrqMbgEAuLhyGTjLanyHH9qtMYyB4fP9bwsVypiG3OmmZgTcOPhLPW6NlwPLd4MmqZbFLvS23FcJI6tN0ZSAZP78OZAIidjKc0SANEoz5FBs5aY40yBIcxDCgISw32UcDngFPngRiSKT9DkHQ2JzkYNhvcG+T+XN8OoS8i4izX6gjCpnhvZzXB+1ITyXtJYLiT/blakTTWgMA16sJup233SqfD0Dxo6VzONvd210OSkXqX1Wxh+UzStjeKYjhRB01III5xBnpsvnAKA3oGUuZV+2BL4QtoMOqClfBOZZAzlrcULEcx9wWIAoxBSOD+OIk+zFXnhTXSoAhPNABSnZ/jsYZkEAW4nuqpUJgwPOcM8voU0gI2K4YYRu1ev/ZgPouTASIV5hxySggHajrZGs8N10O+tXgyL5G5OXaeBsnUyrBjSRCcMFzgGmNT0Hf2D4GwBTyu3qNu55rTE/LfvI+M7tf1eAp2JYYKa2YXgBbfX75iSt12YVHdThNOqOrIo6MDAciAWzDGqBdhxdIfA+w7f1/WMD6L/rUiCvJHRDULfTEqHdYCFgawNultZMuCPzQJj4uFnhnOcdYEfR3fcziZqrfjc+lsCYfFyOcMoj+AOQv7EUXQQ+gDFwAm2RgauS9gn714ZYPxSKmgT5++IcD7/ff/QLUFey37A2sasoJjQg6lvLH53LLJjB0+PrF6t2v/9J/8U8uFQ/Y3/9p/Zv/hf/SXLJAgRMHV+4B03LSHuvyhDvyjEkQHoDiQ6+H3tazWDK/03rMvrTb80j/4J4La/ORNvtQV6N5droR8+qDwuVsodo1ofY7m536faYpDuB+QeqZXgDQs3H/47e/Yt7/9HSXqZTMJ+/k//2et121LikGjxwSEQhUKMXRQpodMRCmaYZ+8/fbb9vLlSztTbLyLjZV5HcBYC68UDHIx+nP+HTTZ0lgD7NQBt4L6bzYnJjQY9ELnn46HYvWADjs5Hal5fbu4uF5754DSOwo4mwELVbGxMM5EgcSw1emgc6W09MdsvuXbsq4DCRqAVopkRSKHMWzQa6F42CqVshKBmMz5A15JHYgKRubENSsWN/TaFA+w1ZwvqQMRnYmnQ+0pNjqtluQsULoBHd5+5119zs9fvFDD7Vh1Ls0SYGSBUecc35ttNfJMvDmAet2uJt4uBYyDayZ/CcCYo+NDvQygE0ADhQU+C/JT8PudHCEWE4AAKwSDUApwGggkmgCTTPg5GPhvACwO5OGw7zxFMDZfo+m8hphdXo+1ul0bYlSqNBVYUj5t3hTSsEUwJCaKmGcPMIXmk0muknd6PbGhmFRTbPF5mALSHLB5Xl5di23EF+PzU6goRloF0NyyOcAuR2OleKbg5d8ktHCPOIiYSiMfnS2JuWXa4nycAGLEPsLv6kFaOKHInQn0UPpgLmMHB3suxp1UmGhEBxhFtDycYAAR9ctB2+sJkOMZFyOPSOmuKzb5NwwpvicHEteOZpQih3soCeNsquuPhLWQha0AZdz5lkgiIJbd3CrVquRyYi8ZoFZfAF+XKZoMsgmBqKiZ0YQQg+l1KgnfS5McwhPwfkk4vyGeRdY5hyr3j32Dv0+jTSsCKMVzy/cCIGZixd+h6OPzU6ECIsG4ZIqn5pnEw+lEn51pJBNSPifrj+8p8I8o57VqmkPSTU+nklPQTORySTs+3pUxKrIngDwAcNYYE98gQNJ4IgYSfhAUnUjv8IoCwBZ71Jxpv8zp2Rtg0RnmvwP5vsFowCMJZhXrCrB1OeVemABRpq2Ab87YHsakWx94IVDUUnxsbO/YW2+/a4lsTv8fCIfXHjruyyno2oPkiOI9ZL32QBIs/MK6nap1O3cWj3Hw8z2YzHVtf3dXUzVo4AAyFJKPHh3Z4f6OdVp1TdhzuYx99OMP7fr6yuZEpffHFvCELRpGItGU1DgQYk+aaEjBfo8cCOnmPjRz+dLxzBCTvrCXrz6XQWw47LWTR48kP7q+vFKzCBOAe0RCJnIFmkL8E/EwK21siGFAg1WtwkJdTyqDITHuut2WwBqa1gn7NOy2BFI81lBCvoyJVNZ+5hs/p2ZvhaQ0gkwQXxcXCFAobNp4urJKvSND4bFkyciZhi411edA7CbPaTKlPQF5d7l8bXu7G5ZJwRLA/BdJbVFskMcwW5B9jMb27PlzPbfsTRSamKtz73ktgEGm+pfnr+z64tSeP3tsx4d7Vq9eW7d+YdlM0prNnq45LFxMfnmmACk4sxSvPZvb5mbB/vUHH1qnO1La38bmjgznaTrYpzAyFjhCkvBdTdKPbKkob41Wo2HxcERMLMcmDGo/xfuSJFc1vq2ui1dfcPavXKG/ckldXI9gJKBzRDJ6ZH7VhmUzMDmiYq/igdTrtZzfYDKtlMDpFNlKTMMimIt4KMLuQiaH8fGnn34kUKxQyNobbz5XoicgUBATYT8M24pef29v285fvVAKGMAwkp39vV01aOlEwhbjqVVvbu3lpy80+S/kU/p77K9iXsSiFk3wfceWzcQtn0fitrCjvQMBuzLDTmUkN2Od8fowR10abFrnORJPGOc3N5fay0mHo8GHvVYq7djtTVXNq60Cdn2LTLuruoC9d6NU1IT94vrWbu6qhiHDEplePOaMqFfUPMj/+2JwiTUAAEfa7LCvf+OLSa2mAn3hkoXFYo3GJZVEngOrlH2KphHgiVS71RJT+L5Sc0m1arab9vL1C2u0761ULNg7b78rIODs9bldXlyJGcr+SA1GLaA91oMHjxvSwDhiP0LOyoClWi4LiPauPBYLOwZDIhfROcX5yLMFKwzmVrG0ZfVmx2r3TYulMs5eACbV2kMMoJSzTiErhIywx3tg7Tv/SQYvChAioEj+mQE7ONgxj4fgAlLV+LffvMGwXZEMynPo9wuY+plvfF2DP3/AI8AHEI8GsdfrCByuVWsKi2jiCYYH1HgoLxw8lagnjx8d2smTx2JfwJbh2ZYQcW5iqShtFwAyZJaIDS0WHtm427Czzz6y1v2dagOkUPysPxS2kycnqpHwXYS1DqBIDTTsDZ1RtxLbFta4xygeEI5/IhrwSgY9nFilVpP0M1fMWigasLvKjSTT+eyedTuwG6PyE2QPhGmFzIn9IpFK6Zy5rVTsXr6V7DF4IGXWDSB2CSTScuaP7fDwserdYa9p3R4/T1Jw31qtvthk/DnrB9+zXr8rOSWMlFarYYcHe/bOW29oD11MxzZmQNFuWRQQdzjQALrRaGhQFCUhORSS3xTDPwZvNOMMcMWyw+dy7GSqSumFkRXFb9MnL67FAssU98DSmGOoD4AEA5164ejgUMzjDz/6RF54Hn/IMpmE7e5sqM6rVGsyw9YeuPLorJCnE7QUmvN1Qil1KSAG9S9+aHgKIh+GnUtdQweVjpM07JKzSYdjoI3JN0MPZF1emMEB5MOwxAH9Y2JNxSOu3mENA+YrNXU9KGPQCVONmo/9BMUJAywN3PFI1gDY1bEKo8BkfDaXWoZ6O5ZOWyzB2Z+X712v1bFENGSpRFT3b2tjS+BlNEqCLioVPFKdbJveLBJzPlNi+uNL5SW0ygE6AIjU1dR8LgiJ/gkGdFDXU2xS1YcLgXPUxPw9nvvxlBRn5zXIP4C5kvoB8gnMh9W20lrkO7a7rXUwD0Pljvm9QamI+JVIxNRbIW8U413JgyEBX+yZMP54fz43fSODV2phQBuXXA0jDPY2DC4sXDCCd0NM9sKkvIjZ2ucaFPOa/Dm1Hz0YpI54MmFxEkhTKfULhJxxn509BX6VJBmyX3g0HPB4Aew9lsmkxCSW/yC1JMNmwMH5UucCn5ckY2fDA1POWfKwt8LipeZj72CQ0B2OxKDiXtHjIQ/kO9PboZzhLAeEkql+D5nvSvsFvsPUMnw/wEFZ8Uihw3puak2yL7D+2KsZ6PmUCBmyDz76sYYHCqZZ+zUz0MRCAL+uQqm0flb9Ym5x7T795GP7g+//vhhxmzt7Fk2n7Z/9s+9aeDG3X/nlv2nf/MvfNF8E/z1UDM5Q/gGoogd7ALf+KOjhQCyCK/xruaLr1/RcLpeWPfiJ59aXAon+tP7QsH67YqOh4WRK+MDYevg+TqK4Brx8AbESHvSrarmQh01m9g9/4zv2m7/5j+x7v/t7msYS+w5tF3YPneR8hhE1lE+Mt3uSgcQSUTVgAqRkkI28BL+diOjRLFDMiimaSE9jOsVnEcV17bvzYBAIC4bJBKwnFjjFAlMVdlcKYDZJHmrRFc0rdJsmdjQBuQlq8k+RI/aOeeXbQRIiEwTQ/3w+Y7FkxLL5rDZKFg1sM5B1p68e2hhZGZP86ciiqahtbW9ZJBLQdaBwByM8P38tII7pJIaFg0F3nfLHNJSmHKmeQ/dp0vE7oZCnMZpDcw0F1/5KMdvhJVP3AAAgAElEQVTbJ3Z1IFYPRTEFAYfc4ycnNpyM1p4AYQFxAB4AUDDiKJiYTrM5U6yzW//UT3/dJS2JfouZb1/FBp+VzQHAAQNGmvnG/b1SQdjIMXLn9bgmgBsAP2w0nV5XQAwsHBg3FLkAgBzSbJY03DTXdFljEo0mcxv28ZxiKolXB5HTHf0MjIPRYGCpVNzMs1ADDO11c2tLQBzfnWv15MmJS41ZLO3utuyu4Xxh2XxehQlyIzxt+PtO4rGUrAlPn8ePTnS98FYiLUdeW4ulkhZ5lpjyMGniOgKOsNl/QYPmQMYPZU2vpljh+/P6xVLedvd2xObDMJSGhYMKQBNwGLYAzTDNJdefAv4BYAZEwXSRVEcKfRd3y+QSQ9GKgAfWA78Nk4p1w1rutDq2WdrS3+HZ4ZDnFywFDiYxMTHAHTmDdNYDfxfAiAOa+8Pno+FSqpQANMw3KSSdwTpTdnTzFAWwV5wBJSlzTDkXumaHhwcCOih0meRRIPHc84timSktn51DlL+7v7sng2imvxy0fH6kBqxJ9gjWIr9YdzRMSokUDRx/ioTARjz3rq6vgG3tz/17P2vpVNSGo47MqwE52F/4/jT/NAeAatPRRMbomXROcdX1WkMMGq6DpL6Sh/De8BtX8mdij+HZ4h+muA70ZYLoJITEbjOhVtoSiWgR0uRciicNQ61atdsbPO3wL1upWXn6xpuSWNWQKnr9zmAdmdxoJHBkOB2K9g0rpHxdE4MT9kuzcWPxKMg4keikiwG0yelTa5BCEUASav3GRsEKhYzM5AlrKOQK9v/+P7+vBnZ/b8c2ikhyR7acO4kT7DyeT+4dkzzYBPgXJWNxw3kR/wuAklenL+y+UbNef2rpbNjeffctAdOt+4YK8d3tLTFd7iq3VqlV7eD42PrDsRihAV/ULvAkGs+VWIgpfrNBkmJGjBkaB3zChoOZdfpziyUC8twCtCC9kWdByYbBqB2fPJe85s2TExv22nrmKTRZq/FkRpLE+cJrbPu9IelbsB8mmqDj5zdfsU+4RCutj0TUJuO+vfn8iTXqFTUyUOt53jO5gpoLCkH2GHkeep0MOhyLywsReZk8RGZjpSVWbi+sUr40z3IqFsP+7qatlqR8IYdP2t1dXfv41dWlvXr9SteeUIBsLi/AB281WAicpT/++HNdK5o9fob9iucUEJlUpWaDzxGz3cNDOz+/EPsG01wGNshoYAPQJIYxHvZ7LJ8tKsabs43pMN+RfQG2NYUxzzHgCs/C+fm5mIM0FOzZfFeXagpAgyR7KGZSIOg8uZCfsU64H4lEVCAXxT7nDGuEtCRMqAGQKd4BMLc2d7XOSNFlqLR/sGf/4rvfXXsx+e3k0aHtbBTt6uylvfzxx5YCYMOjZzTWYMOUYrxU6hz78cE+nh9msYhf3kibpZxFokFJ4MJBQDiCQ6JKP2Twk88XdAayD7EH8/kxI5c0Fr+WmduD2CMAggC3zs9v7O7u3hKJrNKnmHbn00lbzaaaxCsExrwKtKmSiheJaz9gAMZezF7I8IsJvDyABgO9H2sJaXS+mBNYwFnh9nTHHoBlDeOPZxkmG9ffMWqXKCAlEYOpyX1KIhXzLOy+WVPoQCaXUq3CsOrFy1OFADAh53BhCIFBfzaTFajtVaoczNd7AZgACwLRKndiuyIZwsMUz6qll0RY9iu8aFaWTqStJia4x3whJvZz88KCCP6hREfekVGAVJ8VSyU1T6wHErqQ6Dqm78DCMZLJ0lr7rG32efYzBl3cT9j/1bUUj7ACduJ2+96ev/HYTk4O5f0G8wyje5pA6iGYWLwe6yQcCGhAVq/WbGuzJOYtr4E3F0xs1hkJYIFQ1BqdgQ0n6HJJOFupfsqkohYO9G3QKVunUbH5qGvJGEnhADANgS141zw0xQzc8CZCwhUk6EisUYCLmFhbgPudbkvA3cYm4UA+scWapJVGE2JaUWACVn724hNJiIP+pHW7UwtHsQLJOE+nak1AR7PZlmF9ezAQcz5fKGofAdyg7qCmIn3SnV3Yckwsn9uQ35Z3NbVgyK+aA3leq0UgDb49TwRiw4Brtpp6pmGqu0TZpL3x/KnuUfny0rrIPgd9S+Kt1e0oYRtACMCBnoMzEQCC/dSxbZBfUx8uLBSJqDZkbYpVTo+BXHU0ldyQJHX+PxzmPF5pD+D54RxnPTIogyGooI+l1xLpnNliapGQ33KFgtiPJMN5kYAtze4qhF+t5NUEkMDAyyVQA6RONTwkkZbkx16/o9RwwD/2IQz0WTPUQa7WZl/ZtGq94WTSs6nlCjlLRCIKHKCXAIiGXc0wDjkyNbDrXVZauxeX14ZdCAFdDEKkYFkzg6ltOPepRwEfUJawz3IPlL5nK2v2ujqznjx9ZkFfwO5u7iybdh53ALZPTk40OOX6rVb4SU1Vv3qoPRjaYgsj30Zqn7GzNgkGxXajyaD/oUbVHHuBl5VP944+gh6HZwqJsTzN/Ox99HMEZfD6rCG4e5xrrt7Fa5U6lOuswaHSJV2KoKwgpgv51YWDyFBhGjOcSmjYsvLOpTihP5hMx/L0Y8Dq1BgQJfIiSZDoGgvhKRYWq8yF1RAWVtSzTg0F0M1rsQfx+nSS7BGA3jzrUjLRS+PnpVRAn60WzvYCrzwFHqGUIaBiPFZfw37F/o3KKRT2Wz6XFWDPWcEeRP/q9/r0uZFr08cqudxPrzoTWxdWMh59gI/0OUhGuS+QOACaSTBkv2ZAg48tz0Wj6dKP1cd5TOsJ+xv2OO7lweGhgCTuHWw0ACX6t26ro3vCd+OMAbCSbzSy+6sbXVPAMxQyCojqDbR2GGjetzjvIk7u6ffLq5R7CLP34vxcftq3V7fyClz4fBqylOIx++/+m//afu7nf84CMRe6BvGFZ4R76PycHdDKrwdLpQfgSynj62TFB0zjAb/4CXPrTytq9SU/96B+wza1Zlo4/baLlHVSJPcLCRGop5MisrOJEinzOpgrU/u1X/t1+63f+sf2Bz/8oTw0ctmkFgqUXdD+Qq6o6HLoxCzGGdPbEDpo/EkcOnx4eCT/GuQuFJJQWGUQvlpqAxCrKuCQa2Rrim31+zVpcqAIU86lpvgz0HgozaSx2EpyAxoNFQudjjYgHvx6o2P3zY4YGyDNeCLgK8EGxGafyyIPc7IAkiTY1CjoOPAHw4E2OJrrq8tLTWgTsZhS2Czg1YQQL41GoybGBBskNGEmgfJMqOEfBt0Ub4KskyMtSD/MqbihAQbdn2kav7T5ZKxr/4A+y+sAAwKPT/4qLHKaFa4T+mmBIkgEJhMVpshHaVAVIxyJig6PXA6WAP8tmVcgYI8eHVtTUzSAEGe0zn1nE3vQodP0wMhAPgDwRsFAUVgqklzkVXFDsc3rQpGGOYKPgzYkv1/gEp4mNLocJLlMThIn6O80GdBaAbi2t7fE7puNx5InDXrOQwiwickrz8ADC4x7w/2+viorSUhALZTUlUfFEcUJmyz3mAYAhgAHII0CoAugE9cASr+LbXYG79w3pZUMOGR9AqIArkRDDiGnawmAwGeE6wAIGwwTdxvQBPXZ8ydiYdCIwHag+OBQZk3wfkw5RNuGIYG8i+kJLDvJZkkhNDWsNNZcN9GePR7JDZ3k00lVAJowQSbJixOLhpSJIdcbaRH3Qp5kfoBel4So910b6nPIABby+6w/ihCKLSbY8uTShM7ZBrCmOWQBtgRqTadisPDZuW78PB5MNGVM8ijsOCQBOvhFQ8MUFjDt8uJChvt57hm+YmKXTJ2X03ImQJXnB2CX78f1Ri709MlTrXEYFBip0ggynQZofu/dN2x/b1syrflsLIYGILXSrmJInploLvV+FOjsBxhkY6bJ2oRRRMOgLXDtDeYSJR3AhmSCIoIDXowWmYa6e8Ok0BZjSyeYiJlNlDwEyOh8IVh7sOdevnilz7C3d2AbW1tW3NxS4SjmkcdroagLHZBhLc9IyK9GZTmHvh/UGp1Nh3Zfv7JhH+ncxGIRQEskaS66nF+8t4IPpiPb39+2t958Kr8tUp1Ix5qPYaYltGcDIlF4wUaZThYWCMasWmloot/pDLTHHOxu2woQczK2Yg4JC4MJTI6bet4BnvEaJF3vvl6XpMzR7Q/tpnxj1+Ub29rZkskvYOJu6UAg1/ff/8h5qwSj1mwOBOwiZ53NRhaJBgRmX13fifUBK4hGmeuOzIQUp8vrsh09emo3txXLpzKWTcEAnFijea80XICgF6/OLRhJyNgbrx+8skgno6Dl3rHnUKCx7yFzBYzBJ+rJyYGlkzHbBVAfje3i/FpsGc4MCv53v/KevXj1UmcQjUFpc0OFMF4SyVjYpqOuVctX5vPMLJ+myJ1L6sj5IomU4Z20svMLTHCZcE9tvpyp+QFAQ35DAAdJVs6/yi/2MU0OLARSs9ijH+TMvB4gPub4Kw/DiqF8G/HbokilcSFABDbVcunkkm+/+a69fPlK/oPsd8jCKO6V1BtGpjaSLIzU01cvX4ppQOAIRuqAjC6sAlAib+F4xO5bLSWa4RNE0yxwCx+RoF9NG2bi7Kl8fwYHMG8As2HsAi4zzafZlydfJmXbO9v28tWp0rJKBdLXopYI+e329JWN2y2LBwMWVGBHWD4qq1DEUtm8JQHRen35zM0x1A36bG8L1njMZgsHpnGNnceakxnz84As7KHsGaxx+R4uVu6Z6WCKPJVHF3+fe4ZEFHAQ5gjeZb/3ww/0TB0f7Fk6EbNhtyNWAI12LJa2cq1hd9W6DccwLmA4EATAXhISI5G9woHKgB0uSMTjo+nzaYoOuwIWE3s6bBeFwNxV3dR97lievP9giBciLDgm37D02cd59vHh0WzPSptFgQanZ6/d+cs+SZhCMCg7gaj8AiPmAdCfTO3Fq1eavsNCEhOAtGKeP4z4lS44sYWXc82lxj0kyY6QLc6ZKcDmd7HxAJ/84gwVW2vEfu3Y4pIG4V+nMKKA5Qv4742U7kZKHmxv2IL5QtoFd0SQLpvY/Aw78c+kOdzZwhIBf7iBhSNeiybwOIL90ZVaYH/vyPm8Dgmt8IiBBki3Wsw0WGP/RJaEl9DG5oa7JrGYpTJ584XiFoylLRCJq+EEpAFAjgbndl+9sna9atlkhErRJuOeef0ruy1fycoC6d7jR48snoEZWNeawxPVTzJ2LicpJY3uZDZWnQkjny+YSeft5rZqv/v7P5A8mYRYpGIMgqg/bsu31u1MbLnwmTdA6FBGfrHy0OkN5Tk7GE2thYckYUA50h1hRhcd877dULPJ2crZyJpgqALg5vNwDiJRdbU06zuZyNrR0Ykze29Ti87VwDKAhT0qmej2jvydPvvxhzbt9yyfiluIwfl8YrfXF47thNQUNl44Km8nhmWAWNQWJGDqnJ04+xLqA3zGkEn1B2O7uETOjH+sSxL3eAHd42IMTRcrB07LkH4h77Z2t2+9ISmmQfMSGuQDhE/qXJARpM+vNY3/oHwN49RHYw20eOYZVtO/sHYZfmfSCbE7uU+cOyg/cpmskgdZb9S/PNMemHkjl/rrgJyl+T0rS4SDYrPCbCWllf1QipWAk+qJoYJlygzAmsR0j+TuD6QAhuXs/wApAJjUHQyKqTdg3ABG+0mMHzo5K/0D1gUA2SePH6ueRJKM9QCDOoEzS5IwAbiwXICh7xKyBSRQx47G+vsPe5VYWFP2dJjrYfWC+Dpxr2CU0nPJs5EoL15zPfRk8Oxl2Lj2dgaMAtySGbgSQx24RQ1Nzf+QtBgO4mHKAMBvkxFhZP21VzMSw4gFo04+SO3LfaHuZk/juqP6wE6AGgwfung4qtqTGyuGGT1gNKIalusBO/3Bdga1gQZSMp6f60zlPJOvWiDg6mr5hGFxM9Q14DVg5QFecRZzbwGs+H6AkUjI5bnLE7GYWy6dEXsvHqHmm9kQv74I4Q8xx5CbL9Qvk0IJ4YM1g+KEGtH1Ex4l4SrUAX87VC4MpMdj+ckxkEUiSD/L9aBHWk7HqmnZa3neHobeqnuXzicZHz1ANnpO2JSPTk50Fnz/Bz/Ua+3u7es9z85e24DBMOmi+HHBpCLWYn396RGwPaFnYCDI+2EoT8BYvduxzz49s51MzP7bb/2X9pd+8ZtmIYJAsBLgddyQ/8GX+I/DHer9MMqQ7Yv7WSdPpHdyKdvxrZMvrTb80j/4JXGXn/zYn8AVGN6TlvgQq+kALccw+P8/OA+Al6iXa2M3NnqYW//b3/vf7Td/6x/Zxx9/KnT1rTeeKzXx5upSoAXNNhRVWDoUYsPJ0NK5tIpcDk4eOkxxKeaQvjBhpJirVUlWiGqRsTFTZKC3hc7JgqW5puGmKKLA53WY4EiHD1WX6dJoqGLl5NFjOz4+FtiDnl5N3wQa572oy6WiY/Xg4SXkPxKWZwuTE1gfSJ0oZvcPDtTQACbAIiEKGHSeQqWUz1sUX4vVVBt4sZgTgxJJDqwtCka/F3AHM29SXgYW8EONNSvfkbbH1DmvIhtJAxsJxZaMPRdzq9WqomsD+LBBSd65sfmFNxorl01sQqPhD6hIgiEkE83xRECEDCoVCmACntSM0y5B9/f7BVDhh8YzIMkDBqzTiQwBBXrAcJtMVPjzMzfX1/LtgDEFOKII3LUcCw8M7g1FJpMDJgjOoH+ke8pEh0ME2SRR4gCamVzeGkgd7uvagIkBxtMHzxAKIdIUMUzUZkwR7CXJZ88lykk+2RPtmw0fEJIpHJRdQLHd/QM1/jRbMrWUDNWZJvLcw66CKQiwR5HGn2maNHOeA7CKmAAxyWLdKC0FhhHg3sCBQAJgDVouYGDADo4O1Iho4o/8jY4CaUAAhsaVroMOETwUxEx00wgmLIBoNBqsOYprDkhAoocUT6arHDQPhxBTKSYeoj8nErpfe7s7aiABNSH0AG6J1SUGoku6kTR5vfYVN06TTww98sIAElavReIcjCOxGpzB7EjFsCSTaajJE4GaNGfOaJNkGOcXBehBo8Xz78IoKPDLepZ5TRIWeQ8O93QSQ3hixrtiEuIV59gLMT1rgL7cH8A+mFsAWxQDTKW2t7bW8sCZwDDkLjwfXD/+ARDiAKaIFfOw11+DdykVA8iyAHIAaNiHFFhAmpMHn7aogHhFS4fDWqtc93K5rEYEcAsQh8K/Ub9bS/Zm8h9hQiiZ8WwmBg7Xl2QkrtOTJ0/t4OhYxS6MH2ylFaM+odmbaA/gczO1BS0bj2YypMXU2ushgnxs02nLuq1bS8QCAmRub8uSTXIdd3d39Mze3d1K/vbue28KKAf4q9/VLezHSwUp0dTOzpzsi32VND7zhOzHH76wdsetJ4qRoNds0GlawLO0rVLO9na39Z1HhFkYqXYpu765EWOKswDmEsURSakwpcrVO5m3A96xnmL+uG1v72l6+8knr2zpAXSZCZCBok/K5fZOwX7mG99QzP1NuSrPGiTHNENIFZgCsnebl2ZkaJFg2I4O9l3zgaS8ULRXr15LMhaKJG1A+idpWs2mM6iHAROPOhm+LyCgAAADoNTjmdnP/pmvWy5NMwBAS/OysNOzSxX7MD3fefcdAUXlCs900vw+KPEzW85gBPisWS9btXJl2VTU/tzP/Rk1MKSRIVFACqoE3xGSRhKA67a1s2PhaFj+U0pFU2rvwtKptKbfSJgABmE40WsUCiUVlMglAdJlDn1TFgjYaHX0mlynaChiG8WCGFjtbtNq91WbTZyU5j/4i9+0s9NTra8HMAv2DMxgmkn2zwUMZ7x3fT6FojAxJmZ+PnUWBux9FPvT5cQWnpUAxcl47pgSMBnyGQHxMlgOhJRWmMs7AO3q+lw+ffliUYxWgDH2CRp+1iPnKKw19lKktYtJ3453NiyCOXCtavEQMhqP6oLhbGalvQPLlTbWTE2/zUZjW03GtrdRsFTMsS3iqah9+uJzSSu4tlJfr0znFOzVt998S00E303eJwsHukzncw2n+Gy7+/uSecFO50NSOHf6Q/udf/U9nY/PTh5ZOgkoYBqa3N7eCXzCWJpAhVqzLiYYtQ91AIwkJXUBRKoRWLgQCvYzmQxzpsNSCqshl6xtzTykuYd5wl7CMBE2Iqwf1lk04uTesM/Yi+cL7kfKpnNYZHdiSLGH4+XJvqZBXiho2WRSrDFYfxRWNLOADayTQBivQxeqwimxt7OtAR/10sU1z7TzJnVNiAMBE4m0ZTOA3zUBo8dHj8TMp3bg/BYjLOTk77AonSMG1ZRLkAZUXnj88tKiuSvf3tjmVlG1Fk0iZwJNGDJdWFw0kk8fP7JkPGKNZtkC/qVNl9gHjG17d0fgFsw72I/ItAQCLs2yqbTdXl/ZzfWV/BrxFUXmiUcadQn3GtbUyhuyZL5kmcKmpIaqf6idYkEb9zvWqtes12lYpXJl0ajX6J/7/XvzrmY26rXlz1ci7fPsXEDudEzDaxrIAjiwXjiDYUC7ISt1QFh7xWIJcD22u2pDcrd0NivzcHzqJhOkYjTbXtUA77zzloDDXoehkcdOz6+t1mxrkMJQgQAjaglqZtYx14dnjRrCMXW88ugEsKBmBHDm2QSERtK4vbmj/XA8GelzA2Pkixt2cPDIYngbGnVe067Pz2w66NreRt4Wk4GNe227unytYQBgDeAqwyVYYFxjATpjjNpDqv3AnagNYBtzTsHABuRnz0NOyL0kdReWP1JDnlNAZFgkgBdK3I3G9LPVRlsJbyw8fp+EP3oahlf8PRLg5jKsZ5gX0ZnP9aWG4GwT2BANCTwmwOaufKPrx5nDMJ0ERQ3WVjPV+zDG2ce93oAGfDzT1Eee+cTiQZ9CXYoFWLLIqVilC6vXq7oH7OuwVo4ePVNa5osXLxRGBbOWuhlwln2AIasYXHghTTl/8D9tWbVSFWgxmsHWZCjFoBfZ9Mp29/Zsd/9QQDN7odiWfO45nlkuSVC+Reu0VgBIVz85eST90AMRgqEMHrjO2J7wIkKuXEqgvK6mWHrAwJppnwN8AqzwA15hWbEeGFLzUaOyL8oOgM0RU318vlYQFnKq77jfmGUu5wxEZq5GghBgpP4iXV2pl+NnGRTIK0ogGlEx1FMuxCuKPHqOF/JkLR+eCTDm88Fy4rtIJmkL7WuyXwgElfIHeIhnGvs1w3R6GhQhqVRUoBo3TmnmMFMj4TULjeu7EGBG7c0eyRoQsSLE0I4a1QVkAZTCEgMQe9gXH/zO5Ocp766R6iBYUygZqLVubm+1f2BtQu3Kc8HvcxaL2aZ6LaGhP0FF7EfUq4DKnMWsb/YMemwYvACDkDNgs3GmZxk+zhfyvHz1+rXY/uwjEBdghzZaXRtNZ3ZXqaH8F4syEAoLYIP5WcznLJ/LiyRBf29zs85gZN/7wQ/s9NWlbadi9q2/8dftr/6nf9VWYUe+AcTlHj/YKP1xRpZwCqdadAQHPTacp9jwOLBL/qXbP/Hc+hOAmP7NvUW3crZ6QD8fAC3YTw861i8eEIH1tC5sJBjWOONkgUmDif3tv/ur9uv/5z+ws4tLbaa5FIa6Mxsiz0KfjccAUdC+gEWQNqwWYiLQPDjUfynQR6aQ46m8opjiNurOJBoGDwUujA2ouNO5MzulSQUgITocqiWMA6YspGAJ4SLpqj+UvIzJ44O8gM0PJsAIVg6Far0pZg+HNFMNpkE0qrAGKOaZpLDBYAL4xltvqbllQ3jws+m1W9qQEtGYDcd9W3gWtr29aal0QgAWng5sSioUFs6vQR5PttDEkaYa80Vo7WyODohYqHHkkGRj7uBzYSsBCXx3sSvW2mY2OAouBwr0VAzCqEOjTaNAQcqhquRAZB+zie0f7Kshh4rP5p1NZ3UwyyQZL61UQp+ZFEJnlkjqmlfTDGRcADs0JWzMTPqZDso/DLpxAMYUgBDAkQNBeF7uynduOoLJ9hrApHEb9jCMhIadtsJGyW65z62m3vfu9lbm0E+fnshfg+eg3mhoc3VTc5fQ8+DrRfExGOF7FXATKoq2oAMjKITcBoxPV0eyC74Xr8Hn5Z7znNDhUGxzGJI8wzM/HmAgTnABjQlMqbEAFpe65bFKuawDPZNP67USqbgaVIpAgV/yr/GswV4ypfASguZrYqnA5uG1kCswHeO55oBkMyZOmAIZFhWgIj/HRJMNmwPtYcLFtRfjMeD8AkiAZHpIYwRLgu9NwUCcLhNx/Fu49/w8r80h7bz2nEmoplKhoIueXjMaJa0jhh7j/XhCTEtel1MaSQNMKxVBdII0uPL0wRcJI9rI2gMlKI8YigAm4Uz9Ye9xkPJ3uV5iTKxp6zQxirmfAJTm9dqASv/8d37b2s2GJJR/8S/8BQGzFBP+AOlnKRnTkwDEfkX6EEAan4kDPxAKiOnHPxSdyxXFxUiHMuwKChnen4IHkBMvGAUylO9UaNP0UmzTTHPdKFyYhMKKIR1KDFPJNGn6nZSZaeZnn7+QRwHPNmwmpM4YvZKeRAJeH6mNjPFhxZD2F1Bzy/2QP9sMHwxHkR8O2zadtGzYr9l80rWtjayMWAHOYCPyXNCkoilgr0VmgH/Pwd6OVe5utbaGTN87fa1VFarIBmA2TTAe9cn/qtNBvhbVepgMuxYNrGx/u2C7WwWZxdNMIkNzkgWvGBFIYQAdAenZRwAxKIS4fp1+14JRJrUrS/gjMoOdL8wiMcx+ac4pdxE+Lq3ZrpnXixwxbsXipgBAcIT6fUv3AyNuGncaNjy1+gNSL7NKAVIse9hNU6+ubwWOpTN5JR02Oy0ZayOPIiKb6wRgrqAE+ZUAwiLnGFuplLHd7aKF/KSCDpQkR6Q7Zw5s052dTctk07pfiVTMxoOWJWMBy2VSFgr6rF69sWr1Rl5PX/vaV+TFJhl4p22ffPSZtRpEdi9tc2PXXrw6U5GPZwfPBgxY9g4aOJ5/mgOm9ezvNPqOdZhyRu+SX0wlAUDm+fjJM7ut1MTyIHGJM5YmDok3AFdv0LVhryMAAv8hN7haah0BdG5wJc4AACAASURBVHB9ALbY82h68HtzXn8j63X78o2ERcj6Yd9hKMKUHJ82JG+wM2uVhthgrBWYIN1eR+sC+T+NCXuyS6RdqTHm2vO6sHxgQjEV5oymIXPmT0t79vSRlS/PzYY9SyJxiET1HHIezmxpo9nE9g4OLRyNaA3jwTUbDC2wWth2wbG2QpGAAgTOXp+JVSJfPRog2FvNpvbOJ49PNMxh6gC4xV7MYId7ASj5ve/9rn316z+lIAreW9Ph1dIa7Y69/6/xEuvb82dPLJMC8EQOzWu7CHWKdIGzPq9d31UkV6NGkvF3mBAemMUxSSxd08VU3Q2PYHNHwgHLphIyiedcp1ABGEjimeTBemHsYuBlTE1jRLfsvNsAXgMBjxVLGZsuRnbfroulhwyWs4hBFGceMwmAcOobQCPOf85+mqml+eW/w5rmM7POacRgOMgcvFIRQE+jD9uZ85KzF0PujcKW3dfbZguvAKj+sLtmf7lEMUADBjLFDcJe/AJh8cycL2CvRGXGPQYEgmEFM8xgJDuPMUKAsFG4v6/KX4o9IpNIKmwnGQ9bMhm2ZrthleqdHR4fS7IKA+35szfEYsaIvN8mOXKgOoya6OTxkaXicZc6vQ7igYm78vqth/F+OG47B49shudYzBlYT4YDJeZRv8GM7HaRt3VtMmlap3VrARubf0mNtrJQKiUm6l25InlnOpW1/f19rSV8CmHDcHZwr6+vrxXKEYslbHvnQHvafbOrNQ4b7r7RlgIA+XWEJMxW01otZPdpFwA0XToW0nhh/kjcBpOJziNenzoIYLFE0iVemamHGrdtkXDcdnf2NDy5vr6UMoFUxDF+SaOp1hBgWKNZtzfeeG5FznV/yBLJnIXCMDtNNV7l9sbOX35qC6SaEa8YmLXqndZKPJ4SgHNzQ3gUcsSFPICoG3j+xSDxrgRcUn9EwjH5+CLpZfgCexZmK2cF/lUwqFBy9IcwSMKqA6jRVFfW6tZFzr7+fYZ1sEpg3AB+DJEtzhkyOvAMQJF9Dq841TsrN7wD+PEQekTtCJsy4NPa1V4GUDB1FgCAG6Rvw3btdZ1nkoAtBmeAWUsYuQslO+/sbGiPZj8F1HRJ004ufnT0VODY+etzPTPsnQArPI9cE5jt8rmLxaw7JYXPZ+P+SLUVXsQev882tzdtY6PopIewkMIRy+PfGEmo/6D3Uvq5jwAU6sKJ9i8GvKwzvhv3Ugl+gaBjZqofXLqB7LDvPEYDThnAYA8WDb2g/H6lACJcBCmiX3vXBO/YNZgPuKK6i/5CY0KPaizWM7UU6xK4O55kKMf+FtGzwzMjszMGMNiIjDBNn2sNosABqIJ5qzrcqO2c5FVDX4EfpHXClJusw3zoUQkzQLnhhqgMV1DI4JPFw0q4CWcyPSx7LEQJ2aBwD6LUbi3VtJyx1FaA/zC28RFmuOXS0fEhW6l2lcezxyufVl6fz8Uwg+vG36fR4TzkHOL7KA0SXzzOydlU9TfrkJqMvU0Di2RSDHcATUAxPhsVFs82AxBq626nZ5MhNgH0oEvz+n3aW+VZtWC4DnPZJXYv5jN59hVKG1a+uxN41ep0v0jE5LxUeMDCxHxkkbAnUe+zDjnHKuVb9RxIMwH09o8O7N2337NAOGrf/+AD+8f/5P+2fChkv/zX/5r90n/yS+aLAe7SO/M6SI7X6ZNrk/gvUBQSNhlorxmGToa4Brrkw+Wko9n9t780IetL/+C/OSjnJ+/8x69Ar3q2+kMzNsfcengQWEUPbC3FjHqcHMqNcRzazMY1nszt7//a/2F/5+/+qp1fXDm/CP6uUn98FsK8e7aQ/IZEheJmyfojKME9LUYaU3xuSMZR4TVfiNHAQc6uw0YNcPPVr39dC7p8d6uGmwJ7PJsIsHr69Jn96IMPNcmDSnx2fmX5TE6bKAkTNLmg2RjqwShgwoF0BPpsOpu28l1Ven2ZTEt6AZV3qiJrZaT/jM27WOozvvPeu7a1uytPiPp93T75+BNrNe9tyXfLF+zgcNcCYZ+120jzKpZMxmSej8cQTSrfjUMCvTQ0aecflBayzUQGajDfje++u7Otw4eCoj9gcudXpDXXDHYECDxTFA5KJvdKepxO1IgDKlEoAW45U348ApDnhWwsSQUpQwEb9QdqitQ8w2CALeX3KXqd6wQAQwEKLdbFJM+UwgbAwgSNjVPJbl5MuJETxSwcx2CxpUIRMIsC1XnjOECEzQKQhqkvzxkNBfedhhzDwc9evbS7GgmEXhkr9jtcl5FlcmlNljmM2XQxQ2SKSCGMnAoW3dKD2WHExdEukQACStFABdfm+5gnDvW+eKQBEuGdwLVAQkFBSayxTFPx0GBDJpXFy9QDacJSDC+ZtCt+eKVNmsOPn8dLLl/My58DEJaDh88HWEFDimRotXCyOHla8WwxgQ+TToP0jAkhKUykpzgpiWjPIZ+CBWhkNje3BSQ6cCuje8FUDFCSAoZ1xQHItA4QkbQupH0UCQKzl4STIB3ggCe5JCPzawHNsE0Af2Tw3dRn4h5TXEni2GpLnsD1o7ARaBOJqDECkMP0nSkbBzZNBw00Rp4UcgCyMAA1bRozQcxqcsTBzDPL86M47DUwxKQRkIRmGHCWRhOWEdfs9NVLG5I21Gjo2iNLJOFqf3/HTk72rIRfgj8sXyDAG/5c8he8EwY9PadK+cO8MwRrcCF5AwWKGKlch6hL1oJBhUk/zR2xxmJqiWrOdYcSD6MNvxW/JVPOM+zBn+chgRKmIFUXoCrTMyaue4d7dnh8KENy/oGaz+QNHxHuD+AHRTpFD98blizpQ7CUnFya/bFtpy8/tGGvYZlkRFHrfC7WMyEdV9eXdnx8aPl81mKsy3bDquVbu6/XbDbuy0Nlq7Qp2Umr0bHJuqgHpJrPKVIYcgbFIIJB6vfMLBXzWyEdtkTEb199712xSF+entt8idl0T9cNAAdgHBDu9OVrXVu8hihwKLxhZoaCXgsskdDm1IAkUvjLeWyxIoAhIr/C6/KVeX0w0LbEVFoAPsWZTLooaiQm+/uHkoMlUjkr43kUp4mAxdVRIhkSBAqwre0DpYcBjmOqTdN9Dw1e/oKkLzJocSl0ClXxIIvALyNkX3nvTZsO8Idp2sbGjkUisLu6MnDFTBijcq5xqZSzxaRjhUxESVmACBgWI4vi2QAcanXadnZ+rmGNZ+YxvzdkwWBMpvcwrWDl1ZsNe/L8qabuMhAmNbcLCOAYCLx3sbRheApRjMOqe31xrv8ezxZ2W7m3g6PHSmer11vWvG9bhEQlGAcx/EayNpmN7Pr1hc5qCln2QwJSHmLlAZTYR5Cu8zxF41ntFTA/Oc+SCdhOPiWmAWQBTMDiI2ErlY7pzD9/fSkfN5rr0mZJLB0+oxhRMKECERnbwxahkadxJLmPPuP66lbrZTAa2PPnzywUQra0tI1i3sqXr9EU236xaFFfQPdsgcwJ+eESWUfc0jkXF7+azywKC2DQt6O9Pe3n09XcJjLrrtsOwzPYOCqeF5LTwth5dPRIjbPkfwxSpkz58WuE2bK0H/7wA0lG5Q06Yzg1U4PExP/F6aX2Q7y+YJVyXTnvQ0oiHFmtUrc2QHoyYZPlau2lM9czzvVFUkQhz33hbMfHUCE7eAbNxrqPxTyDDTyOYKQ683yAXM5IABD2GWeavFKgD540nEe4ymCqvrGRs3gibNPFRPcG834AKUBhGrBHR4dmy6mdn76yUb9nt7cVSX9gySw9mGHjN1ewQrEkABvvFIFiPhdUQt0WiobEtuF1YeuF/WELB2J2fXlr6URWwySkegyKkE4DJgHeHR4fyM4Bmd3V9YWY1s02MmL2iZRNBGS74VQoHBDYxz3j7GKgw9nFeZVOZMwjywW/bW9iBTC1Vqeh+itfLIiJ1R8NNFBlCEjTTq1DQhshQEEsJrJpBQLgUUSrDWAEexzGUzyTt0gia6FEWvJAzhLqEBpw0knxTcWPaTzt2cozsOGwYr5Vz4I2tH6dIJCwxXIFm2Ad0R9ZpVzTOUNNRV0AODkYOzk9dTR+tHitsj/hPYYsEZmn1wuIFrJWhz8LWJN/+0Ni/uC3yPrlbIXBkctv2Hzls/nKa/5Q1K0/v1/nJ4PCdCZuteqtWEl8l/t6U+A3id6c6zQA+NXx34ApgNf5nDNOJ1n83Xfets3tLVt5fTaZkv+Rskajb/Vq0zaLBfPOR9ZtlG02aprNYUM1xDReLhgsxKzXGykZ0iWmY8GQ0xqAuYhPLfURPnmEdrBPIFeViXatav5QQDU9jDgYh9VaU9JzakLAH3oBBgGwd1c+v/lDEdVDBOpw7koZAsiC+qPdsWgsoXWoz7JkkAvgxSBgrsETtQ2VDsN81iR1APWKWOvLqY0mAzF1AQiQsvn9IXeOA/J4PQIzsomwRYIMz6lpAcESAvthQPIz9DuwjEntjARhQrsaERkoI3xM5Xln+h+GbPx3NBG3+9FEz/litlTiHqA3YPPmdsk2NguWyeCduZRsMxiFkZgUUA3o4TwCyXOaad+jFgVoWnkck1UqGxKnAZ4IakLatva2YsjK/sVzxbUjfVzXfjjSABt2JEAqNSe9B2b3sOZAuxROhOn8uoYE0ELWx0BVwwP9vtcG/a68rljvDAkAN71+8eQQO+p577ZHkvKjUKGGo8bn+1FbYE0AQA7Lle/C0AWrE9ltIOVchxmwPzmFxlhrH8YTjPAFQybzqvbrd51BO4N1huhIYdkH5qupkp4ZINNnCfiHhRUMaG/FY0tDYGBNgCrkcw9eiuGQrjvqJn5OFiZT1+9J4IcCArP8QEC+Vey/SubG5w3vT5IwNWyhP3G+bPRZvA7fkSEYQ1xYcAD21PXYKEiKvFpaFTl1Nqt6JZUgJCgi1Q3YIYBrOpcVi/2Tz1+o72fQR2+Dd+3h0ZF1Wm2ljaKk4r7C7KfuRwpJnU8qKEFD1F18/t3DPfvKu1+x0XRu73/wgf36P/gNy4VC9iu//F/YL/6VX7BAnPMNGwafLHycVZJDNHiWHFXLAVsOx3D2SX/cj8sZzS8tvfvWl8asvvQP/gRi+rfnCvTvz9dZYwKEtVMy6XINsNNWK0JVKKhLggCBpqF100wXz/trf//X7Vf/179np6/PtZmJRePxip4t821MSXN5JYTkinnHFBmPVFAy6YLiz0STop2/K3+LJaym+DpBw/n64K/FghbyvFrKYBcwB4NOmTPmkQH6ZaarCQFMrP5ARStyIootNhqBCREMdYnwDWgj8vld+gyMAeR7LlZ64thC8ZgtNLGdSgLHdwEEoPCg0GGTpqF/883nFo5wMI7t/PxMC21vb0dsp7OzM4EZfF9MSQGIzl6dqVg+efLEIrGYpFoXF5dawGwye7u7YgzxXkyhANMoIpgMcj0eDn0BDXiNwCCqVHVAcH9o/pjqw17hEKC4oUniRlMMsHFKg0w0L94qTLp1QJumn3gaKXZ8Nrc8+mhRPb0ufazoUrh4AX2+Nfvp0eNH8lgql2+VRAeDQqyWaFRNGgUpmw+TfBo36KkkgZDghyQNI9Fa/V6HOZshoAfvA+CBJSYNA4027Do2epgZFBNMmxRZ7OfAQ+LKIewoqUwl+H2x4gDz5nPR/jlUkR9yWMFU42DgmnCgMXkGjGIdOL82KMcufIHfo6mgUefQwN8IuYrALrG+empKoPgGQs4E0mnYYzYeupQmfm+EVxSFWhgmEbTsldYIB51LmfErKpvNGLBXEpRuz23YfA79m3tFQdgTGELqJSAwn5Hvyv1m/XGAu4njeqv2YK4J4wWW0UJFLM8KRY0a+9VKbBaeWdYqEx2ZaFIk4l+xvtYckrwGzwGTIf7MyZqGmpJS5HEdAKaIioYZxVpEkoiRLYUkU2OeNRovJqi8N8AIwCOfjcP9rlpzngGjsaa8v/Pbv631gQEq0x+APEDGGQ1Srynaeq/dtWjETXZVWFKkTEZ6XuSh4GN/4F7l1s1TWz8L20rm/X6f1h3FMFH37FEUDRz6fA6eE7E5kDzhVWiAGX6bLycq1jShVOGy0oRL8fOSvvlt/+DQ9g72JY3BSB3QmEJexuQylnX3WMxIxaUz2ZtqGglQ4ybZXvP7oI63LBHz2emrj83nWYlJUr69dUXoYqb7TAIsgF7rvqYo9ovTU8PeOh7yWzGHnIUJI2wl2KukbKWtQ4w0DJNAQIw5QgeSUVgJHStmYnZ9/kKm6zTLTP/3Do5VzPD4IN19/PhYez3P9G25ar3+yG6r9zbVxHRhW1slywL243fHNHUFxR7vq5HV75sCCijkaOZyhYykmawRfBvxt/F4mOIyuMgIxITNQOORSmU1aa9UK/IwvL65lc/J5vauPotHcgdHb681O1ZnOLGEqZDUGkkl8BLEowdGJ2ypkT05ObJELKRCjHPk808/1zmBRByzbgCd7e2Cpu7cj3SShLievH2yaZIWnUSV8+js4kLsF4r4fDovw27ACzwsSIXkM3a6fUvixehhAu0YTYBJs8lMZxdSAIYiPCYdjKVDEb1mEZnKYmmfvHgpTyB/IGrVOsMB5yXJFD6TSVrAD4tnrKjyfCZrR48OtWdX7sr6fpxpJGrRpLPeWHswYt0+h9cLqYUBnTlIOzhPOLPYA3jd4cTZBtDIMUVnnWB8zgCLVFWkzbAOgqGYimy8pzh72OP4B/NqEkUZWnBuwMT0eFdWyCUs6FnaqNu0RDBke5s7FgmxN0Zt4fVaow/DZypWIc0bzLlwwC/2jgfJMb5BpJp6SKzzy6CdZDdJSuQDg6cg5/e5PT5+pHNL6wjfGiTQ85XN5eNIkMKZ1gQ1AU0jzytrlz3xtlyRXI/B0LOnT1UrAbKyF1AjwfjTkCgas7kMxft2dXWtARf7AFs7tQkAAs0t10Tp1DPkJR41nXxe6hnV9fiMAYv4AtYbYkrv2B6ObeZAcc4dAC+89RIJpvYem8yH9ujxkWOVtVs6u1m7rGEa90jAb1GayGDATl+8FlCKNyFMzEy+KAYQ5l2wIQAFqU2omThzOTdgyPqDeA0hZ6XJGyk4ZNgdCEhiv4sn49or2Lfn06HCGwjhkRcbUkWtQ48NxniOxbT3jqdcT3y/aAqRGZFAFrK33nim69brOJ/GQg5vrq6CdWBN4BXlZJx+HYUwLXmm2U9gI5KYCCBFuEaBpnIK49FjT5481rCTxs6BCFPtj6PJwhKZgvWGc1t5/La1sy/fIvZ0BgmexcT6/boNejVLp4IWi+ILt7Rk1GPLSdfGo67FMTX3wuSEjYsZ9ICiTHUFzynnkeq2FYy4pmP8mUdJ2OAu1K5IgJHRweaEQdto9eSZeH3NMBdwPKx1CXBJ0iyyP9h3fj8+PdST1AwLAf7sDZXanc4YmmFY34AAJCeX8imBBTzjMvtfp9CFAl4FNexul+zk8YF8pmC2zZeYdKes1ujbZ59+bnvbGxb1L20+7Nio27BGpeLSCfHbjERVizO44Dqwp/F84K3EvsIAFObxfaMqexNqyI3StsI4yrc1Oz290HplKAaTEnAKf1XWnBLdFBrFs0RKcVfevR5AmGhiLbXlJAMg9gsQRl4MS5DBKKAUa6h539JQj3oXuZtqHzxYxXDHz8vZVVD3pDJx1WtIgxmuKU3T413LZ2F2TzV03yhkFarB+QyopWfSR9Pu/hx2eaN+r0ERYQkuHQ+pJIbmUT2PgMmAeSgoCIcgAOquSX0J8OSYnOwp7N0MuYrFtO1tFy0c8tmYFGQ/Kd0ZMdk48+XFhB+iz6N6QVJFJIQLZwrvAqVcAAn1Insq9ZTz0cLja6qzSQxHpVOj4HHJhNR7fBiul8IxAHV8zhuXmh4mmmN5+bUvsedSB8Eq5jOxfzGUdKmKLi1PqZpzanKPWKJidC5QGDCwdP5gMsSHDDCba+DNvdfeLh/npWpx/ox+hc/N2cb/cxb2O5zlHiUxyjfLUFSEZFkCa4vr0On2NOzi/xnAL4wALEAfkzcxDF6YcAyTODOQ5aGO4PXgkkFamE9m2q8I5+C7U38yhKaU5LMqQTMWU13E9wQsZN3QoyEd5LsyhJRkc7XUfs6wk16KspbP6NbDVIx5vjcEBnoO2G/cY5JwGdCyrQIGAtjKb22+0F7BM8YABYbaq9MLu765sxohEYCopHXKQxOrG+p/N2hlHcv3ze8k55JzzvErC4ilxhkAccMfjtqPPvrY/vl3v2vJUMB+5Vt/y37hL3/TQtGIrrlqavl9U6O7Xy5wAQsKqhnX8zlfPLAKF1DgYGBH0OHPUztvfmnM6kv/4L890M5PPkn//tIhWGswSv7Ja7NAIaN/JIGAaagzY1s/MPpznw7iv/2//Kr9xm/8X5J+0OArOnRtCsqDzOLCCJJqIl/Iq0GEdn1y/FhFB74egx4mpvgaVLXQ2DgolFjgHLgADRy2bIZIgTgYKFSgpvLaz954rgYOui4oNBIMFhYFOAbtTD3xcIB9BEjHVAGzRqiW3f7Qdnb21UxcXZdVaDr8wJn9QR+FYgx7CoNnAKbjo0NtIi9efKbPxYGKoSOT+kLBGeyenp2qEFCx1e+r+GUDe/bsmbyC3n//B0oJPHp0pAIQHT0/QzH69OkTsUUuLy5VGAMWuOYrrKIWlhXrlUYdsIdGQbRcUq74f5/zToIFwHeEOotnAkDHA8sKw2bMCQFDiNeGbgybjUIfRlzA4yJgG/WGPT45+oIJBLMNgAKKvBqRKAciDAcXwcv9oCni2p0cH+tgB6yA4aHJDB4y0I7xLhu7nyVmGkkBzwOFjWMExez2rqIi7vDw0FKZlJh3gHrNTlsHVTaXFQiB3xRFINLR3Z1dJWfCcoIVxHsiM2Rzdyb0NFBBakWllMhwnah4+Zj41djy/HhW0Ihhhy1tvuLZiWlS49B/tPcji8QoJn3y9qLoyMEWiAQ1JULGgPcWTR8b8M7OrgpoWD94EM1gaE3GAvSQSnFd+KwczHe3NzYnXcYLaJSwOaCj16uDj+dAfhhD2I4zgbd8Jg403pcNnAOQZx5QCY8Jfk6gtOG1lta/V565JuoUjtwjHdZzYuNJcHNrWAbvE0zRKSLw98LwG6mSa0QBl2lWAYu4L0zYacYEvC2XYgCSxEIBQkFMjHEimdb644CEhcSzBoADu4OJjgPXliqmYTzwPoAhAGEw1j788EMxMllHSF65FuwzgF1IOJEs1Sp39vr8XIAX94/nD3NhACmuEWsDkIpGFvYYuv/LK+QWGTU/HI6wMWToLOq9+/7yPBiNVKQC/AFuAIJzjVibouQHzCLxmFhQ3PtPPnFACOwsRbCHwvaNb3zDxSKPxipAZJwcdT4I7HsPwQ8Uyxo6+DxWvivLRBmTTtiYMDrNMN29tf29ouVzcWvcV2xvZ9/+4P33dc1hqpW2ivb9H/y+5DFbpaL5V0ur394ZMPfBZknN6I8//lDN1Xi8sGgsb/6gAzPGs7GNZyMBiMspBZTXfKu5feXtZ9ao3dpqMZbsQs+Woup9WgPJNGyllb14+bnVG/d6BgOY6dda5vMjTxvp/m+L3dXX32W63mh3rd4gHYzfw4fNRZ2LBr+5IYNsGgp3f1Y2m8JKoch059juzo4d7O+LbUTjh9z89fmlnjkachop1il7LMVZezwTuBUO0eh5LRQIqPlGPs6lh8UKG6FUIL2S9UUy2JFkS1cXr7VX4LeYzSXt6HjHPPigBTACNvkiYSaO1xleZqzpm5uyk+H5AxpEUPSx13PNXp29kuyrWm1K9phKF2wyXchDDVnAyaMn6+sUkrwCSQ7XjddEYsHUlGKb5vX04lxNXyyZtdtyXSl47P2ApNl03IqFjE1I/UOGn0rZ45Nju7y6EIsCgFYyhfHEep2uHe7Donms4RV7Pj/v0lpJSaV5oKlxvn1qODdL1ht2vgiGgH1FswgA4gYBePnAWKUhcillPP+sNViiMKlgY74+PVMyZ6sBWM35kLZMImx316eWCPstHUtYOompdF4SOSRW5zeXYgId7m5ZKoHHWMbSyagYQ4M28i6AMCT2K03+O92GwF/n7wJg6s6IF5+/0HMEsA1Ai+xuORzL7H629NjS4xMYRSO7s72pgl4TZI/XesOhhjbIGwHxOY+UaOfx2b2e7Z6NZjPdV8zSBRBOppIrnp9fSSbnEntpnGYavLAHIldx5vI0uVFdIz6rhideWJMdJa9y/rLPIp93Ujv8f5wMB0lIMOy1WCJok2nfvEHTAI7nHHYv9Um2kBGT4frqSnH0bz1/ZqVs3k5fnFnltiIQn7N5NJlZqzuy6QqpkvMGIy1baWJel4xNrYG8EGCLVEX2d8zaB9RjOks95gkGlPyajocs5IdlQgJtVIAKTOzBeKZkwOF4Zc/eeFcsjh99+LGsHEYTDOdh847kQfa1r7xjT588tkjQZ912U88y5/7Z6Wt7+fLU+aMtF7a1U3JDiJDfDg+OVSdyXpyfnYu9XcxmLZWImZcGMUA657FqhXLlSj57eIdVKveSr0UTOZvCxjYk0BGBJSmSgnv3dl99baPunfk9IzvYK0ke6fPOLZkIWDqBbG1g9/ctq0juCXAdFROL5whWKbUyCa1IRX1eBnT4zY7s4vxCw0vqsOmUZOZNSaI4f7km5oEBE7HybctmC78YSDCpvf6lRSNBse8GvbEl4tgWBMSwphF0XrNLgaAYfVOjAQjBAoGJlktFXXKzxyepMjUHbKrNQspSSLFTYSvmkri62dzjsULx0BLpPRtNTDVZv9sUayvqM0sGAzbuDeSzw2cvbpRUe8vDzU/9HrTq3Z2eoaPDI4vBLO12FMIUTYY02ATA93gidl/v2eVFWUA/UmbO35tKxba2Nm1nZ88qJEVqoOGkw5KneUhBxNMsauVyzQYjagIa96Q8Czv9gWXzJfMFw3rWSH4d94YCcajrURI8MIIYxMMKo66HpQMQv1gBiI/XqYAuxAOABrDKu3QgOvVKmhTeJOmbfktmU5YvZZ2nGbW412vNas1ua738SAAAIABJREFUrq40cKVWgF3mUuKWYttyBlHja4CK11U0agvzWX+0VCL8YgngTggXaYJtnU0Hexu2u1PU3hiMRC0QTchcH0BypjYChh6AI0zRqVItJa2jDlx71aI+gFHv0HXHmqFOfKhB2SvZfygFOeNl5r+WK/L52bvYd/FbckC8R+cE4C0DAPALzpaAF2DepZIvFwSgUFq6voX/5jXYt+kb6e3YM9mXkdJKMSKyBDUUSdf4SbX0kQHeHTDms4nkjSE9a/Sa/AI0lGexF4ZiW9+B788H0zBfCiYkdwvVN0on7A9kk8B5wDMI+K7aOhSwVDxm/R6BVW3LZTIK23G+sCY28f7OjhVzBRv2BiITOJsbgOWRtfuOwQypgUEL+ymfQZ/Z57dUPCVmLEFBMJxhqAICUmdTZ8ZJ0R1NxKxPpXPywNO+U8HvcGgeP/6oOfW5AG2wxP4wXI7r7XoH7BdIY8XCg/2vfFe3RrOrAQQEjUgMwJfPRa3ht04bWwrX59A3MyRjSAN4Sd/FL4Ut+NjvWrJT4BwjTTSTjNl/9a2/Yf/xX/kFPYfcW8189c9D0J2DnnQfFYj3wNiC3eYAQfUTa3+7B1DsJ8ytNfDz7+q/urVzeW4J3HqQIQrUWSdirMEt6alXWEQ6tFQGfwJCmQiM7H/+n/6Offvb35FZaiqTtsePH6mxxhdH8dbjoe1s74pFQWF8fnHuYpuLJZeEFo6IKYRBK0woEF32EB5mQCOSizTFkYE9aSBTAV5QiWn6qAXkh2RLyaJEzaWQ7pL+Flob1I60gTI5AIThZ6GaQtmkmCxgfnn0yH704UdqSim++Y6Aayy+fDalTQrTyGQ8YSdPHgsIGGg6795fC8czt3gCtDoshtPXf+rrMue7uLwU8wtK5pMnJ1qMn/z4U70X12R7d1vMLDxAAHIODw7s9elrUdFptmHxyNx9Mlbxj0ksBxWHMx8A3y7+GwCJ9EWZBcZi2my3Njd1baEP86UozgC9HBXLJ2Aqimk909pETCADEyOYLxSsUPSh/gPSoaXmMICdw/0F7KA4pqCt1CpqApjoPdxDjFg1dVsg9YLpt5B0DuNppkPcKzbsUqEo2ehnn36mDRH5EM0pvlkyx5bHEbLEpA4OwDEOeQp77umD+SQTVfwf8D3gWgFmUuzwrFDk86zxmdmgSSRkEgJbycXTp1Sc8NmhUpMmh/8FDQGJbUyLFGSAv1oSGR0St4GSBJk6cchRTHFQIVVRLHazoUKdTRfwgs+rA5BklCWSoaoanAbpYtCiwxGZgLebTUuy6XsdQxJvFp5/rqUONmRzirWeiw3CM0SBzzPpUh6n+lm+L4czzx3POgbtilBGBjHuK9WQn0XyxLVLEvggc3yXssPv0XTqYBf4FlTyDUU0r0GBQXGMnIH3YB3AtgLMwQSfRoFf3AdkL9wzpDyAeLDVeHYBXgHjtje3HOtMEzqYk25yzAGFoSt/51/+y3+h9EgaTxiPANAAVnw3gCQmZBSQVB4wCTRhHA7k6wZzgu9EIcrzwjN3fY3RLwayPn1upUpSeK0jzZHv8r1hd/GduLYY2ysBUSapTprgGK8emeBjF/Vgssr3AZyFjQjrCLNbopaJ4oaiTRMszzQKSWQ8QSj7pNcgc8BAcy6ATtHMAUBTpo9rD68wabR9Gw7x2Srb5SUpdiPDWYmGDNkbk8NUJmmpLOugZ+37eyshQ4XpV6tbPomh+4Z98tknTlIYSVkshgcYgHnI2t2WzeYkrSLZGSkNDSkDMgoM7DFNBfCClk+SE0wd7idgJ3sKoDLeTVD9i6UtG4yn9vnnZ2J4wbRCys11TaTSYhy8Pr9WklUmV1inSfHaHRWJPkzD8S9JEAqQsmQqKzP22ZRniMI5ICAGBibAAo0ZjB4AcgCVnd0D+/zFS/lDUGRhFlzvDtRIkVYEswHPyN3tXT03TMJhOZGC9fzpsfl8AE03WhsUpHisIRXhvzHe/erX3rKVwWjgWVhYArZlwGeFXNrGo4FdXV5o8KAAkXJF1wyma6GYUzFIcXxXwcycfzdtPGI6i1kyxTFMTseQwXuIPk1ZLciL5AtHMpZL2CSdyBMISWaSzpZk7Mq9pfhnfcSinImcuVEB6JwLyNRY44QPsA4EBEejGjrB6GT98ufsO1qTq4X8oADpGVAA1CkxCgbqEhbiXKwJzt9q9V7yGJ8XxsPcShuk19navwpmKlNdZN4+gSusIxhbNLOY9t5e3+hM2i1tWDIWMltMLBz0isW0t7tvh4cnApQuyzc2XSD9XtpGPmtbG3jCxcRmjJDs2BvZbDwX6MO0mEbsvllTAiOf2w3vnM/eA4j34Kko4Evnp1dSz5UvKEYxkmHS+NiTBUYtl9bp93XWA1SSFIc8EzYC5+ZcoTdjO3v9WmzOt99+z7pd2Mxeq9YaCkqAmalGfB1aolAcUg7nE521DDwYcPGMA3Zx9vLzN7dlSYr8wZASI8XQRr40X+ge8uzBBmH9PHl6aNP50BqtqsA9noXPP/tcw469/V0BQABD7fuGJfChnMP2fG2DTs+2t7ZlFo4ErtkdWr09sHgio4Abhj9M/PkMgIKcNYBzMNprlYoacZocJPacxwxyApGggKhUPGLbpYLklqw9zIgBuzu9kYUiMZy1lIgHg+Diumw+MRICAiCpL1jDLq07bY8P9sTShUFDSjG1IF6E+JJRP4SinD9e29zcsEQ8o4YWtitm0TAqCvms1q+HYIg5clKYK3z2tO4ZdVOHNM8mpslmyWzJZiu/Ndp9S2Wy8tcr37y0Zu3cbNa2oJ8aJ22lUl5SxNmMtG2SUgmNGSnltdsfaE2zF8YBz2p1AUIAvtRbpHpHY0kBxHhdwjIG2KbR9PqCukbbu3sCCAjoqNU7dldp2WDAMAC/Mp8Vixnb2i7pPZuNroVJe4yEZD7NEBcmCaESePFwXXP5gjPYns0FbpEKCNjlvCRdiMNiPrHD3Q27Pv/cus2KreZjm87HtrG9Zc+ef8UKG8cWTxacH2Pz3tq1Oxs0qxYidMaDn+dcwz3UB4Bb1IiOFRZRDQAoAzCfz2Qsm0xYMARLcW7dfte6g5H1h9RZQ/kWUsvTHPPZAB6d72RKDF7WNfVkfzT8IhWOEX0wGJXHH3sbIA1nxZA05DHg6cIC4ZjOXP6BpU3vQlAQDH0xXGCc4tGLxA4Ps+HIeeNN3dqjdoa1y8/Re1CD4AHKvkudQz0peR0S2HxGlhYM2fDulPVCrWr31aqGB/hV8trUK/QFEAZo750iZEOfATAHpm5/RM2N4gbvKxMTVgnaQa9lUjFLp6OWJr2XvT6ZtiS+iAm8CwEBYX5qBKo1RTgK4B32K5yN7Ivs4ez9/HJyVYa+DK0fku0cq0Ym7WJZ4S+FhNzttZwFvIiALAERePvDesKHKbSmWpisB/g59rLlwp1fsIGc5MyZ0jMQpG7TOQIbDEN6MYsdc17W/tjoYEjP84UvnlIK3ZCd+gK5IqAYtboS0gG3/AGnLBiPdF5TI5AgSV0t0gYprwpkiAgApvZhLxfYIiIGvpFYCQCcAQxyH5qOWbWYW7GQd36Mflj4DF9jCp0C/IqzXy/deYXXF4NkegcGljyn/D91LwAjygLqfLysGDBA3JAnGQQIPJ5jSF3xdGTHcdeCc4jan3Ob/ZrnkBoPnzCsWZJxSAxumE9/USwUzB8K6lzDSoiBA8A60l/ZaigtO+4SQIN+Ddpg93Gd3fAK6bQ7t2F7SyGksLCYeqv+aKyQN84xgrGw2fjW3/rP7Zd+6RfVQzlPS5dg/iAvFHYhDOMPbZS4/qqpV4515vAL95zwo/x/fOv5lyZkfekf/HcVKPrT+L169UsHbn0hTnQgl9LFpGl1hpwUbpJksfvIdstp0NlWkVH8D//9/2jf+c5vKdI9mU7a8eNjMT4oJsR0eNAyh10iHhsKhTMAEg88h7eQ72ZLvkaOZbMQFdNNLtMG+xfW1EMhz2EAGMOio2m+q1dtf2/H3nr7LTt//VrfqdXsiLUFg0upc8h+5rBViOddin5NM0vTSOODEXKlCv13qI1RxoIY1ydioqcjM+GFYfUcHuzrM2ayKSsWC5LLIaPq9VuWLxB761JLiDCHjYZhLCwjmlOkChTPUJy7rZ4aflhUG1sbKjLxiqExp2BlowPh/upXv2pXl5fWbrZ0vfgebmMOCJ2naAOdx8eKZh9QUcaZyFfiCYGNNG4cMtwbGVZjEriCPk1aBTH2pF/BlEvq7jI1I2mSxY0/C8UR7yNaMRskyZrQQX0+SUQBfi6vrmToyUG0tbWhJBruP82JUj1GGC3GVQgzcVWTifH2YiGAwxkrziQjwptH0eiDoaRJbFAcIgAKUGnxVqAx5VnloIc5xFSXyTAfGnDLyTmmkl3J+0vgCZ5fJInBEvI4X6MpzEJkpi2XXLhYCWTY3toR8OP1Obo1bCkBTDTE8rfieYICvJJXG+EHDybk/Dz3wCV+cm0dY4FGEFZSjAMLcCgcVmM7U6oKiYLupOc+chgilWCdwjjgmvH+eD7wfZjo8n4kd+pzk36JV91kqrXH9WKz594wseJ684tngPuO/xTadxpX/LsAcGksZfYdxx/O59JTOXwlb1yILg7AA/OJ9+R7cR0BBvl8yMYAmgTcRYlYxtAf3b93HWXszCzxf0MKC0MAY3xSNR0VeybgQObN60ORAuWzzz6zjz/+2N577z350e38f+y96Y+sZ3red9e+L13V1d3V++k+ffaFh+RwFg9HCKw4QQLHS5zY0vhPSADFgeAIQWAlQfIpUBLLiu18DoJ8sAPHkaUokhPJ0izkDIfkOSTP4Vl6X6q69n2vCn7XU0UJ+TT+qMEcgMMh2V3L+z7v89z3dV/L5qbzaFGMOICfSwlFegEbjGtIA+hSPn1qXlj/Xz5/rvWyvbklqYri7OdSHtY/z6nYYkPnC8G1Y/rLvWatARrJgygcERhPM7e9va11TGHe7AJ4O2BKwHQwpPWOnBmfsXfefVfFFdcIFgbXFKBXqWwTR3HHk4y9t9OigEaeQlEyky8dax8/JLytkL5Uq0U1dq9ffWlrq1k7OXwtbxPW9Pe//z2FG9y6jcQqbM8++djS0Zj1Wy07efXKIqTbPr5vZ5eXmsJ5/QCmyIqcpDUeg77PPZ9aKhlTsT0Z9y2/smzJBA2Xo86zV8LGwoh+NbemocTBzX0VLteloopW2AImz7C2poiwfpEA8UzgY5RbzdvTz19YuzuwlbU129jYsuOTU11DgMHt3V1milaqXcsYF8DgugQ7E9lV0BLxtO1iJE7hD7U/RvGetaOTE8l1aBh//NEnkkZv7uwofKROiECjLkBaIVPmsZ3tHXlGUAzRYOTzq3b7Fs1M1UlQIiF7/fql3djZ0XrAY2gw6Mh4fjyhyeroevF6eKCtZJesUr4WMMbzB7BHM8uZgfcV4SM88nh/Ue9Ho2m7uqrZ6SksZp67kJpwSYeQVne41l0xs9ZWSfltCMSENbyzvWXHZ+cCtfBkmZpPcnvOaQpM3gd/Ihp/Cm5kLYSu9AdtsQcAUngfhk5Mj1nHiaiTGysVLBbRWYo8i32Ks4znnYZy78ZN7a3Ihtqdhr5rPr8l/xzWEzJKGEywu3hmYXy2WzV78uShgJTT02PJvWEGbKznrd1sWRz27tm5GLWJUFjARywS0vdlr//Od35BDJKTs1MrlgvyeAJw2lhZtRypYLGQ5ISwLAvnV5aKJ+WBSYonwEedhCh8n/BRmRvmsq+SZMvfOVO4bjSt3hEFs8dGM7xnCARpahK/s7nhot1hVMsjaWCtbl+sVIyLYQ0i+aBpBhgALMA7FHDs/r1HFoskJWcZDCZa/zQKpEyyr3NdaKCVcuwBmMffaMnVQnwu7BEmEw1bWLOcA7B/kE7y+RmKcU05gxi8MMxhALe1m7fcSkqeQFeFS6uWkZWMBcrxFzYPd+/e0X1oVWoCtWrFos2UGNsXeAJ40OyNrTMyW15ZV5PI3gQLDDCFhpWmEIYcjRM+nCyQjbV1Ozs5Ua2B+fh1tSBGThZGYDIhphvBGcVSyY5Oz6zVpRagCYfxjcl4TEbFHn9Q15g1x/4JuMt5SXOXW0rIu4vkPoAvAkxcWt3YSkizvTO7dXffbtzYtXQsY4Wroj1/8Vz3kOd9a3PdYpGgZTLI9MyOXr+2eqVsD+/ctbv3HlgivSSJNeDexBuyMS5aQ5ypg5KyJUJTO331seVXopZbCtpSGjDADTed4fHUOs26woYAfWgukQBdFq7FXCUFGybXF188V31F/cBgCmk2wBQXl7XIHspewr/j/5O2DbgGMEg6bLvNPVUZZs12w7a3N+z2nZvydi1eEQAE44wWEN+9JZlXI0/m3OV9SfqFFUYtoZTipSU18/LsnKfIATSH/DMrXhxbbiluAZ9ZtXItRn00kbal5bztHzywRCIrWWq9VLJW9dq69Wvz20RgEe9HfUgSJ7JAzmTYyQyrkSizTzG0CCKT8wBglcWSRuIOMwkgp9HqWx//pHZHMjwSI2j8YWYzTHUDPWp/54uFhJjvFQ0nLZtZVu9RZE/qdK1Wb1oM2TejnJlP1wimL6cw1+nu3dvyMoPhSB+AgSBnjpruMUoJJ0ODvcXzxM/wd9a8bFoIAuLnsEDRQHIon7Kt3W3b3d8ROLFYI7CmpsjJCc0YDXVOOGNwl4DOMwDzbWd713n1UffUnN8YDEPIAc0afpHI76dSFnA2hUI+297ZlAIGlh6D1SU8U718X84d2HMByegQ4jEIAeAaD53Xk4AKmZrzWalZ3NkhuWQ0ooEkdSX7JP+dmoohiRj/89qOf8/POPkYsmrCkByRAYATsIheTob/fmSKPoGpYrIq8duBGEodjxKK4NJgAc65zgLFYDLiBM1wYW7GDvtQHld8dgFgBAS4oSHnGv+8AFV5ra+8m2xqg6FTg3AvNRDSgBegnVAiZzXCmnbzCa/qQ4gG7NViyFYqYrBSL9M3IQdulLmnPWu02qrzqb15fc4teidqaPmezZVTo8lAfRHPDe242GIer+4xXnmGl6zOybbk08mlnMAtGHy+gDOSJ9mS+4fFS8AX0T7HZxni3TvCowxLFSeN53xRunOnZ5dX11atNqyhGhH/t5EG8wy8CZmYkJAuaz7WRF89KX02tQQAHNddhvjyNw0JyGW4NvP4JAF+/ebQPv34E1lg/Pp/8Wv21//qX5btjEAtKU7m0kOx652PsLAJ/XEKC2EUspAR/e8rpuMiZTGxef+nxqx+6h/88wgC/ax+5mbxZAbt0ulQ3eIQj2tuusYDrSnBvLECEFpQ/WSdOHXsqN/6rX9kv/3bv6uIcrTT0NoX/l0UxWyuAFYg3yxCGhqmQlD2Yd3Q3LBR0bRXmLj7kTDx74hAdpPCWqUmfyqaTSiNLPbNzQ3F2CJ7wkyXB50mAPo1GwFfiYkcEhTkMkQlU6heSfro6Nk8dLt7+zK9bXd7QrNpwiplDC2dwSFmp6NeRzITDsOAz6fNCsNTmgH+Qk/Mn/6wa5NJT9IZjGTZvCiUYYqB9mtqHI/Z69evrd3omN/DQeMV3ZPv6/xMPEprYiNgssM92N/bl0yDBxlwi+sKOwS5DhsrZppMyjmYkXJQVCqeHbniaKwDBtkZUa48/ABxxMkPB46RB3ixubWuBDfALRr1k8MjVUUcZNF4WEbpyMKgmRJbzZQBeSlNAXRuNixeN7+5oVh5MZyQvHW7LjXTkK1k7M3hkTZLPutaPq/mFQCTA4EmSTRmJnkhfACg97sDg9hrR0GmOHGacg5BFWV+ondTFvT5LBGNinkjBsAQeq4DSbi++IrwOflcUPoBB5V6Q7w6DBzYggFnls/3JCGIqRDUe8lB4nFneq4mETNb0lGQhmKabnof7g1gJT8r/zqBZnUdVhQjgCYw45gIc52RESElkQeEZDFjpTOJeouB5tz3TKb0yIDkbOAAaFgtMixuExEeEFMsv74mYIXvqWSzFoeoCwgAVON78buwrQR0kf7Yd54bxPjSyPG7Wo8+J4MBgFOKCqwg2Gettl4P8MKZ7gMq9eWfkN/Y0PMLKCSW2Ggo1hTG4TBumDqKYUCiZY9ClAmZX7LZeAx/oqnYe4q998M666oR5C+Mf2m6YbJQjACA8/kpDADHq/W61jjFjpoCGC9B5B8DMdzYF7hGlXLFquWSElkpdLmO3DOuj9iigK5jPNlc8UrRRWHGZ2ACx+fgteQLNh7pOXfhAD4VhxS6yFL5HBz8NJ3see998xt2++4dsRp47imQAbFYi3xOxamzLv0BKxWJNp8qsZMpHU0oDSd7C75Co8nQKpXr+fu4aShN4tnJG/lgscZOTo4kEyMdDHBrj7VSq1n56sq++PSpJcNBW1lbVnKskr/8PAN4mFXUKAb8pDyapZJhe+/dt/RdT4+PZXrb7+Org28hXiZ8JgDliQ16Y3ntiQnZAXwc6HnHn5FnC1klPks/+fgTG/SGYrEBwHz24qWVyi2xF7K5rAzTAed5vpWYl8ko3a3da1qdptADgzRpoxHnF/cnY9ub2zbsdawlvxUk4UGxYWB54bMBMwp2DQ1g8bpsdaXKIc8h0S/ljKSRzYbDVilz/wLy0YrFmGo2BHbRVME48fC8I+n2e21pKWVbWyTL+q3ZrqmRFcMYTzLPVKEYPC80hjDizs4vxcjCj5HXIqQC5m48nrbRyGuHh5d2cYlcMq4Y+5sHtxTIwBkKSIRfHWAJ6xTgFBYvYBVARrcLs5lEOTxIQq4Qbc6lthjr8lz5vHPZf0hnZKtd1ZBGpq1eE7ilRgavPlLJggEx/DinGESVykXZCbC/8SwzjMhmcyrMAQQazbIdHp7Iww3PF58vKDBSQykSyWYTrR0S7GD+Ic08PjrUPhsNh+zRw0dK80RmzkCnijR9+4aAHA3AOh01vrdv33ZDFoDEBIV2S892u96WtOLGzpY1kT8ArjYa9vZbj+1g/4auFb8DSBeORiWNWSTw0vwWrq6s3qjb+vqGBgGse8AtmkBSTQEFKOYb9art727revKdJJedTrWuYFN/+erQzq9KaihgU9CcwkBeSicVYMJelUnhuUTSXMO+94MfWbHMIIbmidTYtgp0Bin9AUC5V0AfZwoJkSCYLQzDw3iyMSgaO++YMcbJDCP6uh+xGD43MEL7trO7YZnlpBHQSlMNOCp7gzBMy54YzSfnZ/KXW1letkggJPbWrNe3CLVDtWKlSlXA8GWpbsVa1+KpJT2vsEzZzwCx+a5cE/ZRrjd/Z1/k7EVq6qwHApIIbuTz5uGfA/hScaYE7bJQtGa3K2CL1DsSZc8vrgS8ORaC2ZBgFvzf/AENqWDa3j64aZ1mzcqlgu4PZwVn9kpuTTUY4NZl4cx297bs4f37llta1YAFuTvnAM/j3Tu3xTaDkMI64v5nYLfEE2rA0tllmer7wzEbY98QCBvYli8Y0VCgVz2xQf3M9m/kLJNCTjpS889ZXK3CpASU76jW1mBLsvuQWDPIEQNzpjIDSEB6zhbZMGTSql0n45n2s5OTczH/uBaj4VSsP4AsJOCtHp/bZ8FAVCArrIpkKqZ14aQXgDsDqzaaUkJQyyGZKl0X57YEpLy5cA8AWZQB+IzydwBXJOIkWaeTcYtHAtasFm15KWmruYx128jYzEKxqFIk85s3bWv7ttkkYNdX11YqnEtevJlftiWGoTCqxEoZCGDCrJ+aKpvJak0z/FpdycnkvNtpWeHyXPcFH9NQGOZ7SyEaQ7zqlLbct+EAXyhX03Mu4y/EdeacVXL53JsHz0akn5y1CmliPQHUipnXECMZcIsz2uedqe+gVsD/C28xnjueRQZp52d8rqHW+BJG333CXwbaX1APUCNyJjG0pnZlL/V6Zhpg8zPbO9v25N0n6m+ox6bjvo0HpKy7YCsSeRmguXTa5jwlmGsVl/qEpFVJSQdD+/LLVxYLx8RSPT85toGMxQG1kDYCeg4sv563+/fvSHILmCyLlt0bYpwCJDs0YWpB+kT5i6KcAVByveEiXXvhtwVzawE4qP+aqyrc4I7v6zwMFwbo3Av+vRRB+BFiJQCTfu4rR32Mkoj+Uef0nJ3P3sL7fzVY7RC6wFmLxJv7RFALdb0L3ELSCyDPtdOwFr+t+X4tcFIydRiVI303BuzyTpOHLwbzfC/OTMgSvCapswyjo/rsfE8KMGpHfE757pzPsA8JauB7u7CqiEAt+bPNvVVhu/rnMrtyraZETqkihkMFNoSwMZDttQuhwvYDZiS9Bvv1AujmDMhls3bnzk35mRL2Vmvg4dmyTn+idczgkDAFqU55UQ8kD1iGY8k/uW6xCEPLkOSzWO8wIECCS81fqdTt9PRK11KXzePXsI5rDqhKaA61LfY2MNP4jPQm9L08g/glwpylt114SvKsIL0kBAy5OyFtH3/0sSUiznPrb/z1v+qAR2GFnC1A8c6Cx7Ft/jQNUWmKc1P5uX5xrjZz2MUCv0hu/9xQ/mcV19L3qp0fzmgqFw24ElrUObtEAR5yodv6y2nVhX3JqRsphk+U6P/xf/gH9k/+yf9u18WKNLe37x4I/KApAXCgCcQLaxED61LZRpKL8JTBUuAFYVTRQAImlMslMXOYAPAZMVZnY1gg/myibgowTx+6xsyUhtYsmXYm0hg/4nHExwUkYWcHPKGp4KFYW4XdMNAk+fT0XBse4AtN6PExGveSmCZIoEa9tuZbkjUlEyrOKDxp7mlMkCM5Y1KoyF09jE/eeWI3b96078GeSNKEYTR7qQddkeHFmrTSQsYTcTUMe3u7aixohChokOpxvZkssrGxSWqankiIMk7cK35eGGiSGgNKTsoPt5HrhpyK5hj2GJvq7vaOioinT59aOr0s+i9FJ2g7TI+Hjx4I7GEqjOSG78v0JJ1JKlGJZh7whb+v5lbt4OCW5IncZwAcTSZ9eIuUJM1jCs89g9GF0TXVCZMmPAsA4xaSOQ4bg8qAAAAgAElEQVQLgXNtjK9T2rMoBCmAKaZcUVr9SnNOAbo4iLRGSRUMBm1teVkeAYBAYnMtZwUgCKjxwzxDBsPBzEHlJoZOCoPMxx04HGTUfhQeMID4/BQVi2sq76tWUwCcM/Un4nZhaM+p4RGjiffhd2Fj8Vl4XUA8N4X3KE5YhuZZ0p1cih6fm0KOe82feCQq0O/q4lKvufDTgkXnKPFuwuamYQCzTRVeCgKYT6mgACvCF5BGkfGuMOB1Aa/4PKKKz332FowvAFyA22vkfR5M9zGcn2hNcIFoBGgmFBwxZ1xxyG3t7IhlRAPGJJ+EtIODAxUEmcyyAAueMZkvjwZigMEsxBDTTdDQ6xNGEZREgp8/Pz+TxxYpSKTS0aBfXxd1v2jKKShhgiHjoEACAOYzibnXH0iG6tKNHGjIZwcAGXQdbfro6FiG/DLt9JHAt6NrxWHMveb1+Mx4YbFeZAZLiuR0ahdnp3p+ATORPeC5wjUGcND1xrgbaWMmYxvbm5ZbXVGYwcJzgv2R50bMvAhrkrQl2FNNe/3qtQz18WzCJHlnd1uTw1q9ouai1aqrsND3abYEtK7kMpL9AMIzRUU+8eyzZ7pu773zjp28em2nr99Yq1KxrfyKvD66g4F1hiMLhmGZZOzo8NTCAkEmlkoELRH12WY+N5eA4isRslAEsLiq92efef3m1Go1jLJ5LhLylACGpXhnL2PfBYyB1UEzgSk6qZEbm1tKS/zok6fWaPet14MRS/pYToWR2IdMzgGog14b29BW1/Nqyro9Cm0KZK8tL68pdASWbb1acR53rZYi09n/keYxiXdMS7NSuWb9sWNkEtgAFR/Dce4rjQRF6e7uhmWX01a8OrOlFJ42RF53JKekYdZzPSSow2PvvfeW5ddzYi7RtA96bRv0u3Z5fmrnp8diXiAToak8vyxaMunORwr3RCqhQrlcqdv5GYbJsAcTtrqyriEACa+AePjRjKdDu3Pnlm0prCRqr169ssM3R2pUJRXpUljOJPvc3NqRoT6hIkyu+XmAbtYmaxRAnf0cNgRrGNmUZJ21qh0fHztzYpiv1aqADhpkzmcKeBoaB26FZYbPxB2AiEEIYCBsMZpLjGspwtnrYRCStIa8tFC4sDE+mpI2jWxlJauJ862bNwVEX55fSFLGEIVzvNMdCtTb29vXfggLjOAIwJut9VUL+mZ2VThXkt35+bXOzfzqihiN25ub1m7W7cmjB7a3u2XpVFxnjCLvqRPabQGH1CIw0ZCnAZazNyHpgymFsTKMFxLWADjYC1uNmt3c29HzIEYOozWPR6AP9/iTZy/sslixYDimew9IjSfUUop7mxUTbSkJcxpfn5F974c/tuOTC+v2mfI7wJrmg+Z3DD8oHFSTAztN0nSYID6XKgzbGiavQKxhXw1Ku12zpUzcshlCEmBIju3J2w8tGg8KgKzUAOdN4QHUTJKvD0g2bQvECiKBZjg4ndpaOm3TQV/nPew0JMaletvq3ZGZj2Rpr55VmsoeSWR9gLW0Bl8MGThXdPbMQ2kAsZC9IJOEpQy7BBaxWMXpJd3HRqctgAR23a3b9+2qULLLQkFAKsADgAN7CA3eVwbdK6tWub6yZr3iEn+9Xkkhb+zsab+GNUdzuLWzLklp2Be0D374ob47DSXNLJ6I29tbul80aTTR+LXFYildp1giZYPJRGuBhC882Jr4bsrjxWPBUcWivrYlYzPLZYLm9w41RATgJNGVZDXqTc5fBgBIcTgDAfZT2WWxuRjaAhxjs8BAhvMUeRvPA2fc9TV2F+c2AMTpACRylo8EkM38QVtCOlpt2qDv2G4AAnhrAXRSY/AXezfFDyFHJK4yHOE8QtrJOuK5ZZ9mqInsrS3TbXfGANbhJwj4UisXzeeZWhJ7i+nExv2OpZMR2799y6juB2O/LWVJDr1rkVDCLs5P7PjohUHICGHPKaN3B6ZdFq40CKHOArDg+UM6ld/IWzQR0dl39OqlVYpFDV8zBML0RtbqDaxUrYsVTGMPQIrPEnsmzH/2P8fqgJVPvYkXIl66fa1dF4bDkCMzNwTns5Ss3XN+mZzLXs9Y9RzeRCg6qC3ZuxiOsN8sJImka+KnhaSfswY7DQZ81Af8M5+He7Wysirgl2sKcL6+uWE39m4oPRZpP0xNj0zHkeV1BT5S45crFSU8RxLIzUJKLE1nlnW2AnqhsCgVr7VXrC4v28mb13Z6fOSYjfPUc+xB6OvW1jK2u7OupNWT80vb2t6x9a1tATTydJ0DXDy3SAQVtoKvld9ZObCH8nwspImOHeOx6dgxZvijlNc5M5Z9gLpykXanMCspAEKOsT6XLpJez/qEpau6HbUNZAulfrsUSYYl3E8NARi+zuthAW/0sNOZAC2eaV673nSebNT6fGZZUnjd3uGGzwBjegcN5AE7FVIwt2RR7b4ACOcAlwPQYEV79LPsGex91IP6PXmDcT8TLl1+rnbhegjYo9+mRg34rQM7bjRSjQLQ22m1Bfj3GPCTuJhIqL4fjl0679VlQWcSsn+sePhv+bWcZNXeQNhaHULS8HtL2mjitVK1ZmPqfN9MlhPUMwI8STnuOSk6MlQxEdv4/cVUX7PvUB+TEo0/XY8ag8+NlyObEQFyftI+kU5HdEaQEiuzd0LiBn19d9VLk4n+mevA9aGHkoTQy/kRFzHi04+fWToWtP/2v/579h/8+39tzs6aSbq7GOxL4cI6Q3YKg36u4ln4camHmoOGC4867pV6qI2fyxJ/psGtVuF0xiagBDhtDI7i58CruQRRtL65Yew8mpgNQ+kVhp9By37zN/8n+6f/9J/Z1UXRlleyduvOgV2cn6vhApV1jfdQnjqAVRwO5+cXokiCLLsN0KUMCVnHQwqZRSggbTobG1KzRw8fWLVWFTBDI0KhRBNMIsYyzUYf+VnFYvGQJlGwB/iDhpv3r9RrKsA5/OXpM+gJqabIUJpDr6/pI4cbNNYvX760Uqmi+PMlpInzaQHSQSbIsDHYsO7dv6vrdlW4srPzY1vPL4vu3mgyWZnoOkADVdohqWMwZQZ9C/sjZhOMC6HWu4hbDjUYA/I7yGZdIbGyoo2LaTJ+RxQcNBscaDTKZ+dnmt7zO05SN537s9DgxBU5ziaC2TI6bphkbAB4OCB/4A+shePjQ02lMDe+urzQgYGRLw09SD/N8UIaGAqG1XhC96dIwvuB98BsuVJjKou/FrKKoCaUfGYaTKj23DOmKUo2jGIsntRkEBmgY5+5pC2+uwNe3HuRosMBBOjCOqKQ5oCSZ0+CdTJUY9us1XS48M+8NnKIzc31r7T+XG8aLYoLRchPnCySKTO0f0ATJidsxryG0kYwrCT+mTSZuX8A65ZCgZ+jMOY9YfQAflBEAdSx+XLIcb/4nKx9gXJKm2lpCpHJZt10A7ZIpeLizUkhkgfGVBNtGCUU/c5rwKWgnJycqJkRIyvpWBGsKyeVcmlZLgXOAYH4a1HA8V4Ud86w3ZkS8zow/NxB74w+OQQAIQv4PficbxcAqfOFGkmyAouA32ONy8QzFtPkGvp/IEjSG8bXjrINa4smqli41lrhgAPABjzletPssB8BcHGdaC6RcOIPR4P39ttP9Hn4+cuLc1GmAZe57vx71iuvg2RL6zuGl4ajiFMoAozxbPBHBvv4LPgcMHh5eaV7dHh4qAnsoihz08Gg5BmLSR3PMGuUvY2Tm9eBNs/UjiKKBoZCFhYDEp7lXEbeAqt59pa0eQOwu0wNB/HvmqGT6NMByAmreEROBIgIowBWWqdZtmjYmbUjK8MvjXUNyMDaxAcBBgBF88GtWzKfBYCXvCYWtS+++EL7aJxicDSy+nXFEqGg7WzkNZC4LF1boYysemRLmTUrX7umEN+DaNRn2VTENleX9Xm416T/kbq0vbvtipXeUOAW/iUnpyXb2FxVUVQsXOrZZDpJUc9ey7MPMLS1s/vVBJqExIurspLXiLLPr29qfQgcJq2WYr1QkD9SJB62CWbAkYQKtmZrIKnezZu33f6I1HYyUUodbCeaAab2KBbwdCBJiqIM+QrrFNB1Lb/iQhM8foFQ3I+z02N5kmSyePFhAoscmJQ6x1Rlj+IZ5CxA4kEjg0G0PE2QM/kAmlry3eK1ndQ+IJCmXm/bjRsHatJfvX5pFxdnLm0KQ/I214pmAYDcJU4NhgAaQatUORuQouO7MpX0E/ZGpdK0yQRPnU2rkqzVwFg2LDCXpgwvRsB6Xo/zjWaN5gAjWPw3kFEqLY3iNBq2q6vLr2QknG1cQwpt1hJnBQxjmnWlqXVhv43kqcVeST0xmQ21tzPll4dfLKHzNhTx29ZWXuAXIKFv5hOg2G435WcE4A9r7vTkVMwxJt+wM/ARq3UBESMWCoTEztpYW7P3v/UN27+xaSHfzGajvpWKBbGKzq/KamaQbmFkvrm+avXKtX3n21+3vRtblkknBapJetwfyP/q+PRciWHlStUlzVLoh8Nij9Cowp6gQYZh5cAnn6XiUdvFvD7pmiS+OwDHVaVprw/P7CdPn1t3iI/Ssp1dXmmt4Lm0tpKxxw/v2rtPHlgkhGQmYKVq0z748af2xYvXas7X1ze1zpCzInNqylzYeS2yt+D/g0yKa7acWbIhfjLay5NK9sxmYeYOLZ4IWlreYyS1ziyg98Oj61jXx+shKZq0Skx5PeZFyjj3wiHRdwSgN/PYvZt7NhsNJUmHwVMl8bHSsGA8bZ0uvm2YEbMhOhNp9mnOSpec5df9pOkGMKQhosTMMDwaD61Zb0h+ihx9c2tDctdao67hnS8ctO3dG7a3f8cuL0t2eHKi5M2LS+qtSzGyAJxIzIVFLNC2150DjoRO9LSn7mzt2O7OriSJlVpJCaf492yv59UEw0rAkgLj/a2tbUunMwLLYRRwTkYSKYsl3RkKC51agfXA4EfJq6VrrSeYqusZv8X8Xeu1ChbycQYh4Rpp7eAdBrNSRu2zmRQBNMWEaJxeXIqlBnPm5atX9vr1G3nT0rTKu6bfk8w1l1uzcqVhrU7ffD7WHhIpap6Jrslg5rH4Ekx7TPXxNsvovpUqJQ2S09klye8VdtSqKw2XZnB3e0uMeySdi5oEhiZAI4bvnIP48rD/dzuETWyK3YZ0jt+hnu4029aoFGzUb9mdB/ctuZyzztBrg0nI9m++ZZvbB/ounW7d2q2KTdsda5Qc+5TnjWEzNQRporBA7ty951LC8XCccCb07eL4xCo865eEbZBAh3WKR0Ay579Y9PiyTmmFTX6v7K2yG8BHNBhUjayU1KlZfzQUkI5aAGbxzOO17mAseSdydkBHahEPsmk8Nf1epawigXXXqimGlJIURyPZi0xHYyXmyVJC7Pi+5MeEPlBQw3aVEH7ed6n3ge2DT6oPll5KIPy9uwcCK5ycfKC6iMAPpIikrbIXEUpE4ia/L185AiYqFfv4o59YWPtUzC7PzlTXA0IJOIzHXML3DIAYmXaQdsTu3L0vj0z2Bs4M9keAHs49ai56J2c27gy7WU8aHnKe9Kk/6SX9Fg7ExO4B8GcvldpiDnZRFyKJc+oSmJcuQIDyzKXVo1hwCeSoJATyY1I+w56GOpwBiU+DISffdkmBDjBxIBVnNdceiTN7G3sOmVvUZG6ICYPLGbOjVqDmXNS9SvOV6sKZxvM61PTqU0gQ9MzE6uKaAPIuLE9ggzkWGJ5h+LeRNu9CmvhM1O/8f+rKxQBaEnP2csBDAFFAXmTKsFL5Pj6/BSCBdDqSKK6urSh5nO+r/p21eVXU3uM8Fjn3AMiQ4dKHeQV0TZDpTt3+DhdRLMg+9T9WNWGbDmfW7zp1AwFbALhIE+lxV9ZWdK1gwMEEL12XBNDz3vKnnucRAmxRI/CM8l1ZD0qblJ8n57cLzWJNID8WScbrVQ/Da8BWhhjz6sVLS8dC9t/8V3/P/tpf+cvu+itVe6I0x8U6kg+XM+JyZ8/8j7Nbcu7z/MxCnSYQ7efg1s80rqUv1ywcC9xyf1wjzB8tBsVmzllaGLRNHTKqrWq+aLzGRLFpv/n3/6H983/221YuVdV8ROOOmk0TBBDBxkZaGUwEmnD+oumgOGIz40Bgaoqel0XLNAMTYmdW6Lws2NR2d3fkUUASlmjac08wNpxUFJmIRzpij981907LG5C3FEg9hxtFg+Lk1UCyUbu0IUe1RmaV1OFBohm6++tyWcXtZESxFBE45DS+E6tVK/rdO3fu6MAA3CKRLBwCgXYAxeHRoaZiUP0pICkQmIIx/d7bvmE+89nJybGukSjqNWLlSeLAeHtd7CUKPSb8fCdYLHgewZji83JYtrt42DjGFIwuGnglF8XxrAoL8ecQl/eRGoaQXhfDYdhUFKBsYhROHF5sdtxjmvc7t+/Y8dGRGGkUGgBubFRccxgtfl/Q9vcP7OjoRBssn4FrzUboNsakJpKCL5FZTpGRMUV0cks8lwAEVIRM8X1gIug2Q9bFQmvPz3eku3eMIw4ImonV1RWBLoCa6/l16+PxpkNgSZgshQYHIHRiDi9+j4OVCQPrFXN9aLcAWrw2wCPADdcf/y1e3wFxfkuk3NQF/y6X9OWV1HPxmrwOIBEHreS8NEIVPJ/6TrLmdYbJLmEyKjCG+8phUCgU9BkczRmJpGMYaaLlD1o8GnGstbnXBfcGVhT/LINMotxrVflQcbjzfrz+4sBXwQXQDNDk8TjQKRjSWofJAbDD6/C6vA/PnajWpMpgYk7T3WrJKw4JzgqysZUVRVTzugCgFIc0LgGKrhAJqcglCAJIOfNQmAWplBL/BG71uzJX5/qRHEaQAvsAMgR+/82bN3pPrineRKxnpCeAyvgWwGjiHrDGMOA8OjpU04GJOEAPFGkARIohrg8hDS7GG58LaNispbg+EyAY+xXgFs8GyaW8N0AXDFRYZqx/7hsyUK4z/52mM5Vgmp+Ys/OcgSr0cpoZrhGAJweyjEHxhZhNBdgwVUaixh5EQYIPkgevhACAPUljFI9ju7w8t36zYkspZ2TOWu73Me/3icHB0Q7LgueYQeDq+rZ99vRz6zSbYk+xPzVaDTt881pMu7s3D+zs6Ng+/uBDG3XaNhh1LZyIWRzJqJ/kqLL1e2N5a8TjyLuHtr6yZPcObmq9MeU7PHqj9NjHjx9prc/MZ599/tL6MDaGY/mtUGrgg0PsteLZkfNqip2yN0dH8h2habu4LKhR+/DHzyT/IGWHwp0CiPXDdY4gGwNACfhseTUrWdLUE7D+EPN/WKoRgWU8Pxi2ci3u3rmrIQtN5Fp+XTLEQrFifQAXJsQUqzLGmAn8pEBnfdzY3bNKuWRnZ8d282DX8vmclUtXMjMfj0iJPdX6vXPnnoYVR29e22AAm65kXq8DEDhW9/d2BKoMB06+hvwPr6BSpWHhSEJ+KPm1bfl34VHFGoP9y3fD/wywCNkz6wlvsVRqQ01UOOKxeIImxrF78aMLBuNWrrRtMoKCOrOdzXXtpZyb7H+vXx+KkUTjTgNE85bJ5dS4cx1gmdGoMQSoVsv28ssv5WO0AM4pSK8ur2U+vr+/p3MC8ProyKXSwjQhfCMUIiFqIOYu+zMMSIpbzrtKtaSks1wOdiCNoN9WsnmLhmJWqZTUyHEmA4jCZCXKfW1t3ZazK/bsixfWHAOmwXgNWL1Ss7sHN+2v/Lv/lu1v52ViPeEeVCpi6L05u7LrUlXnEw1hLALzxmu3bu4IDIuEMAif6PrwAOHzcVksq5HmHik63u/X94O58+Sttwy7KtgNhVLFPv7JJ2JI8zpPHsIoTQpoYs2S8tebeOzyumr/77/6kdU7IyXpAQDCvuh3G7a1nrNf/Dfet/feuW/pZFgeXqVqy37///lje/rZl0owA2Rdzi4riEBA5Hgs8GPxHClggKHMdKK9EHaUUiCDhGWklYY2GhGAQk3HAAd2gNcq1WsBO5zzarRnQTHKebYXDJIU0u9IxC5Oz6xTb1oqFrfldFohIbVKWXsOMrpqs22Z3JpFYwxHJvII5AxmUMQ5oxpuhucMgQSYKyOzA+gcSSq3vrHFchVYhxyOz39w66bsLfDEHE7GMuHHOuLdr33TOJo++NGH83MprLWHHA/w1Q2P4trL6bq2NvO2sb5qpeuCVUrXArhgPsBGgDk4nbEfjfWckpBarTQkjwZ4WFvdkgk5MvHN7R3tZ8VK3WY+F2DDc89a0NALH9ce0vmSBrMwo2KBkUV8fWtUTsw3BfhgaNS3w5NT8wej9rWvf0PgAWcWez81Hs0bHjkkhfHeMI4AzzXsCgZ1llALjEZTgbyfPf/S6o2ubWztWTq9YrVa215++cZevX5j/mjcsmvrsuOATcnfubc08lgGMBzDcBqWfqtekZ0HbHgCQ2BotJtN7d+wOhnSApTTrDKo2NhYVcBIwDez7c11sTyoHfGPot4U0x22TbepxMRENmfB6JK1+mZrmwe2vXvLJftFw9obPQAR8kIrya+KIR7J5qwH1v3jt95S7doe9GyKN890agOM5GtVqxSurHhxIXuBWrVurSYA30xrZgb40acGcSbxFIQCXzAtDwbFTMY3c4zFtg/mlgObkPcFw1E7Pb+y63JFaYkwK6kPxr2OJeIYj3uVsLt/Y1cMLj4rZ7HYN522gA95PhEyQyCKWMcBAY/rGxvyAKOeVdqlhopYsRDE4dPAVEzveWIig4dIxG9Pnjy25aWsmGzUp7AZAVcZVGhgNBpL7s+ZSQdHrf/m5Ut78cUXYngCHDeqVa0B1iz+SPQYzUbJ1lbS+lz0eZFEXOxA5GZiw0xg6Lh0R4JRqD/oyTBvF0A0V064UCcHKMF8mk3c77LuHGPG2XYghwTo4uepyak7Abi5R/RwMhv3kMjqTMQBBsUSRgUCoQFyBWclxdC8X3W9qetduTbyVAOqEwBH7xoS25b6F3DL+WzNJYoYvc+DmwSGqabGX82jegDgG+CIOhcAH8IC7C9+n3XAs8++wjnrVBFevQ9AigP1CB5z/01p9wyszaPzhdfiufHwWoA3ZjaGNhLAXwsjfdO+Hgkgkfa7IWoAie1Qr8064bux91GHkbSINJ9fZeCA797VdUVMWpc629R7qNfBn3LkQLeAL2TjAVLegfoCEtmR2wLS5laW7c7d26qz6csAebHrYP+iXmcQRA3PMB3vSs57+ZX+GZWIgr/6va/8tjGmX4BOAr56A2f9EU/qe3z/j//E/Da2X/vVv2N/+5d/WfWyBiIc2N5FIuLCH80F3KEkE5Ixl8zynIvb9f8Dt6SI+bnn1s82wNUuHEPac7LDOQrvkE0WhISszmoS6JwJFSiotPpuwbCYrq9K9lu/9Y/t93/vX9rF+ZXYVo8ePRAbCQYSr8HCZsrpNNc0LUxSkIa45AZMcZn+yt8G3fUYOVNTDQS/LxBq4qj4HHZ4BoDca7PtDhQFPx2hR/Zbr9+2cMxJtEj+c+gxUcNEQNN4uOkGDTuHMpuNDO0jgA2ONg+rDKkFhwZyCyYrbAIYRAKa4BshUzwOzvHYcis5J1+Tr5PHljNMott64Pldmlro/xTs2dyyDlg+VzqZsqVESsAGU22AhcXhIFQfGi+TcEwOvab4eR5wvudiIk/hQyHA5yZpBcYI9H7uz/b2jhpzqNIUf2ymmMq7aXtXsh2Kl/OzE0krYb/IwLbZ0MaqIIAAXimAIqQQLUn6BDuI64exZTQat+XcqoAiDloaMYzbCsWCNjuAQe4hbC6XeIdJ67KLCm+1tF6Q9HFfmORyXbkeHAB7uzdUZPEd0pklTfKcn1pIwBr3mMk2bD6+DwBGNBSW3IwmEeYIhQbXRhK8AOyj9nwCATPGGWNyrQCK2PDdJA86ckcsG64Ha5F1KjNVFSDQoDuOZq2iSRGjll9bs50b23NjSpgiUwGrYg8UAc9Il3MMK9YGn9lJa4OSGAJqOplkWowFQEEm0mzQ7vlZBD04HwTnsxV0nnhzOQTPJteYA5aiir9c4iBsEya1fltZXdH7UUQwkQMQ4DvCIOM6yaur39WhxWdBErNICwTQhdnhGB4RHbYN/H4izjTfRfF6rAsrI+DTdJCDnuIY5pDSXYYc3847gGvJNZA3H2b3M5J/YgKZzi/OtQZJX8VHjCKCAkJR13O6s1hPKqaAtUyTdmKbASZ5Npn40lAydYOVyHp2sdHu3sECWST6UPBxnzDwPz4+0WfCJwwfuqvileSV/CzPLnsaKWgqZkgWkh+CayBozHh2KXwwTMawk4LOIzNn2EMDMbnw9hiNZ5IKDPGuglXhg2nQttkEb0GKMFhxNes2a7acTdl1saDXVXpqJKgmUsXzyLECP/rJx1ap963d6so8+8njR2qOLi5hyg4EkmIM2yZRajqz4vmFQjDW1lcsu5Izjy9iz1+8sfGIM8GrwgZ/L4NdUavO/czCCu/49OnHGjYABmWXV200mNnJ6YUtIYsNOL/A8vya0TzJIFaeU34xPt3QAyl1TRKjq6uyzbxBsREW14h9FRlSKhbBElbmsICDyLxCkaSTJZrPUqklrTU11XOfOwIDYLA5b5O4FUsVRZ3XGm2rtzoWjeMb5iKv8ZZg6grYubmxoVCSbrdp+zd37O13HtqbV89lfgxzDnALw17AWNY8ABqFNP5cq2tZyygividQEDYSJrhI45DowRhrd4YWjiSJJrHc8pqCF5BP4bMCcxUD43ablM2aCnKkLMgVl5e3dObUG2Xz+aa2nieAIaBrkl/fsp/85Jn8d2LhqBgYMHnmscZi67I/k5w0lOQnIM8ewDOA+lAAmXZABW257IAA/FgApQEQzs7O1fQzYEmlAAJ9Mt6mEWbN41MGGErqWCKdtka7JbCd6wqYwOdkQEJdQXOE35STvE/VAFFEB/wePaMwTHhQaODrtZaSngCMOpOpQmuCFlB633I6bv/ev/OLdudg27wzmpmZ2GVn51d2XqgKpAoEwvJJYnbk9YwsEjQ7uLltUV8sgwkAACAASURBVGLg2TcUpuOxH3z4I8mTVvObYvPBMJUkudlUyt+dWweSU9JEevFuuyoqQc/vmdnu1prFwgGx/WCz8TNdDNGrTfveB0+tUO2a+SKSshHV3qgWLZMK2ze/9sTee/ue6gWIJd3+1D78yTP70U+e2joBFuOJzO9bjbrOLORWZaWAYuswcXsryYiSlg4F5IspH0CiOLLVVXw88bzinDBrNUnBojHlnEEqjaRkZsFATHs/ZzVs9cvrgvnl/+dX45VNpZXA2m62ZSw96HX1HNCcY4AOA38ycgEkBNB0GjWLx2g2eW/YHhHL5VgrHXn6eDxBM09AflkTzoqhS18jFAP5/6PHD1QzPH/50s4uCvKKicTitrVzQ550NHIuFS2gIA+eq+fPX2hvefTwLZ1B2GAwIIB56WW/COCTijE5ZtUkysFY6NlSxkmQg6SLRjmLXUrsxuauhcIxOz49s82tbTHm+Oyd3lBWFd/81rfcQG4207n06uVLJZ/du3tbZ7Vn2rdxv2qzUc0mfVIkCXMhnMMrT51un4RDZO8decpR7y1lYWdhzgxbNaEBDWcw4Sny4UwkLRl3cu4XX762N8fnNhgh/A6aLxC1QX9mhUJJjMUQ8m+PV4Mu9n9CgPDqA5hr4YM4IRCgbal03DbyK5ZfW9Uz+ubVa+3ZPBuko7EGud5r6+s6m/ERzOcBTQFpm2IGP7x/TyAAaXywTlmb1OowP6r1tgUiCdvcvWmBcNyC0bh8AAEyYPewn/glCpypvl0wql19AhAasbX8mgMcYB7OBxAzPle3a91mXR6LpAkevzmyq4uS9TqYyvesPRqqNgbo4swB/KFWQTaLlBfQAP9OBk8apIxonr269ngKVWoNa8C+hx1jLgFv1O9ZwOeRZ14kFLDVXFYDJ2pmJIN/CtrEFZAzkpTZ7SMutMIlA9JbNFotWRUkUku6Avj4MVQC5OKsfPDgvqXTCavXSla8vrCb+3v28N4DMfGpIxygRTovzzT7DmdrQOxRDZwmzruUFFR8Mlk/fOdGrSq5MPeI+9xolCQh5ToDmJHeTf9DIU+9q5CbydyixuNSSVV/Uc7MyTJO+eAYMuxJPPfTEXI3fKxI2HUBSHwuzjp6Sc5/9Tn4dFEbzQAfXdI9zyO/Qw3mjMTp3ZAaOhaoPFQForvvCmObupo9gf/G56FncwNiQpWQSg8lRaUPUCiGQlKcwf2CyLGQrapOkQH9RFJM/r3S/gDpFHTmWGecYewfMKrEFpr/cWFfMMu680RIlzAsRhdd99xHTACZ1yvpoZKGhdI4lhl/AVDKNgWrkyAy89YcUKSOhCk+tEx2ReclQ2H2Hrws8bEkHGhqfqVPU/tQ9+ArjZ+dznzqsfFQ55z86ToNvY8YwFizcDaECK1KqhZYWc3NwUPneQXQzrDC9U9N3V8UDaRLa/3J28zVxoDJ1Flcc0nXNezEziIj4gtrBlsWWcX0B/Yv/vn/YYNO0/7zX/tV++4v/ZKS1WHdUVvjE7YAsfi7kxw6Fpt4N7KdcXjFwj/cYRb8j8MvkpsPfmqf+J/6B3+24aI/X9+ud306Azl24JazaHO+Wo5q+qeIJ//NPbiSLtJMUyCbx0qFsv33v/H37ff+rz9QMU7xsLfHtNalZghI6fXUJIMm8+9pKPD62L2xowUN+2sIBbiLAaaLhqUJ3tzYElMCE+evTL57HaG3THIowLOZnA17QxtDwez0pQ1OpGl+iVBlyoYJY0cMIYoRQC4M42ESgLazITI1o4gjTY3CkemFZCyTqaNeMg0Ng5p35QXCe29v4efSlEwLVHllddV5gmEaWr/We3KgwtpA2w45moNoa2db1+Ds/NzSiaStrzrWDIcjDSB/Fqw06MUUUmzENMdcTxp3DH4BmZhwcV3577DZSIoE7ABUhH1CUcMfmCvIAtmM2IQBZth0AX8AQdoUEn0a+SV7cP+eNmm8johjJWHvW9/6lt3Y3Zr7ArHBtrW5YcyP5xqbJRKapUxWDRRAETsJG51ouIO+riWNFIXueORYgEzuph7HznDGmo6ZBouHouPendtWvLxyDK9I2M4uzjRt4p8xdabwA8DkuvC9kSh2KUCbHTEOaJRYxxRMfCc2cg4dwDoODcBMQCQ2XX6Xv9yUhcQSQLiMZEDcl7OrglheStKp1SS54T05dgEG00RUBwNq+Lz+eazxhLS+uq2srImFRCMMkMO1XkjoeMbw3BDzB+N2mZ8PdT04xDlJuc+kXHHPnfmm27Rh/CjiXQaqHclWmfZDreceff755wJLWSP8d5IcYaIphWWewMR1ckwyl2wDjZqCHWkC65Rr5RhKE3mAMLmlsGMf0P1TopyLoiYdFU8x/HEAdaPxqGVyLm2MzyB5MklgA5IAiT2Ozr14mJbBEsKbzCWD/eEf/aE8TwAQaGBIdYbxyH+DfbRgrPGMcXDyuk5CGhS4CWANUMXr7d24oSJOk7I5hZ3nAsCN5FNR2IlK97nY+NevXkkKCcj9+PFj/YUkFUN3mBw8S/x15/ZdyaEXACLPHIBtNrdkG+vrAjI1NMD8OZtRiih7CT4zADTI73iW+922+T2wSAZ2cfbaYhGPeWYUXqTlTO3s4kQyMQqbk+MjPc80PH/hm98Qs+vZs0/s1p1bdvv2LfvBDz+0q0LLlrOr8mmgmFDRQyGO6X23Z8XLS6uVK5ZfzhkruFA4txYSEdZ9OGYjJCRjmGouUZOtH1ks15UmmGQ1CvXhkD1k2W7u37R+d2zNetcuYW8GvPID437TILF/i8Ubj8vYXKb7M+TiAbFh8FAKhmL2xYs31scR2ItpdU3syt29HT0vFOWAWxTvheuKVeodMw/Gqsh9TMEiwTB7NyasmBl75bOEJBqpHEbCheuyJZayVqrUraJwE5gJSCXG2kfYE7NLGcl1C4Urm0wHtntjQ6BVu1W1b733tkvYq9fsk08+VQF+cHBbe3etVrbLy1PzB2b2ne98W83/+dmRMZ9ZzqTtzZvXdnF+qShu5AKx2JIa9Y0NzgOMi0sa2uA5gW/ZcMR9IdSEa+l8+Gh+GazAkmStd5pO1ozcmGk/xT7nAA1FJp1RI6okrhF+dEgNr8VUG5tP7BFYXOwdFG8ags/GAmhgIwLss1fhPcUZDZOJz0AzgYE5gOiNG9tfBZ7cu3NPHjevXx2pCG0PHDOI18P7CQkPAxFYkoCm7AGAJZJ4qejtWCoZF2gKm7VQLCl9cziaSY4OsOALBmyNJM6Zz4bdjnnGffuFb79jbz26bZFoQIU5jT2eVeeXJWu1+gpNgZXDPZwM27aznbPbB7tKXYPBjByOffn18Yn98MMf297+LQGApM5xtgOWARptb21YNBae1wYUz8ixRxbwTm0HJouf6T/SdWQgU2t0+0rSe/rixJ4+P7GxB5AS2eDAUrGArSzH7WB3w955dMc215bVhPTHHvvs+aH9wR/+sZJDuTY8X7D+8OVhj8XzCOajvGnkqwj4QJBLWWcRPwejrFIqGHOX6ZQgn6LdOtiZA60u2Zaziv271mjK4JxzGgYv+97x+Zk1203df/bRmzs3bNRDUlVWjdask6SZ0rBOqbATs1ajbdPB2IC0sumE3bu7IXYpzSNnR1/BNX6xFlsdWBqAyaSVBa3RxScKawGYGo7hSghEsVS1dm9k8SRMzZASUiV5HbGfpjX0hNnGAIIm683rQ7EYOaOpKbkf2UzSkrGwRRikTN1wFcAVr5lq9VrvRSgSvw9rP46nVipjG1s7AlUrtbpt7mzbBx/+SPuIvNs6HVvNr9vW9q4GXk+fPpM86dGDB9qXAQ957XjUa9mkjxxFq1fOxVqktr6ukPTXspkXY/ihQGEGurAoed6zOcJJnE+prC9Up0Zsa33TkvGk9sY/+t4PrVxtWiCUFCsQeXaj0bN2i1rb1WHdAfUqoUH4Q6Y0zISBA5sJg+g3R68kE15fW9awhMEP5wx7JmcXYQqNRku2BDLVnofbkEI6nfat2aiIsfgLv/AdW1/bkOdfqVwXA45rRFBOfzCzeGrZVvMbAvYYPHMoIqSAVUnQBDVof9CVNCwwP6dJbYRNw34DsEENAduO5w7mP0wPgNBuu26zydA6rYadU69eN2068lql3rbzUlVr1Ct2i1++epwLDIc8WDv4/QLZwwDdmF2TAEqCu+qtoJ6Nq+uSefD8xRNMdi0TBV7s7e4oVW46QeLolwSW2oLzntqRoRUMO8AinXsAX2M3gOI64GnX6pAebBo2DMcmJm84TL3VNY/XgQryTvLNrFwuWH5txZ48flv3SsDzfJAGSCTmzLyXg4HMf4dJCVjKPXz29Jnq3WWelVbTsrDChn0rXF5YtVKw27dvqD5g3cCYwqCeM1qSLwDrDowh9gx6OscSAuhx8kSXNMsapo6Sdxbsq6mJDMA9BHD6SoXDz09hRznAC+kmLDtACWpHzPb5i+8k8IdURGNYPFZNzPnGH2paKRnmaXkLj1U+D2uDdFBUAwysKtX63PDdJR+ynnh9STNVFzrmlANhYGrxXNIrJPT9+FzUsKl0Qs+3k7m5n+O+c65Rz1I/A4rRwwmc6jJYdUNP1gV1NT/PZ+b7syfpn1FHAZjNYGHDVHNgLPuxwgVIYxcxwbFEqRWQ6PE9YvGkjQaAji7coF6viv0/8wTMFwDg8mgQgbSf9U2/BtjHwM8x1VxAAfsEFhsMnpH60m+wnqlX8ZaDfa2wJfxykZp7SbYMidjBfsH1pJeVP+R4bB0FKbjeAgUX6xHmuVsvYwW28GzgKShf2TCMyICdn57Z7/3u75pn0rf/7O/+p/a3/uZ/qEEkwDM+YwxlFAYxT7b8Ksly7sE1twb/CgD7ymKEYnOuPEv9HNz68wVW/et+2k7xeCaKpAwAHdVvgcbLlA1IS1NwgC42MvfP/DgbGQyMWqVu/+A3/6H9/v/9L+VPxWL9zvvftlazKakMTTzTIt6Dggr/KlE0R3i7pCylCe7Ems22XRfKahg4vDAnBygTGNYbughTkOF2U1MnphB6qOIpscdgKkCtZCPIb65q+ox/EYwokgCDxJ7HSOmKagPX1G1ujg04BWjEPxNDTXHEQUAhCVAAEMdDpZhyr0/FBuAWRS9+VxxQbLpMYdhUpmO8vPBOaYuhARACsIV0kIYfwA4ZwNrKikVDpGfgy+K8XpAowkIQ04ckv2BIxvHF4pUmHUwo8DmjkGciBCAB4OOSwVx0L5994RXElAcvCphb+CpA+8bTgAKGzRamAywgQAumEGzgyE4+/YTkoKbYUjQbBzf3NO2S0T2TkelUFGgm40wFYOFBj4WRxUHkzLW7ao48Mowkycr5Z6mp5DT34v8R0LWnoWSjxCCRA43DAlNOZBeOyov/ASCEk87CCnBmwH4BB5rCJGLWaXUtGnKyRfY6JQwqxQ76tDuQAE+VwkfDJEbPptYp95AChEaea8r1YD1RpDH929jcVNIjgAYFH0wY0kmYrFDwICmleMV8H9YWh6VjhzmKMf/MVIOGgc2fa8IfACjuHZ4dvJYo2SEOcA6BmQ4TmlieG3yjWINM3mW2HQzNJau0FVPJIPHgwScDsBbfM+Sh/O77739b0l4OFooOmGHu2XbeWjxrsOAAMCQr7OHDwvQ3oAIcRh1Jmi7qHWbS3JNhOFCqGSA5nk8wMFkzSPAWEzckm4AskqrME3f458VEjGsEc41iAJYJcg0SCJFi8JlJIaUIpoDhujGB5T66REXnD8Y17nU7khpogurzyrtnfT2vfyeAK+hXU4uPBCA2+5rznXH0+ovzC7s4uxSQh9cN09P3339fYI688ihaxhM7O7uw5y++1D4llma3r8/64NFDy2+sWVIG5S59h/1BXhBQsZk8yWAT6j2FNp99YtMhctq6PfvkB1avntvmetZ63bp8c2AZfPzsqYxeKUCuLi9VXN+5dVtSqB/96AOxHfB1wg+h2Z7ZUiprb16+krEnU3UaWUB8nnsi7SnsZUY9o0gkHKEpHyi8FWhIQhH8ZTICS5g+Iz/FuJf9DDCGtZHLLVm5VHKT1P5YE3NZNPqQtCJxDkp2SEGPPw6yD34f3xaAaYz2x8OO5dfWLZHK2uHhmRWuq/KkYrjAOiWhlc8OkODOKtK6Ela8Ji0Rj5CALaVpRjdklu3xTq187T4T6ZtnpycCXPG2Qv5o/qCVa015b3Em4c+FmTzgsvahOVh8fnFq0WjQ7t2/BTxuL754amm8HAnCkGyDaTApiUs613o9JpYX+lnYWjzPp6dI2oYCdpDtMBB69PgdeYsdHZ2LKfTgPgMJv6b5n3/+hbxd4omMtZoDsbdgWLGuBYoPeiqyG7WWJHs0A7Auma4SOT8DIPVy7dlPiPZGGjIRo0CJtZhui7llllzKms/nZG3cNBg/PC8AYYBXNC3yQQn6dc5el8qWTC9pP6xVAZlhA+FhE9Qet5Qi2n5q18WSTLajCVJ8gwKsOu2mZIowexhS4TPHe3POI5NzZswkKwGgpS2TXZZxPD5CmLKT+vj02Wf6bHdv3bHlVMbOjl5bKha097/1tt062Da/3wWP0FR+8cVLe/nyyAL+iNKAOVd63abZtGd7u+v2rW++rbNM4BZegf6AnV0W7LMvXlg2t6bGFuYCwzvkcnx+hkIwb2DwYHRMA4iM2CZDu72/YyE/yZn4H0Fn8FlvNLF6q29HFxX78dOXNpo5xmA0HLClRMR6rZLlMnH7zjfetc3VFfPCFO9P7fD0yj746FO9P2esbALk8UijmNRwDcsEhXMsL2v/YXjYarQ0ZAEsYW9UAxRkrxlYq3Vt+bWsLWeXNC0vFgu2vpGXLylnC+bUet1A0E7PSHaeWTQRU+MHSysejtiw17dMFnuEjPaP6+KlQFZdP19Q0mzvZGqJSNR2NldtZydlrVZN+ywgPqmfQRr3zsDOLq6tXCP8wjX1/YkbqFBjkR7KnqnGsDcWeG3eoE1mfguEg9YdduVlhIx4d3tXDReBObBYLi8Ldnx0Ii89hgbsH7s7G+b3woBoCdBIpxICDWhSYaCwPxJGQe1CDUm9d/vOPbuxf1NDyT/5/g9Ud14WCzKzfvLgoQu88fnt5sEdrcsPf/yRGMN4yn796+8J2KbxJGE2EZraoFW0k6PnVi5fqLkNhJEewyZyqaHRMBYDLakX8IvLr22o9vvk06c6h6g3OU9zmayt5lY0nEVqVG/1rNPD1D5ulwWYnyl5H+IVRoMpL9e5pxHNO4AZPlSsnYPbN8WYqdSubTzu6fowiEjO060ZYGtY6XFyOfYODjLWVbvV0HcjFRG25+NHj2x1Na/rCAgJkHmO1LxWt0Awbru7B44hCnvSx1DHGcf7PCTLwXl1HkYA8exFMg1XS+LYQQAj8nHyeS0Rjqn5Zs1zfrAPla4vJE08OTq1sD9ua8sb1uyO7apSV3gRig2AAuo1ngG8sS7OziwWwfN2bDNZk+ABiHWEX/f+zr17kiT+yQ9+qO+BpJu6lLoCv767t29Z5bpg9VrFVnjNGLYRA9V11DQwvUitTWNVkUoJcKAWAzzh+tMTdXpd+bURaoJkjOcIeX00ltQaAEiAJT8Ydiy3nLadnU2lHzqAj/pw7uk0cQMMgSXq2Tx6znk9niv2TyxWSGAHFGQQCxO6Wrm2crFgkTAWLs4ug16FYSp7DPcb0INzDnYk/019EEl4gIPzISnXhX6Dn5NEPhDWuiOMzxnJI3eGTeX8fV3N64BA+iKGZ1OfGz5KGCQMEUCM70Tv5cgWDMEZ5kryOAeWxKyC/TeXRFKfAaZw7egT8cPC21S1Ygjzecd4ox7jnjrpIOqHedASipwBkj/+nVMb8f8Z4FI/Mjxj5ryoOfks9AnUofR1qqd13UgyHHyVzggrkjOcn9X1AuBFJQX5QDYozmua/kjyTK45A2sByxH1jc4s3ycChZRPutdYayT0vWCTsw7xGESh1+9PLJ5Mq7aAtdZsteUnieUDrO1O29WyfC6RzjwoeyKq5fFLLFwV5hYmHREW2Jt57jrdjlUrVYFx1Fnqf6JRnd1KrA8GNIiutUi4HDjigpe63yW9MyBkfUoO6Q+o52Jf3NzaFNgNsPa9P/ojazUq9nd/9Vfsu9/9ZfVgsHzZD7j+Gu7L++xP2XKqDz10xk45IV/wOX4hAGzhQWBmPwe3/nXRoj9nP98qOXCLcY4WwrwJU/OPfE9me2NNCigMtMnQENJ0j6aSQwCA/KN//D/b7/zu7+lBRILzt/7m37DLi0uZD/OAAnQ4D5++GkSmOkzzMRjHAwuZHYweCmMKSwAEHvLHT56oSeLgx4tAqVLxuDhkAi7wjmq0tJkhh+Bg4oEDrIBWenp8KtQZajP0XhLK8E5gk3a+RAN9PiQUfCulOc48BuVZKYz9rnwVKNJJ32IyzUMsUEKmdmOr1spOUhGAFUWkcEJ02OXcsl1eXapI4bMur+TkOUKRv76+JiZDNrVkt27esuM3h/JbogFCApJbwdw4YMl0WhsdE5U2ErN63aLxpLTMHFpcFxgGbC6wNmhiOIxikbiaGTZD2EeYZbMZiz03Ty+k4bwuYJw+tq2tDW02sFzkH0GCkbzSHHuHzwqri+sKEFNvNcXy4zoUipjqZyQbgJVBUckNcoci8jTSdZw8gWvHfdJBEwxp+jC1sdgIMiPHMD3kvLEAIikuAa4o8AAq8WJjE9aUTVMdfBqQKs60xmCZeIxGG5CEpLKB7e5sa4LL5sZUkvTKP5syyJ5Hw6WCiUaG6yZ/AHfKbmySVtZRHLYzhXQG80wo2KlvHdy0ne0tNylqNvV+HF6aXMZi+t5UakpZmZmaAYp3rgVTdhhAbMDyAKtWbHf3hg4GGDa8AYAJ/lKAeIAo3EPWGBNdpbzNGWRipo1cEfMnf/zBPK0lIVA0HGaSZ/aX/tIv2h2tE+jHXhXgHEhcAxpTQCzn2+SmQKwrmdNjTlpvqPhzaX3OGJRnk+/BdYCVAfCJAW5+fUOFikugwXvCJ6CKPQEQk4OSaRrvC+uQqTDXgL0E+RPTL37fXb+Ri3v2QAF3Pg2ScCxlrHhV1NQe4GRtPa9CinubSkRVTFFw4INC6ufejT1NjzhkKcq4bgK5lbTT0VQpmUjbyfGZGFuAy5XKtb395JGisldX8prsK5kUGVYqrWng7//+H9hnn30mxtfX3n1PEkYAIpgkMPx4/riGArkMv7nI3ByTSXJTU6hQiB2NSWdPTW+7fmWe6cA+e0aTG7T3vvlN++M/+Vf6+SfvvG3lEmlJZdHGAScoIklLOzk60pQ1Es+I5YH/EMAJDLMJZqPdriLUx8OuXV0WBXTv7y7be1/7ur348tA+ffbC2v2ZA8LWN1UUuUQcUuFY+wBOQ0lZmORpEOISqi3gx5OFe+q14tWVijiSAx8+vi8ZDSwcJHOuuYKNEbVOr6lnLr+SsXQiY/FY2mrVtvkCIavWW/JgqVSYHsKUcUzBVmtgmdy69YZmYQIxhhOxEGAlAjCz1oulop5V1srFRUH3am/vwJ6/eCmpDk01XieSiCLlSsTVEGoSDnNpNLLi9aWt5Zdtf3/H4vGQiq+r8zOFbuxsb0h+tLW1Lm8t1hrMWryM8ElBusJ5WW1UrXhdsI31DTFMXnz2wt558p7YaR999IkYL1wH9o38xqbVmi1rtUkVytjZGc8t56Yz2GUY0Kg2tcciX8EgmWHMztaGir1ao6pBEQBqq9UTg5V9grMRWR2R4hpO4f5sZmv5DT1HNHWwL8Os7WZX02rArXDIZ0E/cepTfReef284aUvZJUulYVMTwFDWPkEzg6SEvQyAie8FKwcwaw22awv/RPzl/ALdJWHxOvkxSZpThghzA971tbz2CNgpm1tbGkYB6v7whx/Yiy++tPfe+7q1Gg2rlQoW9pv923/xfbt7sCvjfgYCeJU8ffqFvXzxWnsLDRuAJPsHzxn35/HDe2KTyVyaQAEZ7pfs6bPPZSYNsMYhpgnzGDPgrn4P42/ulcyWCcDpdwXK3dzbloE7z5dr3EhM9GvNf/L5S7ss180fjAnQ7rZbFg56bdJv2/pKxr7zza9bOhG3QChijd7ACqW6/fDHn9h46tV3p2aiYcHLlARUzjrY6a6Zo1nkcyCh8asuQ+b25vC1GoZAyCsQotfFH2Vs0TCm+Kx9x7jMKtzCa+MZzfZQtR4MY5qmx48fWnopaaenh1YuFeS1tZbbsBs7B+b3Buzo8FhDM8y0o6GQJfGKnI4tGYnJk8kTQloXltH3iPO4A7Cdkmn64dGpfO9osq7LNTMfssgVq1RqWtfIAmm+3DryWLvbt1anY+ncivxiOBuokx7du6/Uyc+efqJmkjVNWMRVsSwmAw1kKh2zpaW4+WwsA3SuD2wJAC7WpJqjGWnHMUlzGMQhDwqGMIoH4PWKwURtOhpPzesP6h7ThAEaIKWG7QdISOLpvfu3FaqEvAaw2GcDO3r1uY0GDfN7xzYeMaSZSjp0fnmq/SaVXJJf6cJrk3qEMwnmNfvYrVuka6YFynAmA5Kfnl/K8LxQrtvh6aV5gxGFSWD43G605dPGfcSaAnCaNpoUQgaTPIewCGEnMiwY9gHLAUNgbPuMEAGUE/v7t828BL+gPOCspGEELK/aej5nd2/vW4/wjunUltLLtrF5Q+s8Hl+yCeiUHzYKxtvUV+xZDkxYAAqyUmC4Q1CVfLsAl7i2SKyolxap7Q5MEMgfjktBgaF9v9+wYa9phYszyeyff/bSmg1qjoT8GP2wpPwBpfQCAlPbwtJKpQA2CTbI6hwYY1uCgqEDm6ojBh1pnYD5rFX8+JCGO+kTAzaf7W1v2Gw8MJ+HuoHvjEdV3y5lgh+Slxw+j+lcVsNSZKsEW9B6i8Uy95JkD5r6AjacwZTGD2pkG5vbqgNZR6kkr9u0aMRJuRlqAFTSR8HmZ/3AGIe1KakgAzPqmokLCKNmU63G+U+tJYke1a4J7EL9QrjEaIgpuk/gBs8XYAx/2NN57YbfCAAAIABJREFUE669TNkBYuZSQOR0C3UPIPPirFLoEeynXk+1lszAA47NRK1Hb8A94bPx+051wQAO5iaqGdhJDApcuBHnH/YZqWRStZQAPA8yesKVnCwNEIUlB8CoASYDcdmFzLTuuC58Dr4PABy/54AxB0q5tG83nKDOZl+dzgkcfGZZcAzwjBp+ZZzPMypDdwbwAs5cCic1kfbmmaujISi45ETnXUutzXCPmpM/9JFIpHlvBhQKxMCEvt9TH7FQfFCf8zm6A0zjJwIAnZLDBSVQ12MB4vU71QzEA4A9wFCkzucXV/PETvYA7GZQFtAPM8iZWKM1l2fjW6j6CaYe5AvnqcW9UgCBdybGMzUvNSZ7BfccP04+I3sUP6+U+0hMwD//HasaanzODLxzAeBJ4KS+5F4jB6YOa7c69uH3v2/TUc/+zn/yH9vf/u4v6ZmkgmYfIQjmq2s9v68L9pYjLzjwcoFnyIdtnt6++Ln01sOfWm34U//gnzP852f64zavj2bceHGVF8kCill1BTALYuG75Z/TMNkvAL7U9EyIUy/bf/cbv2H/57/4HU06iBL/N3/xL4ohACABtREWF0AEtGje7/Pnn+t1mbjT5II4i2YPUk5yCWkZs5mKW5rtq2LBaeGjUVHu2cirmMp3e7aez4sOymQZZgCbDQAAUyEYC7BNaLLxCYmnmPA56icPnFImrks2GA0VnyuEeWbybeJ6cDjEks6Eu3RFEg+TpqmKaExzmZjfurWnQ4vG/tbN2zqEC8VLNXAwA9iwkZvxvVfXcprEbO9siWFyeUETa5KGYEjJ1JTpAH4fbIiNFvI/jwCIvd1dmRwDXsAk6ypmOztnDXTt7p3bjipKKlEXM/GuABAkdWywbOCSNbQxGfdo4nl1UVBcMOAB0hYOOmQVHCQ0QSwLCjtMx0uVsg4OJidDAIdQUIUT7JVwJC5zbGSUHJ6TmUtJ5DCBSeSSSaD8Qq91qWEAXrwnZtYc+DTnIYpNBRs4acKEyQamoCT8YUqv8AG/2B+AYXxuQEHYYTCKuE/TqWuquHeAH06asKTvhg8U4B4JihQjgEiOxRUSHVamq6LLNrTZhiNBMQtgIpFQxB/8rCgWZS4qWWBcwA1MDa4ta9RJ/iIqkpkg1Oo151sGO2kETZyghbh+ViaUTEBgJWKGPyD5L60Jm3zmhsT81gRy0YhyTZ1fFzKKuN6HhssBPsSn1+z73/tAVPQbN/a0Bji0SSZ6/9vftG+89zU38fP4JAWhoOF5UMKOD0bYUH/RGOsZ6/dFdea+UVQs53Ja6/zhQE2mkzKc5dDge/HZaEZZ03wnQBBA1yWM9IMw+7xqJmG+AB+KsSVAdWDnZ5h/M10lCh2Tb+4pwBYFYVg+Tfx/7i/AJbRq7g0AECA574cPQTQCsFQREM77cNjFo1HnMSCpFg258yqiUV0Y5w96Q7FHuYavXr2U1Gx/f9veffeJZZaWBToAfl6XkTy1ncnqcKREV00C+zQIMIsCFoq57yqpMobWrAuvM7Rl72Q/FLg7w+C3Y8XiqY16NYuHp+aZdK1cOHdebzOzpWxOINjl1bmm6c5kfChA9vqqIHma3+NVSijf68Fbj/WdSY5j6p+GReML2OGrN3Z5fiIjZfyHlpdp8EhBXbdqrW+XVzU7PKlZKOrX4IHCiPePxwA+SGfk88A4DEimvfAHREZBU0VABU1BOBCyWh2/RfapjkxNMaut1lqSmFEc+0OkzrVsZSUiU95eq281Ev/GHkukMmr2WWc8H606QBrRQH4lAgbDSzJ2jsSS1my3lK62sb4mkIbnq1IrW61Z03mCiXU+vyGp0etXh3pdWJisWckNGjWdF0iHeT/WPfcdJtvW1pr9hW9/3T784PtikSJZ/OjHP5Ik6+AA8/qQfNBqjYrkyxS/FNa59JKag0wuo2aSCWh+JW/PPv7Mep2BACwYFlDtnVyez9OWx4uLQY/qujO8oOCVHMMbsOWlFaWttbp4krm0Txpo2CgysGWyi9TW77fXX7603d1dPUPIbCl8GebQWPIdYYA+efKW2F2EnmAMjjl1p9WTFAY/L54jQKOihjRBKzf62i+2dtbEUGs0qtpnYGviV8N15lyBOcOZzrONjIrnle+gvQoZdCSivR9m5+XZuY2UsOV8BFeW2eec1KFar8nUnATe58+fW7FQsbt37ym1uFkn7TNg7719395766GN+h01GZyXWAlQ8LuJNNPwgECo0RgvOlgnSQFGfFZqCPZ+Am4+efqZJZMktUWc4W/A78IJBgN5ElFDsCcORwRCJObg7sTW11cFCgA0c3bSb+AD1xmM7KOPn9mb0wuLJx3ILQYCEqxex9ZWsvbW/buWz+UMmGo4nVm53rY//N6H5vGGLEHKrSLmZ5ZIxtRsAd4HMPMO+HU/aWBqVQYmU3l4Io9qNPEKctJRUimnk4Gdn59onwIkARxgP9naWLfkUtxeHRIEQWS8Rw0fNQBDnUwmafV6RexDdv9hn4aKxnmm4SYNVqVUtFw2ZSvLWdvb3rIYBt3DodU6FQFqEK1ZA6PBSHsmZxwUHv6eza1Yuzew14eXNp3QkFG3kFqWkok315C9judD7A7S4AIh1R80diRYZtMpOz1+Y6Vi0Ta2tmxpOaewCBh7rAdSTtdWly0RD4pxOJ2MBPLRwPNsYXTPQA7JLkEY7HmwIvxBl1a3vb0p4BXmar3ZkWef0leHY0ulYDYF7caNm0pz5Bkslgu2sZmXhBj5PKBas35t9VrBLs8OrdOumc8LsBe0k9MjnYHpJB59I3kppVNLakapnT/99FPVXttbm5Yj/CEREyuMs/v45NwOTy7s6OzKhlOP7ewfWKFQtniEOiNsrw5fyddrZSVv+fy6rDPwPeU8piYdDMeWzVK3OMZ5OOyzdrNqK9mk5VdXBEgT8jEee2ww9lg8lZYCgiTyVqNq0YjfMmlqhGsBczSloXDS3n3v23Zw677NsC8JkK5GUJIbHCMXorZbsHHY06nxNLCaS5WYAIrFxdDGETS+MixnzTF4hu2GnyFJi9XrS6tdX5lnMrV6pW0nxwWxevExiFCrTmd2Xaro7AUwCGvY5nUp3Wmer4kFfQzTSN1taziAIgFJIooJ2L4wAhlso0yhHiNhc21lST57kXkyrksAnVmxXLHM8qqYXyv5Nddb1Gr24vlzKxWKMr5XbwG1Rr5TAfNijUFKMD5kPqxMtrQ+2PsAtbJZnuug2Ip+DzYaM9U5BAMwiOV5pYZm70EqplQ/wB7knvjJwdBmcAlIpFrcAePUa84nCsYXYDDAmCZajlGEb9Vw8BVLSbuXLIvcQJB7Sn3lBndO+UPtyHNHD0mKK5/B+WsFVM84pg2ABinxyAphDSfE1gO0Z7A5gMEHGWJIoJjzbF54I/I5qavdYCbsJHxijCHRcwmCeDpSYzBMWNR2DD6pV2BTiVkno3vAa17LKwIEoTB0vfwz5Ai8nPHM5bqy3woHR7EwT2Tl+/DZSPkWKWBOKKAG4QKG/Fi+tMQ6op9TwmqSYLCA87kajhT2Jc8oG+lMArzifgrEm/tb8z4omhiq4w+HrJg6E0CNdeSAuvHcT9ixlajtAdE4tx17b6AaQ4zYvgt+WF5Z1e+xLhjeIRHnzKRPrMwDpvh9eg15oyk4A3mqC5YjxRH7GnxNOdvp7xmmQyJwrDJ8lB2LSj61qoWHjrU2GdvZyYnqYgYpN2/vaYCwtbmtOvp/+1/+Vxt0GvYrv/If2Xe/+0uWSKc02FC65pyttZAbsiL/rIXS4p9lsYTdEiC5QFE3jJVS5eeyxJ9pbMsaV29mmohwsIzGWgSSHQJuycTPLQieHvKwBIRJwgNA4TY6Jrq//uv/pf327/yONVsdy63m7Btff0dsHLyfXMoSkrqANjMYKEQo05gT786kmCYVWQsNKou/WCrrIHbJUV45gEE9YROBBcKD2G46X5V7d+8KRYZBpIZfBa1PxRR+SjA3QLGTSVIco/KpoEHlPfk+NDp81ypNspJBppYlaY+3DMBumQrwaFXqAj9o+gQCjPqiWdPocWCyqScTKTXRbKIUmHxf5IIU0UqhCIecOV9+TWlj6KkXemyaboAgzhqADMAGDCfFgiFZDgkaRuQwrNodXXulKeVy8syiadlYz9vbbz2RGTagBuw4NqODgwMdcrzO/v6+HR8fa2reaXWsWUeS1BZYJc12KqXPRPFOUUnjBwhATDbpPWIgwdQJBPTd0OKDzgOmMWFQQ5PGkBKfGpeswR9eh0OCQ4MmktRFf9Cv1CaaDfQ4oudqEgF93cUVD6fQyYc6vJGxIR8iwY51yoQAkICfJRlTMqMuflYdNUckW5LehPk5kiPYZ9ClSa50fmjrdnR0rPvEJpxIpDTtJ6mTAguPFQoKigAi4vnDPZLEstvVPcWYc2dnSxN2rjGFsJP5pQTKZZezaqQpMGguANT4PTZ7Z2ZP88o0zIxUGIotXoefW0qm5mykuS9WLKapHwlKfE7ei8ZvIR1ms+e7wzz6/LMXls9vaeJIc3d1dWEPH9yyx48faGoCELzwGeMzAMxRpLBmFuaQHOTIgJHlUYB88fy50s+4fw5IK6vRkOfBHIziGi2SHmksYbUQuNCQ5CvpoqxrTq7C+kXKwzOP1xrrijXEWqFY4bBHdqXYYI8JyCIWHb+0hXk79+/xW0/02WGWQpmGpSbPvXBY64Cmk3WwMPzk71xHDnyATO4VwDZyKaQN19dlSXfevHklgOPBg7tKbUNWCwuJz4/MYW9/X3+Rggd4wDPAfUMax3fmfdbX13WvWW/cH/67nr1Ox8nobGxvDl/aydFL67VLtpKJ2K3ddWs1SMvzOPaUx+eSDldXBCQDtMIa+OjHP1HB3G40LZNM2Ob6mp4Jf9Bjp6fHiv/GpDf9/7H3pj+Wpud53332fa99r+rqpXqblUMOKdEWJYWGrcQ2EiWOEydGgARxkMSSLAfRVwOxBclOggD+M4xESERZlEKJ6wxn6Zleqvfa11NVZ9/34Hc95wyZfGI+ktAQgx52V1e9532f93nu+7qvJZ6wXAbvnqr2TvatwaBt1Rpr2WfTM4tWrXbtqtCwnb0Ta7ZhTM5IEkdCHs0bRQ+sKIBpmKkYijsZbMF2Xu9LYjY/vwT/VWBvrV62q8KZzcxNaf2n0lMyGz45vbCtO7f1vr56/Vwm/V9+523rdYb20Y8fKOmuUuPd8+sZZ9IJS8biMrW/KBQskZiycDRr4VhahtRM5GGtpjMJHUiA2Cf5U+3x8s7o9Gzj2nXtU2fnMKuyVqhU7Pz8Qqw6WDnspRSOFPKAspjBN+oVe+utu5bJxm047IqGT+OuhOlhT/9msgmxYq4KF7Z1+6YmkAw1kE11kEmnEnZt85re0+fbzzVMQFIYDERsZXXD9g6OLZnKqfA9PD4S24P3KDs9NU4QPRYYi5FrpVS1+dlFK1eRF3otf1mSRB1wk3NB8fH+oHUkuRiKUcHZjtSJQ1w+ePgg1pGvZcUwxawctg3AXaFctZev9t0kG/l+JKiBC3IablAwiOxmJK8jTPbxLLq4zAsUwrMIcJNhi/a9dtMu8HxioBEKWS4zPZan8H425cEIsIVPZQPQtOgYjrCo8H3CC5J35OGjh7a6tmZvv/22PXjwue3u7CslGOAQtkbA+va1d9+wd+/fNsTwvPOAZwDlGKJf29gQG5r7wFkO0wpwSybESrUj5r4tdgEszM8ePPoJm6Xb03lB4c7ezjXB+mg26mJXwCKmCYHJiME2skjqEdiQFPX9EY27R4ywSq1pcwtLY08XEsGgJLFGmub3jiRrAhBs9wdW7wzsg48fWrPVU4og5yRybYYsyD9hRCAN4hnRpOGxxF4AQ4azUxJPWGqxoNWbVatUruDo2gUm8TCE4wkNHpGGAYpiMF+pl76ovRionJ4hIW6KqQbrDZCa4QTsHJrBVy/xj4woUevli6d26/qGXb+2bjHi5HtDe/ZkW2blYkO0GaAEJB0EqNI6RebOgIumMRSxk/OiAAjYpLDeAJkAgKdm5i0STTizZOROEXw9szLfR2KElC4RDVuv07KLs1OBE3i8LCyuyH+VtQ5TCzknrCTnKTeUNA3/Ivp4zlKaTNW9Pp9Nz87Y8cmJzkPWM0Mw2IWweGHjpFLTOvcuLi8F6GQzM1IVpNNTFk8lNaAMRYNSMOAftzg/a+lExHZ3n1k8woAPSR1A9pXus1LfvD6bnprWUIf6iKY0f34htg/rc3o6p/M2logpAdiGXjs+ydvDR89sZ//EosmsbVy/obMJm4t2s63hykXxyjKZaVtb3ZCcvVIt6x2ALS/JcQD5rWu6Gfz1OnX72lfesa++/2XVbgRUnJxe2vHphUXicfORFhwP2fR01nqdhpUKBKyQwApDZWTp7Ix97Zd+1VLpaX0tvkowxNmDwyHHjpkwKyZev0pY87D/BsYBUi61nbXM+8SzZ52zd+GLC8MLgLLZrFm5eGEXp4d2dXpsHhLVSSg9RTI9sqnZRYvEEwo4uSiUFJbA2cCzxN+Hd9qrgSKDhoaGpbAxuR+haNxCkaiSU3f39+3Jk22tEYZegBIBnwkwncrErV4tCxxCSr15/YYtra5bLJGWP6Av5OwgqFdhObYbTTs6OFKdizk45xNACNdZweibdehzrCMGntQ+sGqmpzKyMKEWxauRfZ/3n8GRhtXjgBlUJwDOPGtqNPoOAYkDwoRyX/ibygi931edpyFlOCAmHCm0ChQDcBwHiDF9n/h7Uaf+hAHVFKjE3imrBlh5YwWQY5Q6UNJZnzhVgJOS9gQUUn9CSOC8yWVJbHV+zgz85AGtFtQpHlgD1HL0nbDVAJ95Z5yyZJx2PzaF57nCoqaHwV6G7+kgDdfb0reyx0EdZlANOMReFIky+MQPujkGvumLXegU14Y5PHW0Ql/icdWbkyRh6lq87eQfCZAE64wgMVjRYm4RoOEdB44F5ONFDcvXcW2sS/WRYZcg2OujQnJDLXmbedxnlRrGa1ZvMPTyCcgE5OJnss4UxjBO7OVZ0UMquKte0z2HlUrvyD3zBYPaS3UPCTCQrYgzmWd9KSm8VNKezffn/ivNEeKBEted9S8sfaw/6Oc5u7kHDGCQtJ+e5u3585fqr9gP+LmoDmTMbyOdQ4Bbb7/1hl2/uS41zNLiilXLZfujf/N/WKdVtd/+7/8b+8/+4T8Qc2soxpZ9AW5N1hi/Opmr41hNfu0RVDD+PQFcki26r0kv/5Wh/C80ulU+filwy01VXAKBKHyg+0qB86h5ZeOXFn6iiYbFMYbx8xeX9gd/+K/sj7/1J3oZUpmkvfP2G9p0z47xF0pp0cIiASQRmEMBCPJO8QsYkkgqbY/ihheNtA7ALTZtQCKmQJnpGZdcVylbIhZVwoIisLM5GWmLxgr7JxS2o6MjsRoUh9tsiklEoUbimqK8BYS19RKz0fB7TEmgtpaLRU0RSBUjKYzxEb/fqgIanKlwhgWF9Aideql0aTeuX5OMCbCIDZhr0sT89a6aeTYGJr/I+jAWpnEulgo2tzhvtWZ9LGOraQvm0KJBYKrAvbh5a0sNxGX+TBuKzGorLkGQDQU9v+ioGKCTKohX1dyc7ZD21aBxwxw3I8AMFh1ySZgEXC+FMzRkDhDkVjwX7gOTEUyMOXj4/Q609JHT34tFgMcRVONxQcimN/EPUjqGh6QQpkdMfJ3uXimZGPWT5U1aBYCWPLeQU6CLc2lz0p6PI3DxSoiI7t2StIZpC0AFkkTuEYUhDb+Lie2JwQWri4abYhxUtNtG583k0Kv7xeYrqS1S00pZGzafPxyOyVegUqvqLKTZ4jK4HtYdYB+AIZNOPg/riuKe4hcqMbJEajHYSY4NBvW/KbBw4tXEIU6Rg/cRxRs/mx9WquBNEVR4ABNF57PhDNGzGXzckEI4HzN87Cg8J2kgPF9+XwmO9YYOv0qpYnu7R3Z2jpwRz7YZy+dPZAB+7+4t+xvf/HWXqlmpOEAAVkXISW7wmWKdYMSJzBMGGx5skvhdXuq58T7zDoj+q+hfgDI39QFsBWB0hVVfxv9MnUX1Ho0kJ+G94x5qzxkN7cXzF2MavfMUcEy4gEXxuBIV/CeHVHacVsp6U8JpsykKP+Ayaw/Qz9G8XVQy6489RpH0TJtU1Ac0adPfkSmm81yg4Hn54rXALSUmHiCxnLbrm+ua4jKxRzY5v7hoK6trAi7FHisxjffrfSM9EDYW64V1y71iqwTsAszj+iQLaTRkgktKYqlcsMODV9asXVksOLCbGwv2/PEDu3fvtkzomSTzfUgEo5GKRBKWSuYkDQIYQBbUatZtZWlO5raaWjbKlk3HrNuq2Uwua4vzi3Z4eGKxaNLSMD7DBDQcWqVWsmxu2i4vq3ZweGoLK+sWjSbt8gIz3rqaBRokABGaLHxqSPcrFC7H6UR8Fic9RtbpvChGVq2VLTuVtBs3Ny0aj+h7bT99aa1WT+ljFEmVakkJbrNTM2IR7O8dqxEhhp17RvEz6LRtAyZgNGyHpyc2GPhtambZpqYX7fjkXNT9N8VU6wmwhOX69OVLFc5uoFK3XG5GAxJi2Gfn5qxSaxjnVjqTtSJApVgTKRXoFFv1mpPlvfPufXm6dHv4Ofrs9OhMQHYkjDwgYI1mRU1Ou9OwlZVFm52fFViH8T0sG3x6Do727c6dO4bLeumqZIf7RwLwUumctbv41jEMccbDfEYkYzR+FNMU27kcJsNMh5GCtsUEarVxqfHrfrOPsM9GwlGlytVbyNhgog6sXKpao9FWMwwA60DogV2/vmGbmxtWKlzasN8WAwa5O4bhzOwpkPkfgyEYWEq4zUypUVXzgxH2sDNmPfbk8Ufziq8egFH+8tS6PTwMA7awsKSpM+8qwyuY3jQ47Hnsk+lkxpp1UnkJ9CDu3Kv9Ymtryz765OPxECVhh4dH1m52FdCCPCseCVmnVrKvvHnX3r53yzzyw/QIzOfMwqwbrz4ZSPudoS9NJT6NopCMRgLJYFW7fA6PPXnyfGwm7dK+2M+Qd8EevLZBKAXnCVH2+FZm1QgBhBKgEwh6VCcxwMFioScpMk0/ErTumFlKQqNHn5XJtdJX+x2bm5mSYTXeO/V2zx5vv7Jqo2OdnkvXanVIia3bVHZazVa5UpI8lIaEZxyPp8YsxboAuFqjYp4AADvebUUxPgGAOG8kC6+QSt1VYMfCwoxSQZnQS/7aH9ju3p5YgzRspM2SdkmDziBwanrOsUGUIly0PomDyZhdW1vVYI/7wzXC3uSlQ3rDPouXJl6fDHGot+RhNMK3My4QELbd/sGRNTivSVLskpCYUu3hk48TUn4XrNIdwAryWxz/0nDQYgTKwPCuN11SYAhv1bCGhzDtGHIBanGeAHJxzzFCv3Hjms4urB0YNFSqRdUkyA/9vohYfKpbRhjE5zXczKRmVBdwvlBz8ayRRlcqTTHtMHceemCjxFQ7ICu7d+eW7e+9khcfErZ6s65BIe+ABj54VoZCAiC0fgLuLP7k44/t8OBAwCpesHPzs5adIZ0vaIf7Z/aDH3xsB8cX5vEHbXX9mq2urQp8xUsxkUvao6fb1qh3bGlx3Y6PTrT252ZzMgVnH4epwhptAxziG9is2I3NFbt397YYK9QQ+wen1uz2bHpmzjr9rnX7bYvHI7a0MCu2E8NmeoRymRTtoa2t37Cl5XVJe/mevGryVx3BhHQBU/zLGeVkik5yTu2kc1iqkbH1yXjQyX2X/AvWltFDeCX12339ynafb1unXjE/jBoP6ZPIYWEQw3TLKhWX1FTJ0Xo9gZ28ezxXmn32C+p7bCG8ASepDscSlkxn7c233rHt58/se9/9roYO2IIAHAJa4DcWx1y939EQlH1p8+aWjPOx6PABbEjCWVXzT21GHfL0yVMrF4qqE5FtUTsoGIIURcd/EmsLYHaS5E1dCMyHR14gGNP5GU/G3MApGrFOryM7DweWwUrHI8rxVAB7WOPcV2quCcAooFySva7OGq0J5IK1mgaJPDvAFt519k3eYYAdAQk95z02+RkQAqjrBT6O2Ub8PWoBPUtArrBLCOe5U/ZRwwJEJ2JJF/iE9NGPd5ZP7C384LgXzseLczKg4QdDCp1Og5ELKCI9eRwSNfGIpu7kTEchwO/JCB8lCKAWDNmOGwZIsofcEgKFBlMA8eO+xoMMkzrRsXHFbMMXLOjXgJ1/+LycdwKVYBQJIHVkEPk+SSWAb5zrl8VYh6E3ljK6rxl/dnnbOnBJao4xGWIC7rp6H1YW3mNdsaYE7nioNpztCgwp/SzujySSAw1cGc5DEEA2yydR7RyNye9NfVqXfohUc7yNebbjhExZtjhjfxnsj839E6mkGM+6xiBqFOptALKQBsY8r+nZWVkL4KUtDzGvT0SHFy9e6rzlhmAphEUJDHF83xhgcCb5zGsHO7vWadbsv/1H/6X91//ov1IfOGSf4PPSLiqd06UiTjAL7odjJrqkRLxinaTWpSJP/o5S1Vf/Ctz6hQa3KkfPRywEJiPjd/KLzUmxq2NjNt4emj8Vb2PTNnn2DCmAC/bP/tn/ZN/+9p/pQI7Eo/Zr3yAtakqyMAzJYVzwUseTKZlxf9HgVWp2dnziEsfKSPccW4fNWcXvaGQXVxcWicUslcup+ecwzaWTejnOTk60qfIZkGCwiM/Oz+V1RbPJBoi/FcUDaDjNKE3E0fEJPpIuISMQFCrsWD9NMc7CTKgi+C4wCWdDDVi71lYCD4chzBQKjVgiYgf7r8XEEigDTAPFdMj98lixUJJMDykfGy7sOOQryOJyU1lr99tWrJQEdrBBA9Bw+AC4obV2SHpYYJYmkJm0iiE2iEm6BbIj/qFgvXUD74eYpq23b9+2b3/722ruaBZu3rwpAJDDg5/FdBL5IoUfew1SR4A75JmiDRveAhxI+JZEbORxbC5FdgMk1Ukhc55ckl+ND06BFt6RpoxnyqLfAAAgAElEQVQUbEwnHEIf0UbofJCubH19Tc1tMoPEjOSdqg5XBzyMteRsShg8IkMB0EumnZ695w40mRnjDzUcS+r6XcdGYAsfJ54AmjHdoKgHJHSpJSGbJ9pazKKeW7cknfgAvCpiFHCfACEpKDR9MphDjr0HmIS0A8AQSr8MZAc93QOaAKScXDffC/NsJiQArgBmrDE2WqWlDEcCeqp4ncmJ26vni5RWvmMAjSS9YeiKGSlxuONNHSAZsASQ7/nz5zqY9R6srtj52amd50v26afbdnVV1XtHWk+rU7ONjWX7+i9/VeAOABVSWybEHGCueGvoAAdgunX7ht4B4r5Zu/wdDHgl+/WRtkLqlJMf4xPHtcGUcmkqLgWSP6cIg+XHNTvzT5dKidSUNQFoyD98HQAKjBAmXhjB8/XIMZA+CRgdjcTgRBoMmMHP5vuxX1FM8ZlYk/LGUTJNz0mMKLSIbW+3xczE3JWDmKJPUswOhU1Qk6Wzk7y8Z7afPrZMJmHvfuktJbqwl83NzwuwpEnn2fDz3L2I6bmytgE7OPA5WCmcd/Z2VWCwrpSYOKbpw9zoE4ecTsgwNujrWzG/Z9HAwD7/9ENbmJ/S+ju/uBCz5/4bbwpsyucLFg0nLBSMWrPWsOubq5IbIhEinbNR71koaLaymLKF2aRFwl6bQWJxcmEeb8Tyl7Cj2nZ+WbLlFa4JSWfIirCgtm6rSXq1syO2DL9PuimhHtwr9lP2LuLikctyHgCSU3jx3nJOVKslMXfwu+H9vnv/rpqLH37wkaj+ACUYZgOkAgoszC9IVoXZdK3ZstzMjOSEbNJNGLrDoZJP20h8Sw2r1fuWSE6pEWEPun17SwxA1h3v+cvdXbG85PHXaslwFcD+yfZTW1hatrIkNyUlAparNBFBSQ5hGmcw/y1e2MrKnN3eum7xRMh+8MO/EIBavkLuNrDFxTnJ0VttjMaTYp+enh5ZLB5xyU79oViArS7sExgZWaV5eoZeK6vga9jJOabaFVtaWLOtrTsa4rBv8Rmev3gqgBCQFD8w9hTK5fx51UYYzPvCkhAAapDmJ89Mb8COTk6tP/TYwuKMZdIRY4D+/Nlrq5RJFWvpe3GN7Few8OSzgpSdJlUg+LTt7O1I8sLQgT2WRh9jZORb2XROgNvVVV7nJR6T+KwdHZ7o/eTcgR3t8w8tlnDeeCvLa5LOkYaMLI2aAgCccwbpA1JUWLNYF6yurGj/n5+bU0Lp93/wA9Uj7P+AyjRVv/5rv6YzFslH4eTI7t5Ys/ffecNCPjf4ADy5LOTt7OLU7t67o71iAmrTHE3MqTlzYB/BenYpsUHb2z2QmTP+ijBo2Of29/YktSBFGJCx1cB7Dlm+M0rmXb95c1Pm+oDpnDs0bQqhGSdwsbcQEsOvEwYBew57MmAXDCpsF7pDrr1snz95KckZDQfvP6lfmO0DUEP6gilIbcSeA5DDs3cem86vCNlxrVmw+fkpJaESYsL+Nz+7oOaA9xaZI+8y66DZQH7GYMulpHHmw6SF7cx+yLtB7VWqVpXyxj5HsiFpiDQl9WrBfEgn4wmbnWLoaNaq1m06NyOQTL6MI68Vi2Ux/YMaSpDehZdl2NI52ItBLl62FHjK1RsMTPBOHNnFRUkg18xMzvwBj8zURz4n+Qaki8Go8PslvUZCzRmN/50MqzskRQNCdmUhgLwLz0F8jHLZtOo8AFve89n5rBhnL1/sWrsFa31G70S3W7dOtyJwtVFFPhS0tfVlu359XbIXJIIwapE+g3yJEQSDsNm02RmA2ht2enJk+3u7YpnGk9R3TTs+PVF4C0wTpJww/zmT4tG4mBbPnj61H/3wh/Jaur65aWvXVi09k7FWo2eFi5p9+vETe713au1e3zZv3LB33n1LaZyzMzkl0D1++tQ+/OCBBfwM/CoCP9IZatcpG/RbCGTd+zWk1gtIumnDjiViWB3U7fjoTGvwnS9/xdY3rsma4tmLbdU+AIPA4Kqte30B4yNM/1mzmSm7d+++hrlijBCw0ALAo3mmuXZNKM2+k0XBeHHSJaWQjkEI1qSABdgaGrbz8xqq+XgPd16+tMvTE0tHghbyjiwaRKrrvIEGA48Fggl5Zg3xv6vWtcdA5JnOZmUPgoybmlaqBcCrWsNm5pdtdX1TyXKAy7v7e/bkyWOrNara1/udvsKfkMGvryxKpsm9W15dtVtbdwSK8Tza/Y41O3UlwgIsurTghO293rdXL18pGXImN+WCPsRSI5CJ/sfEaqY+obYBIGCQTXl448ZNW17bVKgF7zRny/Ub17VfUxtO/J/ofVjvzpeW4axLg+Qfzjqe+SV2LOOhZDwVF0BH/SrZKIb3TdQhEBqcJxP7Pv9fP2ecTgj7npoMHz8K5J8Gt/j5sH74GfyLX5urX2H+OIUC6wamtwA0pIxIGGUcz/4acr5RY4YhQ0ixmLwjATL4PMnLC4nl2Dycz8n1Twad7O0/qc9cncb7BSCmNeUb+4HR19rQsbYCTq4sbycfnxXCBKAeqhMCXgCC3d+j5pS9hQaqeNDyLvTGMluv1EOqOyfJiOPwJu6/7qMHn9myWK0ATg5Ucn2g8wdDYRTV2seHyhnW07N6nHeaWF89WZhI+hmCdR0TY1KG+vh2tfisrp9CpizWlJQ5+Hk6ixjOTAI7ABXpJ/QsxrUrADTfZ8JUU3o70m0Sz7HdYc2Qdh+JaWjLHo+1CIMQZ+cCeN8XM5mBOvYFDOx5bng+s0eW8O7s1R3rsNu344ND67R7FvWb/Rf/8D+23/rtfzyWJUK6YY9ysuWfZm7x3/we1ympLyQawK0xYUegq0MYnbJm5c7PbKX1M3/hLzRa9HP24eonL53nlszXXOqAQgVEB57895jJhWGpfLdAv126GJtKPn9p/+Kf/779+Z9/R9IHpvW/8Rvf1CQZjxxi2WFCQPHkIKHoY8MWi6ZWV8PL95Khb9cZCQKMQWM8Ojn+wtC9A/iDXxbJJkG/TNzZvJngQNVmc8HHiEOBRoEEGppPpsmRSEg0V9gSeFUxBSQZh4/C1yhlSS/LSEUGTRVTPiYJpKT5mWrVm1Yu1fRy8XcYpWA6ip8FEw42PCRTNC8AT1xPtVTRBoSEAZQbzyw2FVFbE3E7vTi1dI4GgWQklwYpJFsphEwFw0Le2SBIKOHP9OKqWGjrsGZzmEgMSSZjA6cYisSikoPCGmIjdGw8nzY/7gOFBNcGuPXi5StJICg0ST5kM+ZgIlIaEJPNjEKUa2fz4Gfo0AvjCYD/T1ufj+aGg6vebmoiDnDBxkC6G+BWZEwd1rQEk/Vu24KRCRUa0Ir7ZjrMKWxgVbBJ6WB2Yy0BGjw47jcAhjYtJk34qoDIZ2CEuSRPDh42fiV0+PBhcpNSGl428RgSx1JJhwaNF14iMIF4HwBa+IEcBhQbgI18ToBNGiOeA2wWDoe5WdIszwX28JmRXrBWaUhhyHBQq5hTQieebSEV/fiJsZY48DnU+ZW/x+HM99ehwvRFUz8Sp8JqTCjgeOYTc3WeMfeeqRvTWAprrzdi+weX9uCzbcnaAGS6vYZFY3wf0g+RVGYFvMprASPNWtW6HIDhgNKkrm2uy8sMA1ZnSO4kPjwfgD4KW9JCkSpK4qNpU1jPi89MvDdrTcXVmK3Eoc09pLABtOUApygCQMaHh8Od6TYMzZWVlS/YQdCsJ55gTHC5z0wMeQ9Yc9xz5CKAGxQ+pWJBRQqFA3sWrDl+JkArBzL7wqRoYLoJdZqpL0XU82cv7OHnj9ToAxT8+q99Q0wFPj97I0w3vhd7Bp8NMJ61BnAmCbeo8Jix4i8D1T4oFhf/ymdMhUdfUknSiZFOJRNRG3QaFvJ2LBX1Wq2ct06rZrmZnA09ZmcXebtx86bYVY8ePrVEDF+2nhhFPt/IpjL4Z3nkQUdjhufM/GzEfuXr71kyHlG88qcPHlk0nrOhBez0vGTNTsdm5wGDPdoPedfk+ZZhcu1ktRR4sH9gP+XP8RrDZ4K9ienwUEUyoQ9K+fH69fP5THfvbWkqfHhyoH2UvePg4Ehso7nZRbF0ATVDMRg7MKESVq23bOTzWxDz1lbTJToGfDbquNShESl2gah5DElvTJIvmFib166JIQiIzV55dJq3K6K/kSL4vPKCYv1tP3tmiVRGXoZ4fyFBoWEHkGWfwzsReQtG6ul0TPHo/sDIDg53BLbUynUx82iy5+bwYKPwNCtXCpL9IgkDECE0A9BYE2gmwp2eCjnYW/jpMSioY1CMl1wkLq+KUrmotcW6JEBC7LsWaUnnTsIdCNvz54dKlTw4xlemoDUUlRQMST8ycrNmuycDbcAHQKnzsyurV1tiMiORhZ1CEU8KJ/sADerayoodnpw4yX8kaK1OXewvBkas16PDUzEzYNPwHjEZZu/l/SW+Hh8T/DJgPywsztnsbMaWVmZcmAbG8sm0mlsYfjRE3AM8GmneSsWafr94VdR5wntEbfArv/INSbwAwNgzGBTAHMVQnnOiWixYIuiz5dmsffXdNyyXjFkPDxqv1y4LF7Z3tKN9CVBUTAaaj3ZHU3FNduWjEpDEw7Fwora7u2+xBGm1GJZXxDo/Pjq0k5Mje+ON+5KjuH2Cr0cmY/Idu3lr08IRxwhlf5TqxcN77YyQYcKyBmkCZOqPT86g71id+H8m4jK+BuCq1Nv26efbtv1iR7I89kWaOYZz+HPyT6VS0hmdTCLfpljHBwu/qKB1WnWLRDlX+tq7WJcMGSQN8QD+EP/uUu9gPiFNPj49tnq9JdkTicCzc/Naw4B4r1++tlqlLuZ9q9sVKIPUGbAtlWJwF7GgD2mZO9tgHy3OL1k6GRd7izOwWsGvr6E6EE8tQANsDvCA6Q56Ai9JQmRNcA9I3IOdWm925KEJ23PQIzU4ZD6/R43S1NyM9heSweZyWQt6vVYtVrSPCfQL+wVGAs7KwBnZTqct78b1tSXzevpWuMrrDGNI5A8MbH4xazOzOSsUqnZ6zDkL64OkxrbV6pc2nZu1yzP8MoO2tbVusRiMhJEAcjy2AM6V7sBgpwYztyGWB0NJztYHDx7Y4vKSPLB4/2GWYdjMg1VYy/KqpMmw3XheF/lz+/73vqf9cX52zlY3VmxqYdp8npBVCk374EcPJCNHObW8tmy3b9+yleU5yVDP82e2vf3cnm6/tlRqzuoNBqtlxLuq0Teur1kqFdOwFXN52TCE/ZbLJSwZd5L9wlVJbFDkesgSxRAfouRwjC3CfBSmFApLct5u9+3mrbsyRCdhkFqLFEUGhww/GJJqT4BNHYTFhdcmwGNb94zPKSbcGHyQZY7SjJ0silq813eG4Fzb08fbdnl8ZNl4xLz9tkWDSHedKT0S6mqjay9f7yt4hHskENtMnmLUdwyZ/KGg3i9+fqvLGli1azduWSTB0GJknz96aH/+539mxeKlvM4GnYGGsKg1vvGNr1syGdMwjrN+fXPTtu7cc+9xrWLlCt6NLTFW8Nd16bQj1cMMC1NxUu5GFgLU6XcE5rjE0LAYxNSCnE8AhDBAebfmltckuSbhlPdm6/aWzS8uOAsXfM7Uy+Gdh98dLDlqSucTxe9PmDXsiQKZqOeDPrG/qDultGCA3etJ9YD9CpI5BiBK6ut0NFwAAAOMcFYujjnEzwNs0fdBhQHgBaMHKwTYUcOBGGoiTQBsKZnQscWo3+iD+AxXRce6phbh/aM35FzX+oP5NSJ10g16qcU4pBROQCK5j4RfV5sgXXUMaDyACVVioEOis/ODcizCiRUP/WxXSgHuDfskUnxSwrlv7BMkIktUokG0YwTRR02AFu75xCKEfoj1K6BxrCKgRuZcV4KswkoAEZvqMUQyItkPv62x+bl8xEi9lKWFaX/lGqjPkY1yD50axt1zLBHExOp1RaDgPjg5sgP5eA7cP/lfRhmcwxDEKiioodlEkshnmiR8c00axAt4ch61MB452xgcM9QHeINZTo3HOgTEha1crpb13OmHGSZi66FhPqnBkaj8YOnF8NAkuIZ3knf/s48f2Pf+4i80+P17v/nv2v/4e/+DrBr6CjJwA6QJQ/CnmVtfMOjGyiJkjPLdmnw9EmhhFx5LLN/+mTGrn/kLf87wn1/oyxW4JVGYo45ykLDh8+I69JYNzW2Kk/QgdhJnzobHw8iuLq/sX/3L/8W+853vylhyejZr/+Sf/Hcyx/zzP/u/ZcYIcECzxeGKzwIbFS86nh4cfDTtTOqLxdIX8eqwtWCjiP2C4epgqMk69HqumEkqDB6ieClO2ahhQIl+2XTAldhi8ZjlpjIqMvACOTg8UvHE4UjBzwEMC4ONgIaEDZ0mhWLk4vJCEfPLK0sqVGA6MaFjisjkGu8Z/gV4QibJ5wCMoklk8gl1VCwd86gpYNNhc/GHmPwsWqFcEDDHxksjjYE+zA823wmjjskGmws/h+aE5Dem6BTapM9xULITwSzgmZGAQsFBYU4TLaPLfl/FHZJHJBtsXtx/pGgAAVDkq1y3PyjvMaa3UEk5KKCnw/xCfhZPxqXL53tyYACicM/4lYJ7IvmqtQCIHBjFZs1mQuECiOISTYirxsuraZ0e5uhNeSJQ/NM0cL0CPfoDbZSAKTID1dTIJ0CP5grmlCNyj1xsuXwU8I+o6/6wBps1vHcwnyXh0K0v1gjXwOSLgocNFpBJcdyttlhINLysewASDOEF7JE05PNpE5a8kUPL77OF+VlH07ahWCgU0+j45ftDcALSwiCAQMiebj+1jfVrAoeQ28LmcSk2fO6BPJk40DgkoPtzMExlp6xUKArMpfmlMQGU4/p4pgANgFvOcws5CUX1jH32+KUVy23JvDiQXr5+Jho9DTmSyuWlJd1bgCuaOBKDlGRvQ0luv/rV92xqBnP3oQ2gJUP1puhhWjekeGCte7QeWHu8S1w3h6ykm/i24A3B5BzJ1xgAo+ACCHfyZL+lEqTguMmZ83lJjaeITsJAah7gJc0zawgwDPC5cOH8q/jc3E/FEPsD8jaTef14X4MhpgkYMudK2U5PTtS4wwThMJV8pVjUQY8BL5I8GhHSCSk2v/a1LxuWLbDJFIc93iN5pgBArEuBdoCkmIB7CRRw6xiQD/BRXxeJ6JkiO6Wgw4TZBRA4I9fpTNIC1rHK1Yl5Ri0rly4tFAmaN+izvcN9NcyXl0W7uizJx4jCSylTrbp99f33VNhvP922ZrMv0BozcBLRmBAj02PPQ14ciIRE86YAxxsGRipNFU8eKey9+3ft7v379vzFK/vkk89kPsyahUHk/PJgIDpGHnsIZqx4E+Ebc3x8ZJ12w7a2blkqk5H8iPcHKjtefzSfBG+8eL6rocAUbIlW01ZW15XmA8jeZogx7Nv8zJRNpZPmGw7s0ePHVm/BZJoyryds/kDMLq9Ktri4JKaZ5LW9ns6Jq2LVDk9O9czx1UtnM2Kl7R8cyt/k6PhcKWGU2YD2vAcUnFf5vBgokorNZu3dd+/b4vKM7ey80PM9PSbBMCjWSy6btKnprKS+yEo5M2qwIwGthoQhpHRfYLrAxMCQulRwiYUA3oFwRCw+fIMAqFi7gDecYZLsh8JKuX324rnWOKb/x8dFW1q7ZidnF7Z/eKLBAgAVDEDMqwHrMMbGTJbhSb3etl53KBCU4RLDD/ZGpHSwT5gCr62samBQrpN0G7Tr11YMRdnFxYmtr65oPQNGw6b59LMn2v9Ib8Nc+dGjJ9btjcbASFKDBTyoSN+amcFHxSP559TUrNbd3t6BY24Ysgj8GQO2vnZd7MDnz54LmJ5H/tTp2O7uruoETJ9hvwJEP3/+zO7cuWu7OzvWaTZsEe+kbMLef/e+zU9nXJEsH8eu0i5h5rE38XPYu2gm5Cc49pMBSAMUlQ8MvmeHx6oNSJFyseoxOz05Vvrg/Xt3td5VW4xo7mk4YRSX7NatTUskYZ046Q+fFUuBiX/S82cvlSgJiDI7N6PJNo1etVaRDw92AqKzeP1WqjXtx588tLN80bLTGPd7LBQJqbnk+vEK8wX9kuPCeNN+RFOFVK7bUCJkMADjgrRYDKWRdfdUl+Ry07oO9qXC1YXV6hU7OT2yWgsfNuS1sNSDdvPmluRqueyMXeSvbG9nX0bnvFvsFc4vpW6zM1kZi/sDQ4tFgmKwT1hasKM4u/DiI8EY6Wqthr9Rzy6vygLKeQczuZydXpxZo0W0vdwJlNAXCscEMjKIxM8J+wSaWpignLkeAYkM2TzmZ8A0NSU2OfYWsLcYaCLdZE9jaMe+RdIpSaCk6U7n0pJUUjPgW9lsle2qeGqrq0vyMStckfKdk8dqp1Ozcu3ScukZ8wyDFo8GLJeL2OIidRF+SzmLc2ZhjI0cn8EmSgRYfH7YJCOtZ/ZW2ExIWmGysidzvvaHPfeeRRMKWWIv4yziXPrwRx9YMODCYtaurdnq5qqFAjG7OC3Z//lH/9YurirOH+rOlt28dc1mpjgDzfKn5/bjDz6xs7OyJdNzVip3xEZC0JyZTltuLmsen7OJwLOWfWhuNiPzcphfnJ8MNZCL1upNnV3TU1PmGw3Fjt/b2xMbKRbHSyssxqF5/PI3xJuMcIy5ReoLagP2Q5f8LX+mLn6YpNNRS3S0vgE1qAucjxIhCk6GBWBBIytgpoOEEFDw1PJnBdXbEZ/PmqVLK50fWdA3NK8CT4ICQE/OC1autSyWyFhv4NFaZBgEy5d6a3pmVn5EqmNIkcXWJBK3lY1Ne/OddwTsY+r/rT/+liTEYib1TTXI8tKiff3rXxWLlyHEhIV3+9592aowBNK71aCvKWuwiu0FawF28Oz0tOXPzu389FTAfCzst8PDA3mfsXdLZiY1B4O8kJJFef/i6YwFwzHV8Xi0bt29axub13TvqIMSScBrJ+Vjz6NUcUE6sHgAIF14B3vTxPcVmSz3lXv+hS+pJI0tea6GSM4N4EHlEu/pCenFqP2psflc7DECxURQQMbWMwgJTlbnWK2qT8dp5IDOnAMKQhm69Y46AYsPAAn6MffckQIGVUfx/JwkmNCJ2Bf+bZOQAsBD1oSTx1F7hvUrzxdgTKFNdexDYCqGJE3kV85qgDjODcdQG6l3dH8OM4nrroupSu/JPWCIO/FvAiRgTxfAN/atdr2PqWekF8IuhR5IgGWhIPCMPVQ1fCQqj0D+W+w9zOjHoCsSSp4VoKSURTUsaLDNiau3ZD0B8NEX8r0ZRkNsECsSAFE+m3gqc4YAThLa4VQ3gO7OiL8nFjlnGnUIdbzCBHpdqU4mBvrcN2xOvIGghsacLbxL7v5PMATHjmPPJZQHBRa9XgyWeRNZKmSZcaDCEKN7bBMIKsEPEaP5kR3uH9gnP/6xjfpd+4/+g79tv/d7/1TgFkNeZ1IPm9Pdaz6f81Jz63/ye2JyKStvzNgas3UEbuE9ubT1M2NWP/MX/kKjRT9nH6559loSYbyNlEYlvy23YCb/mywcFpXM+bCmGSdjcPCcn17YH/z+H9p3vvOXaliJgf7mN7+hTW1nZ08NO5sHk/rTs7wo+wAI/GDH0kiM6ftoxmnergSigDbzchGvjGyR6TCbAWMCDvsNeTyExVKCLVAsFdVQoneX2frcgvwK2DQpdCi85ubn7NH2UysWq5LaMD3BV4JRDwaOkg/Clul0rFIuumjceMRubW3ZzPSUvXz5ysplzFid5xRTJ/wYANmYErJh8fPYsCnyNJmh8cbMPJ1Wc47MsjfoiQ1GY+rAQ7NGq2FLK8sqoAGo+D7cQxJieAYAfTPIOUolFdBIyFLI9DwukdClYZBKObS7d2/LTBfmHBsZzRJIPU0eTRM/j6/j0ETuB3CDEXF/CAuBht7RPtl4ONCRizBdhF0GiMDBAoJOI6e0Dz0TZKBQXEeKMOfg5RppVEi0lD6+3ZI8h2uhQWY9UXAChmQAu5CM5ab0q6NZMwV30wuAVg4gDlCujTh47gP3GukGACUgXH8E26kjwAS2FkAPBRxAI5+djZwJmZg1rZY2Xp4BoKKkZV6fvobfd1IPnw4Upkh8bg5uDog7t+/Y0uKCpoRnZ8eS+gBwAQhCvaWZB0Rj2k1zKLnleIrmKM8++crNLSwo5YQNlCkPRYgOt0hUhyIyW2Qh8Sim+CR3tb8wA0U6yGSE+8j643r5LJf5K6vU8cfwW88CYm6RAgRQUq2VxIqiUOE6MITkHVxfWbGQ32O1cknMGyQXsG9o5AF5UPZP1gSHEKxA3j28pAC7OEApLADb+NyuIfM5mZ5Mm2ErEvbgVXEKk2N+dt5JHBVqYSoSWUfaYZAe4SlTqUjSmcoSL9xUUYi5d1cAtotDdiw+ZF2mtRRl4ga7o1IVC4z1w3vO+014AWAZ4BgFGFJE3hHuNe8QFM9SqWZ7uxTvZYsnovb222/atZUVJbUyxwYoFlg3LkIlGxgMtDYBg3tIF0LOy4vrgbFKscGeAJDDe0rhgRyFe3N2cqr1n47HLB7yWf5k10YDis2eefwjgVpXJZ4ptG5SeSgInFS8UioIjCSxralCvaGGkCIB9oWHmHs/8jxXfAF4zC3G7I23tiwcC2gfevFix+pV0nvw82vKwBwD7P39Q7GjzHgmjBYHtrK0LF8ExxIkOYqEn6jtvHqp9wxAp9mqifmJP4/Hj7ygKSnjzutX2iMLF0UVUhT80XRUnjKShF4VbG5h0Vo9YquPbXFh2iIBv4X9Xsle6s2etZpIaYLm90fFAnn73XfESnTyV1iZHU3giW/nHFtagSkxrzX5ePu5jbw+u7hE5ueMZGFXsa8C8PIueDXdG9jW1jW7tXXNovGgPX322BlLm1dNC3LBy8tzu313y1aWF+zgYE/gMgAla2D7yWOtfZpYGl3YozQaFKScIfgKpXJZAfJnxwcKAuHdAbSnYaAATHBmniPrvxQwTYBUv4/5d8tiybSls1MKXMifnVil5Hwi+VkEX8CAIcGSw5rinAU08Z1D8sD13966oep7MkYCbdsAACAASURBVJFdXlsV+ybMFL9TtZ2dZ/ILAtBnkn3n7huWvyoJVCdEgT0OtkaxhIwdGVlDDDavj8bAY+urazJZZph0dVVSk8zz1rUgRUultP/QQCyvADTDmAvqnZWUg7TDZFoekRTFgC/7hwd27dqmpIIeJNCJqE0lo/blt+/a4mxWa5T9mDODfU4MMck9SIOimXENn0IRut2xB2NDrAWAlKsCaXJNm5qe1V4NSI0R+/b2E1tfW7X5pUXd42KxYvEIsnFSjs9sbXVJwwC+rxsQiiimIdjFRdH+8rs/kCxsYWnJ3n//ywJCSbBlYNVrtbT34i/a7vTt4OTcHj5+LtlwKJpUghrMSGSirA/JqTs0qI55xl4J8AXzs9utWb9ft9WVOQt4kIHBrrkUcAuwwJonuMd5lJCKSAgHhtZRDdqoOZZXVlSblYpVPat207Hc8UZj/xVLu92Vryh7XBrmFopC/8impzNqugFxYNiTpAmgzrMkiRNftoCfQSaNHImAFTcwi0Zlg0BYQqPdk+S2XAGoc4AK/jyce27Ahi8lScqm+4+hfKtW1bmFeT17wMrKmj4LexS1DLJ2PLjU6DaqYv4ja8XHE3P5zc1rVixdWqF4rj15NGTIA7MlLu+opeV5uypeWPGyYr32UIytdCpom9eWDLUcAwsPkngx8KgZo5aMsR84DzaaU9I+OQ/YawAk2eu4RryawjEkrkjwTB6OMIipM46ODu3zzx9qf0deu7iyZBvXN82GPitelO27f/kj+Q7CPvra179md+7ctEAA5vDIqldl++zjh/b02Z7FEzMWieXsslixfOHSbty5afF0TCwuPMz6bVKCj21tdcF8XhLWsJlgKOUkh1QKJL5lMM4uFwWkc943NLyKW6PVlp8jexIADEPSm7fu2Pr1mxpe8U4APACcuhQ+5Otu+inTeAZq45oU2ZNsPbzOWBzAGIBHAz+fR3Xexx8/sFazazNTs1a5vLBaIW/WbVgmFrRmnbqQxOKINWBZmV8JpKfnBe01pKQDznJmscfC4tWgE8sS6tZYzDZv3RQLi3X84Qcf2qPPH6nOhV3XrOFF67WlxXn79V//hr399n0pMag/OKdTgJNYWFTKdnZ+pvTgh4+ejBlCeAZXXTIgTPxAQD2Kp9+yhWnHhme/iYYdUF6uVsZ+WBGBKSSMDsxv80vLYoJOzc4okAEZrEuehgHN3uKALL4f9ZbStzsA6g485JnqvqKCoS7v0js4b0XWptRbMLOwBWjCsglJiolPG/+fz8/ncPurYxDxPSeG3WLAMyXlxBxb2XBWAdzxLBkqdPs8U3wSXWiArGq8LlWTJHkG8wI2xw5s1GXseQxkALkB5tQXScrn9l3n1euIGIBD0RjeiQBWpAM67yj+pebkXOSapSiSb1bfyflgisOu6vTEOg74nE8cP5c/F2udQTWgnLpnx05jqOIktfR0gO542CG3JeE9YL4AIWSuP3Ae1iP1Vlwbcm6um7pQg86AU7YoXEsML+elxj3i/hMCwlCU78Ugnf1dKZXUMwGfzhLqIfYegDPJF8Wy4nmiQAFkZZhMkibMedZWS/UiwCpANuuFWpXbyfWyTjjj8WJutUmKTapuoS7iZ/O5eefo7alZAA153qwrngv9DNYHgF54b2OGT78G64waI8GArVyxwlXBdl6+tr2dHYsFvfYP/v5v2u/8zm9ZPI10H88xn8DlCbjF/Z9gFCLecPiOPciUnSzSjlAu/b6wDZhbi7d+ZszqZ/7CnzP85xf6chv5nbEvvGNrOTaWo3fK4A+pIiaFmIhzMOE0qPAJUFNHu8dg8V/+wf9s3/rjP1Ek9cLirH35K2/r5aHRg7nFX8JnhXhdzFh5AYhI92AqV2tocoyhN5sEDaZooAMXpwq9kpcVHxym8PnzU0sz6SA5hxQcP4ehk0mwScP4YoHHxLDqaIPPZFKiSAKcUDAzbT45PpdfCZvrVbFg8WRa8o/rGxvy3aJpwLybWFqmU6Ggi8Cm8ZXPhVJNkJsxdSvrsF9fXVdhjlk8zSqxxYANFNZiU6WSdn5xbqF4WBIqGn6ac5ocgSfxmFgIFNBM+TG9h9mWiCVs+9lTu3H9urxuAAkAd9w0I6rJOUk5FAYcbqTJyHMoHNZhRRPHRgZLg0k2co3l5WVRpdm9YNORUMnhCdOCTQqWEIcNawDTVopxiknYT2zibF4Uazxn5ycQVfE98ciioeTeAxxomj1OaOFwYWrmvJcIMuCg9X7xNUoLGftise643gn1F5aFA13dZGMysWGyT+rR7PycZAvIHTkwMCykUIARQfOIF5Y8mgJ+3ReuBUBICV/NpmWzUwJaMONn4sq0x8ndChYMAu5Co0Z3b3bj+g3RcjFXJV6bNcbmysHZqDdtZnpWkrSDo2NNpPlcFIIyjR1PGJDd8Nn5+bp3I5rEpoqqxaVFBxKOD9FKoWQz0zMyv2Vj55Bypp+ONUSMMvcLCWypXLePHjy2heVrVq630cHZrTt3VDBAI2Yix6HCWsqfnlrA57W15SU1CYNOy9bXlu3a+oo8k/DlkOFtMDw28OzY69evxZAihRIfOzFmKIaQ/eEjNRooxGCSCqiJ1Ng/DtP1H/3wR5pcr6+t6XBk50Fii4E1BsZMNvn/HLon+OMhOU4RO076ql8JcciRuW4KRdYhklAVb36/GmHex9PjE61hwDsmh3wddHEO/IlfGzJjF/HspngU3scnF/bZZ5+pYIVxefv2TVteXNT3Yd+SfwHvR8AnYGZS4ACoQgMHkJbEud/Xu4r8Ts3L0AFxpK8K1PZ5JLuCEZRJZWwZsHTQtWTUb5XShb18vS2wFi0FMgSXGOT89QjV4LPl86faCwGZKBBYFxghw+p4/XpPU/BEIqukJ0A4r7dvPm9XjKTBqGMD69nz58fWbppNTyEL9djhUcECIY8+H4B3qwU7ISZJCpKaSXz1hMFHfYq5MNe2srpszW7TqvWmBUNJq1Y7dnx27sAhr8fWVpZUnHiGHjs+ObVULm2xSMRevXitAhN2Knv/+cWZpTMxJUWlExQ+1S/ArVYTXw2TcfCbb7/tpAkCeF3EPXKSp89f6N1aXFoQ8wfD7oePt60HNcwb0K80pawbGE29ZlsMqEa1JnBraWnWUumozS1O2Xn+RB4t6WTaTs9OxFC6vMrbWf7Url+/JuYm7Bmm8KRa4Ul148ammKVIUpDmgw2Shvb61Y4dn59ZMpuxq1LJihfn9tb9N+zdd97R4IJE0pnZOXvw2eeSg2/e2JIXYrHA5L9vL3f2rTcym5qd04DgcG9PHpEMTwQYL7BvJOzhwydqniUdQeoXi42j0EmSzbp9q1IRawiQNxx1cetvvXnP5udyVi7l7ezsSM0++xTPfXZuUQwGGnBkBvikAYYCOFHcf/r5jzXsWVlelr8YLBwAOq4fCRpsIKT7kn2wtwZDGszwzPG0o5M52j8ayxl9YrgBylAv3L//hn36+QNNlWUQTqpkImph78B+5atfsmyapgxmJcypoV3il5h0qcywMnk+/D3H6nbSKPZOzl0aMVikV4Wy2OUwnBjKUdCTFvnws8/lsbm4uqwhGOB1NBRV6EyxcCHPvOXleQfKk8o0gPWAYXzZHjzctle7h9btmRJWSaqbmSKtL2fTUylLx6N259YNfV/YY1elqn33+z+2Rqtvc4urajqoC0L4GzaaOg9ogMWKjUY0eFlamrMArBUvlgsVe+uNLYuHvNaoV/V1NA3IipstvHowsR/qjEynYbO3LJFKyUidRgSWJbYRNHeekdcW5hbNRi6Vi7ODwJ1IEMYglgQMF0lTRFY+EEMeySrMVEC0YqGiQQZ+Y8jTejBNBbQSMBPTn718vWuBSMI8vpAVy03zBePyeUKiDJCHXC4WDVmxcCkGx8LyksAWyaP6fQsHvNasVcQspmCEVQdzCPkzNRB+RAwGRx4Moc2ymZQtzc9Z0O+159tPNRCdX5yTdybDU/YyhrF4SwKqAhbff/MNnbEknV5dEOhSsJnppMWiASuXrsTOZIiVzGX0nJB0ry4vqb6lfmGP4d3mHw0AOWOOj8QYhanJhck8HJa+j1QxGtWRruHjTz4SSOd8QhftjTfftUgoaieHp/b5p4+cGmLUt/e+8q6trC9LbsxzPdo5sI9/9Jl9/vCFzcyu2tLyhj178cqqrYZ99Zfft0QmYQ+fPNT79Obde/bgkx/Tptvi0pwYwLBpYNshUeXckfn7cGDxgF97ValclgcX4RhKeB6bzmuwMhzZ0uqGXb91W3sYHnaAD4Cdzr+IQRn1An6YZo12a2wMDePIMXo4lANjHymATWo1hRCZRx5nhDXhBxcgYOnyzDy9pi3OZCRvOj87kUx7bmnFvMGonReqdnKGBLqqGozmBQk0vkAMMgFEs1M583Le2cDuvHHfbt3e0oDlk48+sSefP3HPb+ixbsd5gM3PTYu5hZ8aZwOgCOxyhTE1mqrjLq6o8cO2w6CsBui8ps9XuLyQhC/g9dje7o6uPRGGsYOVNgwzasqqZJ/4n5I4jJchtXWj3bfl1Q1bWl61VCZrLQzVqXvkAch77XxJnV+iY1FJ9jYcqs6csLP05z03xGXYi++rMxqH9e7M3+kl8PoF2EExAxBDAA4AiCNAkLLdcABnw7Hz6R2/kJ6GwlrzPD/k7s7OgUTIsZ/zWOom7y2PSxfkvML2g30akIVeA/sHsAne+UiYoakDRtlrnYKCOhxrGmd2D8NL/l6jntipTubqkvJkI4EJOuzwwcQKZGDpLEQB6nTnqYW/GtgSHlB8LcAqpArne/UTI3P5MbfdGcIeAXhHb0N9SQ8txQm2GRFAfYDUnqUTKQFG7KkMXaml1fOMDfwBHamVHAuMvpN90ymR2F8ZSHBWw5rnXrM/8Ln4OZBUJAf00lNF1L/x3xrQK1TJZK9Bz8Z+z2flPIaRxflMzURKcDCMWX/nCzN+/p5k9B6/JIz0n1yEq7tdOiaBMZKZwvScJMpLLtmXvRDp246F5lIir13Dt8/5bTLwYd9A/bW/u2effvSR+YYj+8//03/ffvef/rZUAEzdFRQ3BhV/mrnlJKY/8djSfwOE/X8M57UHD4eWXvkrWeIvNLhVPn02Ev0Xqjt6X7aMcVym9O4wTMYoKYeuWFsAWy4TQi8Ojdnv//M/sD/54z+V9hZw6+//J7+pBbTzelfyPBY8m0SIFCyPR6aiMgHU5BYPIrcJqjnBDLpWczTSkF+bBmALk1+GAcgFieJdwmzag9loXgWJrhajuGzaUqmsNjmaUV5WCjmKF6Ki4wnALZO0B9o4AAHfgIKJqQFIRB1z8x7UaLMUTXocT4GygLdiqWbDgVfUY8AtGjpkiXxeAAMaTLjLFDb8fPyB2KwpUDmgmMDio1NFjoKxarWh71Msl2xmdkZMCl5gmiIa9VCQwqisjQWku1gsCBSDTcUmcXJ6Jl0/kgb00EpM6TJd4rB1/k8wpdj0mP5w3ymo2KQBYTBcZUJUheHlD+rPzvIOPKB4BnggGhj6P00o8dXoqxMJjNaJhHUbuJr2Hv5jIRleSns+9qziwJ0k3k3YTxR9bmpDMQPV15kxct2SLEpO4VJtnC9WzEDiYX45maPz3KIQwCdk/+BAMhRAldPzExeR2ye1KKFJP40moBqyP6WAdpnmBAVo8uwAGxQ7jLEv08qfom5TrEPhdQcjXjrOoJvDHmYQ8kq6V1gGMhIfjmPmAX3GtGEKc54X/gGAZXx/JITI9rg21giAGtMeWIgk8vEsi+WyJj/TGUy7HaNOscrNhhhfHPIwbQAKuU9IgPKXZXv6cteGnpBFU1nrwKaLRe3g8EBMK4pKDkreJ6bYZAruvX5p1ULB1pYXbOv6hq2uLVokjCyECTqTO6aTVbGoWNfIanl+AEN61lC3G7D40AO7+8s7zPODfs/nomBgPzg7ORPoQ8IVagCKZtaFIupd9Iumt7DuAMhFuUdCVq/bzNSUpMOAWoy6lfQWjQi4wy+PlMeJYbs84MbGz8hUeZ9gF1FYUISqyPK6VDreD/aiaq1hH374ib169VqfC8YRUhVMwVmfAOgy2QRQkddbSN+XwoLr5tdOs637SxGoieu4+HAsTa+ATKVNeoYqqGkCz07OtV5HvbbNZJPmGXXs8fZndlm6EHAAGEgRxD3jXaS4RnbUqNfkO4NZtqS8FGNtfKbmLZIIWatdN1+AoI0LgQncv6uLcwv6/TY7n7NC9dKGQzyIAra6cl3sjtPzM4vEIlapV5TsxfsMYLj7elfvE2cE7DHRu+Mxec7BLiAqu1qvWqVdsw7+Uul5azZGdnp2oUaVohSz4kgA8+KkhiPRREzx6IV8Rd5gm5ubAvOOTg/M4xvaMo27n3vWttW1a/b06Y6SzMxCSr1dWVtXCht7AwVapQqjDHDsQlJ0mZwjAWh31Nz1h17z+sPadZiE0jivLa9o7fWaLQE+fi9NadJm5rP2xlu37cn2Q/nfwLqA6QWbLxoP2/7BnlXKJbEEGV5M53ICVIaDtmUySG3NXr16ZeFgxHKZnC0twniDKdRTI/zsxUtrVxv6e8vLS1qbT58+VVOHVNwfCtvM7LwCT5ArnR7n7dOHj+2iWFaRyfUguaXJh22MRwgDnEwOKeWB85hsMjyKjBsSU0G7uDivPRdmLUMY9hdM3AGS+SzJJJIrUuGG1u13BAIiReR95/q4v5zHs7MLY1afV41EPBm2ZBrWSsKePHqhAAaYDDT/RJAzSCE5kfcAnzSGPux7eFFyTl1b3xQQSJOCRGtxcVneHQ8fPVY66UeffqRAh/e+9J7tvHhp6VjIvP2W/epfe9+WFwCZ+64+GQ4lWeY8Z28FpOb5cd7yZ6xbwG4aXDxlGP4AupxfXInxls7kJAll7XA/nj59IlnJ8saq9oxapWFhf1CJvDAnSXvaWMcM35lhw2pr1rv29PmOffLZtnWGPvMGImp2abz9frzLYjY3nVHS41ffe0cAPmdzvdW1h49fWP6yYqmpWZfMmE3rHgLw4q9D83N6eixgptdryT8qFsWHExP5tL1x/5aF1RwNBEwit8ykpwXe8f0Y8iDR5s9Pzk6VuAY7DKnjydmxnefzapqG/ZHNTi8IrINVnMkAcFPbYCLftEqJ9ZNQKIU/OLJGqyKbARrUkD9tQX9YbD01ruGw5c8vdAYCMtJoszdfFSp2UWrozKo2EM0FrdHGmwfMxytG3MLclB0f70vGt7yyatmZWXm01UpF67db5h0N5BMFUxBGFwxUn9dZGLB+46mIxZMAgWUB2LBS2EdD/qD8nsIR55WG9JFzFKk95/lVgWTPvs3NLykUgUYblqTPN7R3375nx4d7drB/IOmij8EIf41whjBer+xvdZubnbPrm6z1sBjTnL34ZhYuL215eVHse+RbnPXOo8j5CHEeAiB97/vfHw/XAmJDvXHvPQsHwnZ6dGrf/e73VSvjmfSl979ky6sLls4QTpKxJ589tR9890PbPziz3NSiLSys2MnZuTXadXvr7fs2tzhrF1eX2iMw/ieEpt4o2fr6kk1PZ8V8Jx1ciXJ+n762Bmt/PNDRsFvSbo/t7O2rvt+6c9fm5mE3jsSObXbYN25ZdpqwGZdwR3Pvege6C56Tk9jCTnXACLVYwIEE8pECCHEJ4awHmXx4/XpPqbUG7ZYdvXpuJ3uvLMh7oMAAN4BUsMPIZ8Va167KBDQFbHZ6fuw/FBIwCKMMoAiAl/Ou1W/Z9VubOpcATh588sAePXhkrXpb3nP1uhu+Ly3O2V//679k9+7dcbI9hp8+ErljAg5gGpeqNe2F7CsoIvBWFCDTqFvx8tKKV5f671TMZ75+W/U4TCKAmot8XkxDf9BrqSypiCGxD8ORlM3OLyvoIJpMi2kOsMiAGuYV98xJ27wKWuJeAuzAOpMXl1IShxqKAzRIidBFWuaYNwwsGIxNQAAAHYZo7WbdRihO8CAmmbTZ1OABJpjzRQO8h5Dwk1RM5/XlU50k1qcYp87jiq9zabKYyjtjdPYk+eOO06wnVg4MrJxscCDbCpQ4Dqzi+7o+gXuGCTmfl2eKAgimFEiIBqjyix6NQwsAjJzJOvs+v59Kx/W19B0CTWA9B/AAc2oKakQYbPQB1GLqOMUccwmRDD35ZyLhw4qHlFnAOIVeDRywR2/AvkQNjRwYFphAKrw+JcXEMN6pFyAHcC6yd7AncC1Ibhk4iYRiXtUMvHv0TSRsYtzPmY9yhr8nHzK/X2QF9h1Y09xn2OSw0J1qj4GMOW/HHsmo0wLnBG6hMBI7ysn5gqGoxRJZ9QIAgfixAW6JRTxWvcDM4v7xPWF7UZPxQsqvS97eTgXCWUzvxdqA8U//D+EE3+rvfecvbNht2t/7D/+u/e7v/pZkiWoOMFISF8c9twkTa9IbaW8ZyxSlTWFtjplcEzCHr02v/JUs8Rca3CqdPpcbN82gPJ6gQlJZartxG42L0ISqjNnnSGyDn9Ya06j+b//rv7b//d/8kRUpvmay9u988xtCqWm0OJTYxHgBO72+gC2o9mx80XBUDS+NsDxoZmZ0qMtzqeV08Lz0yXTGbZ5sIEPM3iNWLRctjLmAzG0piJ2MAKkQRR8UyImmn80A/w6mDEzsoZxTrHA4UuA7oIrkpLoaQGeUyOQ4qH8pdij4YT/gG3F0dGaZDIwV0P+eEt64fsA+2CTJOObKvNwOwGPTwZRcZq0Lc1YsF3WQajpAQysjdJpyF49M0a0oXZ/fDvYPbXV1TfIuUvRgGdCoi/4aCGqjpSGHnowX0PHxiaWTTO/SevkphgXeSMJg8tUAzBMYB+jY6UoHH5BH0k/ie9kAkY5w+GpiF4uMJaCXArcAKtnQBEp1MZ/lgITaO1ChwvNiTTk/K2e4z89k+sahxHVAycdQkWKANaV7SMMMU4MkKRU8Hm3yACyFcklSw4m3iZNlmEA/mC2AedMzUzrUUomUk0W2XBILxTQHONcLuCTDRSXHDHVfJxJHLk6+Ih4kdY5VwFrOZNN288aNsRk4lPipMVh2brNz02IdZXNpgRow7sSyYWLSgMESUgPOM4zFYBG5yRHJL1q3MOHkzcFG7yZmAIJIAXgn8LcYdPs2N0d6oMcODw+dPIoJRCZl6XRKRSr3kMQm4sEfPXlp5UbH5pZW7cXerpqXvb1dFYii9XLjBn1NspOxqPTtX3vvS7YwN21T2ZQN+m0d6IEgssyqDuDXr3cEoN25c0frm6IBMJPnxjSI6+adbfe6TjYaosjP2Q++/307PDgaA2ouTQ7vGBt2bWF2SvdOMcp4HXhdtC+0a75uYhavwml8mAG4yyBTCYhDsRkAnYiiB8h1Uta2voZroJHHG0ApX/G4fJZgePLu8F6wrwCeOulD0D7+9DO964DRYq2FA9qXWIcA/IAirEf+nH8WJS11QAKyBxg+FA8T/zg+A88b4ASpIwe4/O8aNflf8TMBb0iJmZ3KKa0PAF/smkbVZubmxEQ5OTy0xYVZMTVi0aAl4i7t7fHjxzLpZN2NoLA3RzY1k7PpuZR5/X0LRpAuX2pXh3WBV9fG6oYYC9svn8rvoV4jsIJEnrjdun1Lzc+PP/7QrgqXsPOdEasyNzxWvGpbNhtTghfsRSQLfH/6EGRQ3ljYChUYkfM2GGB+W1JBGokGbChpQ8MyKcIYRmJjnJ+cWa/VtbmZWa2RYulKvlFEqSdTMRW0ovKPCLegaRxYIBgRw2RmbkFFEya+UVg6ZSfNpqlmbVLsE6IBu2D/4MiG5pdMl0k6xWkiGrLF+QXt++enZwLy52enLJ2O29adTXv/l75kf/rtP7Fnz7ZdiMFoYG+986Y8OPb2dyWjrXCmebySvF6/tml7ey+t0cBQ2TEy5cHX69vbb74jmRHF+vLamjXwJml2LJ1MiTWIvxb7PnLjNO/rwZGbdHYAF2f0DPDbOj2/tO5gJO9FwKEcAQ/FopgfHN8bmzdUTCJzODs7HYdRAK4DFMNuIsW24byehgMBX3fv3LVataG9EO8RpD2VWkmSLGRdvK5I+hiuUB8IpOv0LZ2Z1j5Uq5dsbWPZkqmwkpOKVxWZ0ANSNFqOuXXz1pZlUmn5+3Emcm5wxgAOI0e4efOWhjnIXaan5rRn7O4eKukMqdlF8cqxSABbM2lLxUI2nYnbX3v/XTFpkOHBSlX9AGOVdDhkz/hjdrsCgpVWS5BKDCah11qdpgM5E0lNjZFZ8vNJ1uWdZ48jORXD/6WNFRec4PFZr92zOEEwGL3bwDY318RkYg/DX7R4WbNHT57b0dmV9SxktVbPDo+PVVAN+y2byoYtm4rYe2/dsbfub+lMg9HZH3jt9Kxgn3z21ILhuIVJqcxl7OT8xFodPFWQBzYkUSfJ1e/HvwS/G6SB+A2ZJWJhDUN45xiKHR4e2XDktXYLpmJCXkOAN7yHmFKzfwMEM0JABk4tRHPGUC3gC8nMndppZXXePB72br9d5QvOnyWOr92MmZcGu23NTkOMaRtEzTMEhKiJec9Q6fzsXE0WezYepQtzc5ZI5+zorKzzqt0B7ghbKJrQu4zfz3n+WL5GeETu7u6pcY1nMhpMIpWPBoPWalQllQOAJw0bhcDOyyPt75gvZ6dTAqTb7bpY1oBrfq/XoqGIfobHS1hK26ZyeHBi/j9rc/PTSshj0NTv05D59D7DhqtVS7Z1c9P8+PPJ1HpoTYD6ZEp+gXuHe7a8PG3ra4uqTZDvc15ylgzlzQkLw6OBBGcaAw4Gr+02ib0BJcmyhq+KRfvRBx/o3nOWfeUrv2wLi+tguFYtV+1HP/xAsl/q8ne//K5dv7GhIAmUBs+fvLLPHzzVeoa5y7phDTGIu//GXbv3xt2xtBxJEYNZGMkdm53NidlJQ8y1wCxhuAGLCGAwOGac4BUKMxN2+eHRiQvDmJqWpJcU14PDY7ssFG3r9l1ZL2B9AaOWelMpxeMhFnJpncG9rpiFeAzBBILJiDyL2h4QoQAAIABJREFU2kisuUpFbDJqdQBamnb1J4O+He+9thePHlhg2LewHwaQX6w3DSpHfjs8K1il0dP7FIrElDqItJrvwdmRybo9DGPNkW9oiUzcegPnRfbhBx/ZJz/+xKolUmmxInHqkqWlefvVX/m6bV6DjdWzZCruWPhp7BNadnR8qnAPwhfwe+Sab93a0v6LxyJ55C+eb1u31bTpdMz2nm/b5YWrD9lfeF8AD2YB7T0Dgcb0NqsbN2V6n5ueMT/rl+CHLuE2Lm3C9Tw9AfMwX5GhV3kfkZb+v3yq2De8YlxRFwNiAKTAvOO9oUbVP8gAGeq1MT4PjANsUEfgbdySGoQBM2cZNTN1FAxi1g91o5JZE844nxpNvrjU9XiljUEiarK+JHrOkkNgEpYeBNoEGaA7YAR2GQMEVBLca+3fY+YW64TPyXXz32K5EiQ2Hr6zx9ODOEsVvBFhNTmDfd55LDsY9DrjewgXEdU6sMB0XTYSM08A4ViRwzVMmPgTySPng1NWNOVhSd/A10t+h7cA3zMccdL78aCF2kYyUQYHSi923o0MVsR0A0TrOt8t/oyfC3EAH2h6Ez4zvRA1KO8M7xLDEkn3hiMNiQUoAuIlYdM738mJjQm1EQ3BJPiKfZR1U6kSGgXzzIH+rl4Omccb0rMAt6RPhrWIDQuSwYvLgkBPPnOn3ZetCiA9QBNAOetbSpMQShCYeg706/Ta2l+pRavlsj179MgG7br93b/9t+x3fucf28zcDL4tDtz+KeaWQEZJnB0jS+DpWHrIz3RSVn2Rvm4CaubW7/7MasOf+Qt/odGin7MPVz7fGTHFUlMpyp9bNY7FhaxgkgpB8gW6ZgALjAHpclg4JOHlZSj/f/3xn2rqevf2dfs7/97ftKfbz0QnjYTjQt057KDnsknJK6ZStfn5ZZfeMY5AXVleFA0XVLreZNICi4aEBhhEpsKIw5EpO8UB9EkWMug4ngRIjjhkWs26WFCtTltpU4AeJIygBadoZYNhis6LgvYbuQ4FBM0rwDJMEIo9KO0Ukvx/XtblpRX5EJyfXYiVxoQW8IEChg0Do+psNi1TXg4xZF+wsti8mH6vrKxqo6aAVEJTJOb8aHJZ+acgu+LvwYLh57eRb7Khef1qpNmg3QYXECOIDQLwhP9P7CkNOc0QHmViGsEyGnsW8DM5eHh+sMKYrgksIKWPzY10Jxl5UiSja8YXyi+2Focx1wVrSSAKU04ONLTxJKHFogLBOIyZGETjSTeJHscEs5lTZDMtAqziWUwSB9ncJhMVxSILzXeTCAduOSkgGz9FINMUUddh6VFM0rD1e5oKISFjbUIzl5EgvifIMVNJBxpGKWZr7pCiYcfnZeyLxJqfJHtwX91ByyHZUKG5vr6qA4Sig+YT0ETRyMGAAEfMX/lsrFn5tSC5HJHw5KJ8+VwAuxwUPAfWPwUeJt2AVoB+/KyJ0TJrkZ8rRhKFHsxJFS9dsQiY2EpqKgPIhDw8REEPx+3orGCv946sPfDa9Vt37Jhr8wztcG/XPDyXXs9u3bpl8VjIIgDEo758Y+ZmczZDAuRYEjw5HAA/S4Ur23n92q5fv26ZXFZFCmtiMiXBj4pJEesTiSyFME07UqzPP38kqjKFAiBepVi0q4u8ZRIRW5ybUrPJO95qNHXIykzT57XT0xPnZURBzaEv+SUsT4+KdVcQt5y/w7iIASxh3WliSLoKrFSakG7PmdEP+hYg4UYNBt4rQT0LCgRABKTHl8WCHR0fa72xngHPkIyyljpdpnbIkwFcmTD3ZLBL88wEivfb43HsFIAa2AAC/bxMJyng2prgs2ZYAEg4JbWSV+BQ8rLLfH6cmFVXYMfc/ILkT6fH+xYK+ywRA7RxHmXIuro95I5xq1bxwGtayDu0qSl8NvAbDChBCx86/BrYZzB2X1pekER2b/9E3yMSjo1ldOfyVMjl0pJrs25hWQLwsw5t5LNmHa+tuFhCM9OwXI5td+e1CjaA9qE/ZNXm0KZmVswfiColbW190TLpiB0e7alxwVOHZ0B6Z4fEHACfhRXrtjpiZfDOUAzDxAUYphG8zDuvNCbY8qEaDGxt/Zoi3Elg0xCEtmHkGYNbSAlTYibJu+34xKJ4PNrIzi4uNKiZzc1YPBKx5JjhCbiVy6YtmcLnxGdvvnNXBuwk5vG+wQDGO5EGGAkcABrr6OjoxI6Oji3L0KPbskazKuYrXk28n3iU0FQDEJ+fXdra6jWt2dOzQ8n2aEAvrko2GA11ZuDhhxk7X+sxmG5pTehLZTypSKHzah/ClJzJO0C+i1mPqeFAHsXXAawBNjAlJYEScA4wZjjsKvVxYX5aCYfsbdvPXpnX5xqAYNBnO69fWjiIR5ZPTW4kltJez/AIRgqyYZiVFMFI5dY2Fi2ewN9y1l6/2rOdnSPz+CLW63slM4PZ6s7qsGRmyPoo2tnT8NJxkoicmEWLC8vWafZt59WB5c8L9uabb4tFwzoEpE+nYra5sWxX+RN7/7037a17t8znQXJLA923fJ4UZo8tMBBQ2pMDFdhX+XmAEkiXGLJgekugyfHhsYA0roGziHOdvQVQhYHU4sqi5BWJWNL6nZ6AnWYDn5Bze+vte+P6CDZly/ZendjHn3xup/mi9T1BS2RmrKX9nKFXwzJJvy3MJuz29Q2lt8FqpBGh/ykU6/aXf/mh+YIxRaD7gl4rVksy8qV+Ojk6lC/i/PyUBQNM3dsWjpKIm3DNbadr5cuCGmvkQCODGZu0hYUlSW1gy+Qv8mo8Wb/UXDSNLVjzMjZ3zGyGQDKGHgMSsJR5/gC6SKs0WOB8GuADiYG0830BZB92zZKJjAZp3kBIwyc8Wdn/8U3MJFM6+9hzD88rdnFZs0AwYdFYxqa5HyEk23jOnWmd+TwuMQ6AuT9ySW0ryysCR1n71IOBAEMP5w1zdVHR0AADf1gVyAA5R0jkRZLIualhX6NqjTK+giPnNYp0PAzgQj1A8wZTO2jRcOwLZghsllwmIXsM9i6AuLP8pVXx2PH6xeJaWcna0kJuPLhMu3S+4UDXyvrTWdDBc7Fp56cHuu+jkU/yUZhgAEqwfbafPtfQgdCFu/ffsOm5OXmXdZo9++jHn9rpybnVqk27g//fypJAGZrN/FnRjvbz8siR52qMMJOW9YddW1pZVKAK95V/YQKTlCmzcfnAOkNyWRh0YfzQODp7AuTR8s4JODYJgwNYz4BXnGHsw15PQHU2lgWLy8tKPie5LJPN6QwB/IB1Qh3C/qygGDxc29wX16Dib4RkljpzOJR+QO/mROXBOUu9jytTrVyw/NGe1QsXVr3K24jBHPvK0GuBSNxK9Z7VOkMLRFMK14kmkra+vibfLEmwgi4ZHfYp8lVwAPYi9vMnj57aZw8+F2sL8B+AmWvCa/FrX3nP6FmoexlMc44TfsXZxDAfWS9ebaTBwhDiHWD/3VhflZQdBnXhMm9ne7t2urev4Se1KwMy6qti8crS2ZSM//GO4n5eu3nf0tMz5mN4PxxZqVKX1QoKHPoFahwWHUyYQDggEIKBmhu2OvmrjNVrDYtG4uprJlK3ZMIlJLuhvZPnsSYmQJIYOvQe9GsERflQgyBfczKz0cAj38ROq6s1ByCnUB3S5ald8YUah5EBaCrlr9e1Yb9rnlFf7F7YYyrdkVbKcwovVGSrsGL7klhzDVKhKAiEZETWi5ORM4yApSbVRyysHtC1Ao55xL2ZqDSw1UCSxzqiZuSz8z04/+g36bdY05OUbmo4zmBIGvK3gsigtevTfsT/Z+9lnxJTcYTsEyAOdQCp587Dl97FSSMJ3HA1hNQrEBpIdcSXawwmqRcfJ0HK+mMsWWSf59kyvKNGY39BKaEEYOxlOh1dO89XvQ19vfwnkQ072wx+XzYbhBzkpgWYQQTh+rgWzkbsSNRD9vpa/yOGAgwH/PiulZVAq5pC4D0MtZElkhkN1h5vP9F1OEUSPqmAgwQEhLRfMHii7nbgHYnYJAHX7Ojg0J589sBql5f2d37jmzKUn19ZtAFiDfz49HTAXX/KQH48+Jbv2xjwGlL3Q7YY/895pLm/+1eyxJ8zsOr/7+VW8rsM5VWk0FhJCzRBQoWGeiQjZE1IguQ8550hpF46j9gtv/8v/tC+9a1/K9r7xsqS/cbf+qZtb2+7omCcvEfMNg05B5jMzPEQmF/6gqIIE4ZCqdGoiqbMn6P75SVgAvD82TNdg4wWSyV9LV8DawJQA7kUL2QkjBGhR8ULxu3I/5T8ABMGXTa8dfPYzes3BWhBmVxfX5e/goqgk2P9DNg4vLxold3mxeGV1osNtvf48VNtYiD8bKZ8DRseP386l1LzKMCqWNDPp5l1xo7QSNnUaVQqdpbP25tvvilDWA5NPicb1ewsVPG86LUAKuiZAWco8DEq5mdyaCIXRXcP4MF0iA1O9FE2fTN5e7HBTBJBQOklvzOvJrc0c2z27u+5CbcOJOjMw6EkMxSzPAOaXDy3aPjxrCJtjdVBw0nSCZ4VsL+SyISU8gLQQErVQGi7mq6xzwmsDYBBwBCKmYkJJsAGP4vPMPHtwtAccCyRTqpowVfDydrcNQI4ALzhI0bCJQUC/2ysbagpo0gX/dnnkZSPJgBvIAprDks9N7H9AgI6uXdMu1m7GF//P+y9aY+k6XWmd2LfM3Lft8qt9qqubjYpiSKp4WihPTOA5AWDwcz8jzE41mZLkDGSMcD8AP0AGzZgy4Y0WilSZDeb7O6qrr0qq3LPjIyMjIiMfTeu+0Q0BX9qfZgPIlhAobqrMiMj3vd9nuec+9wLn/vN29dDk9dDW1/3iHmKZeQuTDrwouG9s0A4iPlFEy5fMckJeX6Y6jXFOGESyfuHKSHAaGJCXiVOsU7r+SVhiSQnni0YU6Pk0lFiDWaP/P0o/XJubt6C4Zid50v2+u2RHecvbfv6LWdWlC6tQENzWZAk4xu/9EuWSIRtdWleBTZNLpPt8WxGhy5FK88dhxWgW4nmpAaDYnWYUOgRyfwbUlaADYyGP/rhR2rkmab/4s99xYqXBfvRRz/W87u9vaPUR1gHxPzGIwGbmaRhzogF50ayDmoiVRo1UprwYMid5r1RZLd1QNJ9ALAypZP5LIASlKdBX0UFe5rYFABaSFGbLa3zLkAZz2GTSbonJvI8cngrbrndstdvdvV5F4nZjgQl/6LQoxDhWSNdyKOrvfjilwArCpc4SaR4YoVtCpNdvMhqyChaAi5qlSuBTciB2HGZplGUAT5wcHPgM5WjEMDjhcaH1DZi7M9JFqvDFILeb5K5IgWpN3uWy13qeV9dnJIsJiLZaVCpi+yrp2fHii7HkBTmIgD54WFORQdNA/sgBTa/Z+fnxAoAmAMIBTTgniDnlqk7NPZQ2CYmYUR2bW52RszZJ09fWDeUsHyJqe6cXZYquj/b2zRTpjSnQSBkn372TGyqRIK9taPJLcl9iQisXPzWXHbIpF6FMlJnmK346WUzKgIBRGGQIjmkyCflNZP19QvYxB4BG4xni3V2gtQ7FrV2vydAg0J6dXFJLE8YVq9evBDgjGxvEMBHDt+fphgRgE23bt20p0+f2Ju3u/qad965p/APfO5gCjx//lyMFxh3iwvzuj/si7wm651nG7YszGFkd+yRmLDj+4Jap1SqKhEI8J3Gmue9cFGy+dll63UDdsl5hBdRB5NqEglnxc4pXRXF7qSB4nyaW1gQCIOBPX/HM01CE8OhWhUpBJI8DHYBP4M2OZ011NS9QcBu3LwjzymA0Ief/thu3diU9IxUXhLHcrkzgbr4BbGeeXZgkr5+/ULSjkazYuPjY/Z6d88Gxs8wuyxW1fSy98OChN3cbJAimdKzwfPFZ2YdYTNAauLG+pbNILE+Rl4Ys8nxKcl8aLBL5UsBkL/w8+/b8cEbW1qYsp//8gNrNSpiLSG9OT8vaq/Z3tqWDI2Gn4oGlrf8HpFbDAbymGIPhW25t7dv57lz1QY0NviMEfTy6tVLl3OuLjvLOwoo17GFuRmrVop2fn5k29sbYgmJiXiWt08/eWZ/+70PrIPkN5y0rRt3BH50uk27deOazU1jSZCz9aUFS8JegcnTaupsz51d2vMXb63VGVgHwHsma4lUTAmBmAtzr9tNhgdpMTir1ZJ1e7AiYHHADoAg1rfDgz2x7tgHV1bWbGIcNheepO7BSdM7OzOpaylZeKOpIYl71AQ0rAT4p5EEgGAPdxkRkhiAuI5k+We5U5lnc8aNT05qWEda3+lpzhIkF6Yy8sCiflK4x1VF7PJnTz4T+zxXqlq3CwANMJNWymE0zpqvWVXpv02Lx9ICG2EdAqYijeWece4obTgRFaPKpW54hSKZiqguAtjG23Bzc0Pyctiunmy8IOZMpXQhNgWAN8DCIDiw/QNPA+SzvPfe+7a0sGyvd/EwbCnBtVYt2b27N20RRkEgYEcnp3aWv7BkJqvk6WikZ3fv7Kh2Zu/BOF9Mj0h4mDbsknrWQrvlA7RsdtqiUbyVwmr0uR8//uQT+/DDTwSWrK1v2OLqiq2sXLNOq2+PPn1se28OBMTOz8/b3bt3xLTmDHz66KW9fXOs5xhtALVItX4lqfeXv/K+wC0GOW4I3tY+whnA4FPn7+WFrj3nFWcpQBfgwtHRiYVDsHCdoaM0vrhfZ/Zp3ifPmNgwMXyWepaZyAo0JE2ScxrFBsMizsTlpSXZScgLS1w899BkaIRXmoaURt2Ph1FIAwPqNg228HlqNazXrFutXLQXn31qZwdvFczC17VotvExbfXluzUIJyw7OW2Ly6uqpQG42BQIDQCQqtYBGGGMkRIfEoMfM/mHn35mxUJZ7Oqeas+03bi+Yztb12xxblbNPfJmhjAMoth7HcwBsEH6BaPelRQ8U/gLMWDAlgJw7uzg0PbxYjw6Uh3C0IjanD2LaxsIok4p6SyeXVq3+ZVVmcg32z2rq/aH/RpzWwRJvVuqJUIxgq88LZEBvViUyBW7LlMcS1MjoaIghbLuILI8njBUR+Ye07Mq/6qeAzqcJRo2yrgcNoyJPcT6od5RmmSQpPWQdfqwwHi2e5976vIZNLT+vC7uKQRgoJRdhpT8G0Nl9kruBVI59gVfN7CHAN9FwpB3F0mFnthH/wLAyLpnzZHcC6kgHIlrjbJfwS5SynXNU+OVKs2A1IKqN1mHnAe8NvsmxAj2l5G0Wim4Q7URIVsiJiSTUv2MJJp8Xl6DwDH6V8A41sUouE+9S5TQlytXIEQZfnvvBtBG7S9ppoz6O+qjRioZvoc9jEEqNREKAPcExoIGs/aWeiclAA9ZbFoLKFi6BA153T4y4gfQgxHI2c/1pq9WfTtUJyjZEKILCiMgAsgkSmiPeMqh2FLUIyRVY+AetnK5qt72+PRY+wCfl3tLzc7P4NmibuPMYVjD+87g79bpWTyRkoLhh9/7ngDff/Fff9P+/bf/B1vdWLVOkD6K9zPkUumC/sQkXgyu4UVm34CJTC/D3yucgPc/TFmcunbvCxOyvvAX/kMBmJ99/X+5K1A6fTngxsNuEEuYzYuHdagn1gMxTNbhgcJriK8E4eWgAUVlsvyHf/gf7U//9M8tf16w+dkpu3fvlk/9Om7wJiNVmEZx13lDGoLFw+bJZk8DQAEKfXtMEeZVbUpRNY9QZ6Fsk/Dg6DwTSRg/vHc2l7WVVcXo0mjjfUKzyMKnEE+PZUQHBVjhZ8OCgnVBcUphhGwKT5M2k6r+QPItACEOHkwfq1ceCb6+fk3FBoUzzTgTdGQTHIBM2zk03OPLbGoyow2IjZ0GmPdMs8DCwmuGOGgAmMdPnmhjIamFzcobe5IuaKp8AqpDaCwr9gM/30G7nl0Wiio2mRpyggGc0dwDhnEQaYqRoshwXTUoOYUGjbKj+SD+zsbifbknlj9rHCT8J8b6SF4AFYmQ5zCgoBgEvQHnwORZoEhD8sHPFD0WJgabddLjeuMAkdGYGCMUADAeeB/r1zaks+Y+cY0BzTzRg/jkS71nNnNpv8MhvX8+H9eDwweJohddHJ5RSQhlQosvTiotmdFYekybJw373AJN6LGmE/IhCzhQKuPw6SmbnplRAQCAJzAR09EuRQgNqxticxgx7aNABtTh2aWI03Sj69HLbOaSsAGiRMMCxzx+N67DeWlpWVIXmD18Nl6HawvzSgl96bQ+I4c65vL8G/cHsEmfcUiLrlQrYohxsPGeuZf4zS0srtpluWpPXuzaxaWb+lfLpEnVBWxxsH/zm9+0qZmsra9j8E1wQ0qmoTTVMrcPECPf9iSdcsWqBBRQXM3O6hpweAImC9SZntEe8hd//uf2t9/5W5eXkch2fcuaFWLfT5VIRcIP17pShumRs1ajir2Snl08vWDWc03cAy0iORXPGM88oB0Tefm7DePCR4cj75NrLS+yRk1gFO/R5VUxAXN44F1eXIhVVqxWLE7KC4mFyEkSyA87NugNhpNNEuv6Cn+AuXFtgzS39ufsGI7NbDajop8miT2K54MCn/VAQxoJ4MWFjA2fQECzgRqb7BgMq7KkmEhoabK5djK6pkgA6MDM2fz5xjT3PJcXs8WNTSlWSf6EMTgj1l+z2ZGEDcYSazUaghVQF3sLH6vxbNIKF+eWOz+xlWX37GFvUjN7eSWJBsUYLDmeVf77PJ+3g8OcRfH8GM/YWBLwkcaZBLCQJAC1assmJ9O2uDivhpL7uL9/bJ1g0k4vriwcTUmagfRpaXFWRsc83/nLihWKVUnEU8mwbW5cEyuPhDWkQoCjDBDYIxotfDRiYtFOT2fVcEnKxrORTmqij6kx0jeKK/yS2Ddgo2lCStrc5KTWUb5QkGyp2WlJ4oyHxcLMvM1MTUvWh2wU1i9DiVQ6ZslU1OYWZuRbFo/5HkazwF5eLF5ILsYzQHokewAgDyCAvN7iMU2qOUdgPOJhCFhC6imFO805+8vZ2Yn7sDXbkhAx0GHdr66tqtGuVhpWKtbEuEF6gr9i/vxS95qfydnBXsse5f5GQZuYAmSFQYTvx5gtzM35Ho5vU7EoaRWTV5c/0JimrNqoKhlzjhSu6WlvxEoXtoosMZXQ/k6TyZ5zUThXevBo8vr06TO9l3WaxUFXDTHJfwQRHBwioywIxAqGgzY/N601sLmxJsCYRF/uE8b/SKpgKLBOV1fWbHlhxa4uMfin6Q1b8epKEnokZhThd2/fEDuxUSvLDiHQb+uckPF0z4F3pJdKVI14hDhFO4AV5wT7eQVLg17PJicmdT7tvdmzxYUl7bmwPGnYWS+Ey0zNTOvcwycpnztXMxSJUDj39LzQCLE/neYurNEN2tuDU2u0A1Zt9q3ZHVjxChCnZakEzJ+YbazO2u2tbYviy9huKMmPxplgkzIszEbb4qmEJcdiWGrKqw0vn8ePHovhuba2qrO132sLfIPlmUyOqR7pdAD88UTxtC/Y6iQXAhz69L5jO9e3bGlhThJy90+E/YGvKD6PJBZW9ExRjzEIhMnKPRTbXxPxgd29c1tSLJjrDAsAjPl5DBvfvj20WDxlVxX8+aICuHhmSKKuXZWtXr2ymflZ6wYidnh4YefnSBg9Ga7bb4lRQk1Sr7NHp8UwRNoME9kTY/EDRW7FIMElVEuL8zY3Oy0GF0bFL168kNyGZ4LhgwadrYaeB54NGMYwCXnvPP/MPgGCoDrQNOMBiJcdQIWasljUNtdX7NaNLctmkCDRgDaVEniSy9l54VKpm4Ce13e2bHVtzZ4+eazrxhlIjStv0QDrN6JBTCoBiIApM4mnnLsdSblppF++3LU/+X//TOmAJNiurF/zwJBewD57+EQqAp5fzsL33nvXxifHVBMVLipWq7Ts7DwvM+tBoC+Zca1xZZsb63b37j3392r3VDcImJS9AXU2DA5YWw4qYH1A/c31oJaG0Z7LXWjI6B46fesN3B+V74V5CQAJOEXz3OTzhiMCeAAr8JVq8HMIU1IdhhefA/4wT1E/AJ6wL42YHXwPjDEGRDTK8pbtYvbdUZbvRe7UHv34I6tcFnRWRfEVItmT8IRO3w5P8xaOpc3CMbt5564HAGSzvicTtBImmdvPV9hvvC4+oY8/e2qf/Pih+21VCFzq2Z07d+xf/6t/KYAKBiUDg2oNOXNWab/U4dRl1DGSxsYSn/uAyoKFJPhWQ16S1OilwqWdHBxZ7iynYTvnDO8dCwoALgzECa2iplnf2rG5pSUl4lKPKa4TwKrT12uxFrD6ULpo2JUvIAD0OdSXXGvqJQcvXHpHzcJ5wH8zmJWsW72HW01w1jqA0dY1kcekTOUZiLCeWrKlQCYPow/vKwEKYQznAQzxvcq4vQXn77CX4xkT2II3bxR2U9e6BPuQHNyEReqhWBq6D+W8UjOE3eaEYa8UDj2krNRw7n/lNhAdDQDlYydlioM3SshWCFFEYVOc0QTkeNqiewPyOpyNvD7PtgZrQR82SVrb6cmEn2EEwJH3TA4INRueiKiBvZJt8RF27zie91EPB+NLfs+wR2GIZVL6b1jm9ED0Z5IfEkqB7UAJY3xSxz3ISTJImJYCa1zJQn0MiDw3P/e5rHSUOMoq3X+7p8+ngQCDEBhrAFqJuPYJ9nnqCZ4jhkgTE5O6voBCvB/5FMcwrff3iQWAfKFh/0pa3LXcOcMRpJRh9Vmcr7D02J9QKTHYZ38fEVwI++H7FOSDqqNS1d5wcXJiheMT++ff+iX79rf/nS3C3BL26b7YI8DJkQv/NWK5OfPTveU8lMR9zsRX8/hNm1y/+4Uxqy/8hf/loJqfvfI/9ArIcwtkFtaDzNp+IlFThKbMHD02mgdFvidDwzb+5JA72D+2//WP/pP9xV/8teXzl6Lc/vqv/zP7m+98ZzgFZAIQlXwOqvvMzJw2GYpuCm1+Lo0h3cyNG9dVgNKIlDG7Axhrt9UsENdNUhyNCmaLaPXdgG9g7z54oH+j8aaAzw09lJA2sqktLMxGl1uGAAAgAElEQVS70bD8TBZUBPI1Yv00mjYxPWXZqSlNxiky3CC7a7NTU+JBguzTtHBNALcWFpcFhCC3ev78hRomCijJBK+QK7nEE3YPhr00wiSmkQSHpJIN9p3776hIe737Ws0EaS1sTlBeAS+uqjWx4vCY2NzclkRFflrj40pX5NAH5QYEg8Ewkg84S8iNHJGA8Bn9XrnmmOKVP7046FiU6U4Ayrcfzp5Ig067Yhc5T2ZEskMKIYebDkVpsF1/zibLxgbLzZktsLqIB3dDQpLcOAwBjShs+Kxs2hRJXC+mnHxeDl/02Rx+Sg5CH42H11D6xkGkaVIkJgkJjQgHr0AMZImNuoAfSNYY5AMSwBpDAjuaVsD4gEknABNGXccnVNev7wiMvXv/ngzz2eQ5XKlwmbxQCK+tLuvzAULA5uF55evwAnHwK61rzvViCilzb4qBVkN/B02XyTXTcMlKOVRisIfaAsYAKjhMeR98DsA9fIy4HtqcQyH9HZ8Xvxt5k42NuZ+BDbRmAPB48vBUiSbS9vTlrv3o40/VuKfiUXnUITkkavlb3/qWbW6vy7CXoh8VH0WxbwMeqcthhCSHKRjT1jWkDMgxPatGMhoOOUm/QmH74z/+YyUZIgXae/3M1hdnLR7q2fQ4YJ+nVAIWAR7wufAkqFcAfWlgkHxx33oCTigIKCZ4fQ7UeGZccgI1Zpgdq6DHe64vAIjDH+N2Dt5CiQn6sNDDcJiiZXjNKTwN1g97ToCGvyG/Fj5L5apil/ixZXwyODk1pYksBT4SEvdbcFkCgA6+gIDS3Ed8IAA3Hrz3wIKxkO3vHsknCZkg749hAGsLYBGmnDyMhiATf886yp+f6+ciO+FZQdJIUc+96PQIz8h7al82q+KDQhOWBZ0dHoDIrCg4Pv34B5aIh+z+vTtWuyraxfmxmtlsGunhtH38yY/0rDIBn19csW9+85ftyZPPFGoBcAsD6fTsQuAOe4LMSq9KdufGlo1lJuWr8vTxU+19HPzT0xMu1Vhds1q9bbVWwH706ROLxJIaGtCg72xvqnHHpPjl60O7qlJ0UPT11YzCgGjUr2QGzB7FPpxKZa3V7ksqd5Y7seV1POfc24r7D3N0dnbe8vmCijP8IGCoAEwjEx4xfXk+Adwvi0Xr9PtWurqSHJTnJx1NWCToqUVUTdx7GmNMppGQhSL4i9RVkLMPct9hqrx69VxTdcAY5IEjiSoFK4xT9gPeA0bNXGvYYTMzs5IlI39D8rI4v6jiGCCOfYbCN0LDizV6t2uXl5xHA8tmpywWTVoLoL1KAnBFUiXo/qylVRJ2e1379JNPdWbQBMIgYq1wbr1z766tr63Zm9e7Yt+peVF4A2BV1X0EB4AhMFenZNytQVI0ZLUaXjddDTDYa2Bl4cO1fX1LAD1eWgBUGOYrYl6gWdDOz5FJdy2RRiqKDO5cZwjpetmxlJr80+Mj3QNSk87zZ5LmbV5bU1PHYOX29ZsWCYQtk8zY5OSMHSp52fcp9mCaQ8C0737nrzT9Pz0+1PXEk3Nnc1v3gL1ChspV97mj6OVasdGxP9dhayCxkeypoj0Ylpgm28iaCbSJxTSk4BdrejxLDUJQTlPyYCSsMGbw8ZO0PD1uZ+WWffLohb16e2zheNau6sjMKkrXy6SiFgt3bWt9yX7jW79mOysrViqdWzrFc3ilc5F7wRQcVl6n37JoAs9TUw3wwx/+SImDsNZTinr35LDLS7wrnUXTs6ZdFHJqVtg/YJJyzl5eFK1eq1h/0LbFpVlL8JwME6ppAHgN2FuwQeQvFo4o2h2AfXKW2iOhwSLsE4ZS3AuYx0gcaRBhGqfTY3Z8cmalEkEr2CAU7eDgzPb2ziwY6Nna6opdW1uy3Omh5fI5G5+dt/PzsuUvqtbrh+U5xc+B+UBNB1sNOVw8GbZgdGBlhQuFlSLNvg37iQ4MBv/W5jUxDWuVvAZPgKGj4Q8NMANIzvO5Ga9DqBtgj11cFJXCh8SZtEOGjgDpC4sLAnFggtKcBwI9sY1/9Zd/ye7fvW7pVFSsWJ57ZJ0A6Pz58ONPNRy9dee22KojCTM1GftpLAzLqa0hGWbkAA1IUtnD2EOpF5HyA3h/93sf6t/wVZ2em7NYmJRKAj72NfBiqEAgBWBCq1UXAB2wqE2Oz8n/Uml2TYYJgFOkDqb1vANGYMyO1EoeuKgS+g4GwMziXGbgy94O2ATYWG3wfKbEEiYIhVqTPYE9kv2dYdj8wrxYoYRtAMBcYpydSFhG3oIkhRdlRULNh5QOsIe9Q3LrQUCvwzBh5/q2/Gxh6siLKhS2dov75Xuk/Mkkb2tbs1azw723drD71i7Pc1a8OLd2veLJ36hFgMgjCYsmM3br7jsWisXtXOlvIbt1944PVuUXCzvYw40Adl+92BW41Wv3NaSqt7u2vr5q/+1v/LrFIgH5M3L/2f+pM1gv7JO8FsoRBjMyFMd3cSjRY289PTnW3iTLjFZHZxgSb7zfGPjD5Mfq4+BgT0xbhiRc11t3b8tTERVKdwBYQuAHYDOEAa/3CdxRsE8IoIjQBED/6LCWBDxtDi1IUHhgoUC6X8xDJHq+l9BP8P/UsQ4k0ft5zQf4wNrECsTN2hngVd1eIgaLCauUsPYrahylWEecncTP4TmibuI3/YI8fZNJyXAFeBkAXFN1n6sV3DiefV0MoWGKOt+rBD+At2572AuMbHZIqQfEob5G8uop1/SzfCaCcHgvHbFUCbTy3gayBM87rwmjzY3UvQcWCNzn3CAcAYIAYBhDWaS4nhzJYA5pJgFi0URSfSd/r7TDMM8IwxIHgrnH/DcAYL1Z1/+PUi3pmSAS0J/wviUZFisJNQIMaCTFDLUvh6A7A6WWADXevwbCknJ6QjfvF8kkNab7dHlCI/doYXFRtSX3il+w1OmVFY6EJ3O1rj1k5CHL9wPyX1WwToEhBiDn5vz0rY1Ge+hPWBGmgEoAIJm+hRoMhQnvkZodhYjbzDC8Yc30NYx68fixXRwd2De//gv277/972xzZ9N6IZcnM4FwaeVPmFhYEIjJ59rDIegHqcaBPzfg8Sg8Bqc/Y279Q9Gif2RfXzp9jhelUwsFYGEsD4LtaRtDWyZtlN70/iRO1Z+hkB0dnNkf/MEf2fe++wNp/zmM7j+4o+k/sio2BkdnYdggR2Sy51pZ0kLwhsIrAGQ5O07zB/rc0wZP8ymzbUxDW3UBBEzi+Rpv8j0tjmKLyRuFHADc5HjW0ydiMZnZQevk5/M6LAL8udg4+Jls1MFI2EKxmOWLl5qMy2sDQ3R5MtTkq4CXFywwNhCaByZcFDJsXkxpaLKY3pHIMzs3ZQvzs2rCKBjZSDHRJe6c5plDgA2FTfZQUdlZ+RbIFDIYkhEnE1rSXFJQjgGy5NWU1AYIOPh50gcsupBLdLjmMs2WgSO6b5fEsKz94OrpEOLecS2cNg7joaeNjtcGIIHaTPEBWwUQkY2I+pFpHA00EzjuIddc1P90WoAjDwyNOowKGFJMACg8oH9zGHKYcUCMdN+kM1aZEDUxc53yhLCwG0WSDqUkxKVFHWyFPMCNa665poCcbgBOkhoU7rAmyLC2iuWyALW1lTWZ4sogkjjeeEyvSfGHYT0sPowVKWAx4wc4fLO3p2srUEvfg+SyZxNZB/3ciwWvE4r2M1F9+fwC7DptUcqZQgJ8cCD6IQ44iqw0LdBNppuYGKfw3qJRdcknwB/3kM/C+qDA5WfxzPBvTEE5DHUNiEhWspkfHH59fZIi485Oz77/wY/sxctX8hPAOBvpK3IWvo7G+Be/9gt289Z1HdIcLqN0P6Y1mkQ1Wmp0KDx5prav73iqU584Yk/cGXR7dnp0bLuvd+31y5cCXChYe40ri/QbtrkyZ2NJ1nBIwBNG4TxzePjBaoTSTeHHFBmZc7vZ0dqaGJ8WsAYIoETDUFTAJWl9ClwY+u8hpQAAI77ap10Ba7QbNr84L/YRQCvMrEQspsOdsxF/uhpSXSSoEf6+pYIQ0/yFufnP2XxitFQqDtZSUGt/DKsY4b1znZxS3lfzImYdz2unbqUiAB2sLJJqkOZ2h0ERDmwhy1GCULOu9U1RxeemmIN6jdwwSrHfh0nXtKCkGgB/TDPxeYp40ufIm2JYgL189cJaDajrWfmnkeg1kU1buXghbwueW0Bj2GM855jR4tGHcbLkwPIvC8qrZnEJVphT8o8O92xb0c0EDFQlV2LPCgcBuGtak8h3YBpdFGv28NFzazMJRy68uqTJKhO9arVtRyewenkfxL3TZvVtemrcbt/asfPcqczF8VfhuqGyWlpas3K1ZONTYzpL5mdntEaev3gufyQaT6QCNE8A/hSRAOXsFwwheEbYW5A5kmSGJwUTQO5pKhq1xTkAsrzksu/cv2epNOA9HjEZ+YZgHs/1CtMSsp8GBwLzT04PdS6QjAjItbW9qWaFtfHy1Wvb39/XngAriHRVmIsUva9f7krGCJA2nsnozMLTCWYp6Zye8IO31IEVizWbmJiWLBGWHeBWtdqwcqkiFizPwrtf8uGOJtMtJEZMgV2O+Pr1S+2LnGGsGTzwOH9gB3BmwOTAM6bZ7Qgwgy0Cy4qzFCkqzF/8MACSNjc2LJ8/s5u3t7VvHBweqikjYKVwcal9T2csbOt6TfdtZm5JJv8wI2A44fWF/1W76XsVoC9rCHBoaior7790Mm4zU5M2QTJnty/wEcCERhQZKPUKIC/NM+Be4SKn55A1hn8UFNBUDJ9OZPYtS8Sims7TrHADaa7YB1R0T6Q14AF8hA2tphkGNb6T4bD2cdYFYCHnIlJ19hoZ04rpgRSjZ+EoqWD4aV7Z7ttjy18NbP+0aOVaz7oWs+PTgtcr+BmSpplNinG1Pj9h//o3/pklk4BoJB3TGLoMC4YAez5M1EGwp0EJ1xugh/XBXoAUH5b48dGJnhfYyJwl0WRI8k1ATa4DRr0kWzNsG88CtjB5r1rt6kqpiOwt7KvUEiTuTk3O2FW1bsXLkr3dO7BDTOkDXbt+c1tNNM8Mlg253Ik3p+mUgkZgIddqDIG6Vmv07NWrfTvYO7Na3YFZGnrk1V/96vtWKOTkK1TlHA+T5pszckNge1IKwYajVmNfFzs32LVIMmi1q6oY8Pfu3NNZc44kEsAtlXSGdaBv1fKp3bi+aVtb23Z8fGIvX7zS0IiEQlaXAJlmTQmhSM0CwaiVK3V5ASLXZvOgUZSn1NDPaH5hznq9ps1OT9jEWNwevHNLQCXPAP5DFNPsqbAProplhYqQPJaVAbaDqTx7BHC4jJ+AB4aTMWc6tHuS/MHKxAsW77jCZdm+//2PbGwM/y6SXtk3B5bNjGsws7d3oHr1+vVtsWiQEwLERyN4aDEY4LkMWL1Z0/u0YN/m52dVJ3KGuLcu8lx8mUh+Zv0DjlDtBDUUQDrEnpovnIvVRGWMNJ1wJc4GhgCkduJ5xnqkX0AKrppyckr7LgAXsiQl+sFkUTPKfhrwECcYMU1nvtMTMCTOZmmoYfxl7ObNO6rPuGeA8Tyn7r+J9D4uNiFBLZfnF6pHnn320Aq5E9VYeHkqwS0UsdTYhG3duGUWidtFuWKT07O2vnFN3qjI7PqDrupcmM2AWS+eYcz/iBwrq1brVm0QMBO1rY11u3lj227d2LZAAGCOBFaY5i6z4gxodmBH8fy4TIzP5nUVAS4V1fSsI14TXzHWMPU59RBsHQYKjx49lISbu3Hr5nXb2NpQLcn5xf7kYQZ4UjFUCKtup9/gBmPSTa0LgEUy8dLykiRyMJHYqwCyVMsNk+sAtORDGyH8iSGC9wViS+EFhS8ZtVoLCVpHw1f2Uc7X0b9RBwjAwe6h01GtSU3hXl8h7aEAwTCh6A3oUzizvJ9hHXn6I0MXSV5JtRb5IuiD6j5AYUfnKAwp2ISuOoHlRtI8fmM8r/SwAHVYXVCzkdbrr4/BOqCfOtigXzcktvRL8r/Ss+nnBP2rWGCkb+rrOLvc5H10zUd9pUA4/AZhlAaCBieN9epSbvf04Z7ju8c9EQDGtR70xSbmZwMgca25sAJZlYboYUqj12FADZDDz1DiJWmjvOehqTw1mweEuJG67mu7ozVPSALEAnpj6mPeAz2RWG99GHwMYVEXUL/yMwiS4foO5ZzDob0IIAPYoB7m5iQYNIKc/QyE8TJres8m/MDN4DlXZ+bmdB3oFbjnDPV4TwxwBbS3u3Z6cGCls1P75W/8vP3mb37b1jfXyUL2sLIhAPs53DL022JPGckORc+SzZJ0i0P/cL8evM/JtftfmJD1hb/wHxn+81P9dguHnw0o5NhYADJYzhx4Wrg0c9Jnu0aXB2WEYLt8Dl11VDKUP/j9P7K/+Zu/U0PHNJukGZo/mn/o0NIQRzHJZVoWloQKXTjyGiY0QqxhSs1M20U+L98kiq2VlVX5dDGtZOpN4ci/U0SxgEcINOAAZnnyK+Jw7Xek419ZXVUUO7IYGlwAFIo7EpuYsHIYqkmcmbM3+3t2Qbpei/Sgqi0tLFgmkbSzoxMBO5nxhN28dUtFgGjxjZbtHRxo8yfuXEaZzZYmjjAZoI6ur60LXOGwe/zZZ/IXwKAdyr4zQJJ26/ZdHf4UUlCaSXJ79hJj34hVa+j4p1RcsIHCEmLxOs0zbfnChRpsNifAB4AprisHIwUOiVgUnjKEDpjtvd3T8yxfCW1EpJU52KQkD7bzvpu2jkwIaQApHGjeKeCYvCGR5IBlk+A6cv/wN+H6crjT7I6M4KFrA8zA2imVMK5GkoiEoSED6EYbA8+gpr80Lp4YiRcWpts0sUzCxnToc3BrghCJ6tCEDUbxyMHTajbUQCczaTHwAK4EBLbauiZIQQX+sblp4lW3Vr1hW5tb9vr1axuHpWemppTnNAWQiWH7xLgkIHWmoQFnErIOANRYN0uLCzqEPIHF48d51vhZXFPAXoownlVYDm6q72uOBpbnjXvH5+Q6IdviFwwzSTgIH2hj/jyjAxHqOkUW0lT+jZ+Lf4bo6K2WpFJ4QJTKVfv44SP7/g8+kP/KyuKcBQZMIzEJ5sBs2/379+0b3/i6puMc1KRXcl0BtDzltPO5fxnsR2eVBHQwcvgB6l0VS5Y7PrO/+su/tKksAMUdSXaff/axta7ytrE8Y61q0QJBksDaFgwHrIu8jaMfz6iJcRUNGB5jJksiXjAYsXgibeVS1T744Id2jtHq7LylsmNavwIYYDO12gKQI0yokB80W7a2uia/v9RYWp5WYtIxkUbr32xJ9oVJM+BpoVyyhcUVNzrtdOzs5ERyEQA3pJkw8mCnsH4o4PgNK4c9ZZTqyjXgv/kMFG2SpoYA70mfDQ8lBl4wArhSnLEW+bPXaese8ywAFMGUA3Rgsg24RVIZa5UC5uzi3KZnpx3c7PYFlIwkA7AMDo8OVWjIaLR8KZlTJpmw/b1dSRPDgb6MlGHMACYAttMI0jyNJoP40sAyoDgEOFu7tmaffvqpnuvj0xOBJwDGTN5gbZyewE6bkB8Ivnr37t63fi9gsVDafvDhh3Z0embJbNxu3NxRMfNmd89WV7esVO5YrUFh5MARsouFxWlbWZ7XcAAWFfKGq6u6HR3hCYZ5bs/GJjJqCu/duyfWX7FISEXC3rw90FqC7UYBRUGJz457gcQlt2DfpqgPkADWAFAkHSpuY/gHxmI6V/gcN2gSe9Dvw7a0NGc7N7f1rH74gw/sxs4NK1xcWKPpISP7+2/t7r3bkrIwxaSYRqIIoFZrNO2DDz60g7193SfOMq6bp8adqjCEMZiMhdW8YfodS8Ba8aSn+bkl6/UZr8QsOz5lb3b37e++/2NNxicnZsSsY2qLXBzTcPbx999/X8+hZI9tEuDq2lMBY9nPeaZJhGNNTGR9kFFvAVLCDHTGBuxqhhY8x/wGiGKNwcwZlxyiasHIwJLp+FDOggdd0k6Pc5KAcx7IiDsaUlLa+rUtJckhXYjGgnZyfGBnp8cCzDIp9xZEohuLhxXMMD6WsLmZKRk1B2E/DANVJEGXV4wHiND0KvFQcmT3DfIhjszD1Pg0YUI062qoqF/EEggM1BRyZsDMSo0TbZ4Us4HnjiKcn0NDRvInYOPIrFhsBsm4ftIABUOcx550hYUDbLu/+KsfWCyxZKeFhlXbIas0YUv0xBK/vDi3TqNqyQTnbsvWFzL2L/+bb9rcTNoGfXy04gJ7ATCppxgmtbsta3VbCtmBEUWoDaC8Gvs44SwN23v7VrUMkkZqM5jue3v4sLGnmuT8gCGryyt2985Na7Yq1mhcCdQPhTi3wjL/5jyC4NDtkm5GU0ZIRF32C4C/MEgYQrImkinMpAEOahpg3bl9U2fj7u4be7t3Zu02yb45w5Kw18XqIKTmmlS+gHXt9u0dpbI+efbMWm0AFs7UoNia1H2Liws647nerPvL8oVFGZSEQmKtTY5Pak8vF0t6vmE0UL+UCnho9ezrX/s5nbesQ+rOe3fuaK016hWBEee5E9UimI53OgGbX1ixFob+xZJ1+z0xwNnfOXCwh4DRMDs7aQvz09ZuVmxpYdLWVxdkyB5PRuX9yR4DGyISiMirhveDuTcsHiSMMCKod5TGPWSlsP7kEdOjYQyIScafrOFiiVCRkk1OzMmPKDMxpqYQX0IMwPEG3dza8gCkZl1yqUePP7OLfNlsELVILC6gGU872HrsXTSvMLFTCTzy2nZVq0qCRN2jNMAWqdemQQF+hig4OBuoNyJxAicAgq+s2xlor8Cvqd3GZyyoxGhAAm/IfVACWANIlstfqHZhQMH65TzkTwZW7Pfs35zlMCKR7Smpb9DT2UnTj8fawgJDgnnZcdCjAF4gTaU+DtFKDwZ2kbtQ6EIRw/ZCQXs2gBLPcygatxt37ovZPohEbGVtw6amqZfrGqBj1cHQieE4CcTPn7y0h588Ilha9ZshqWxRN67buw/u2s0bmzpXqbk4E1AFjGr0LsAKyaoKJ3I2Es8jezTXB8kiLD98IpFmffbosT389JHNziAjD6nWIawFtjfs2a0tWJHOSBe7MJUWaAc70S2SYThe6FxBus3/8zmo2QDuqe9go3OOK00wBjOHteheVbCl2b9HYWF8Ds4uzhlsJAQOBYLaZ2AbMrxhL+Y8UcIevoqwoTr4VpXszds9fWaef/fCCuv5xzoGcAm2G2e0QonYcwGwBN72xfAZAVa6/1EkqUhlW+ovxEYT4OaG6vJRHPp48Z7Flh5jyO8+riNvX/ZNyTP1qLjXLzUEzzt/D3DJa7FeGDLAhOd5ZB91Y3W8BjkD3BDeAVquWEAeWfRHksv2GEa0xOblF9eZ98VQhPcu6W+77bVlPCZwi1/UJWJK6hlp+/2RZ5RLFN2zM6S6cZQ2qRAA+Ze6fQnXlK8tVsrqPejh+B5qehAvDbvabSeQQOBg6EvlFPAwNc4zaivOZ9W18hAOSIHgZu0OOrLuASHFjgoS1jFtOaTd+C3H4hreAarxTLGPM8DmDEZZwvURS21sXHsfEsZytW7nFzAY6wK3qoWi/co3vmK/+zu/JQk9Xqkw76XqGVqzAGjx80bA1t8HbJANj34O9bXkzENl08zGe18Ys/rCX/hTjRb9I/twpePHgrYxPGbypUSFISLMwcEDq1Q9JU2Q5uOHDQuFJgK6Ng3o7//eH9p//rO/VjOCP8vNmztWLBeVMIUHDmwG9PzQEtkEmALlcud2+9YNUeQ5mNESM9mCoiwK6tBsjmKLRQktGSYLxQhABYsdFg0PNo02my4PPcas+FrAuqCI5RBhU2FTpECicWXSSZEFAqxCkCKijJ9HUwufCSYPNEVTOgHNtqyCnokSEcg0TgBc+wcHOmCIQFasPX4c40SikpLn6TFHh8cqLPERgQEEdZ7DU1TMYNjWNjacKgtDIhgSuJVIpW18gjS18JAezqTdp8hM353i2xf7h0UNcs+mpmjcOomSPoVQmpHo0j6h8KnHML0EZtqwuOL1RDkmKnY8q/dJ0RiPRLxoquHPU9OhyuQNs0AmcvKEqVZFdWVjpxCE/eNSRabtKTGkaA7wfaAhXl5edOBsCKAWiV4fz7oOW0mJPTH03KDfKaY0i4BxTLuWFpZ0YHLgsvkDLr19u2trayv6uelsxg6Pj7XxZ5JpW1td/9xUng0Z8EgeHBintzua5nL4YeDKNd3bP7S1tTWr1qs6YLmPXEfALTZ6DnEm+bdv3dRhgpE295PvlYZ+YGpiuLbuZ0ZqSl+vQ/gATTifi/fPCQv9X+CyUiP7usYeaesJKBwMNC98Nhp1WBkUKkz1adgfP3k8lDhGbXtn2za3rvnB2O3ZDz78oZpyJtXZdMKWl+YkuXr67KkmWfh63b512/7pP/1lp3pPAdI6Fb1cKsuPQlp62CDJqBhM8lMbFgX4VZEaljs5tdPDYyteFORXs/t2T1PTmLWt1yhZMoYP0JiArWCob4UiLJkLS4+lbAw/JxKTMoBcSDaiaqiYVBcvy/bBBx8ZDL9wJmPBKAd/3KYmsgKJS5cwFX3yF4/QaLW1NzH5QdYcikRVVLEvIGEBHIVKD+hVrFypcKdhoNHAM4IGGZALEFogQbWqQo1nk8knIBaAK0UBe8qI8izAqefUeybANIBBJoP0lT28GrKaTivAYbhHKX00ArCBHI3Ja8iZqUqwwsPAJRoB89jkzoC0UD/IoYnTBACW0HRh8KnQj3DIgybqNRVlzVrVDg/eKhHswTt3bX5mSsUvTL39/T09g3MzCyqOaYpYfzdv3RRQ8ujRZ5I35Qt5FVKw3D784Uda48iKmB6GIwEUnmLlYdbPe61VGra6sGk//vgT20U6PBYRAEQDI3P0uVUrXWFyHLWTswuBdqyftbVFGeciE2OfpoCmyboq1/Rs0GjCTADYxhCZs0geMALzKmr42S9ZXwrZUBPpLBauK7R7mLE+XPSmkz1oPJO0sVRSoBNeQNfWVyXFg2E0PjEmn103agkAACAASURBVJ+JyTG75NmemxdgTkHL/YMtpaIMMBFfseUFNeTcC34W5suw0NzzcELPz+HBgYpHD64IWzIatuJlXqyUmVkHpstXNUslxywYAghnmHApRkm51LDzXMEmxmesUCjpMyL1y4whz45r75WMJBYXO5QhBdIj6P+cnQxaOJN4hiVrbcDQcKPo+jBVamNjS9KykRyFZg/wl0YGWevUzIS8e8pIEvr49EzJA4yBB7JNAGdes1LFWyNhW9s3lGxK6heBFWFYLsGAgi3Ojk8FbgHQwQKioVhbXbJbN7c1pKLKUFJvpyOpM8MmLuaEpLIE2iCdRJoUdrmvglLYrgcWkX8UTXJLoRKsTWd8BNTwKc00FrF2vyXjY/YNvp46AiYIMhfSqDjPeb8EqHAfqSeoGVh/Yiv0225+rWk6wGnTPv74hRVLUXt7VLRnb3IWz8zZ4tKaHe7t296rVwp6EBPeBra2nLavfWXTvva19ww19KBXs3iUs490VZ5RpDVNOzk7FfsQCRoMYJ553FEB9vAbfftmV599ZXlF/juAn0jVAb9mpqfFIuJ+sw+R1Fa4RJ5SsiWSKZdX1Cw8RY58kpMkETbT4cGx1Wodm5yaEVAB6Yy9lsRBwAykaADTnNmADutrK2IwHuwfWKcfsGqVZOmyNRsE76TkE+Ws8q4Ah4WFSYtjEF+9km9eqUQCNAyEuPYZ9nMay3mSr5t1qzdJ7IzpPEPKysCLPZahGs0vDGdqGDysUkm8ajKSU7IWlpaXVfvBmmo2SISMCeSiSU2kx+yTh08tHhuz7ATAdMsCIUC9ss5uyczwy6lXFWhBkAEhHbDv3nv3joXDMLZglnkDoMQzWMRAeEM5k7NAADnrXmvL5xavIZgbveGz60AQ9aAMrUnz7iBJ6lsilhYTo9VFvl+S4iCZcFN3agYAi4PDA6sMTeB73ZDFomkZ/ANMYa7Ms1KpwmTv2ezMrI2lx+UPVm819FxR0wEAwdwiFAUJFmcD7CCeQc4pwC+YWx3CDto9y6RhV8GiQlFR0WtT62MqDfPM7R2ciXZyciYGEwNJrpHIHDS2LbxwARUiuqfcc3zQGJzwetQqSqML8pnC+n6Y56RqMvjkTE2QeCg7EVMYC0M36ib2X0B9zmz2wenZeVtaXbN4KqO6IpZMCdBgb2Iv514ova3DM1qwJ4+f2+sXb1y+2SCB0UGkmZkJe++9e3b/3m2Lx8MagFObMBjiMyEX7PZpqH8iaeOeui8Uf+egC2oPPGwHgaDqOgctx0U6QUL+8uULyeV9WL6qfZ7zgxphxFLxhG5ALABpD72hD4JZyvvRGXlVEbMZBiy1MX8Hi2kEYMmLsOpyQtaSy1Pd0BymLHumlDvce3lJ1gRCAACJAZ1yf11qWzGwlMTnpuacje6j6oAuZ5zbpQxU16qfVJsJCzYg4JJeR0nmbU8Kp7YQc2uAHxgm9Q6qucl8XbUpZ4HkkANA16YYbKPrzXrU2gy7N5b4GpK4M9DJqC7g73UuYmWhoQkBRYCtyBO5v6iOnBDkBupDnzkYbgzOAnjyOqDD52XgwXkh4DUU1Ne7fQyAlScrun9w0PoBV8Lw36PUQ97fyMvQpaMwFNlLfX/EyoP1xH0CgBLQy3tIpdTTV1s+xKNvEHOK1Mih6gKmJN/H/gZZgv6NLxCjtIMpPcxOZ+mP1D4C6KQgSqjW1DM3DJXifKTW4HqPCBfUjfSjAMxKKe729DxAVOH7xWTGkqTR1FC1MwhIsYS9R/H83OqXF/ZPvvoV+63f/LZY8WDlfVjtw8+hPRS21v9PouhgFGvPFWLuI+4MLu+/+jZ97cEXxqy+8Bf+I8N/fqrfbvHo0QAgA28APSBCuV0KyPSIwopGllPIfZpAW4eeVNIQx+zivGT/4T/8R/uT//s/W+WqoUknsrzLYsFq+FlYT9KyjY1r8uZgY6f4ZGFzKObPc/J5uX/vntg8o7SuBw/e1cL87PETl8WFoirW+HX9+nV9HcwwGkvRgElzGOAPAENsTM3txuaWWF+AGr4IvBhGUsIKAagBaWbzWVxa0VSJZpiJyUiPTREGA2cQ6NrOzvYwna1me/v7OjB3rt/Qho6050c/+rHAnLWNVdu4tqHDXHr/DmmNHTfnowmGTtzpWDxNLL3pMGJCi+l9KjNm2eyEjY1PisnBJJZ78ubNrtg8SvZA9iHdM4eQ03R5PS1pUP5h8oc3f0zeYQZxsBI9DVUa+qubALLBcH1HNFPeC5sY027AH64F6W5s9GyaoPc0NbxXZEZ8LTUK15BmXfdiaOIHCwEAhsNnZW1V95fDDEAIWQ5fC+ijAzaN4SDywqiaNpgeavjLNLV9TeN4XQxxkSLxeaHgCxyo4aeSEOiZv7ywLAaMxZIKHqjlAJnEjnNvAbdogqBoY1wKuEUQAr43yPsAd/j5F4W8Xo/Dkp+FNwaNGL99HfiaWZifEwDIZyGIgPdHo68YXV2Ljr6HyQUHHyw8T+cbGlUOJzR8DQcD7A9df0kVggLSZDpaxCsFAA5fA5KAupra7r59I/AB4HWatYdkK0aCVtU++PCH9urFS+t1WpZNxe3nf+5LYqR8/OkndnRyYoE+jLkd++Vf+RU130RVc1jyc2FzQVunOaQZZq1C2+ewRYoLEIbJKsyUECqf3sA+++SRDkKuHzLIaAg6CAVDzRYWZm1hecFC4YHl88d2VS7YxDSgBQy9WRV6ABTJ1JjNziwqqAJGwYvnr22MBLHilcVTKVtZWRQrick7/kzly0utK6a2FGXIlgFRNM3q9+QhxIGcTqR0yFM4A5TENf0cFyOBZ5djj/Qs9kMajtEUjfWhCWu9+fmUkPUiv7Xx8SHA5QAUBygsFxiTuHyQlFguYh7bkU8cYCeGuPwpyjx7bh8T9Ak3oB24oT1eYwJrAsg80pa/KGhoQGPjpqUtvUeCCQD+uR8U+Rhu08DuHx5prbebNYGyADhIgfjZ/MYHSms+EFJjwTqD5coUjoaBvYj9FZbb48ePxa6rt1r29NkLW1lesm/92q/axx9/aOPZhH39a1+RdO3xw0caCtD47L/OKSnt7eGhTc9n7Ku/8HNiDH33b79nNF3xpHtp0UTW8LGTtw6BDlNid7JGHfCEZdESoItElcKPwQRnCeuPIhfQnAk7aWU0FDOz8wJVMMVmEg3TjoAOpN482wwQaFyQ5LGnxcJBpc4dHx1KtrktcDhg5+fHvnYn0p5KSAru9ISk5eyd7OewonivMI8o/NlPKOS8eSMBLyLZMc8gewH74Nu3b1Qs06xz7sGqq9evbCwbtbv3blomg2SegQ7yhqjRG+4f8F7MrsqYMCNvGii1kr0Jb7Dbd26okNvbf6s9kqKYa0ezODM1J2+zx589VvEMq5fz+PQUH7auvfveu3rvT5890zVnrVN4s86RvPlnLAuUG0unbGJqXGc6DRkDmbGxSXv9+o0X/O2WTPkjYZgo7aG/prM25hdm5VfEdb15/bpFQiE7OTyymzdvWjQetd3dl+6HOEmoTFI+lYS5rK2uCtjKZjK2NDsjw3ABAhTWfZhFLqWQbwr7p6NG+hqK0tFUN0Bz0WmLXaliNwAWGtLEHOCBQp77A0gtSFk2AQyCSKoKWSKdVMGsMI+gGwQ7kx3TebomH/hxfwqFmv3Zn35ib4/K9nz/wqYXtmxqesGO9vftYPe1JWW+27FBMGSpeMtubY/bv/23v26ryxMWDrcs0HfQ3foAeHiE9HQeffLxQ8m3bt+5r+ePwQagAuc8xugAtM4egG1RE6AL6DQxOW7Tk3hvYZtAQjIgHXYAbiNBo0QdRToqw8yFhRV5PX368IldXlZsbn5JA4fzs0trt/pKA43EQhoorawu2t6ee7nJ44ohUa9rG9tbLp8t1uyqVLNuB7CrbuPZcf1MGClM1sUGlpd10PL5okWH3mCAENQ4sIiXlzFIDghoV8CFQhuyljs7171eW1vXOQX7TkO+AKbSnM9dnS3bWzte3/R7try0YEEELoO25IueKhezXK6oAI2LiytLpsfs7v37AkOdKZNSfXB8fKTGK5WKinnHsAgWVyiErL6lppAzABZUWHKgtgBIQGf3EfV2gnqbAQNMlFFaGswdSm2eL4UQYYotQ+q24aUtYn0g4IOh8pUGs9Q2nE/UTCT7MpzAlwlDaYI/Go2OhmfIwwC3lJwXd0YKnWKrAUNroJRA2KwOTACA1S1EbV8oSgYEICJGfgtDcRidGISTMIvhODUOagfkzQACMLtSNugD1A2GQwbvJzirVOOq1rsSmMGaAxwHaGOADQDFvg6gExWI42b3/ObfxoYWEJlsWnXz7NyM9qxsZkwppqq1WwAyprOTIR19wmXh0q1LZmdsbm7BIvGEADcAHoYM7E3U+ReFC50LYti0Ovb65Rt7+MljfR58BAeBiJbm9Mykra4u2q3b1xXcwkCbs599RAPnlsuseH74PNS+1AsamtXxmkrKS5LziNpVjNcAsj1Cm1oaAFNjAFwfHR3orCAMBvsCpXJbUOoA6gGFK0nK5vdXkr9OW1JRzjlel5vDEJ+SA7Co0XI53whwkwl+iFQ/92jjWrF3+pAZYNfZyiIbFEkbZfBA+IsrU/hcvBe+lrOZN6H0vTigk4da4OOLLJlFqwQ9Q/YOK809rBgSSEY3tPpwY3j2+aD2L/bicrmoPdzZQZ7mqPRF9v3hgH70d5/bsXQZPMNOHSqROBmCpBNjRu/gFqDXSIHB97PfqudJJofPI8A7aX/4skGacCCKc0mDETzC6IGi+OiyH7MfNPXafEbem4YhpE2GXS0D6YFhMHWWACVZAvln4/ylHqRfUgBFKKQ6UYzkhidYimE3lELCxFOyIeFGmTGtMYYG1ANZALRhSiTfw+uzF1PvcQaqHoLRJnkjeyfDAVhgHamsRCLB1gbbmYwTUejXRgb+zkTra6+lv6XOVv/GACnqPsIA1PQF7KPsEfKxDEeGwSVXkm5nJ6ZUuyIjPzs8tMuTY/vFLz+w3/3t/9F2buxYj5qZ03mIR7gHmRMgtK8O0xM//7ugu2yNAC536fKaYHbzZ8ytn25w6+ChlPViZEET7BGjTMyrA1tsvDJwA+0E+GIaMJwQCCwaBHUw/dZv/s/2l3/xXRU+GDMSS80mK+NomlzMVhMJxRWDxHvUfVVyABp5YsplIikDdKfCAnq8RFLYduNJmsP9vT1tFvJkGqb+jR5cNgMWONM10H0mO0wkeT1AMSUmZjKa4npiaF/SLmF6JDlGYpaCho3kq91WYYshPKwi4sJlQgidO5nU4fTxJx/r8xADj/cFE2zkbRREqWxKwEj1qi5/DBB2psGSe+BfJLApYgG8FwDuwkEd0Phw0UjQzAEqujwEmWBMTQOf0TFpDByvxECSH0qEBLy62CdMcSggof36ZLkrs2vuM5I0vtmTR1z/XcW/gpS3gR80njzkenLALR0Ina42O35egsTLIaWUaydavxgoGb0nDjY+G8UZ/jO8H+STbCxsgOjN8W5R0d7HNDmvogyGhYwxjdS1rA4eXoN7yuZJQ88khOnAiOZNo05hjnRGbIoBxXLUkpjGhpgk1jXpwJz42rWNoWn0wH14kCMl8VBJipUDgMD1BoSS0elwuuMUYZonTM8xTc2owACUdbNbJjPutZBHTtvpClTjPtI0AVrABOM55zng8HOz6KL8iAASxM5qtWRWLe80En+yTNhqep1wyJM4abp8ot+1uXmaigP77MljfS+UdZ7peCzqz3MsZqSYvdndtU6jJnDr2rVlpZLtHx1Y/vLSKlc1G89O2L137tu7731JzxzXHRkTMip+No0lxTbXmGIbqvWLFy817dl9tWvXVtesVW3Y7vNX1qrVZfoJGJLk+aN5qKPdD9jJ+ZktLM7Y1HTW8vkjG/RbtrF1TX4RKnDzBXnM4TuyeW1HhXmr2bOzXEHN1YvdPYGqY5mUmJlxzL6DeMPLCd8TdIYhB9xzDniKcYxXaUZhgPQ7PQGcF5cXnnCqwjamyaMYdn08T5A4umSYqSpyapcQ8yzCduOZBih302+KDu69PB3ESg2rMe8HBjYxTmJqU6bPMucdph2SGgjIJrnUMC0HhgWHP6/N3su+B4uLYkqMNKLJy0jfvHD1IjGg9BmuHeB/OBrX9z15/lzvM8u16jQtjiF+uyHwBrkC03ZNd8MxxWSzlwNC03Cn2CNTKaUzshbOcjmtFYAafgGgfvn9d+3w4LVdFo7t/S/ds0L+TEEe9+7cFdPqww9e2LOXu7Z/9NYy4yn7pW98za6trdv//r/9H1YqVi07MS2QF8AMj0Omo+wVmCIXS6SNFfSzaAaOD4lH51wCQIzaxHhWKXEAFTAE2C+ePH1uR6d4F04IQE6kxiS3pGibmJpSeESlys+JCvhhnfOZASSJoMYce+/NK+ETN3Y2zQYdK5cKlsoga01IBpPJUMAzqCHp9I3ATu4pElKuNaxU/mRv4HxiP2NPYRqOP5LSP+X92BZ7AokX+woyxv6gZZkMQBUpnwkby0xZuUwYBUbW55bPl7T/LcwvqiktXLjpN2B8OpOwnZ0N2zt4rXMAU2kxLGmgMPe9aoldfbB/pPfOmcb3wLyBmRIJu1/cWHpGzRIDKO4711wM1mpVMkfSRqcmJwQGsQdwvvQ0qUaiFhSwWbq8sHa7Ydhera4tSVp7gKcRUtzgwC6L5zJMxxsJG4E7t+7ovAHUAtRcWFoQs/fk9FggJmwxinsCAbY3N+zBvRuSLNI8dlsNyfdgAYgBo1StoPZPzgIlOwt1YuF5Q8U43qfNtM4uPWSvDMCCrjcEzDMVl2xMtgzur0aiKb/F1IRFEMDXq2eKmZWvh2gYzhzsDix/VraHnx3Z41en9vKgaKnJFRvLTuHvbJ9+9JFFGU41mgJRrHtl4UHJ/rv//lft61+9Y9lx+D7uDahDk8ZUzX3Himd5GVyXyzWr1JAtltxTMIXs0v1Snz19LoZJNDrmARPtmtXqpI+6PInGfiRphCnHXnJxkdM+htSJgRVnDExBAJ9uD7YRHn0kUafFgMKvCiN4j6+nea8L3GrW3SOGlOTZ+Tn9P0zDfP5KdSX7H3I4wN+LC8Jq0mKhwJKmEcILD6YSqXkYq7MnFwrnwxCJmBqyRCKkdFekSqxjAmBgMDHcHIF0bq+A1G5MtRSyfRovWGUAW4sLMzK0D5h76TDoQXXQH0Tt4cOnVqm1lHIooDWbERhHc3d8fGqHRydiw8/NTtnkBOwy2BFBsX883ZG62DRwY327/w9gKKA04F9VwzZur0ursPfAFN0TBdV89bn/yGedrREOIVUljCUsZpb7JA2N9WERRmPuJQPLDHkZ50wgpD1C3kpU+dR9XRhpXv+Fgsh89WjJh4vzy1O6Ode4llmxwmh+MfSnmWWdh8OJoWF4xIczAbc04TkATI2ESZDEusCHkwxP3NQ7YqGhb1MiRTJ0Vfee93J8dGbpJAEGnlrMxcHCQIANiXe8SSUCDvS5AKPoLdhHuUfUpoBeDFCo46kFqLfpTxj2eA2FlA4/M1j0GcmTPaGce+dm8uwN+G1x3amxYEc+ffLCnjx6rp/danWt1R0IfAHUvX5jS4P86ZkJAdwjljjXBVZYq83exK1xtqrky5KsYYCOx1TQkniIRsOyuWCYKHaOwv0c6KDmyOdzerY4W+hvFDIkIN2lcvzi71R7i8kashZMxzoBO9QkAPQx7VGsE76H+kf1It5o1HVKOHfDeOpvgEkftrokjlpdbMIBoGx3mI7IukNqNjSyp69Q6E5HjEXOCe9ZAgLUHeCqSpoonFfev5yLJL7ChOL9h+UFhSUEbEJJFQ3f4oz6M4a+9GG8N/qAvw/uicE49PkCYKX3geHIvcSawjtZ73u4/wJlZHrfFVg8ArfYz2A6kxLKM8gzSe1BTc0eRR1Kv+znB96zrE8+HzWkS+K1RmGu4dPVZN9yANCv5cAVBkOWJiAgwLP8vjQwQabXdplkIiGwWGb4mK63CJvIOwgmL2GCKPBGY8gS1FoDzGTfASyk1uWI4n0AnALAwZRiYEtvhoqBn1cslLQ2WBMEJkAagBDA88fnpsdgLckKAIbXcIA+MroX20/EjYhUFbBkxyYn5IE8up7sJw5YutqKe4WFC/saYByAM/6c9Ou7L55bq1Sx9+7t2O/97m/b/XfuKkDB+X7ObKUOUD88lCaOnqkR0DXAOHvow+U2MCwB/56feW79VENbZoW9Hw9GCYhMkUBdWYCSxOgRZmNzerTALSqBgBeKDpgG7PDgxP7oD/+T/fVf/p2VSp5I1GjVDPNNPEuQTLDpouFlgbE55nN5AQOk17Fw2MhoMD29qK7NVRsh5tR4blAkJOOiF7PgOaQ4jJ1RQ/pYy43Mk9CzKRJAucclH5ycmv4c3S8z6WjgOzIpCnV4CISULooWGgRsRkyLkkehB0jdK9nc4rzTwZsdbQ4sflJ0WPTIN9j49vcOVBRCf797767FU6R7ndvJMf5I0G7DtrDAxD9uE+OekIF0qFSrWCrrkbCjzRjGDwAKG5hkecjciFaFoo4p4NDUHLM+rhn3D+YQ142/g3VHMcIhAItNv1NxXX+kFhOTE0N0Py3/kMoV0is2b5pdl1ogoYSx5UEDfRVeo6kTm2kun9fXcs1PT89UfM5iwq+D0BMUmQIoqnaYxsFGrAQZaLl4H4WjtrGxLlNZWDajJp/qa2FpcQiaRVQI8NwV8pc2CHEA4TnU0/MDY4KksmSK+N6mS1amJgVa5M/zAkRzp2ea5jFJ4aClCKPx5H1VqgCJJIsQz911xtzYmCZ9GEg7Y5CGE3lQUJNHQEvFT2M4HKSp8+dXJvQUsmjbiy5b4x5wYMr7BxCtBWDh3nOiG7fbKjIA03gN7g8FuheKZ3oO+LrDg3193sWFRU1tMHecmpwVq/E73/mOGrX79+/q519bW1ODBQ2Zfzs/OzO8jjuNitGv3XvnrgIUKDz29g7F+uF6/+qv/ZrWe7lSsVu3bmqN6zPA8Ash0fNCienpJw8f2tlZThKX+3fv2/HbA3v7AnCrIcnQ3Ny0/KRo4Gn620Q1I0HMpuWz0m5dWbmUt8xYSocf11WeWS0ANCLr8QJgipmxo6Mz63QHVm8ScTyv6eWgzzTbPT7GsxkVSxhPy1+C6ZWmf568AgDQZtIVjUlizB4ECMpnQZaIbwmFB/fR5bw+dYRxg4cOHhWY7CYSEUlzJT3OZlX88Nx44YHkA08898/CP4gDHFDAJ49uRkqBBAsSjySKVJ5X7jdx9SRY8Jo0J0iTuS+wQXn+eWZgTCrmeW5W4CP7GJ8JCXO5xF5IQ2DyNSlXq5r04l8FcAM7CanO9BRhFE1JeigOkGFbKGovX7y08ckJ7fGAY9dv3rAvvf9lNUeAXnzeWqViu69eC1CIx4JWvbqwqzKm7S3b2li1n/vyl2x+es4eP3lp/+f/9X07Pru0veM3YurdunVDkrWnnz2VJxGgB8yfcNSDObhuy6R9iQaPH19T64GCCk8uPgtgAg1MJpXQWmB4wtqArfPq9RulzJLINZad0DNUb7ivBVIMZMowI5BzMQ2Frcd1Zy9D5sieerD3xrqtuq2vLVk41LNet2kPHty3zc11gQeRSN8OD1/quu2+fisZHs3OzvYNW1+/JqYbe4jkEBlS85jWIp0nUr0lEJL3zTnGfsX952vUlBhTYNKAD3wfM8CKpKUzc9btRqxQKGv/wR+JphZ2EOeo9pxMTMb34xNppRjSoD1++lh7C8zHWqVtUxNzAoqR3e3sbNo7D+4I2EdO9dd/9Zfan5YWVyUv51lk3bNHqimKOojAXgfIxFn+g48+EusRr8rM2ITuqdKkwibJFyAhiXUCSmB4R13qcFnIiQF6fWtbCa7hgPvUIdViUJSdGNMa59ydmOSMdnCfgdPNGzu2skhQy5Tlzk4l5cyOpa1ZJ53JJeXso++9955lJliHsJ/An5yxTQHs0kF8XUJ6/tTMdAcW5jDAWFtpj2HXq4gBRkGMie0QxOKDKY3MjZcB1gHaxYiJ0SQQN886vrLd/YL97Q+f2t553WZXb1gUiVgybU8ffmoX5+dqbjd2blm1mLdu/cK+/P6O/Vff+orNzzFAAnDDVmDYKA39Tnv1rvVaPIen9vDhY/kpAdzAGsLHk/f9+tWuvPoy2Tm7qiLHPbFK7VLsEPbXqSnkgySXZt0kPH9ib968UGPFXocZOgx8ZILdLiBf0sYnZi2Xu7BSOWeJVER7FB5gzkLAMymt8/nk6FyhHDSiJE7yrJaKV3Z2lrdGjcQ2FABBMe+pR3h+p6an7OBwXzUAWy9XnLXpKXcNNcPT0wyAsJ4I2Pxc1hbml8XMH7Fr2IepvfByYl3SlHZ7Fctf5DTggp1869Yt7X/VatH6vaZtbcIInFZoAkEDSH/P87xXGJ4DDS2RmCO7ZA8FWAA0fPT4uby98N7C94+kPMAtmkYBMYOBe2FKooinqTOw+eX+PknVbdQjXkQHlIir4cfQngBgB8mnp8tR28AmTgkwwsMW7xol6LaxE+nLwwb5HwAsZ4T8PtttD8FQanVHibo0u6wtGj7AJjzd8LrkfWsJqEV3Bg+MrxFAxYCRgSweXB3U30GadweVOU8AUzhXDw+OrFREMoa9xaQGYAxo+GyA7RpSREKqc6KxkE1MAqY2rdXsWyY9qc8E+5baEYB7EKCmItUOdi7JayGbmcaMGlPygNjfMOiQnxXyeQEzBMLMzcyploMFSEOOfy3P6UiWJSNwpGAwhaxnoUjMh8mthq4ZbEISGgv5omSJjz59apEglhZVK1Twe2rZ9Zs7tnZtWR5jC0tzGuDR8HM+UP+ytgBoCYUpXxU9rVi+aE1df/YJ2Pecgd1mzeLy6wQwgc2CUb4D7OznLietqH6g7pTkbSjTpCdhb3NPr4ZYtWL8NUhpPlMwCAFQDLJ4Rlh/2hcxOu95uu3Il4if7YONgct1E1w/B0EeFwAAIABJREFUN/12lhTMLPcRo1aam4bR7woPBlT0b9xzpJ0M93gWBS6WriwchIXu7PnTk1M7OjyUNF+fEXVJJuWv0W3LDoQ6gDXNmidBEiAQdh79CwCYGLlB97uS0gH1i870uN4zATnU0TwTvF982cQso56KEabirLBmGwJBV4EjPvByNhh/5/5heOW5Nxc/BzAMP15+Ln0m0ldqCP6dHoz7rh4Mr6lKTf0ZXn3yQB4mEDogGRAzkFpIxvA9BxJHygnOYACu0cCGf+N+SQ7axA+W3/6eJyemtJ/z/PH3/vyFZSshH75qTTW8ghxgBNbY7/KqnWCNaY+p40fq8tbtnS0BjlgESckwBLfoOzgWCcIAvOQX+IBCjmIxXcPT4xPZCGiYgQ1JDGubMdVHhODMz1HTIFE++bxm5j7DrK5gqdPt2cHhke2/3rXowOzdWxv2B7//P9n9+/fUR2Bw6j5qEDAwvP8JwAWAOgK25K3FagDERfrLOf730K+fyRJ/6sGtTwY6eEkbYMcbmu8JXR4evMPxpR98CnxwHTmLnwV0dHBqv/Pbv2ff/c6HoixzeAWiJs+r7Hha40cKYxg3oLqwaABc3PQP9LnnQEEoJDosh6akQDIMr6rZklSuNvQcSnkqIL+ZADL1ZbFQYfJ+KByY6DMFo3FCZMA0g6YbRgzG0rweLA88N5haT03QPPXVXGqaQFrgEOmFyXCWy0seowLGmNYj34I5gMRj2QrFoib4sBFu37kpNhKynESCFD0OeKaraRUAbMBsnjQUnUFHGxCyDT4P03A2IKb3bOj8N9fAfbWcqcC9QgrDZgKYAYihBEBo4WLXMXXqyNyvoyQRJmG+sNkcmey7/t03r5mpKV0rQEKK1pHkEXCLTQqjZRh7HBo08EyXlOKopr6re8tr4yUmw9HhRs9mDqDD5oLvA9MYGibAQTZgvm92Zkr+G7B9+PwcwjyJGe5VqTgsXtui7xOTPDU7ow1Um2ooIB8IaOkc4EdHh7aytORFGht4pSq208mxyx+Z5gGKUbzQLHPwYhjMPXQqMJLWpCi8MuEF/KpcqZBh82U58JlgRskrB+NFDuxkUt4sAFFMWfDbYvKwuDCvw96lK2ytPJ8UwAGxivRvSsZj6kKxF9Ehkpb8hWSeiqYaMK+4voQtAIzCMEA2QLFyeXllP/70E0mHkPlcu7YqcOvtmzeWTacVjR0JBu3m9W15L73eBcTI2vWb1wXwvNp9Y1cVUsQ69vNf/UXbvn7ddm5cFzuG60tnysFAgUL6JU0EoA/XDYAaUKlSurKzwyObzk7Ywuy8TMxPTw5V/LBXnJ6cWS5/LqP7UNRsZiZrK6skEubkwYUkBKYNLBJ8oCh2xtOTFg5GlHJUqzYtn69YKJa1xcUVAcFI2CiGrspFQ2EhGF7a/7quZRdDXA40FQteIAAMsj5gz3AGUkBzz5DzOWPLvSO4l2KB4GHAhIh0VjwYQiOfHJ+Suv+CM11dkuuxzGK+4XsSS+hnI4egCCH5iCkga5fimmcLUBrwhokZzz6MJdZvPJmy0hWJjLAG8UxIaj3ASINJIEmLEowYCDBxZj1E7fDo1CfxobDkGMgFNzfWbWoya5MTY7a0NC9GAc3JwuKS9pS3+0d2WSqpMQRgYr08e/rU3nvwQHsVMgBAGabA57kzK5zTqF7JzwaGGt4eE+NxiycCVjjP2Xnuyp48y1nhqmHtHsVuWFJZEgMB6JB5+/7soQpeoHn8tCep+l6+uLhkz589tVKxYLMzE2IE4a+3ce2aWGVMT7n+TMcPDo81Kaf5CoVJgO1bEU+igbm/WpGGDlZPXIUcDTMFOesNPy/2yCoNSLdlN3a2ZBCN2XQqEbGbNzftxs1tC0d61uuTNjhjz5+9tPPTC9vfP/RQieUlSfoo7PGXYp99+PCRmlKCEfSZAItTcZnPS8JEit/QCwqmc7mckzzRUzPxKhmzXjdqM7MrtvtmXyCnkqAYLpyeqwGiWW13G7a+uWIW6FqnRXQ4HhcwZQHAYDiM2+L8mkVC+Je0bH//td28fV2NIwbKmM4DInF+UWTLqHty0jY3N9SIYfKMF8ze3r5kwJzLsI4icUyBYWMvilF4cnwkAHhxEf/Jrh3u72uwAzOUG4wsGY+nbsdl6Zj447vJurFAX89mp1OXETprbnpuQY2eoudJnK3ixWbWbTXFchjLJOwbX/+aGJmnpydK7ZvIZuwXvvJlm5yE+TNKfnaGg2SEGALLxxGfG/bknkVw9uo4yAC4BbvIWVg8MlxDmMjKydT/Mxnvdfz1lKCqRC5nlsDqomF9+Wrfcpcte/Ymb2+OyzaztC2ZV/WqYi8eP7dqmUS0nq2ur1ksErJYkLTQiL37YNXu3ly0+VmYbT1llsNwk++pjEYC1q537PnzlzY2NqH6ByDk6PjAXr96ZQd7R9ZpD2x766ZsDfAZZf2enB7pHvDsI0vkjMNcmn2rQEJ0vSJWN88l1z6TmbA3uwfWaMJcTRoEA9ZOrV6ULA7WD0weJVMynJmctXazbydHOaVOwsxLIEXqYJ5sAgXwHmWf5trDKOPciURTsmG4KOaHbOygR9jrPO4IPELSPjtDAFBJ9QyeWb0+zHB+Pqz36Ofm1BgcU0sSvNNsV6xYKmjPAYgkJRRJO8/n2uqCrSzP2fT0mLy3WBetFl53LTs5uVCK6/IqPmTUaWW7yJ+rBpMkqNXRWUzCMo04eyyMnBGjVsyrnpugiyXaastuQSbjNGNYOAwlXOx3CicwwCL3hmG/1PC0TkKng0MwL0PypAJs9sZYKXR4UMVcdtbpk47XFrMS/ILnGO81Bn00s7CNGIIBkrDOE/G0VStNSyYyFo47O5lzAdDDa3L8Ld1XcmTGzT6GmbxkWC0SzgC2wsO6lORxUgDr1m3jNzTQbwa71E+8ZwAAJMgwTNqdIRBDaEWP4bWnIDOEwLIkd3GuUAGAF/a6WgVWeFJ9CUNDWHgoQpAuwq5k7WKADYsP0I/naGZ6VhJ/7AGoS8XowzM45Cxg1QZDJgjPCGud60rTD2gIs+bpk5f27OlLJYoeHZ/ZeeFSjFD8Fe++c9sWSLidcZCG2pP1o4GW+o6YxdSHABJ0NECKRONWqcH+GchihGWdSsQtrs/hSYNcZ/8TI3pqFuwMHHBxJRbsKzf59vo74MNtbEiU7IfhNtcVWWpSzy29lWxEGHoMLRAAUlDasE+4B5gP0PVZhonqPEeAOvwdPZp8ehmCNZt6nkfeWbwH94AM6zrwfFDfwJiih3HpId5qAEKtYXiHqxDYzxnEETpCD0JtRo9EbSaf3EvSBaPyTYVlCPsQtpIS0iFCUAshcZOShXvnQwo8mtg/6YfE8Ao4CC124JD9w3plgEPdrucB0HOYTMj6g5nGbw/acHA2lUk5M2sAa9GvF58f6xDYrS6LjwkI4udwTlBzcN/cDiKgZ7vT6asv5l5K7RQjpZIhbe/zdch9kIdfOCzvPOrT0bCfe8r6oofEd5WBNV9Lr8PzzL7Eb7HrFB4A283rRoanMLj4vJJkAm6RZk5fOzGu/sODWxycF1gmlYwng1IjM+h29lxLZyx9XAVZca2qQVMoHrPzS+yJGvpZfE5AxguCJSoeckO4E7UhwOtVrWGNdlfEhMvzM2tXa/be7U37g9/7HXv3wQNrYXcTZo04+01G/vLgclRLwtRhcqLWIL0XfQAqDaft+W8L2NT6O1/YSusLf+FPOV70j+rjlQ4/U13mEzjo9irhfIFTWKG3Hk0Nu95AamqjKZNvtDRD/8vv/6HArcpV01LZtF3bWbNB0OO6AR3wnSKpB0o6Tf/c7LQ1W1WrV8ranGioWShogNkI8RRQEl/dEz1E2e55Q4d8hwMKuSCG1E+fPlHxEIsTA53WgZFOJjS5VwLbcKPAK0aT1nbbcic5bfZIdWTWOE5SiLOMlldWtBGmU1mZqzKVljnxUHsu1DjkGw2LGn8F6JKifyuWOGzLC/NqHjnokMdIDz2UtbGx0dxBq+aU0CbSNzUIvBZdNNNGRfZicIiZdzyuRc30TIeX0iI6w7QZ116jUx4liuBHgLeKdlnM0Jlu00TSwMvAlFQpN2+G0YFcR9KSZFqpWDPTMzJGzp2caGLK6wBmudY5rAKGwgegB1o+zQybNlRT/p7pD79gwAFuSc8fASwwIfiATZjAIisE4ORwAxRIpTFRDslbSb5NGLkSh52/UHPHs8DnVtJQImrxVEKTF4AmtP8wAs7OnQnGIaEUTibtOigz8sKiCKB541nCswrAhmcfNocAsCHNGCALgJbPBZOLDZprubV5zdZWly0Zj0mGyUEhHzF8YSSnRB4LUJgUwMPkA3AIWQrXGZ8aDk2KTYoEnlmmK/RTHGocVABVHDgUbP/Pn/yJnmkki0g/8PRaWlpRcV+ttexAU7AjTS53Nq/Z1tY1+QWMpxK29/K5ba+vy2MHf5aXb16pwCXNlEOaYiAQitnr3T1bWbtm/+rf/Bu7eeuGBZgOt1tO1W5SwNdkaMz7PzvNCRRFklg4v5CkJxWP2bt374vVgNbh4O0b3QPMR3nODg8PJNuIJvC4Kdm1jWUrXxVseX3J2khcLWr9IGDjsZ0cHdo7tx/Y5uq6VUpFSUYhwZxdNCUXgRl6/517No2vGh50yD8AGdMJFfd8fagX0nQQ8BrQEDCTZsxNaaH7e4PgJtxDU9JaRYegNkR88CiS8T6owKhzNiiNE/eaZ0jsS6Qcw7Sf0WRPoPWQCcmzBGjLWgcsRhIN8MDhzNfMzTFxr7kZajJl+UJRRQD+M6yViclpn0bGYvKo4Xni/VLsAvbKsw6ZLj5AkZjtvn1rC4vLlkhmbPf1roC1L3/5fVtcmLW5+SkBSIeHR2JkpdJZSUgA4bOTE/bi1UuxtGamJq1cKFidZzsYENjK5K0faEvmMz0+Zd12Q2vxslCx3PmlVWpnViwfWqVcsER0yjr9pJVrTODxjkvb6uq6XdvYtGfPntp57tQmJ7JiQ3j6ERHUbUsmI2IG0fRTe84tLNne7q4VCzkLWkeMkbmFGbtz5649f/FaZsexVNouLsp6D4AHNLtxjP4HAbssMoEH6Oq6Gf1wAilgEMaOVzkyz6bgI2GSz/XgwTsWi0SsdJm3wKBtiUTQbt/Zsnce3BZQgNzl5bPXdnJ0pnXHPonZKeuW/VXgwPiE/d0PfqiGFHCA9c8+Nz7BxLen4Qf3kkKMsxc/NaSQlSv3o8AM/P79L1up1LLceclevX6r4QhnIlPiVr2pvcMn5D1bWVu09WtLloiFrFop2fHxsYWCMas3u7b75pCMOoHw42Mp2997Y8tri0qpY7r++tVLuzhn8DBt2zvXNSGF+UKDhDE44BXNKvvR/8fem/5Iml7ZfTf2PTJy37eqytqr92Zzn6GGxIwtjUa2YQGW/U8IMGDDY2k00owW2wP7uyzYgg14bA1kSYA1o+E2JLvJZjebvdZelfueGRlbxr4Zv3PjLY6/UR8I0ACTKHQxKzPijfd9nvvce+655xwd7dvhEQ7IETs+ORe7x7U4e9Zosn+6NjnlOnQ0gxgvy2Vxd2tZo161RDxkuSxjFkkVpADfq+tXJB4dDjPSQgHXsfGpGYvE07azeyiNjplpnEPD1qq3LYFGYbupbv/tWzdV8ML+iEYGtrI4Y7c21i0ZG1o86iMu0jHqOsMoHELrqmeRGGd1xyLxsED0bnskyRBYhkvgOWTRRFRFJe/NmgDob7ccBOCsUPc4BurNswAqgzHYtoePN+3jBztWrAysfBmy6YUr1lNT6tKeP9mxegXTl5ZNTxfkXpoiRo1HbX05a9evTtryQs6yqYjeF4YzsUrgx5BCrW/vvP2OxlSHxoglQuKbGgX08bWEWHo4pwZFwMnJmdYtLqO8VsASRsS/WK7a+My8GE3V6oXkImDIlMuAD3Ebm5hSXM3kaaQNlMtk0mPOUKoyulyxRDxlE2Pz1qr3BTZmMzFrI1zehx1Hpz1qR4eHFo9R6AGMtK1SbVkskbdcYcoOTg+UZ5LzcDbDyG236pZNAW625KCZTNK0c2Ztv5+wbH5a+kelqjt0A6yenR1ZoZC1yYmClSpFdeu5b23p9qXs5s3r9uYbr9jkVNboU4bDPLG+GkA4FVYvOwK3MvmCAH107MjnkCColitWKRWlqzSFBl8KB0QXVObMAGQkl0NPi7MBsAbgjYIzEDFOxRPW7yCwzohbU41G8qJEzA1LODPVWKVohrknV12YEozdpyw0hHXhMhDkq+ShAMyAyOQViVTCmp2GGMYQK3guuPtdNptWhuk26CvvYEx/LDthiWhGQv8Xl+hkkou5WyuNBPY75wv7W8U37Pc2BXjKmSy9rrW7Ldcky2akd8XnUFM2FFH+fVGuCCRiNDQYh9LI3wgUxKRGGlRNwIawTTNlIbZuU3kwTReBoOgB1Rh3ZmxzICYomr7oXlEPkE9zPQPAVJyFD4/FFGYd0HSARUj+z+g7eQJMTMAAATnkfP2+csOf6UYNFbOoWz74yUf22WcPrNXqKsfuoO1rQ5tbmLOXXrlry8uLtrS8qFF+1gPNeFfK59kNpb0GA1QSGuhxdnrS2iPnDwAogFDyCG9spwWKEbdY79Jqoh6T27OPwjs4mVIe6SO45LjucEtuQj7MPZZ5DQwtmFXSjmX8sCU2H4wdTGR8nHU0HaLRfwczeNZ8BWZjfF9jnYwbogPV8WY/unb8G2uCe1+t0yxF3oOx4IKNoSvcHwFAjOI2XeuL0TUmRwCcGNuEvUsTEUYQuSbXChuJeFCv1gQQ5TIZa3VZGwOtK3JvOQ0zMj8+odoDkAoABvClM/RRSgAvPg/AWiBAzpiqjGSHpjOEmoKGN/sumUZCpqUcjHyEyQ/2IfcOJifxhp8FCOJnqI3EFisWrUCzFEa12EgAnHELDVyrkVwZsAlyBQQJmtTsP8Et4b6a9ALzMDuC6TgcOnA/0rA6PTsVWA4Y1G/3LSltxZJ0/fKwVVFwBmAF+ET2xbz2o6lPk0qEjaFPXUmTlj3d6bg+lljml2rQknPSJAYEpuYUWM4Ez0h7mDhNbUXT0LWeASm7qjllFlMu2cbGNVtYWrTPHjyyPdhcw5AtLa8K3Hr+5JlM2jgDcTWP4yZfrVup2rDyZVNTIf123Xr1ur1ya83+8Pf/jn3+rbeUF1MoUSuw5p05Fuw1//+BmYF014RnBF+OX1Djc18nVn8Fbv3/Cqz6973YysGjoQuoOr3QaXsjml8wn6ok2pFRHB34IYm2aljZ7Ozkwv6HP/qf7Fvf+b4dnp5aMpPQOAcbfmrCRdbdzepS44AksrKpz2cl0K6APLIK9Q6rB1i+6HSwCY8ZfQtHxX4geNEFYAyFTbF3eGCFyQkFN0ABiloo1TUCIkyoWFRdO+jycvVTYHXdmXIFN7yM3L+OT44kskinB+2kYH4a8XIo8ow4Edz3Dw7lrFeucDBQzJAQxNWNZGMT8Cm2EYyElcCm5+e4ZlB10G2CMowN2FWAZHTwA2tgBWg0TUZWs4BwcqocWdE6NdmFHwPhRA4CwEEfo8PZyV1DOABJtnj9Srk0YoWkNa7Js6b4pevHqB3BAlYLFFONOo7lhaCTjMCCInECPCOwwUZjlfDZ3EaXA49AHddBxaELi4turwpv3O5iMYGQ6gKJoeaC4Ii/0uERq69W9/sXRd/ENK7EIcNnkTMUc+Mcypc1FT08O8ZHCdokfARbCjOeO4EMgV3co3jujFUCuvnPxiQ0zTPmcOBnpX0RjQrIYkQGMWWos+rCyoUl7KAkAq0tF3kMbHwFQnYo5pjz964L9wcNNC8WhhLq5mCqNRpK2jK5rNUqsBFi6pRAhec5A1xwIMNQW19Zs/ff+4lGhxBP1h7s44JjcngaUvygJQWDzsxWFhYtP5axoXWs27i0g81n9rlXXrJsOm0PHj22B09gbk3Yyvqqbe5salSWrvGz55sCar/2V37dXnvjFVn8oqEk969aw0oXJV0f41UwjEhwj45O7ZOPPrFuu21X19ft2pUrVmeEcnvLIsOhrSwtKoFndGxra1uvlcwk7eTsyO69cltaTKwBxoafA2JUSlYu4/C1b1/+4pu2vrJk/XbHOg2o5BGLpefs6LQslhqFOKNgPBuKDZkrMNoLSAS7sAd4y4gY7M+qzS/M6sBGkJNnDouQDi9dMDSe0K+gw+86WEHh4IwJxnFmZuasWCoq7omy3ofh4QxTJR5iHpY9UWCMMxoTkAV4QxOA9+Ta6PK76QJj3yRHLZuYmZQeCOTT8fEpjQUhlMzoFMwMxomOjo8Uw0jAXZx1IACck5rEBH1CkiHAqVy+YNncuJKtg8N9+/rXvya9IxVEGBn0EXPNC4je3dkzCl9iE/GQmMQ9gMEBK7TAiCnGAoO+nZ0c2/nZkeXyMAaxhE5Zs8FgCsw1s96Ae12WMUc0mradnSOr1Sm44rZ+ZVl6Wj98+0fGtNjaMuuOLnPFmj3XElxaWtaIH6AIQsaRUMyOjs9sd29Pbm29Hoyfgn3+C5+XKxgC8vFkynb3Dq3VGdjY2KSAWtgNxGr0eWAtMG7CmKeML0YsZQps9ovGrSeg9GesVDy1drNmL9+7Z/lMVmdNONQ35GwajQuN/UXiEY29HO4f2cnRicblGMtFK3HvYF/J5O7BvpWrMI77ci+dm58XoE/sYYyacXiKnYsiuhm0HqPSW5yenVZc4+u8WLZolIKXAjVnzWZPxSMsNmLD7MKsktnaJa6yJkFvHESnJgo2PYWTXdcuilUZkiAVgLYeiSyaSsQpGBfcCtahtFXaHUtnYjY5NS59Rl43OB8opBjR+cY3vm75QsYePnxkTx4/EysZfaSd3X0XbJUOozedYGnCEKFgXZhbFCMajSUYf7mxtNzvGBUENAd44P5H40ObmC3Y6tqSQMLNrV2LRmDJutMT59L+zr7i+PzsvA17PWmARUIDm5+dsEGvZXfvXLfpqYKeWyrh44hyRcYZmA6+RkwGlsr5yIcXjrAien7+UaSNihbuE59JY6Mj969eywszWL5u9pBRkQjIqM7+IGTNRsc2d47to8f79njz0GLpSVu5ctvavbBMMna3duyyUlVxyBm0srRsrXrF0smufenzN+3GtSlbmstaIja0UK+rMwT2GvEToESmLudFGeWwb3hmAAx8wQSoXzZlsMBzIz5RKDCqRyy7du2a8hSKJ0B3HMnQo2t2cKdDBzRluWxBo//lSu3FqBs/x97hXrC2ZN/eR/ezbOXKuUAvmXD0o5ZO5OX2NmhfSuKh3uhZtda2Xh/jjPwLR96zYsWK54xoZ30ULE7OkRGYLn1DYmsCxhzPAE1P2NcRxTgYVjiJtjuMkrXFwmM8FHaMmDRTk9bu8vvkKYwUtaXVBhCBKQRjiYhttztNW1pcsMnxKTs8PLJPHzy0g+NTe+nV1+z2nbsqponj0piRQDZmMw6CcH/JJQEe2MewX/zsd71SnLClgwpjYTRCw9lA41iTDyNLe9ZdTC7OVb0u+Td/h1VDziRG4SgvJj6QZ8F88b3BOcK4FYythgBZmokwYFrNrnWaXQFo8VTSznjO/F4sLhZn2KL+31DUwgBk9YY7TWYyYn/B/GUP0LATQIDRDNCpXInbahyRM8G0AZgUSM/YMmPTclfkmdPghv3r+rDOrnY5Ed6ny2irtCP5/DWBT5ytlKmAT+xN1jgAdMDUgB1GTnh+ceqjtOMF7U9YT4zAAi416gBsIUtEQpJH4Z6Tz87NzUhwn7PNawyMJKLWZRQSoCGdElsUIBpWM2NUH330qT1+9FSgLtqJONmSo8Iev/fyHbtz77bGEmGJ8Lz43LByYKwCghNjHKjou17vZcPHAEeGVozswUDzhrXneNQg7iDoOrhuiOUjvYGIdzCSBxMcFgy5qQu70xx3AXP+v9yBcZNMJeWIq1gnUW5qiqGuhcYJsiuBhijPRqOtGi9z1g65rjv3NXVOcR0iE7RaepbS8ZJQuUt0SMMv7yxzPgfvKxMtMac5A73O5MwQsz3JKCYsT3e1ZO2xvolt1Ka8DzkMtaMaIOMFsYPIRQAbuWewptAT5A8NOYE9I41N8j0+L80jd7d21pV015hSkF6e668FTCXyJBqY1Es8X577+dmJ2OrUhOxNahquj9c53D+QrjO1Ao1hN/xyiRA3PsMICr07P4uCLxr7aMd5LeXgab3lo4W8Np+b9UCdQY0sV0K5G4Z1r9j3SDIAygloazWVT1MXoq2Fe/h4fkyAL59PjEgKrFH9MDM7K9ARpI7znWvL52GFhcQkD0zLBOzFXBOOZ88Xa5tn8DN9NqYd0JCeUR2+t38gSQbkIWBwso8kQwKg3PXzlX2FxAMEaoB4dO+KJ0d2WSza3avL9o/+4O/ZF77wlkBZ6Z1Ja9P1DTWWCEYhG8tALslF5NnbfO8vuyUGgFh+5d7PTcj6uX/w3xeA+dXP/+LuQPXwyVA0vhG9NUB2gzlWdSZHXQiCIDTPYDSR4AQKu725a7/7u79nb7/3vro18SQuMvPe3YxElcBy4DUbl3bz1g3LZZNWujjXhrlx/bq7weGYJ2aOjwOCHnMNiHqSNGxv7ShJI5ghWg0gpNEumBYAAsmkilpeg0Qee2Nei+4b2lYszmvXrtrRwZEK/RvXN9Qh2tnbERCyvr5mP/nJ+wLu5IAmPN7UuV5cWLJ7r7wsJyEYZSTb8GIpqjiwBT4xe81hTnel07FCPi9gCRCAzxJ0Q7ifcgkJDVXwAILw8+xOAkqQ3BCAOAg5SLg2d6twdy533omrWCKg81/em+APE4QEoXpZ1s8TTCnGoMvK5hYBv4wnwnRjGTmka/Taa6+5K1a5LECJRJVr2dracqoy3evR99xS1oNKwFZxwM5FU9Wha9QUREkyj45P1VGR7fAIaafrxrqjqElEIyq0Z2fn1M0IZv1JomV3C6W+27Hp2SkFaT5jYOvKqBafnTUTONdRVKGVQbB7SjVlAAAgAElEQVTd2dr2NVCv677zdXpyYvNzCBcvWbnqQTYAt7jPQdAOnhmHPF2IVpOCwXUNuD/8nObgVez4aKV0Z+JxF+Q+PROgStCVLbjYa7h/fmZbjN+pkHJnJca70Bmg88HnwbodTQJ0OdBae/TgoUAYwD06qKFwTELZ9XbLiuULgW2T4wULSdOsZb1OyxZmJi1mPbt364bRMX709Kk929q1+eVVW1hcVJEghY1ITOATnT4YUYyB0PFEx4LE/Py0qIMJd0GEahnZYJ8fHZ5aV65EA+kgMRIK2+Xi9MRublyVbhf3kyLs9ORC+lY4JR2dHls2n7bcWEYMnjt3btrjx0+V/B0d7VqldGJvfe5lm5rI2rDbtm6rIaeiSHza+sOYtOwAPSge3njjTYlsc/0UDitLS9Izg20GIPnpp5/ag4f3RfcGCOWLdbV/sK/nB1NU7NSR8xTj0mhK0YVnbcnppt6yublF2aVLN64PqOUMRbpx2KdTPLtjjLvVkAROoetGUTzaJyTUgH2Tk7iMuotpdiyjsQCSKhghRGLAGLQYNGKdoEPYV/eMLuPO5rbNTE07QMsYHiMtGhGBHTCyjW6z7zFLQGevaL/5m98QU+Pxo4fS8CLJA0QmaQJUXJid1R6hUGAskrFXjDGItSTEJKuMGMCUOT2BYeEsiHgsb+0mzKeC9Qe4g3IvQ3bj5m2tE4oCmCoADS+/cstublyz737n+9bvhO3qlas2OZGxRrdkT3cfSFx44+qGLS4sWrWE4CwFcdMOjop2elayySkYbhVbWZxSMcH1HJ+eqsuLk+DQolaYmFNxPhhEBGaR1KHfICHi/kAJHUVYG5FWwHVGVluAeDlbXVm0eAItyAObA1BMxm1mako/B8txMGhbrV6xeDppczMzOhcYu0ol0AVqSzfj408+kfMj3X2YvBQ6129c177meZDAwtpDJ4ouPixMCsOZ2XmdZ8QtOsOwZ8fyExrBZTwRYPeihP5RTywWOYPheLi0LJYqunZnp0e2urwo8wZGuQA5Hj58KhDzzu2Xxc6jgIHVxgjf5vZzAW2MAqaTWWlZZrIAg5yl6MW5zTmOqIwkct7cuLlhqyvT6k4/f75li4vr9ujRU7EEr6xf1edmPbFmYDIF2p0+notTcFGuanIlkzV838eMxKYMWWE8Y9VGWbFBTOxEysby4xLzZ4Nx/zY3t1XUJzmDBwObmZq02alx+/znXhPLbmIiK3CLkb5ohJEoL8woYshxiHeKBThSBiK/I30ULxZHDncwcTTW4/uMmOFSBj6yQl0QjHcAxDm7PWzNVs/294/s0ZM9K9bD9tnjXas0B3bl+l0bm5zTuuYMe+f7mO90bGp6xm5eu2rVixOLhep2986Cfe3LL9nSfN5ChibTwAaMLiFUjHU7sQmXXkZV0BGKuf4O41TE2uEAhhcFD+BIX3sZUJBrwz2UpgDn+Mk5jsdDC0UZTynZkycPJZ2Qy9C8yQn4EPuOor/TVizkNWAQy00tnVNDkpG+XB53N0ZRYNZk7LLatWEvbPlUXM8V8Gpre0cMHHevLcjEgp7f0VHR41x0aNPTEwK/OOs1Hg6oASiRz4qRiNYruSIj/4MQ48V5azS7Gq+hhmHtujZeTKYXsADr9crIwCdjK8uLVi4CDjOGFJIkArpY5Apnp+d2cnpmxXLFNm7dEnOchsXs9LStr61aMgFrr2fn5yWGClVwuyM0awzGdXfEKutpn04Uxi0nJ111htWsU7EFKBYOCXQX0wg2hJhoMOK8YaZxJ8lG+CiSgzqea0mTtlW3UqkiUIrck9FngAneitfktcn7WLPtZkf33M0TonZweKRmEk1ngCA07wC7QpGYACWABR9DRNuPPdDTOemgZseK50XXeVRBip5XTKARe4HCgHWJiQrxBACF3B2nRX129LdGDt3kxOSD0E+JJzD+ZBTU6/j+GnLm5W1+ftElF6KuZwlAwhnKfzl7YR45uBAWa5f1Lp0nNALpv/e6mh5Q0zfqzXua7OTQ6OWi1ypd0+KFYgUMMe4Fo4M0A9D+4RxDS4zPUC5VrFIBXOnaxo1rdvvOTVtcnrfJadabC80Hrq3Segp749IZ4UN9Zu4J5zughLv/VXWfAafEkKZxzygr+X06o7PDgSOXh3D3vobuC2wnfofJDt4DN09AKEAlNXJCMNDTauJQ51DDqZZgTcZdIF2i5TLRIO4DhjiQTY4jEG96Wnm5T+3A6MIUKaafI1fl2gBA+dkAsAm0qvRcYrDM69rTPB/uA+uMek3/Hh2x1WJx1USBuZLvF8ZV3ZWPPJz/wgAeL+R1Ddl8Vu/NPXFGG2OaDhAD+PQGXTG3Yb+qKS9HSAfKYOSSk1F7ASq6u6SPHrKv5KA9Og+4Js55mtcYojBGT94FwKVRxUhE94gmOo0bxo45OyBGoLkZACoahRVTCodRrzt4bdYzsZI1I/d4admNWGc9xjYbrgWr5jbX51M0cY2Z+x5AoxJXVPI+Pt/RybGbJcWTuv8QPwCfxbgvlVWzCjwnRieTkgsSSD4SkOe5sFc04tpHd9AlhsTe67k0h8trMNLupjoQAmTUhhg+rt4E+XBINY4MDQy3dbR/42K4ExdZf+h/cXZyHoXR7mrW7dMP3rfth4/s1TvX7B/+g9+zV1552bUyR6As9yLAKahBpL81Ym75mKKTHlxAcySnBBg20uXKrf4K3PrFIUu/BK9cO3o69OTIizClf/rvz74CdDRw2dRBia0y43nDsBzb/pvf/bv2F++8K3cyUUUzGS1iCk42Aa5LFN9xOnGhgTQRisUzjepwYFJoUNhQ3ItVRAqRSKiruL29rc1IwJezAl2IZMqiiYSV0DoaQyMJd5qGhUbuZvuHx/pMgGMcEoAodLSh50KHJZDA9mAEqN3v2OrKqp2dn2qj0k1lxKRSJSmM2O1btwVWXCKMWK26TW67a4+fPJOor8Q9hzAF3PFH3S+C7QCmERo+Nf2dhINNT/KmLveIiUXiH8yzu5Wyd0kIUHQDoBizcQEwCDSM0REgPahGBZ5x2PKc/HDsW6Pl4quMhHAtuCpxwAEC4hTDAYvrB8UbCSvFLetA4q0q1ukU+yFAIKWY5HPwHhw2JDD8HgUHh4BAUA4+gBWAsNFn8HEuNAfo1iHoDOU6ptdFV4KgO0X3PRJVkqEEolxRsOXvBGKeAQcHnV0CO0knf3jtIGhxwLkGUl+UWApzkiQSpwA0VJcxm7XTk1MHZEYaWXwmGGYBoMr393b3dA0AoyRHgE/5HJ0fEgxGWb0rw98DcW7YCTSpuMe8Jmyn0+MTW11eVSLw4Qc/VXLBD7HGKTJ4FvwbiaIL9rt+E8kGNt84WdIF1bXpaAi5GH8iKYp7HzvjClplWXWm0TyCGQRbL249S0dD9vLdm3que4cndnR6Yen8uEYaKdDogPG5XBfq0tbXl63RdD2laDgkjRgJ4E9MWRVmHkVNs2v1RscqlYa0oJaXluxwf9calxVLxqMWDQ/t6vqqOwYOEFc+s8ODU6uTaEM5Q6NpPG/5QlY26rdvbtiTJ0+1tz/86fuWTJgtLaDflbdouGfhYU/MqssGFOlpCbDi5PX9H/xIWjCMPgI2wzLisOQskyNpDlvxstgJ3Fc0UkgI2adimIyNKUYBLvE50IeR62ijpo4+zFKSPeki5Masjq4AWl2BWKfo9nQMSbTiWrcwKgTIMhqdZJTG1wIaAzRi0Z6KRgEQEOluiMHISCLgC8WurMtHXa2gYya3LbR82l0rnhZHphxDxUtP0jxJ8jrKO9gUu2IcJrzRAJDPdaubidC9NNu8+Lw4P1Nyx/rjPvKZ0ULaPzgYjSz4ayVpHki/D3042GcAbl6sdXqX1unWpYUC+2x6bsG+9723lXhlUlH7rW981d58/TX7N//q/7HT44pd37hhqUzc2v1L2z/fE9siDWCcSlvxrCjWQbsbsp29E6vU2lZrdi0S6tlkIWG/9rWvWLF0LsHY/Pi4xg8bzZ6czro9dgmsUe/gw1KJxONWKlft9AzB947GptB7AtjicwOGAoTMzhbsslq08bGsvfn6q+ryA2KRzBODT8/PbGF1ydZW12zz+RO5BxLHpd/VG0qHij2FPiN7snhx7kk/TZbZGcUrutGMx9C5prHAvZuZn1eyT/MGZg8Ml3we2/O0tdokuDAliKMks86eIQmVAyMFAs++37OsmLWwSShCL+Smyjje5BSxHQFjKQFLyBs24NLqogr08+NjuSIxJn7l6pqtrCxapVZ2APHkROxX4jeMrlb9QqADnXFcEhuNji0vr9rS0orALTrL7DGxdBuAH3T2vXnDGCIOYwAOvC9xj1EJRhP6vbZd21i33b0tjdPhyAQQw7mOvgeMRxol8XjGYtGEwCo60YA/Z0f7lk3F7W/+p79j+RzamjgaOyvDk11mT0zFlQPQFOIABs4wlqOwtG1CFmE8f5QPcbZwZvrYg4v3qx5XtxhQyc9ICAhisutnQvb8+Y79q3/972xq8bZtHZzbo+d7tnH7FStMzipXgPnywU8+EPCQyuTs5rVrViudWL97YevLeftrv/UFW17IW3jQtkHXR8Ml0kxjYdiXGYjcVNt+X/kDsOMgCGwPzmHc2GgousulHNG6Xdcz6g/s+fau7ewfCcyB1VJv1KyQx0DG7PjgRONvFCNiDcQTtre/q+47hQFMKOIRMWV8PGvLy7NWv6zIGTGXnbTjw7KdHFxYmPdNxGx8oqB7RDPt+BS2NS5eCCiHrFJmvKljk2NxOX7CgKGwA0zY39/X/VpcmJNeG6NyjNu7Fiqiz0M1HjTak0RDEFHvsF1cnCv/aPcupQE7PZ0XGwyHR840ANYUhh6Moav4cZYRQHg4Flcjc3ZhUbGPpiDFKoA0zQrA+mgspVyMAqzbbYkJRtHK93C0ZmQINnGbsT2ajk2cshPKC3iOMKzIAcm/AJwkUs0zRpifnAR2h9wMHbikqcVYPU1QxvGQ6sCBG60iRuUyKc5Z11zi+UsvSi5qPiqGrifnUeDQh0wArnOsF2RCpMdDgzYScUaHACSaQ84QJoZ7oyOt5idgKeYrXrQWxGgm3jLGTzMOnStyvcGIRcY1kD8T41hPAMsABbzX9PSUs52qLTE4YZlRwBKnAR6IM/wejHcaCcRajYpqdM71GdETA4R1U6CuHOAwUmB9su65n0gikJ+S4wCY8n0ALs5DGi1TjGEDNDRgtDKOiZEAZln79u6774nNz3uenRatVLoUOIS+6Zuff8MWFmflqguooNww4oCNphCiCRnp8IyJ/YCB1BgA9zLPYVRNbKy2cmNiO4w5seTCYdVHAWPHcxFnmJLDuPD7yJlcbHF/fg6khNwBndx2lIeQe3J9/B73c2FxSaAYuSivLYIDEwPS7nKdUt6LvMqdvnEFdYF7YmYgZu5Ai4Ov/FdjpvW6/mjEcqTVxXpCzoL9wHOkxuE+QYCA4UONxPtovFG6YC5+rhM9FhPwJT3UWNSymaQTGpIJgUDcO96bRj2C8zS0uBeuS2c6S3glflZAVROAzycy5GIZQbuOpjzsRe6gs5l5f+6NRhN75GgwRl3OAhanmqUArYC71G5RxiQZ9cWcCP0u2I3IwPgYHXtSOsWRiDteEmPKJZ9I0dg8mo5t7WHem73A5yfnlybeaGyeeywmusA6l3th3RNb2GOsJzkhJgHvXJ9P3DTyzI4DsDRRiaRiWKKjFYlaabT2YMBJOqPdFuuVe8PnYu1IiqPWVD4TNIACUop/RogZrhWL8H6ukBfBhTyZdSv38AwmagmtAQgaxELcrLO4XefBBs7t+9/5ln3y3nv2+p3r0tzCMMvBLY59H0EMvl7IaY2ALwe3/DmyR4LRRZpEwVd+7aWfm5D1c//gLwGm86tLGN2Bi90HEpQPEFCn+LlDX0BbFXAxcncgqIOGs3EoONnM21u79vt//w/tz771HWt1u5ZN55QEacNEGbmY0uaA3p3LodMUU3CRaHqraYOujwkiFAyIQfKM2CmB5unTpwJeUpmMRgEZj+P6zs7O1YWGuQWdmmAG2JICEY64DgO0TAIvgRJGxvLiwguaOSKPHC4wDJjjJcAgpuyuO2kdZsw3AzyBvlMknV1ciHnDnDiJADRqWtRo8kjDqc9oAqJ5Tifm4CUpIAkhwDnDqCfXqMC2l0RNooCjYAfrCoonbC0OYsaRAnCrVikLDOI1XRwzpM9A4JNdunRSvItMIUHQhnWHRhPBhUOTgxQWDokJbAEBIaOus9M4I/rD612/ft2FsuNx293dVcCF6QLdlMOmjKi8TAEYB7zQiiLYcWCQ/PB9unowhPh80s/q9+3g8FBJBQGR56+Rv5F1Lp+LZwZQxL+7c0nXGSXN+ghwa9vy6opABDoGvA/PGMFwDhXeE7CKoow/AAAAlgREQCMSUJ5FsMa4Z7C43n//fVtZWdG6pzvMF88JcItOMO5FN2/eENjqI6M9vS/A1K1bt7R2gwRAgF8oLNfEbDorDQhE3vkcaKvBbmBEDjYF7AueAaOQATBKocF1PX+66Q5szbZdnBflQqXuOcLHPDf0Xii4wgOLRULWa7dFi57Ij1np/NgWpsbszq0N29netstGx7b2j63VGVpuDACTww9QMaORVQShZ2dJzFPSr2F8mH0K0wCB4Uq9boWJaTlJHR7BwgjZvZdelQPQzs6mRawvbZzyxbmdnR4L5JRrzGi0L57MyBAgnU2rgJ6ambRIqGv9bkuJB4XwJx/+1NrNiq2tzNjy4rj12lUb9nwULxxBkwp9lYyFo0n76OMHdl6sWDyJuySjVJfauyTv7syTddr9aH1zP3muzPqr25jPK461xCJhuM7p32jIwdwC3GDNd7okJiGro0ERimht0vVlrQL0wkwB5CJpQsNNVt6MoY47jZ81xBfrZP3Kmmy9Af6Ojg8EKBFLAOEAq+isAQ6QKLLvuYfO9AwpITjYP1JxyWtyT/i8/J3PTKEk8ftGQ6wc1i3/TuGbzaTtYH9fxQL7iT9y9KIYanlXMCjaibPo2BH7VJhk0z5OUa7aUGKjKbG00PiiSJmdn7TpmYwVJtK2tr5si0tX7PSiaf/0f/7ndrC7Z4uzk/af/2e/Y7dvXrd/9k//uW09P7Jbt++JuVdrlq1crwvcalQr9tLtW3Z6dOzMsmjKnmzuW6sXtr2jc5tEr6pbs9/4xtds72DHLjDVwLzg+MwSybyFo2j9IQwdCM13xXAK4whXvBCDiljJmZTj7GBEs9dXrEXofG523Lrtql2/tmqfe+MVjVE+ffrMDtBvyRe8uEdMFp2/Vl26T0tLi+psU/Rubu5oFBGdEEbwHj956EUmzLyRZgWJH2M0dEkB3iVazhhTFB3Dup2flWxmdkGaRhSugFu8LyA4iTk6Qrz++vpVAWGufwT4iTZTxPLZtFUqFwKrGYtB3Jx7ubK6rsINoBfAc3J6UiL4gEbsrzPcYStle/3N13TtN2/fFGvrgw9/qvWuMRrAuWZd172wsGRzs/Mq0hjHJWWgaTA3Ny+gh7V+JqA3L5YvTBdw52YLh8iqN3bCUVtdXdMoGmM56Eeh6UVM5cwn7vFeaDrB6Ll3765tbe1rL8JeBJxMUrhfViyfTdqNjRW7fm3Fbt+8qmfkhaMza5Xj4IbWAgih6O9LK0aOliEvBr1T76MfArooGqRFwxgagsHO+oABwp7ne9KcMcZeAcwZo5+yx4+e2//2v/+Jbdx+y0KJnP3og49ten7Zmp1A92RoD+8/tFIJE5JxW11ZEXB7WT20q+sF++u/9SXbWJ+2Qbtu9WrZwSkYgm1E/J0BjIaRM4ZdKJc97p8TdgSi8En9geEDyyEQneaH9w9P7J0f/8Sebu3ayVnRsmOMI0ZkVIARx97ugSWiCTXGArdXYtTpKWdiSGwSYg+jSUwiIs5eKp1Z6bxs1XLXSkXEvYeWSQAohsWuwFgCIB8pifGJGbtswJ7FbXRo4eHAZibiNjc3KYMRztr9/UM7PDzVXpXeaIRxORpjUenSzMwuWqV0aXt7B3Z4fKyRHgAM1xniXEtY5bKkPAigBNMZ1jrrolQsCuRq1Ds2XuAsWlCxPj03I6Dk4PhEZh7Xr99U4cX6v75xzaYnJhw4iMUVw3d2ttQcwn306pV1m52d1mgPuRGLgXOnP/DCmLyDLzSFKLqJr2ew1AEluIkDF/ImfvNMuWYfkTCZrHD96DmR28BKggEIiAmjOREjxsdVTGudjs4a4jZYJ/pVsIv5L+cUYBXAZcCYlEmNBMPd7AamB3mTtEfT5FhlZwfJ5TGq0SvOnPOLc903wFFMefj5Ws2NbjjLKZ73Dw/13GDIs6c4m8g9ARY4nwVKmFkukdH4LWP4Z8UzxQtACoAdQHPGEgFGKNrDEddeJQ8IheLWxD1abB0a7r4fjk6O9FlgrlJQk5cqN1DjFa0ld+0GLCCPvHXzmsbvcViMRvyMRHeOdfj++z9RnslZuLu7rzVLUwFHuVu3rys2pTIJZ4M26ir6aUh5FR5Sjsb+cnCqq5xgAjZZOmOnJ+cu2g+gMxpJ1CQGbM3BwFlzgKJhB5PIE4LRQcUejdn5eKhkPkZNA/6NOEEshV3EfyW7wc/ifgtDGKIA+Y/MFGC6hZX3B/pZ5Ej8O00BjzUB0whhdJd94Pp4r0BnNNC15L34ngwRRtfH6xLPmWggh1UzTaQK6kvEygE8nP0VSJHwPqwrvs99o05DTxngTu+f80Y9MhMw5GCmj4kpB/OJGN/XNUq/WILwrkkFeEL8Im64Zm7jxfgt9xigDbBPBAXAV0wG2u5IyzqmTnOGJQ0FzC8Yv/VxampNnp2YYrGE9j5jgoE5ANfkLEaaLe6kjgRCnO4nBk7cW7mkMtLon12MuKGplnN9P3eeZ92wb3mm5Ae8D81Nfo86kTrhTHIbNB6y7mIPACv9obB1+j0RNvgeuScdWOojvtoNarO49JDJi8kxuE80I9CohGmuRns8rvqKfHJnZ0fXyrPFpTw3nhdwFTSE2af8HUOyQEif388TP4Yhi2M8MQLZ9zef297TJ3bvxhX7J3/w+/bm5153vS0M6v4SiCWTA4xiOq4xF6wZxzTc7MXxCzf6kFbpYGBj6y//3JjVz/2Dv0KWfnnuQOXgcQBxalHwR4LyIwqqM7T8+2wGMQPAblg2CgARueD83t/7B/bN735PE87jYxOigVKcXb1yxd1H2k2rVbGUzynZyuegU7d1WJJUEeAY5aODLGR/hPo7ig2a7wg5gASBGo0gDvumHCHi2sgnxydWK3nXY3xq0k5OTxTsXV9pRh046OIEFxhLiHVTcNPRZoNzgMOIobjkcJdm2PTkSDiwq/ei4GODpPi9Ls57zmwBvAuAJVD8YJONj0/qYKQ7JqFkIereiWC8LqCAk8gj9gz4BUuHv/M5CIDcbQrctLqDLSU3JA/oYihoREDqsfiGluqikgQWXNUARAiuvD7AINeYzeecKaIil3Gmvg4TjWzE6Ti0dc2IkAdaD+oWoTlQq3k3aTTqoXEJEgoLq7vIdfBatIChRjtLZiC9rsAlkiBIsQajjiSApIWDQd0fOXCir+DsQL7Hz0HHJoBjg81YTuAkw71S4pVIqshzZlpGa4YvniXPcWlxUbptiE8GemYkESrg0b6QO1Nfn83F5cv6Hl0rRvjGxrISqyXpCgAFABGSPD4j4opci1hXjOUMhxKIpRuCw8vp8al98vEnoo2j48W9YU8VGC2kIxaPqkimy4Zbma790On4U1OzKjT+7z/5l+qk1GBzjZJn3Dbp5kdiIUuj2WUDu371ml1ZXbNHn35k6ytz0qIB2Dg5K1k4nrZqHccz9kVC3UZYOKHhQILamXTM1tcWrddtaGwDfTs2O+wRuvwI7e4fnFi16gL5AKUc7iRvM5MFOzvjHmd1nQEtntEBRj7QR4I6nUxxmGU0/pTEnbvXloYLndmd58/t+GDHbl5ftclC0hKRvuWzCdGysSgPReiC4XgWsY8+fWylcsMisZTlxybE7iTZYf3JhEJdTuyoET6u6lkGQrwAgBTz6J4BbrOPAfFgjKDdglMV+2h5Zc02t3bE1GRcIZ3N6eBWwhSLCzDGcGJmekZ7BSFvkjTWDrpN6MKxPhg54O8rq2jb0blzBg5MLoAOAF7pseDyeemjsrgKSssCVzb+TftiKNYRIDoJntxp1G1n9ISxFPajqYMOkAJ4zM9K76KDaDujkYCOWHl3pevGCIhcF+W+SByLWLffVaIki3dprTVsghHicN8WF6dsamZcP4/5RiYbtfWrMxrrg5FWrrTt++8+sn/7p9+1s6Mj+9qvfdH+xm9/wzafPrE//j/+xKKRnK2uXbN4MmKVy7JFE3yOhA06DVtdmrdsGh0oTCji9sHHDywUS9vOwalFQ0MrZGP267/+VXv05JE9ef5M8breQoB83qrVtp2dV1WUUMTBIqYpQhFxdHqmwor4plHcUTNEIrXZnNz1Mpgd1E619u7dRbvJtaswMWD915uIu5+IGUXRfHJ65I6vszMaVwEebTRIVhlthp3CSATsMY8ZxyfHKhSJFbA8sAmHQWUx9ldYLCv09NbXrkrcGtF2WCk0B5ZWVu3hw8fSQaJY4dwFxCDmEBtYExOFgs41Oq2bm5t6Hxg+R0fHlkgRX3mWJKKzDpSoyVS3RrWskavxiZziMXp7xFq65LCvJhVvofOH7bJU0zlCIuyv74Ax43E4yPIlO3r2XQ8HQLTSXNj9lVdesqOTPY3BvYjN6KTkGFkHeKqL1YiOFnsM4I6EenZ2xmp13yPPnm5LU2p5cUl6hUPAyZUlsQM77arNTOXsS1/6nAoMCm1YNBRBFOGc+wBaFKCRsLOKOLfZtxTiEqiVUY4XH3S52Q/BiJgkB2BbjlzwiFl8brrJPspD/I3bhz/91P7P/+tf22tv/ppNL6za2+99YOsbNySqe35+YUuLy2LenJ2XFbfGChNWrZfNBl6FAqQAACAASURBVDW7vTFjv/Ubn7OluZxZF9H8tsZJ2JNB00rJe99ZYz7u5gU9n4McjTV4cHCi16fQQesPkEj5xnAod9Rvfvf71huGFNPPLy5cs4acotm2yDAi4KPT6qrZNzk17a6prAfcqylMx8ZlOhIKwSboSYy+Xq2bDRNWKfUkoBwTIzphyVTMLpt1OUKns2M2DMeteNGwWo3RFQToYzaZQ28rpSYNAKLHcPRpumpWyjU2FhHjF6ZVE7ZOHc1RAOC2pTJJFVgXGn119mqtDiuXeMTedPdj9BTRphvP561SKsl9eG1lyc4vjm3tylWdIR9/8ql1+7DuYZrU9R6fe/NNu3n9hkVjYTs62Vf+y1neajdlaoRJ0q2bN2x+dlZ7ECalXD8BDSVXwPpuaQQR3VV0NxmdBjRmr6ERyed0RmZN649i3p3MHLSQNpDE1xHHxhkQI4yhVcsUx6mR6yK5OyBsXdq3nV5HcXp2dt7iibReG3Ye+5brJE9xJiiaoV2BbzxzxlqdWYlxgDN6JCqPq2ytqv3NuQGgSM7H+QbjFKApkUgLuAaY39zZEXNiemZW18RzIF+QA6IEymHQ1S3cHyoPIx7CaoOhBihGLcJEhrNIumLaDsM95b8I6cPU7XUxnsKZ2ZlG3HdJUyC/MWLewGCkuGef0EgFnMCJmbOZ3zPr2tzstPQTYakTCnj26AW99+P3dW9YV0gsgDOMT07Z62+8Zl/+yhet0aSp5qPYgJ08c16XBUddA4AAe4hcnVjCdTASmM6Qg6ABOxBrEEOAgCkEk1TGN+IaDLVO0UDlmQTNLs598lRiJee3RgY7LdcHfOFciKuoj8CxBgH7JAGj5jtjrj79QM6rSQ3E5tG1GhniSJ9qNKpHTcY9ZQ1o1HsEbrFOg9fhfbgOZ8i6nAKxh/cLWFnklDC3tL5hKjWZUPF1BxNQkyLo7I5ANfIijZqiKVoqCQBCf5QzjLVCXQj4TtNhdh5ZljHtLfIdB9DAbMKGthnPBOYo11a6KGq9zc/N+Xj3iO3De6MVCBMfhvuIyqV7yLWqZk3DupJHt6Rq5LI+mh4hv0MShjMf5hYFH8Cz3D0ZDRUBgBHRroAjQCry70QYYoHXPME0FQBXwP7n/tGwJC4iucA9EagzAkXRfiTPZZ/K+VNjxj7yyueWSyO6dKPaRqZiAvvc5ZI9jV4rz5nPLOdRTSC5Jhr6ij7CyTnqAvI09LkmGmE72zvKcQTIMeoM0BSLyMyHmg8APHAD5fqJd6wbAEnAd0YY07m8heMJ1StPH9y3i+Mje+PuDfujf/wP7e692+5GSkMf3a2RZmFQa7NfAn0tneUjPTeabayzn+EYzvwqrP9KUP6XB4n6BVxJ+eAJzFVpZwVUPgFcgFvqXjri+WJhyG0gsN0MqaOys72nscTv/uAdG4QQg0/Z6jIMGDqZYwr02SxuYXkVSwipwvagEESwk2BB14AgyBw2mxEGzSefYKXeEXgBKwObbUAnB7h69nxn245OT3X4alFT4I3c0CLJiIAIDvbVtVWJSMJeEF20hWh03CYnJm1n78iq1bpAEIIkARZKOAcIf+j06vMzxtj0bhoxkEARzFJL/4IOR9LBpyDR9A6Aid0BAOaHSMSdBENYbMdHI5N5BXcOSD80QL7HxB6DSk+3jiCT5QCVsG1U1si8P8GejUxHgzELins2s/QchgMbR6eApLzZVjDCCUSChTiEZOimQyGu6vkScOkQQT3n+TNKyjVwv2F+weiARUAix88z0sRnEeNjtH6CUS867yRjfF6ubWFxQYFQml8E/TBJeMOmpqcFXKmrKWdM18wI9K5YI3Il6nZtZXXNapcVFRcUVNJKokMSiY66cQBqeSVGgdOiAjqgGcLRAjdcNJ5roGgk4dXMuwqgqEYhONyChAFGHu+9sUHB2dKoIcAFLCsXwV7StSNKz+FDMkghJq2AZMaq5aqKZ9xW0HuDvXVycvTC1hldjiruep223bhxQwfkS/fuqXDk3pMwkpDg9vO//rP/xR7df2iZJMBQUt2qaBK7Y1xqWmJhwX8gcZ+mE9Jp2vWrKzbst9V9ZixxbnHFOj1Txx5QmPl+ipZWgwQ5KmHj5aUZOddNToypU4S2x/lpyZrQmcNROzwCqErb+OS0mCEcTgCLZydH9vzZM7t166bFIjF1dvOFvKjjp+ewuU6VgNBkRaMJQGFpCfHkGSXohdyYi5YfHdh4PmFXVucsl45aMub0aLqAFPzoK7W7Yds/KtrRacl6uKgO0PdwMVaAW5g2aHPxhyQSpuf6+rrNz81I7w/wOIluBM6HrZblsy6ay6GKxgsswWbbizgS9gsSo1DE0lmna7veAEVnVMLHJIyMlbGOAJYRvBYNfDhUck4CAPtRIrIxB1JZIyRgkWFIIJeLX0PFR+g7+WIshEUqFkokKqYSP0ecochwW/OogFT2VhMNNI1yxbWuNQIB4JpMCsjyESbEkH3MimKVGBDEfGKegLd00rK5lFUqRYtE6YBnLGpNu7WxaBvX10ZjMk7LD0f6Fk10rXZZsg6uc8O0/dtvf2iPnx7KwfOvfPWL9lu/+VX73ne/Y3/+Z9+x+dl1GxtnbLgrdgWC6rAe+q26zc9N2NwsrMK+xul+8Pa7trh2xZ5t7mlt3Lh2xb7ylS/bZw8f2AcffmST07BAOpbNT9r+wZlVq00bK0wJBCLBlVNRJCbmAE0BsQQyWZkPMGZJku3MWOzYozbo1iybNFtYQNNqTkl0KJyws/OStMWeb27qDFtZXRa7AsCFMwk2K4kkDoIkcsFYx/jkuNgIJHbv/+R9xS3A+ZXlFY0ckxS2uhT6Vf3e/Oyi9Lu2Nndk2LC4uqoke3F52XZ2Dqx6Ces3qzFzYg5jw2gvXd+4LiCH+EQcpTMNqEcMJvEmXnB9AEU0PWDtxhJRjXxNjWc1Vkacg1UqBkb9UkkwzApG9AEmGKOLh92xDbAKEEtjPjFE1Ou2tLSg58hnZBQ5m87bzPSs4iIjmrjYEb9rtZLWHMUi65RRNEahiQlTkwV76aW7aqTABHPdyZYhmkw8IalGh2tqYsouK3Urnp3KNfXNN16WTh/TUpGwC9vDTOUc8jHfHjMZYu6M5SjQWjboUYi7czCMIulriQER9QR+xIqgiAnGdWCysh8BkLk2jZEn4wLyYJThFv397/3QHj/atFdf/7Il0nn78Ycf2tTCnMbIGem4eeOWANgf/eh9e/psx+KZvKXyGcuk+rY0m7bf+Q+/YkuzeemGDaVRJmqWBPRtyAhMRwU9zQntXT4r4I3mIyN2WW3ax5/cF7jFuDUg5ebmc90LgFF0WZ4827TxiWnp8fD/Afcwl6hXajaeHbNuC6HllsA45R75nIBkxkGJGYBr5CuMlQ8GLUsliYUhm51asGq5ZbVK0/poPrUbDjBVK1YslS03Nm3tbsSabbOtbcZXU5ZKRm11cdxWlufs4ABt1QOd44Dw9XrLTXuItRHYuORYl9au92x6asImJ6eluYXEgXTeACXNx3FgX2EmRCzDfY2cizNufCxvk4VxOz87VQOCcdti8Vg/S2OC14NhQIFWKpZkTMTo7cbVqzY7N2WdPnpSQzU1CuMTdvele9Ik2956LmCWMfCJwpgl0rCN0eiEze9ggEaZaKThlsj96cKGx80MHTAaC74vNFIedzc7ADTiDJ8RkXPAdsaUJ8cBjpWcavyNfVul+EfSIxa13DjOcu74hy5XUkwndwlmSbGOGHWF8Y8zIOcazR6eO9pcnCOAUiqM1XwMSydQABGuwY26zkrlYIArEcbBL/U+sRgjeh0LRaNicbKXBKglffSLdaXmpQCcsE2Oj0vrkoY1rLvBSAgc4Au5AhpPNCfJx9FeJXdtNrs2v7BsqVTejo9PNUrPyC65Iw1Dvlj7qiFyeT0DclyulXNA42YCrThD5Wdpd27dlrswY5u83vNnm/bNP/+WAGPi7ulpUfIkOGO/+eYb9oUvfV4NM/AxgCWBsoC5l5euSxlP6BnTRKYhzFelynimrzUnD4RU2CP2LkdDNZ3RtUu7a2+pJEdems5IuNCQ0dl9efn/FZfHiGs0MeEARugFeMF+AtgAdAxyYI0n4gqfzSrH5L15NoHmlrNXI9L15OcYC+R15PSHiDvN2YKPgrIG+OOglmu1SQaE5uHQvy8dNxkwuAYifw9yEEniSNTdVHepFhldD9fgzEFqLkTbj+QESKOGGof1zbXARmbsk7Upbc02epoZ1XT8O40lMfAMeYgZXRfNOOIW9ZaaBTh0XlzoDKMOcsYasS6ta9J4JiN2sADllMoIbU9asuR4ytt0tsGYrkn2hkYrz4MmI+cme5lzR8CumH4dq1UqlophmuH5JffoL7OFgrE/3aCR5jGf0TWaWXuMcUbEzuSaqTlVq8iEAAC4K+Mp9g0AN3WiNnLI5X/YP0yZAJ6Th3Bus/5ouDPmzb2hfhZJpXap847v8bM8f5ryNNReMLSYNABMRlhfY/y4mRMr3BGe2A77mDXJGqBO59oiaGlG2D81e/zZZ/bss0/t5Vsb9kf/5A/tlVfuqdZR7jo6n19MnY2aU1pH7oqn+8A9IucNwK0AQtHaXfsVc+sXACn98rxk+fCZPCtE4CNjGwFZ2kMBe2tE7/NKxu1FJZbIQdk329s9lKD89975kQpgEumF+XkXzxSgE7aFhTmh2RJOJ9DzOoOBus10aKAEA3DB3AKhh23kc+oeLNmQ6VxO/0ZSQDfustmwCG4a2MfDTCrXbKgZfH42qbELNLforGrj1+saRQL0gj4OC2lnZ1/uJ3RAEa8kgAKkiTUVh8raElLMIQW4hVA9AQyAxZkWCOYDYCBsmLfd3W11jcTegObbaGnem0Dm3Ui0eUoCnwj83I+5GXdzASzh8HfKrx8Y/B22G/eyOhqzBDxE34Lk1tlXdPJalmYOPZGQ0xVJLCwZDkYORdhdZCt8Zmys6dTyu3QSeE9+j6L2YP9AlE8KIgojxo4CPS4SPkBAaNJ+CGXt5PhI94IADjsKu3EKJ4KWAjcaN5mUnr9Ev1NJ3ZugUyiQq8W1Z2xhAT0WL8hZe1yT60h4IU6nnANW3aO+d48YTeG6YdBwjzEN4NCjoyMr27B3Ng73918cnABTMA8Ah0jqSSq5hxrtFGPAwS6+x5dGx0JDmyigh4FTIwUdIynozrgjJgGb5Il11OrgEFgWo0JuRMOQQJIf/fBHds4IombnTes0kkhap99Xon19Y0MA3N27dwQsAmjQ6QXEpNB78tkju//JfRvKijokMAP3we6gq/dkT9EBguEXsYGlYxFbovjou0NYGzvg8QkrlujK1nUgnxUpNOk0IwLctcrFqd26dc2Wl2YlyMoIFO5ExWLZao22gUyhLXTl2ob23qMnTzUOh/03QAH7c2F+UfeH5/jq66/IoY01cf+zz6xcxnUup9GCw8Mdu3XrqkaVc+mcpeMJiyBG2azZWCZmKwtTFrGeNLwo4LBKpmhJ5xi3CtvBSck+/vSxJVJ0QhmlQCSZg5K5/4yKKZwOJ6am7ejwWInflfU1y6ALNZaT8D4aLlCxKdxJ5hltdbv7S3WAIUPApimVGUFG9Hpc6wzASCOLbe8OAtIDjAYCq9J845dDIXVn0a0hCeIaWFvobBEL6DahzQWYCdsHsVJYhxoHUFebe3+hBAs9IAAaYgNue7BQTk6OXwjbk2gxKij7cYHKjAMz8OnFjFiYIWyrHVxW93a07h2YzSl2RCNmr7/2sk1MZsXIKIxl7PqNq1bIRWx8jETetf7CIUajcf1pWiIFkIeDY8/29kr29gfP7Pi0Zlub27a2smCvv37XHj64b+cnsFhjAoGTyYjlxlLWaHVk1lBi7d28aumUx1SYJsWLii0ureln0K+DBYFL5rOtLfv4kwd69hZG/yUu0LZ22YK0LnHso5MzrT3cdU7OGKHxoiMPQMloZ8JdV4l1rK90ImKRQdOuXZmzjWsLlkqhcRXXe4dCLswK6xIgkmRbrNOaj2jwP8W8ZkNxDgH3TDYv1hbA/snZmR0cHigZJI4BbgFacf8BfABv2DtoScLg0hgujpvZnG3vwRDpiG0Zj+WUFLKfAZekGTY+ZV/96q/p9x49eqIxRBgoxCUB2Jn0qADpi9UKwINALAn4xMSYzc8X5BQZi2YU3zlbGb+nONHodDpjs3OzGiM6Oy7pZ1xA3fWXYNPAdqxUaLQwGtGyaoWiNCfmFlpZlfKFnZ0fSzdJbrkxmk84acVsbmHGcnkaO0OrlM815sV92tzcsqmpGX0e16X7GftgbnbBsqmc7e3s2sHujt2+vWFf+PyrlsvRMe5JSwlDgqBA45wFwIfRhfB+PBayaMik96UiAfbMqBPOc+Q89REtZA5gfXmxBKhDMe7uiTCn+OMFKnGi1w3Zn/3pt2x768C+9JWvg7bYp48fWiQRUzwh/7h65Zpdu3rDnjzZsj/+439pbYtYpjBmy4sFmy5E7Ou/9rrduLYogXzub9ChFkNL/u4w6cWvd31U9fbcAmfY5/+E7enTLfvo4/sqJijwD4+O9FxIyMgNKOp5NnL563at0WzbztaOTRXQOpy1WtmZrDQKAMBg9NB1J/aQEyC1AMgFGGkGAx8dGhhIXFLMrB+BZ+uaW1PjGiFudfq2t180C2WtO4jbw8ebYhMVxrJ2ZWXWLITD57HWwezMtM69s7MLATrsQ/KBVCpkTVhuvYhY2ABu3B9GCnELK1WqdnJ6LsOVdruvRh5MDTTkGDVnfJPxQhh/jNkyNYCGj4W7kgcgj2SfpVIx5XPos8JU05h4MiXxfPSVxgCSy5d2VizbHbmlzus54ErLfsDlEVCPvI4chlyR85wUG/Fn3PhoFKKRQwEME0lu5RjPhBGRVwauuAJwRq4Au4TR9HAU9inrjtekiBtYHFYxxb8cSvvK4Rq9lkWTNFBhQI7YsGFna5Hbwi6DfQcAR55KwYk7OXkhWntcF6C9u/q5GLymKGAihWB8JdWkBpgX4GuMLXWUTwP0olOJniF7SUC48mrX8uKzch1oA9L8Y12Sr/I5yRFTaZekoCEGuILuHHuZ0Via6+QXAIWFApIh5GxNjZ5z/pFLwuZjfXI+a9Ii5SC5gxQJ3VOxXqQTFbZEPGIRzAFCZr/xG1+zmSnXlN18vm3f+fb3dJ/jsbQdHJ5Yq9eXA+5LL78kgyxcbokDxBL202XD3QJ59vxhD5FLk2fKxbKFQzjAnhMHZDqALAfEAQAidI4YI8RMgLHjkayCdM4GzrjibA+mW1yDznX/AAmCRhXXJIBY5wrNKtdzI89hzwTMLU0bJGnwuIkEr829lw4XuTfTMSOBdPIJwDBclfningZTFtRO/CGPBiAi5gKAc+9Z/zTkyGN9tK0rkI7PR67F2ULuxr9xLqh5LtYi2p40+shryHmGmlyAdQ4rjDXgRl59G8MteGpS64emH7GKusSbEbAKIQNgtNVXH0BGFkiopJOKJTBGuR6eGee6Jg8EFDvhQsL06L0WL6xaQlokJTCI3I57GzTkXWYlrOY0wA6vQ21HHJDepfSoMH1ICvSkViHGIOsxXhjT9AC1sN5/RDQJRpQlByT3YggT1Dk+2QQTilgB6K04Ams2kdTeoQbUOB5AJaPFSXfehJUNa4w9gWYdTF3WJNfqpgVNgfWcWeQKNHz1niNNPzd18Ekb1aFyC3YwCdY1+cNFtawaa2JyUtNVSC1wb91MITECz13OBiYezdkeIiWhsB3t7Nijjz+ym1eW7Y/+8R/aW2+9wfCGcmE5I3ICBpJK7JGRI2VwzzjXZTw2EpR3oMu/WF8Ta79ibv3yIFG/gCsB3PJj1Kl6AcAVoJ/O4GKxuYYTY2EECiXzHLChmG0927H/6r/+b+2H775ng1BEWlhjhbyQbBJ2DnxG1rBPpWt9UTxXUee0Y95zYGurq7a3u2uF/JiCOmDFyy+/LAQdLSQKeZgL/B5BilGjBuLlQ7ONmzfVAd5+uikWBIURdGyQfJIiApCozgRTgDIsl0ejfABEBCcCPoUziHmz3Xrh/gEIAFBO4D85LynRDtxjKBsJWARhAiOpCKKO5JzYH9NRp2ssSn3UKZgECU9W3aUHRgRBXrR/xvU0FtLSAcf9g/ruANeYmDQUumks2AH4yjU5nxGI6Eq6Za6NBEt7L8ZfKL45XLzTjqvGpIo6gBM6vrw27AMChZgjIx0CDg06HbCXOBSU2IfDYgHxXmtrq7a9tanDi9MCbbLjoyMVJCRuXPfMzJTGUALrZQojXpfOAAcPTlOAO4HgLYcl95TrZK0E8//quPDMG+7Ucvv2bbETSJgYu+DnSfBx66D7SMDne9xHt6h3Vhf3Gdcdfg8mzZAuSSz+wtEyYCpyP7j+oDMC6/DG9avSs4KaDhsQrTX2R1BEcvjJwSQZtfPiqU1Pztj05LQVz0rqisBiOT85FYCBbgAGBolM1qKMwh4cqGuzurosl0EOCUBSxv5Yeyos947t23/+bbvE5h29O54pB2OXbiGgKNTtS0voUOxYZNC32amCF3NxnGJi1tVYMaLSRU9UDdC1a/t7OzaWzRiTRYvz0+rIsw5YX9UqNtYha3TcQhoWx8aN6/YMLZCZOSuMT6qoLl/QoXXW0Nz8gm3vbNvC0oKYH9xPkpb79z+ztdUlm5rM27PNx9I6wi2RBApB8Xw6Yf12zVKxga0vzVoiGpJzHYl4IulJSn+I62TWGu2hffPbbyuZvnL9popfGCcUzMlUzh4/eW6lCmYSY3JqJDlfXV4S8Dfsdy0ehfHllHaKNRJ8GJ10mleWl7WPSyUsrwfSK2IfsI7Yl9DTAeJJ2NwIwVlXJAaAr0HCTqFCDEBjAyFsHzVOKLkiUSDxcF08QBoSV4oM75LK5n0QVmeSP0wQAFBRoLOG0CnivjqDBLA1pajs7xGxy3pVe5v9JtAtTAFKMTkmq2X2GrGHQpI4zRgqI231eknaRfMLk7YwP2GzM4xfmU2MIcTuDkQU0GioJuKMDrE+0HshOU7Yk8eH9sMPH9nRadk++fgzCe9+8YuvSzvm7KRkjXrfBt2B3b5zzbq9hhIcxtIQGpfYfpzIOhDQs7i4LBYAYE2tcilwTy5c7b595y/eEbCVTI9Zo412REPjRLD7MtkxuyjXpLkFCEnhQ1JGIk1BRncVgEujZ7BqceqNmg06l/bSnTX7+m983lbXZqzerMnlDXALjQiBrOYaMzA3eE6AZ8Q4ElWKL8X4YdROzylALlWMcaZQ1EpkNZPV7zNmc3J8qpFG9htjkIhckxjSSR4Mw1aqVCzJWPPZheXyE7a0cNXGCsTrY3v+/JmYWGhVtlo9MahrtZZdXras3e3L3ID45NprSQGh0iuaHlfDhP9PkyAS7tplvWzRMMCZFz8A1ozds34o5Ih3NH1ofvA7QWxHU+jo8EDMt9u3cEe9FID46f1Hdn6OYUhT4BYFGsDW4tKMQHgfc4oJOOd3JidzlmX8uElh5c7DnCO5XEH7m0KbBBkHKPbAeGHS1pbXFbd3d3Ysm4GJnbOZ6bxNT2MwA5jV82Kq1VSDhbCIFuBf/Q++LgZgNMyWYyQR5okXdsFYjUb/xP7y5Dgo4DotF9sOGlXsJ+kAhcLWqLet1w3bD773rp2dle31t75imbG8ffr4gRoQjI7DGn39tdft3t1XbW/3xP7Fn/wbK9fbNj4zbatLEzaeNfvyW3dsfWXaQoAxI/YFjARiBmPn3pd2h9eAEcPIC5dKDIBQgFPm/c8eS/dJYNZgYFvbNN4u1YibLBRsZWlBxTzn7fb2npyFcdXNp7IWC0dlGkOiAjB2AQsdsWgcyrI5y2cLdnDA2DzAHpqIQwFc7rCWtEwyZ506LJC63b53S2BQbxC1H7/3wI6OL+2yMbSmRO8ZmZu2VCIsJ9bVtXlbWpix4vmJ2OKLiyvKV87Oz21nd8c67ZpNT2VsbXFdeRDj4hcIMifitrK2asVyzU7PMXOoWLftYuiYrURiuEWeywE4HkNd0SwdT8qVGO082MQ8R4wg0MWMRTE4mrWpyXEBs+WLC+Wv3DveK1+Ykjh+JJax6YVlsXLQYJqaKojxWro4kxsnxSLPy9dJV3krDUb+W6To1Cie6we5gH/Uhd+7aF6S5wEWVWRukmJkD9Aj7vkWhgGMJ1KEcuZOINyMEQTjvYziwIASiBS2XgcdXQrXS0MsGuaqmyPgIutseDEUAY26OFBWBRi5CD66mYyJE7syOjsBstHQBSh3R0xGHi+tWKpJ/0sSAhr38/3DfQe4gAXHOQlIo+blZUNxpsuY0CQSID2blhSIF86M5lNEw+omR4T9z30oln1igcZxIpkWsMYoJaYhavKMHE6RzfBxLBcG50yl+OcZADT5SB0MrpZlUnGbnZ2Uwc3L926rEfnRR5/YwwfPBfwDXB8enlij11H+c/fuXYFbwfgc+ReA3+nZibPPAMBjAA0+pgezizNS4BKPY6SXBEgZAogagQU0/8lbW42GmrAAldQYMOXQiVRTLBLVveD1+HzUR3Su+IzEpqBmkGZSs6mYzLPj/OG+U/Hx36Bx7OLoDuYrLxhpypIvB+w2XkfPX6CBy4aQ+waMrcDdU+ONL8ywklofgHUSXR8x+NB1gtFOLKf+g+0e5C7kU8rdaR7CYMtkXtQBL/S4wlGbnpnR5yZOcF5wrejMkR/JuR3nXznbhzR6TX7nICeyE3VNjfBZAGGI9ZxLrFUYWeQMcqYEaBqZPvj9jllkaFY6Q/syb5VaTU3imdlZnacAlRrRxak+BQmCGrAyMqEy/UwgSSKGdM1BL2pH1h97JIT+ayis+g2TF65BI51EfTl+IpzvWmYISHGtJSQ2MhmdCQCV1IkzM7PW73Ts6OBwBMTBfo3a5PSUjyzWaspfVHv10HzEUT4vNipgKPeJZy/R/lFsJEaK7cdEh5o7fm4G45FBHAmIAWelCytMTjgbmlwrymds+77r9QTWCPsaLQAAIABJREFUy6woyfh6wsc4o3E18N59+2378IfvCNz67//RH9iXvvSWahdip+vrOeCtsxrwThpp1NZ+QvJMqYs1aTb63l/W5Bpf+ZWg/C8AUvrlecmAuTXCMx0pHvmyuZZDAG4R+zwR9G6hj6KF+iHb2dq3v/t3/r59/50fWavbt5n5OXvjzdfd6U9Ift2Ojw5tdXVF4AMsFRyrSFjoWl9dX5OGBtpKIM2g25WLkka/YEMcHh2KthvYp6JjxSF2ictSKKT59w5aBcWyRCmhUzLKR+ctN5a3uYV529rekqAw2wJgi+DNoRDYzEqgElvV0aw8mxYmhRBvupttnN5Ctn9wqOLDE4S4Dhi0RtKAC+hEQWZTkjxUAaxiX8wm74TwugIJEetEYF+0bjoMDrARlCmO+KwUJQQBAD4OtNmZKb0fhS4UaYI1rw1lHMQfx6NOBy2kMds/ONJnRL8JIAqKLQcDTBWCJeMwPEM0ZERXHt0TOmU8sxejgyq0CgK5GLuaHJ9UYexC6xOjLryLmcJO2traUrJFwuZjg4x6oKeR02fhPTmE8mMFOTm1OEQEPKB94iAUB4Io43+pC6VAxYEcS6lY4RlqxBXhVblBobFS1egaYEVw6PucvNsPM0LI91ln6LNxfe1+X0EeNkagL8ZnIUkHXAvEwDeuXVFnhedTuijb/PyCtK6CDgTjbTwHKNCDYc9Oz49tenoW+FfPqQtA0WjZ4wcPrF6rWkbujOcWTaetTze3WtEzlm7Hwpytra3Z9u6OPjPFP7T6nceb9s5fvG2727vStGvDAItFrdlxcIvDjgM6FY9at123YadtTUCQqFOKM/msTc/PikVHoo8D1nAQt1Qya51WU2wmAB8Jd4cGLhwJE/IStuTQYsmUOoyM60UTcena3bh1S2Mcn3760BbmFu3qlQ0lkIcnp/b22z8QU0SCnG3sj1NyoXz55TtyR4OlcXRyoM4nxRbX+tKtDWvUzi0ybNrsVM767ZZNT05YNpOyQb8pDaXekCQ8a2cXl/b9d35s/UHErl67rs4U4CmjF4wq4giG3Tm6WbBviEd0ovKITQv8rGoN0cka9nFGwzI6KrBUXR4dnA7iUEx4F3CofR/o+AAY82xYhwDbMAVVuNOtk3NRyM0kOrC1nBIOU4Kfa7ZcrF+xYYDzjCfAiPvTPHBjF4BKdy7DmZDrJHnjZyks3X0HtlpfYvGAeMSrbA5dLnfIcQdWEs6mihrG5Cg6+ZxyEiJ2XNZUyM3PTVutWrRrV5ZsdWXWxicA5ns26MOQhDVBwQozFUtpd9yCyQXrgs/abmHzPbCnu0e2uXtoxWJJwOr4JIBSzEoXVauWGuqGXru2Yp0uY0tpdeoBCHltxtwohnpogtUb0pYhSRXIBOjSMzs8Ltp7731s+bFpi8TTtBXELATEQsB0YFE9c4RK6Vwzosi+RsMQABNwWWMRcqCjO921XCpukWHbrq5P23/yH33DksmBFcazcmNE5w1R7xBOtHVc28pilABYUUAvLs5r3xMbr1xdt2azb/fvP1V3lC53WUls05kQCI8XxpXoMbYcjwIYpG1vd1v7lxhALMPhEWAHh9KLCvqEebt29bYaTTOzk1Y8O9EepvhnZHFnGy2/STs/r1ijhZ4KgGvErt/Y0Fl4cLhvvXZHADpAPWfi3t62zhoKtJOTM3cXS6TEuCBRZt8yguJakz2LxNEYm1Jhu7e34w0RRoF4xoWCjxCiVdJi5BSnpZ4tLsxLgxFG5PhEXoxJElvWfuPSGafjBc4LxgYRnK1KHPjq1Q09a1gT3AtiLGMJ7AWkBBjF4t4zXoVw+XDYsdLFiSWSYZuZnrJsGlMOgE7A37DWd7tVt5fu3BSbMBFzTRtir1y7QPaVKLs+E4k8RQqfEfCKIr/V4L0AwGsC+QALiQWw2AGVapWWfe8vfmiVasvWrt20cCJuR6fH1u7jbBWSy+atGzftt3/7b9jW5oF9+NF9e++nHwswWV2etFvXFuy1l65aIcNYnCfunFk4QncQ9Cf2Yj6TTCtfIMeg+873AFJglwBKPH++bRfFihiOMNuz6NBcIkh9ISdr63Usm0CGgJH6ovKpibGCLc0uWOn8wsrnOJa2BVo0YTCHQ7a1s6fcBpARYIn1wTkWDsMApHBGk2hP59y9uy9ZdDiwp0+f6IyfXViyRgug7NLOLzpWveTcbUr3bWFx3rqwEPtNu3Fj3UKhru3tbKuRiO7n/NyC8gNylYvioSXifbt+9bbNzy9p7PzTzz4TkJ0t5CyaYBSMUcyGNLloVtI0YN/joEkMOz891T5eW17Wvuceo9mVw9UONu8ZWnpDm5oak0FDrXIhZrNcPfu4j05L67Fa71p2bMZu33vVJqZnbGyCAh2NsKGaNgCKMCkovhl3Yi0i3E5ABqKEqQLwAYtVbo0jfTGX2fCYT2xn36FZGrAQOI8Z5caVlkkCQCVieT6bwa/TYrGwtOFCsIUh+g3CTLNKhJ7YI202gJhkTNqBmqZQozMkMEHSGJwpXQwsKgK4YR0RR8kpiT/9bse1a5OuIUQ8g01I3KnXYXC4xhRsI9YI56P+tHFTnFZOxtqFdUYhnp+YUt0QgMr1poMmnMdqTmrs10W7uVbYiORb5Hqcp7C1adKx9nlv7jsNJvYyr6kpC+WMce1j7plYTbjmEdeGaM7Fdf4tLc3Y5954VUD0t/78O3Z+VrNOm+ZLT2y9ZD5lq1fW7Y3XX1eNIufrGOsr5SPKGrtq+3RBnOLf3f94vmhZSqtJhbmvCe41LF32t8TBBQ41XbcUwFFNZ2eTAm5xfpFHA4rQoARMVjO3gQyIjx1yTewZzB/E0JYcCDrB5GHJ0aie/UwrS86vrrvF/WCf895i2YlRxhiuj5KSy/vz9JFOsZpGf3fAcULvJW2pmLNrAEcAStxUq688gt/heoM6KV+YUExzBz0fZyTOBrUJn4u8nPxdRhPkzrq3PuVCXSWGUcudrmmoA5Q5W7KhewJblfcA3AKQlmxBCHa+M+EBtpisAdzlc/Ez3C/Y92qswnbsD2XYFIvTdHOZEphb/I6MKaan1fSEBc8oXqADxX3gHgrchSUYcW02v38di0fDevbEgwxMOu41Misj1pxc5ttoy7FT/ZlyZsmYq9PW+C7XAqmCtS2datwxWZ+QPEaadJA9aLYJcGccf8TiY9SQ9UfzgmfkwGJ2pMmHCDy1p7ttkmu7q6oDsT5miIbsrABEfp/zekDuqTHhppq8XBtrF50ycg4ahjTxqYcT5GYYNKVzajh+8O679vCjj+3u9TX7H/+7P5SgvGBVMQ8dsQgmEHh+GkkcmXCwXvkftXWQBAeTUBpVG5pN/mos8ZcHiPpFXEnl8NlQYrHBgO8I0PIZakdGKezYKHRuSBTcKREa/sCiw7DtbO3Z3/7b/6W9/8GHVod6P1aw6dlJLTys3Vm4JF8U7GgIyJ0oEnFqcCgqIXk6uxSxaCJQcNHvAvxhzIOfBWGG5knSXWu07MGjp4az+czCoi0sLtvm8x0d2lCRX7p3V7PqzXZDSDfskaPjQ1FV2YjSkMhkJNLott8DMVn4WZLgYI4c5BwxXmejJKzZ6dnDB4+s0/NuG8mi5uO77kThxd+lkG6CpoJjhDnqvO4Xm55gRGEJIs89Qc+GLjooOfoFBFaCctApRmwdbRXNoY/cgCjY6e4RHAlGBEAOEhgnFDH8nY44SRKP1cfnMgrugFfjkwV14kks0W7Z39t/4fShTrCs5RHNx+XNbdD5QoARUI/ngoZN8BVQUAE7VbTIJTOsjj3BTI5xGRzXYFg19PkI+twHAE7RtRM+tkXXg2sNXAcDAU1RekcOG0rGuh0dglh0w27T+GgUJsup3CwZpeTAx4mK4uv+/fsKvjxbH+Ok05OzOq5nva403uhEKyEaHZjcc4msNrhmxhdgvqRE0/VDfFwBm2SFUVmeL8U0CSMTuxSJALEnR6fScAhb2L757/7MTg4ONO4AgxGASvoRLRiCIVtcXrIbN67bxsaGCmeeIDRq7m35rGwf/Pgn9vjhIzlVaqQ0l7Euo0CMJapTRYE+sELaRxS4Bxp9E8iEFhliyhyNPeu2WxrfSCazSuKvXV23PNbNep2oCgKAK/Sy6I6mMnl1146Pj+QkSqcc5gjaZawhWFww6t566wv2ze/8wO4/eKjDmM7z0tKKgGOZJcBQadY9GdFo3aG99vJLYo1Fhh0byyYsnQzblbVFOzs70J4kQW7WStJFgZWSH5+yWDJr7777U2lwxaNJuV8h0j0GcBCPK/EHGP/Kl7+idXZyfKxkdHZ6VveWg5q1zIgWroGADIEOFnGPhDkjNx46eT3X+xnptvE73E8+D6OMh4c4HDISQGKNxkpIhTBJNONAjJtIvBMH05HDFCA/iVMmkxd4UJjAke9CI4c1xHeH5lR36dE1rZCbsC4uWWJ9ZpQoc/10OVnP7FKSeIqOTq9tXYTBIyFLJWK2dmVFCRHfX1pesHa7bu3mpe3vbVs+k5bOG2sbwJopnXw+bZkMAsdVazYq1usT1xHkdTFrNM0yacSdnSkG0Mv6RYutWKxas4uIPx1gd61jXI2OJZpFn37yqZhqsOMY+eaaiEUAbCl1Ly8tNHTba/Zyt4Og7pRA4IOjE1teumJb24f2p3/2bUum8gJ0un0HIbd2DqzXo8Q0a+CSm3admbPzCyVxgUArnXoSVenhjHQ6ZmcmLTxs2eJM2v7mf/wNOz3ZtNmZCZ17CP6yV85Pz0T3x8GLQmpmet7OiyXFFenQtHAjpJuelfYkYBug6Y9//J6YtgC8sURS8V/d9HRGrqSsccBu9Ddu3bph1XJNo0d8FoC1TH7c9g4OpFMGUMm+o9g+OSlapcqo39DOzmF6TmiUC50xYhRgDq83OeHj1gjk8gxpMsH4ZC83Gl3FKZgJnO+AHcHYhrOPK9L2It5MTI3bnTu37Pjk0La2nuszo1l0Y2NDphl76DbBbh7LWz8ckqEJmj7jEwUxVTmDYdPp9aJxS0TiloxFpP3FuT+/MGPHJ2gu4b45pgT52bPnKlw1JpjEsAM33XP9F0Yl5ytC3rCRMa3BNWl6BgAu4zpFzbqs4+dmp2x9ddHGckm7tr5kMUTsGz5W6ok/+UFL8VHitECkER/H4oaoqUXynUxKmgEghLOf9cBziqDNdlK2Dz/4xA6Pz+3OK6/bZattF5WqGBycd48f3beJsbz9F3/rb6mp8+DhY3v33Xelr/U7f/03bXFuwvK5pBoNBACehbRg0PWJhGR0IbA6SjPN1OEHVBBrSy6tbirh2kwtFRHkKORPjJMlomGL8/msa/Hw0Iqnx3Z8fCg5iY2r1+zq6rpZty/ZBkbGyHGOzs7cmZqifVRIIj5PIUbRaoOura2tSJCbHAOtFwEyCeJI3prtnoWjWfvw000r1cPWHTLmOLDdvSPFMRxH+ZwzM+P2+S+8avVq0TafP7XjgyNbmJv7f9l7s2DLz+u6b5/pnnm6585z3x4xoxsAQRAECA4aSCcqOVFFcllxpZL3DE7y4MSOrMiKmcjlZ1flNVVJVcpKrHiQRIsiCFMEQQwE0I1GT7e773jufOZ5SP3W/p+WHmlX5YEMm4UC2H37nP/wffvbe+2111IxBdseQDUawQCmaa+8/LpdufqUPdrZsx+8+yOr1lu2vrFq+wdlFfe5HC6puNBFbOvhA8W+N19/w+qVit29c0d6izDEGEcrzRR1HazPXpszqqw1sr66ZAmCITIR3YEap4cwytp1C0XjlkzjINy1hZUNe/HGy7awvOQ5Z4yx1aF0aYh9FOg8O3IjnSNBxwF2AjFJzPdAeoFzB8YlrBEAo8l4Op/D+enjWrjgoYnWlbmCxtzR0wlG3TG84L9b3Z6aAROGBTq1vHkAfR/lgmnuZ4kUpwIHPLncyUGuo2awGBbSrx0KOCCWI6UBc5k8kfyOnIhnjswB38MHw8wkn6KhxNkLQAhYQvEvcAaGkYWCnGBGz0UmP7jYarQ+qhzL3VidUQMwABgCo4zmIQAarqyYj8Dq7/W5RvLxnNzqyN0YPeTM5ZkwPsoZDmuf3B5gmFoA5aLzkyODDDM7W7AvvvqKGP1//t137OiwYo1G14YDwH4HrDYvX7RXXnlFDT4AFhhvPC/YerwzaRRlYRYiWTFy85CUawwp16WpIq08mPAtgS8+GuiNWY2lh9E4O5FbKqOznLOAJux5YjngDvmdNK/kBOtasQ64EMPIizDagDE40og8+QLfzzMAvOc6fGzH4wjfCYGBz+RaANEn44STqQ5yMLSqJmOdvDNyZWkvwSJj5FAmW9RB6F8NBYbCQFOjGUAM/dag8U+dIXatJD7QVg4ahDCmnuTfaTXtybWJ8TwTMWgF7rmhF/m8s9gwfHFgjqYRv1gXADli7iACX6kqL5OhS6CFzDSHpHNYh2IuunETZlXkLdyv9lWj6aAjels4oeLmyhSPGMJp/cMzAYihsUANK4c+ADTGHsNhHwXsdpQ7ax3Q/BmPxCoHpKKBwj6gLqaBSeyTCyvZrsTvXe+UfQZI7iD4UO+OWOEjpsh5uOYz9wWOjWYdYvl7B/uatJEbfb+veowGletjoV/bEyiP8RfPlzVMjQpzjbFVjdKOaIycyAGTGMd1Urfgckq8I454c4z90/K6OwurbaCJFNxBqXcnTpvx6JSPPsvoYGjbW9t2XN61py6u2R98+3fs9de/aOEQmop+zywg9oKmbUTKcSB7YgwwqU8n47XSHkOHK5D7mb10/ac2Qfypf/D/C5DmF5/57/YEqrv3tEoJhk+0G/6KO6KEPOUKESRR0J31T1j0yVFvaNuPduSW+PY7P3CGVSpuc4w14TaXy0uUjmRWjnSjodyXQFUJ0AWKJDQdmg25vQGK0J3EyYxDB0bN6tqaRuHo8NSbuEfVrVJvWY/EHwHVJrO6PrpDoAEsg3aOsDeHcnSKriYz1rh5xW1pfkGdXbq+/UAHi2I0nUGknREUuluwp2B4IAyIlWlX9wZgRPGAngr/v4p7FXpVYQfjKEw5OEhE1T2J4RqZtrPTcyUgfD4JMYcOQBSBgGKF76P429/fUycTIXiAK5goLhB8qoQatBt0nINUI3AK4A44ETw5dACIsOKGaYWwLwFY7nHBDD3uLnQBZmdnZMsL2MPBQNLCvZempyV8i80rCdiEWgsYQyJPACO27ezuBEKSUMy9+88hRxeRohlNLuj1vDfeg3SIAtooxSzJGgF54pQ4EWKmczERKgSMkHsKIqd7B7a2vCK9Mui9PD8HZRFU76o4AdhbmEPMG+ZMTWxBnu3Bwb6+i2tgXXIAr66s2IPHD6UzQeAjiWJEaHV1Td0Tp0Dj1BloPoUGEtMHIAWg4z0T6DkNASDn5hedos5zxJodECaXt0a9acV80c5Ozuy9d99Vgk3pxCgY90Jy/+DhA9HtEQy/9tQ1Fa9o88AwwwxgdWXVBp2hBOU//uAjgZTcfB/AFvc9XO3oEjIS1etaVh111j2uSAnXcFCiToLrXSqeFwxDkgzYD4Vs1vLptDrAAFuwHqUbAegrF724Ojncc71eVYLpHVEfdyO5cjZiwQEODkPEW9W1Dst5aGV1RYfPo8ePxU7hvaFPduP6c2LGLc4BiOr4sosX1u3257es10X7rW3pOAkeCU1fo5xouFQrJI9j63VIHDCwACAHfK0GRgSu8SETBxvb6tq6WBbpFN0pbJZjtru3o24ozJPJO6Go1WjWYCCNMXWIO95Z5V5h6Eg7AsaP7JlDKgYlAqziAMFdB7VI8hvttj4DRhj37K6Nbb0bxhJItOiuqfMGO7BSeeIkBRAkEDuZldAzjABAMkYw3X0HbR5eLcxQHD6zNg4x+tcRIFvMp212piB2H7E5FPERIpZDWjbjIZsuFpWckIVpJDA5ZdlcSs++P2hr1CUrB0C6yTEV+xRKjCWSNJKgQ8EhVtClG6PHFYpZMp7R+C7FNSA+8Z3RS5J3OcTOzlhkCs0XdyUi2SlNu2YNMYjkulnvyD2Q8WVYWSFDAPXcvvOd71s4krC5+WWNbFJEw1qi+TDEOSroiNMq2dsrP7HN5j5h7BDvKMzi6DmNhra0MGM2alkuOba/+ZvftNli3PLZuEaxGrhxhWNqnjh7k7HrkFiPiLEC4mn84fRYDQvYx8QFEsTdnQMxFNA1omBlHIL1yHUAbul9jUcydiDJZzyU+NVr9TSmxIjlGMZkp2vbOw9sd3dbMRFGJ4BUJluyzz57aEcnVXU9OZ+Ix1wno6uvvHxdoCXPfGdn1x492lYRhE4fe/D4GFZYwXJpxiyqGqEDpON9EOdc+NeFgAELAXYByADHuFZApcX5BcskM0r8GbWk6EAagPgJk4X/wfikyZEt5CVKn0mkrI1RSe3cVleWlGxTbDRa6O4wegx7CufklorV+fkF5SGA7egq8fxVPDRw9YzpvJqfRf8mKkAdAB02oLPKsnLhzKRjVswl7ZXrz2l0mzE/Emo0V1gTMDrRS6EYYBSI2EiBIJ3LDrokmM1kZIQAMM95S5dZuLXFrVZp2Y/efd8eb+/Zteevm0Wm7PgMfR/czEL2wfs/Emjy67/27yv+Pt7Zto8/+sAGvYb9jd/6Denb4ehHEaVCc+iNHI81XRsSv8Wmj1gcEXHciuWQiug3rFYXx6dA2N7ZVw4zW5qxz27essdb9wXmpaeiMhqJ2dBuf/apRowQG0a/Es2tYjZn+Wxe4CBnNLqK1WbDSjMzKuTJPRhfJIeC8XsmHUw0BBkrdTdngL9sbso2L160mdllOzvv23feft/qvZj1LClB+Qdbj5zxSv5jfWk9/tZv/nXrtGr24fvv2cP7D6T/RdNBpjSL89ZtNy008jj3xltfFXP/f/vf/w+BeDSFyBsQIWf/7BywH1xfD4ADQCYVT1qjVrNYhFFwTBZOxOgi/kWisB7Mjsq7Gu9bnJ+RMRLrnpH7FGy50Ejv/gzdnwE+0xGbW1pRQY4OJewtAFhiMgUgTVEaurwPaZaNRmKyseYwqyB26izoO+OEXIzilHggI6KYGxEBRhEzYCTBpiOeuO6raxyFENieghXhzRWN4VHEqbDvq1HJqB7sEhxj5YKnfY0eVFuFOH8ZAIOGp1j0GBJNT6tBReHu4OnI2Vezs2JuyKV3OBTADPMTV2RMV7gPClSMj8gnyTdY/8QbmpJiBkUjls7mdF6y71nXYrL03Vmc6yKH4VnA5GTMq1mvy8CF6+YZsObJ+8lPAHV5PuTqnPncEnkZ3wsAn8mhi5vXmUleTWOKZ8yI3Kjbsy5s5nTMLl3asMuXLooR9cMfvm/VatuY2kMsH0COD2atvfnWWwLxuQ9GNnivgALS5NQkBgA4DXYHGoh5xJNJzitREK0Hd9gVE41zC3YfzuUAD4AMNJIBQGhoA5zBAETuJUIzpR2Md8HK4t7bet/8Xc4WOkJq4ESjap6RH/P9k5FEclWugfOca8AZnJyP5h/3wfoDZKFJwUQMN8B5iMmBGvBoitaqTxrtgCHUGzS/YV3DyGYknoYDQDH/lnh6wh1E2dvkTwBSkrzRKBmNBgcpWKOcoxgNsE801sZ4ZqDFzPqW5mmWRpubMlCz0pT0swemeyqoT1jzAEA+GswZLROHQMieGAH4JrYuzTE1gxpiH9L0ANyWSVkflj1MIdf6ZQ2xb2BvsR7J48h7WRdyoz09tQTfI4ALxmRCeR71b7VR1/vXfutTb9FE9xHhKcnwsCfJs6I6d2C/k+cDMDqA7PqPAJrsTUAtnh/5JHsM7Tvl4IA/TNGEw/Zoa0vaoTKJIE4MR6pBFhbn9LM0jqjTqY9parO2PR6EVPtQD+t7NFuLw7MbA1D7IVXDc2BdyTCj25N5BMxg8mnMp2iMAgDSuKLpjLwMeZLB0h71LZuHcRm2u5/dtfLutl1cn7dvf/vv2VfeeF25J8xMQDyRZmSSIAFvAX4OXgbjCioNg5HFgL0jfbrAFXN68xeC8v9uqNHPyN8C3CIBpDpioxC4Jy9/guSLRiuX6aiSVP5HMYVQNuLWezv79g9+/9v2L//0O25Fz5EfCdkzzzytETfcqShuVAjmsra8sqLNx0YGxGKTX1hftWtXrtjDB3ddZLdeFbrP32cUibESDk86teHIlCUzOSUXsLjQHSCholhic0KvH9F5EMJN1ympw5MEjLneetAFFN1XtsCgyT0Vbhqhy2V1yHKIENh9DOVMVHCs2Sk42OjQUmGpTSicEpeNODMDZgsHBF17OZEEc9sEUIKUgyN+sEO9R6OMAl5jTgj4DfqyJGYkUdooKrJbEvidLpbUdeJ5+gw8oxo4qDgSXoIBhwtSt6fOGQGMOWo2Pgfd6emxAvcM4BYd3dHYXbEyaXUrVMQOBnZ4wDhkXOwkDhuKBLoKHL4cHARVHyekU9xV8svhCgNjaXHOi9VqTQnvZG6ew3tvf1+jIpqcZoQqk9X16yAX4DWhktMRcW0CAjXvgoSQRB+QEFCPw5BElyIDsI5nghZcloLQRnoWAkRIzgLRYL4H0I9xnr2DPZkOkBRzCPJvDu1r157W9wI2UiCoQ43UoV+QDgO+P2if+Hhi3AElOpC1BiNvJJvQd4diC2Hl/OnHn1p5/8AKOQL4QOOeAGEkwABKK2ur0tS5cGFDbC3GSXnfGhsfR6xydm63Pr6p0UQeDqYKXcZVSKbRD4jgnASNHUFK2FcJ13hQUB9aEg2GFi47bXWDxM4Lha1DMsNhGogsM7ZKMslYFUkz7JVw2JNp9hBdP9YEI3Ks/8XFBa0vadcM0XEr6HNhHHnC7joG7E+ATtaP2FPdph2dHtr6ypJAlrXlRWsHbItUMi4wAX0P9mI67gL+FArcN4nU7v6BOnq5bF7Mvq5cn1xYnQICYJhkQpoUgUOoO73g9uaFKjornH1Q/idGDnzfWIy8njrDWQDzQHDVx6MHEo4VYyKG8HvrCZuCApAEhL0E46dUmlOMztYxAAAgAElEQVTRyXrXuC1urBqV8sSdJAkwiz9PZdBX6ClxlekCNvcJdCsilppKWoRxlfiUxRilDLnzEkADHT+YeDjB8dn15qkN+i3b3Fiyy5srNhz2bDDqavwG4GO6mNfoDc5hJM+AvewjiZ9WcdwaWiqNBTcAi5uA0AQhoQDAk1FCCPYtLpJhJc+sFZ4TSRG6N50uJhBFFehKlOJTKt7Zs+x7PgehcJJaOaXCdlXi6COQcs+NJ63XxVo6qQ6orBRCAIhD+6M/+lNrNvs2M7eo8VE0qqKxhDXbXWt0+zob5HSUztrB4aF1e57UA8AiiOzi2B1L53JiEcdjEVuYy1l4WLNf++brtrpUsKWFojQQAQx87KajeAKIA7hXmp61Tz65LYBydn7OBfljYQF54WhYex89I+m+MdIpy/O8dPtUlJrZ0sKSOt4NCvdw2FaWl6zbatujrYcCznAwnF9aUiFInKFABBgjSWy2ELtP2qNHB2bhhEViCYFXmUxOe5uR0cWFkljBa6sr9uP33n8yEsD6pMjt9dHfSVr1DIZOwlIZYsJYZ83FixtiAnIe02Dodl3I/tnnnrFOt6E49cEHP5a2VR7HUa0fALOzwB4dod6mCohKrWIzc7NWLJU0HplLZeRG1+rgasf7nhJQVpjO2TPPPWWnp0eSLWBf41aHjuV0yR3+6AijsQOzlPODGIOmIaPurBsaFrw3zllMT2ZKebu4uWa9TsOmc0nLZ4h9UZuZLtji4rx3rdFdUXe3pzgqQC/qMRxWiJp8aJok49bp0lzDYANxbsaCBhpdovH/4x99aHfvP7SLV5+xYmnOTqu1wGmwZ3/xzvfs6WtX7NUvvBKwS09tf3/bTo/37D/+7d+ydDpuiTgjsGgoghej2VdRE4QzTuLIw7GAvEQsYb0ubJaYg3CIEHOODjhXKlY+OlFMw+iFnOfwYN8e3L1jC7PTdmlj1Vr1it39/Jbix7yAo47VzytqpmRTGVtYmPd773asAjujQDMpauXdAzVXFhbmxKg9OT5WvCO2s8YBxC5duWzjMGO/Y7ty9Tk7Oe3Yn33/QxtGc3ZwykhfV6O9AhLHfeuNGra4ULS/9dt/wwq5lN2+edN+8sEHKtBxtT46PLAXrz9vR/tH9sqNV+z4eNsKpaJduXbN/vCf/TP7yccfK7YC5Hk+N7Y7d7el4QJwxdl7fFS1XCYh10NMRRJx8l2Y2Q25+xKf2Lf1esUePtxSkxXQ89rTz9j62rrOGM5MivWdvbJ99+3vW7PTteW1dYHjG5sbdu3pKwK3yTtpTGHyQMyQADqC2XJOROzKGwHEI5jZJ2fIRvSsWJzWfgegxeGbnAV2ljSBaLD0emJakuuqwLSQ5TI+uuTMBB/1Ys/JDCVwsdbPw4yYYqSW3IQRzYg3MeXkFxPoBDsKx3GYdAAANLik+9UAAE+LjYTLK/mImDnaH4wBz0v/kfxfuqxyVWSc12U4AMhh0bA3yfGoiwXA4M6LFuiQc8Y125RXJBgvnXL9ow7ji+6IR+5ZPXP916WlFQELsKmYpEADkQYoLCjOfnIQFzwfanyYeoBmFfGf+DvRn+LsS0Ri1oN1GwvZ3GxBMh/97sDu3t2ys7OGxVNZOznHPW8ojcHX3/iyvfHmmxq7WlpZVqOPCQDyHda/M7BcVxgdKJ6ZmHxDH9tjHZycnug6qYMaTUZ03SFQTEW9I1wdGQmEuT+yWoUYjINzQTmot3VNAJcajYnEkzE3gTZoJWsMdahzE8AcExRyKHJcwD0Y12r+1dBKbGn94YwKk2cyckbtgqsmuT/nP582MfvCsZn6TePsiZTOMfacAxvoRA01pZCMT2kcvU3O13R2GwCdGvMCjYlfTniQ0PvEvCBwBCTesfY5L1V/tDv6GQdVcoGeGHUZuVdMTsvkFDROqadk7tVBeL2jz5HxUB+X5azekcbigvyDSRDGJsn1eTelYkFrBtb2hPFIk2p9fcOODw91JrP3qHHQmuUZY24BIHx8dqapBvY4i548nIYwe4u1GGdkdwCrrGtjzh0kLDoOpGFgIYH5DALzbuBFvGSsUGB5wLJirTAVwLPAGIWYQL6rWqtcFrMKskQ+k7FMMmHdDoZX1HToMaac/YZxTrvp+REyN0X0ZU3/DfBOHYruIucKLwugHNYU+Slrkb1L/cW0E5rHNAo4o3VewfA6P1fMQf/RZUMAVWnEuK4aOTsmJsReZIRWVjbszq179uf/+l/Z2uK0ffsf/l17843XlQdqCiJw59S4t+obGIiOXbAnWAfeBJLbyhNtLv158E9h47mfmpD1U//gzwju8/+Ly6zs3AXbdLtMr9wDtqPgqyeaWz7jGlYwlx4NC5qINByLufW7v/sP7N/88F2rt3GrAp2esuvXX9RGhnXF4TZB1gnEDsaABg9tAfe+0VBFGf9emJ+z+/fuKTgj1seMtYtFd+zo+FQHKEk8EnLMfzGvzqFCcOVQiUdj1q5TaKVFiyXxIhGFkUDRxIJnE4OCU6CpsB10Je6eSKBbNHHny4kNAk3cx6uaArfkTjOVEBLNhmUWGRAJjZsigTDtAufqXkEJHkIJhibN/LZ34ghaBCsOYp4Df4+AAEMLcA2BbQ4d/v/x8Ykj+kkfLySwczjCFPGxJgd5sFsnoK2urQqA5O+RBBDEmMeHDSSxxxYdsZBYTQRBxmtIqAgOdIcJ+mje8HMUoOrgoIV2itOZC9VTzCLkOtFngKEkdosCVcjSCGqO6Aq61bAYgOGwwDQVcKvLAo6412Ta7W9Pjt1yloOMZ5LLZDW6yYqExcf9okcFMOVCkIz/uCgojAmScRIHwC2KYt6ru6Hh0OijjhzoPjrWExiXLxZ0PaxREqGJQLzEKSUC6254FN3jMaLjTTERSYR5Dvw5lFzGZSlceQ4AQ2eVU0HAJDRyyZtKaHT16OBQABez8CQlJDjow8Fc5P3CrEEb7NlnnhFowqgP4COFMNecTmasvLNvH/z4fd0Hmhhingwprrrq0DDahEAuSSOJibMGKJicscI+gNFBwsTIilzj0JBhLBS7etlv4wQTFnXau7phS8SSeu9EBp4VsQLmk6j9GRgHbsGNBh1OZK5r5/P3rknhOjGsCfaBNAGGaEVUtd4WF+Z1fXSXRO0HXO71HYhEj6HvdGu+r93riuVGod9hxAyK87kXS3znybkDstyfxo2DjhaCtvw5RROddOb9xaSKuqumNEfQnwNAgo4NGDV0dyb+mwQGcDUY7fekLplUB4/7kThwnxE2ZyMQIziM2bckcdIkqlaUrIghOhhoXOrw6ChwL02I3cIzQvOGGAEtXqMafO4EoOOthHgPOHl1NXZFsJqfn9FIUygE2DawteUZSyUAkoCmhjYYA7YhXj6jUQHWC4DERECWa+OZ1mtVASJJ7OzDFNR9FS+45nF/MBkAhzkKeEfsa9Y/+4fEDoCp3elrVJWRB18zMPBg2nnSQyJHt48RSZLOyRgwa4NRMgA7ChdAJEZnOSsAgQG3Kuc9++53/8Ky2Rk1XdjvjETG4ymBN+XTmtU0ms06TNhZBdDak1VnLABWuV5IJl/Q+JWNera6NG2RUd2+8vpz9pXXX7R0Eh0a9FNgGkT9mVPA1OtKlsfDsB0entn5ec3WNy7Y9u62tA83L27oecvFaIQmYEriwMRzAHrGp+/du6c1e/niVbEdznEpSqdk917M5TVa32zWXZ9jKirjhnZ7ZI8eP9QZQkxOpwvWH0Tt3r3HdnbetHxx1qowkvtDAeeRyMjSSbrjKY1iwaJj/XuHl4ZWzFJpRmvCVt57rHOF5hN6Meyri5sbduXyRdvdg2nZsFqV4q1p168/rwKeAo73ScLMw2ZsDzD+3t0tKx+cqCji+QGaIbRcLE3b3PycNDdpLKHt1B11LJqM6bxif5AHYEKAfiVxhV/oLx2WT2x1ffOJ45yS3D5s5bjYKEeHh0+MWLiPDkwnFccwJKP24vPP2Mbqkg26TY0/N2rEC8DpsBwaEfQnDgB2wPYBfIa5DSggNgHOZchxhUPW5jOicGDJYWAuw3IcWeW8If3B/YNj27z8tKUyedt69Eg5CmOBB7s70jtDRJ0CoYbDbLtut259aL/yS1+1hYWSrhWwTQV+jJjqAARnnsG3gjHUH1gmlZVAd7fT8wYFGj0IHgNw9dFxGVj5oKx8AYCc8eMyZ24mbfl0wpq1c0kNoNHEmY/+VJR5ehzTzs+l+cln1Rp15X0UYsU8o7sRFUzNRlUjMhSpNJEohGDZkR9evHzZ0rmslcvHNh7FbGf/zO5uHVo4MW13Hh7YwdGZ4qrYcSHGknsyAvjyl15V/Do7PrG7n38uB2EApkwmacVS3rYfPpYu2OxMUSBorliw3YNd+8EP/sIe3Htgly9dsbPTitgHzYazPjh3aSjADgCMmUcfK5uxF1942jLZhO3t7tj5KeYLsCn8LD87P7OD8oEaq+Sxm7gwx3iHYxuiBdjq2L2tLdt69Ni6g56c2l565bpdvXbJYnE+p2HVCo29tgK9HPx6XqB7LuE6TNKmabXdIEDsAxp7pjNALIOgmIdNQ87BuOnZGWc1oASAQlLvme/hLAL8oLjnWjn/0dsi5sndVi6gfXc5N0bEMAJwLSpGsyVWr4acBdqVzgaDNUNOzyiRPqOD3tZYjSfl9eOQnK7dVXFKMZpiOFco+BlP3iLzKNd4mgipT1hqPJuBDZU78CzIRyZat7x7QBHANu7/BFZJ312T52YXlHtNxV3rB1Dlzp17akRLj2nsJkt8FoW3lwsRnTM0bIk35K/cD7mLRudsYOlEzFYWF21ve8+2dw/MInGNhR+enIr1A/votde+aM8895wAMxqS5JD1JjIQNGc4W1w2RLWVGlj+PTRpAWXUrG42xe6RRhaTLaGw3jt/Rk5LDkTxTo7FZ9BQIZ6Su6iJUKt5gzjizSW5h6txe6Q8WGOZDQCktJpIE4kX3oEKfxyTg8kHHDVpHmhMNuWyIdwD+1wEg0RSIBXvmDUKQEnTEfAN0IzakLXIfpGbHXle1w16MryLfk+mDIN+V41Ul73hGbkjIWsQR1XWMnm9mqOsOkAo5AWYohn4s+UsVrNBLDemTmC2x1z6RKL5bmbA2uCMZ1+wbgFbxCTCfXriQClnzqSeLywt1j5s4skUAkAT108MIc45AQEwOCo3Z85S6hWukXdJ/q/x+SnyxynrDQeSmgCYJNcCHAUk5Bf32gsAb/bZXGlaa5yGNnn/pLGpUUXJofg70R5JeROUayFHpBZjgfP+PObAfhvZ4cmxm20NHWQkB0ih04pOJMSOaddN5myHyQ34BumB50/zjDXDcxMjttPWZ0cjUzL5AQDks8XC7/W01gESMaCBxAKDn/dLjcs6zeeLzn6G8Sn3RYgqrj8nRl2PGJPS/kCqY+vuI3vnz/61rSwV7B/+/n9vX379i5aIZ+QWS0wCkARgk3Oi9K4B0kZ6BhPihM5MQRoBrgFY/ATc+oWg/M81yFXbu0/DL2BsuYufgo2s4n2xECgo0mGCwNfU0qEoQrmh27eD/bL9F//537YPPvrYxuGoqPN0++mWYHnOwmJEh8KJhQvVmc88OTkOrLZDGqUTc8BCtri4qALz7ud3FKj4OXHFIjGBRJkcot0U71MqpBAtZtMg9EngYNPhaEH3qlDMKkgORgQ2xmEozh3w8c6Zz7nTVSIQUlQxJsL3a6OoYw+110cSD8pHAqtIHEguSBpA4S9duhgUv0kFSwpwQDkKbAoaRsxA7ykUSSSduUAiwMjhuQpwxj3YjHL0y+FGwTM6ddHJgLlFogJ7hgObjsFEpH7iTuIJaVQF9/HJsRB4kiy6mQQhOqunJ8e2vr4u0AfGQioD24KfyUqrhGKZYE+QJbmeHBYctByWHG7cM8+H7j4Bim48o2aIza6vrdrjrS0doBx43AfFu5IvCaqaLS0t6lkDGqBLIyAERgxBbuCaWXSbSbIZJ+CZSNRfzI7+E1FL1hQBF+COexAdXMWwg1v37t4RgCaGTqWid0HXhQ4CzxD9F7l/cpCfnQu4kMvnxP47YLQBkr366hdsb3fXFufndC8w6lirEzFFCkcXh8V9yV09OYhgyizML6rIoJi9+ZNPdI9Qsbl+jTAOePdD27iwIeYGhbAAB5yLKlUdoICYJIt0OG7f/Ezvn44fiNCk8wQAcnp+YiOJfNM5ZW1754qECHCEfAJmFyAUB2gh6M4eHpTFstSoC8LpiFDGcPdxqriS4rFfK+saMBZBWU/SB8FoIsU8DDG0MfzeuWjWC7vbtR4ADPPBSETDcsWMrgM9N/Yd6xRtIJhdxB00I3COosLiUKbDyQjX9ExJTBlYJdwYXUEo5IgvD8ewNtljrrvBeC3rUA4wffahA17NdsMyOZyQEAdvuJsRMS/sIJlG7ppNGSDgvso6JK5MRj2hWQPaPXz4SCMf7Dd1glMpOzktizVEHAXsgkXhLQI3teA+GdeALerPcKTxagpKxV1c6wDvAeDR09KoBbFsrO4YY1G9fkdMktHANbEuXdzQKGIy0bdiPm5zJajssHt6Aj1lFW5omOGs4/GNZ0Syyr2RMHMtNAEQjpWAqkCQiPbX4gLaSBE567jOw0iUc5ITkhn2H6DK7MLCE9cq6RUi4Mo6HzqwyZ5hv7C+SyVfn7nctJ43QCAOZcREjUyMGPn2cTgYvM3WwGrnffve2+9ZOl20jNhho0DXBoai2Wm1a/Um4z9JrWUaExSWk7Fa7stFaxlth95P0dayQiZm07mwvfHq0/bGa89aIQ+QdqpzC0YM4JM3ANgDiDQT50kO27Z7cCDgZv9gz9LZlO2X97TmiCeMjtFUOT89ExDAmUjMJiYRn2EjC5iIunYIjOhcNq2ElvOrfHSgwmlhYUOjbMQ0ACzYlEfHdXv0uGwnpzVpbk2aPnIk6jbkIPjC889orQGG0Bzi7KLJBJCObgzJ7Z/88Z+oeQPT8OLFS3J+RIQeAwpYq+jVMC4A62F+AbMNmFZVmy6hN+ZdXAEk7KtG31KJvP4b1gxM3d2DfbGPu7229sDiLMLSLcvP5EG0pWNGwa04RRfWhvbUU9d0Lbixlg+OLRxhfeEI50xh4i+sR0BnwD6aBLx/WKeAMYw8EB9weEsnKLTi0pq6evmClYp5jdQdH+3aF77wolhoMJH03YxwCMgPyciA855icRQACc2Oxw1CorPQiZvocnUl5v7pJ7dtZeOKZfJFe/R4281VhgOrnp3Yiy88qxFoafG00B0a2N07n9rTT1+2V15+IQDcogIKWddyD263dF6MBi5cz9kaDUd1nvMs2B9082GNst75bNiC+3sHOnf4xcglWjKAlflMys5OjiSmT+GJyQnjXjCfyAtoAhH/YO4w/nxa8YIwMo5p7Ju1TBOQbj9A7dPPPq0zGGdF9tjzL74gceB6rWWff75lH31yx07Ou9YexOz2gz07PAUYc2e+6Wns6WlQtOzX/to3xZg6OzrStV9/8QXF2wubq5Yv5mx/95G1G3W7cf0VNchgSN+9e8fe/eGP7AzAvTBj2492rdcLB2NUIa1VP+P6iltiDg36duXqpq1vLIttv7+zG+ie5mx+YUn7dntnW2wSDCIuXb7gQAludI2Oa1Een9ghsW/Ytzv37lixmLNf+dVfsumSM9G5buIcCQ/sHcor4hzPbNJUoKEEUA7LddKcRU5BIArMUgHrQxfET/tooYXiVmNErkljA91FjEpqyq34XvTtpCMX9hyVfQHoSLOYPBw3YTlaAmYMED/viZ2neAxDEDCF8waGKzFbzSRvPsg1uQEYhztowz+z3VG+BhPKhaQ9rsXQxyMPU2GbE5DGOUFMYI+6q1lYZ213OBDDjXwWEAH3aM5FYnSH5yUncj+/6zX0OmMO8MWTAUs8ovfPGSSXxlBIzUPGpCa6VBTcGscEpBZzzrWvHtx/oPWcy6Zs0G1ZeNC3zfV1Ozk8tsc7BzYKxSyayliN8c3x2FLxuH3lK29KPoLdptHESEjMLfJ+tQ8DRjbXQPyDrZKEhRzoPmkvoVkH2Gc4nNOIgQnvGlBcF/IEsOho+AHQAxICrPGOKOpFDqCQZ5xaBgCudUXuSu5IHJVmYuXcxfTjU4FzLmeYG3QBWABAwAAFI+D3yOG5F3JePiebTgv44bsYTeQeAT2IEzBlNQYMMJdCHoU/N51VxA1yFs4x6rpuu23np8caA6URB+CpsbrRWGusM+hbJpdTk4T8iM8ldtPkhfDgExstAbawnSamUVwjTXoakpxpE7Mw1iPs3clz8SZvWPuWeOqayIDGMBCZijgV4YG9BJgDsEp+QpOJ89pN95AegHFH7QdI7E1c6W6FyFOSkqPhHQgoDEBqsdtgvKtujHvtFjg1AwJqBDfka4K4TpzmFw0X14GFnDG2mdK0agpyGZ4buQJAJLkrOTYxjlqZGCx2HCOvsMQw7mrUtX7IkfkzOaFOYXbUVwxCw5X1xj0sL68IKMTEg/3p78rrUPIO9FaVM+FGzxocIf7vhl5Iv4jBhXFJJGSHx9T5SPfENHFEbOC58MwcUI/KaOfw4Ngq1TO9G97xwfaBPXpw11YXpu0Pvv137a233rD4VNqGuL+SH3v0UEyGcT0BtxyA5WWBY1B++PVxva4V7qOJ+fVfjCX+XINbjCVKO1U6UyTLPgbmlEf/A41aieLsXUt+Vj8zCtnp8an90//zD+2f/JP/1Q6w7aUjD8W5mLc333zDnTFAe6M4lNQVnAC3KFgJGGhqMfsMik3He35uXsUkB45s2yUi6AJ3dK7pkoBaE/yxh+dw4/O5Pro3JA10lNDxgsVRKsHMAVxryLWKg5sgORlPoUABmaZYgM1CMkwxTyBBRwDEXgysAZu3aQcHR37vaKGk06LE0qXSM9HIDGyhms3NzXgXbsT/x2I1qwNJxeWYQ8nng+n4Eqg9UAIg+nIjyBKURScPR6XTQpDBPZLg466LFJx1FaBcAEUlz0DOHQ3cYNxBgzERObJhRR3obvloDu8yrJEpqPYEAcRVEQBFyBJ2GddIwCQgEXTRHGGsTE5w6kimfK1EwtIcALnn+RwdltXdIwABcEwEMCmYKeq4ZukN4OgGxTXCCGjXeoikMjJZooPtwAhz+RMaNQkXRS8HDyNZvDeClRz5EDtlBhz3s6EJyOQ6YMUBbE6YIQRSGATbu7sCNyW8GIhoAjwCvPALULU0g/NLSvePCDOHPOKeJGDcAx1L/gxNGK5RHXMKKcbLAuchaV+ZO3R2W1279emt4Bkd6fClOIR2T8dtc3Pdnrp2TWwxzY9rrJ0O2pnGnkhGjw+P7cP3PlRSyTiMF7l0+cIYcLv+USyk7iR/hv4I74DuJIlCIh7TswFcpIhj3IWE86h8+ESPg+tn+ysJQByYgzDE3+E5unU5z0oCpRgoaNwA8WYOaRMzQZ1FqM+xKV0LRRZdR9alxlD1b54LYxqmxElJsTQqnJnihRtd37Dc87gPTwYZ8WJMtyBtNUYaXSNnaDNzc1ZreALA+5UVeMgZgCQGJPjsW7HPwq4vxTp0VhBd6EUBVRORX74fgIpibLI2KEoA7wCIuCaSM5Jokgr2htZzH80t7i/h8VMdJqClkPQz8uj8RNAGrCvpdxOKwPkQ10/YX/2R1hqdy4ldMqKfuUJexTtAAfpUc3PTKornEEdOxmxxLoFPp01F+pac4rNxcB2IHUSXlvEiHM8ERkSxUXeNL/a63IPQRiyVVBTxnHlnJEU4zrGrDw+P9Cx5jhQw3NWDrS0VTCSZiF1g0w5zDnDr4GDPioWcpTNx23q4ZQeHZSsUOAecscF/x2JJjRdSHN29c1vMUooTxs34XOIrQqWMF52f9eztt9+z0QjDkHV/VtLsqig2n1W7dlZz6++oxlM7YjmiI0QhANAgTRTcp+jMotHRorjPWnhUs+euLdu3fumLNhWhq4+YN+pMLmrMvpCwbJPOdEbMLZIx3ORIsgGru/2u3bt/T/uY+AGQSQeYuIoIKwLML914SQUIINLh8alVaoAomKh0LUrxFY4IgGk0q1Yo5mx3f9+mSwsCs4k7MrLojOzxzqHd+mzLTk7rlszkrYbRCesJkeNmxTYvLNp/8Ot/TcDNo0cPbXt7XwxDmGcXL10Sc6ZSO7PP72xZo+5j/yHzAnTCIEgkp2xtbcWm80UlvDCdEc6HqSJNLQDtxJTtbG/rO1aWN600vaT3S1xRs4AiuduxhaV5jak0EKqvViw/UzCLRayYn7ZexxNtwFDWNvvRGSMxOz+vijlGHkKMuHjpovKJfYlVO4MK4AI9oJdeftl29/d0pjKuu7v9SHpNjKW98MzTsl2nk92oV21jfUHOnRQ4FGOAsGJ4w1gU+9PFiHVODIZe8KQQv43ZKMRIPuOa6PHREQ/ZzU8/s739Y8uXFi0WT6ppwjgXJgY4XH75tVcFFHI/Z5Wa2AyH5W1bXVmwt9563SLhIA9AD1F5F+vOE/KjY0ajAErJyVx0mwabGpBI8Wm0mNjT1xiuWO7hiNgDgP+ADHLOhVk97EsUfICmEuPfgIYBEEaOhr09hRwMOGIUhbANQjZXWlBTgyYJQI1G4MZD29zc1PgkoyY4XTJijbvxwcGx/cmfvm275aoNQyl7uHcit1M09Dgf5udovBFL2/bWm6/bdDGn8UjGpb/whVfEDOSfS1c3bX/3se09fmTrFzZtYWnB7t67a7du3hRLMJ8r2WH5zCpnjMtelnbmzZufaq3ChOZ8IY5zj3fvfi79yZdeesFmZqc1WokOEyLlFHaclYfHZQHeSytztr6+bNPoadGQGOC+1pSRBAUqRSxNQuLo3Oy0gFyZEURd1oKYlMlnA+FjgIiBmBQsZIpGH5eiyHMRbvYuDUPyG+IIYAJ5N8xXWKqpJLmBj/wT69jnxFnOH7FLyS8FbgJyOUNHrPRAP46SUGLjU8lgFJhx75D2kZhfMS/alVvBPFIe4M0BzjMbuZ7cbRQAACAASURBVHso8QEAFlAN4IozE6YPMgECU1m84ZDGiqkDcEbTKHrCXconek78/EmlojycM5pncIoxUN9Z1IykIlEASx8d2UQyazOzc4FTdUJnUDg6JfYsrnan0h+igURjwcEB/r8kQXKwAHNqKMMUkwvx2OSux0hit1W3LOdcrmCPth7Z1sNdMbemYBiPRrbPuZXO2Dd/9Vft+ss3XKMygtEFo8pt5fruquzsdgHTuMHBxkviUj6j3yfGkacT39RcJeIKRHGwnHdG8c9fJHeFSS1nVBzyouT96Fz53ifvZBSS9zARcqdm4fdLhaJrceH0iUYRI3+axHDBen6f/yZP5OwlV5owu8inyHdYe4yvwuhRLhV27SXqMzXXwxEBozzLv4w7AzG5yUmJ5eiuyZUZrStYeLD7I8g+MDY6snBsSuxQB4AB7mk2ERMGGs8DWKa5piYfjYSxa1YBovBsxS5EdiPp46wTNhcMK94zEyz8HPkZzwGHdLTCJGOi3Dkk/UBqCB97RPie3I6mOzWC7yl+wfaH3UyM4D1KSzVwF5wwGKnFAP0nzDy2ghqoTBRl0X2LC1Qi8YVNSE6BUL7kTSQmjzRDxAr5vJzClat02rbMCGzcG8p8JmtIdXsAGBN7xX6bclICcV8kDYT5kT6JRgQuco88GzFJh0NrapKkK61qngcgMDmPNCVVizIODWjKNMiUyB68e9aoTCfU7HPjONb/RHx/FBoL5GR9aXrCwgL/AG4nwKDIHIWC9btDTbwQcwa9sZ2UT+zuzU9tZRHm1n9nX/vqW8pbh6OQjRlHBNAKwCryqEntzPt1vTHYXD6G6CxBnx4CwBPg/gtw6+ca2zLGEt0O2H+paxnMc5MkafOx88TiGquTJQQUd5f+yG7fum1/+E//b/vn/8+/tL3ysQ4ABOG++uab7kwwHquzShB++ulnFNiPjw7FAGLEhW4kGkwUzWIXibJL18CdYVaWV6RfRUJAUGHToklE4cXm5HMBswhGsDw4xfi70GEJSARRDnvcoiRg3e0oMFDBKQCCpgc0bgIozkFsGtBk16jCUS0lRs5wiHhiQ+gzBcvkYJlQwunOAe6APrOPCVDeSfGinqAr4dIIINWOus4kJwBcJEMkRYxEqPNCFz/iDCS66gQRWGsELMa0+AxosQRTQEOu6f79+7pmjaPFYGVVXHQvmOPnvgD9HMT0vw/oQNcO5ppE2guMT4YFMpIM6PAdjdStJ1FDkJXAhKgkn8H742Cd2PoiEE0wJLDzfHifk8KZ7+W6KQz9uSZ1IMNEka0tFrlKQpwtR+CCEi2GyWDgdNw0iRHdOnfd4HP4/xM9BpINKLNoLkkIsuMjmBxCq6srWs8kYQRutFsIuhT9CNejC8eBzTVfu3bVHm+74K06XC3cbBwApADiuqaLBb0rjcQcHet5QOeFOSeRUEwSoJCr4wETI6cD6fHWtu3v7Qs84xCEGcFoHIc++i8XL24KkGO9ACKw1jkQSKJYR2EK6fsP7fbtO9bp0sZ3RhYOV1mBR22LJhhponNMR8+7XOxj3j+0ZMwbcBJD6wawkO86OYL67yAYICIMTAF1gU5DNp0Xld/F0GEDOQBI55p171pKYe0/9qhEx6FoB5owdI84VLhnDnBp2tBBYrTR6QgS+ebn+MU6ZgTU3VnMijCyYOjgvsf9qkvlum28DwouADae/0jMUz4SwUn0L3Dh6yjZd7epnjMpI2g0wCjqB1TpltaY1p/Ym2PXS4BtNYXWGMyUiGXTWT1LwBGN5gaJlaze4ZxIryeqNQq4xSibr2MX9SRZZPQMYwW6pBNzBZIUnqVYnQ3AR/aBJw+MrE4lYablNMaGxtXC4ryKs6tXNq3Trlu9em6Lc0XLxQfWrJUtn4pY7XzfpmI4OtElj2gEDVFQig2YhOivsUY93iSeMBwBc+XmhIYJenVDt3/nuUj0mPHjtIuo0vmdOAPCXgOAOygfSoRZmiL1ipihsFTosHX6Pfvkk5v2hS+8avfvfWaRGDbsa3br5uc2P79oH330vr3w/LO2MDfjOoZhZ4E2Wh3b2QZcidlHH35m/V7I1tY3FEe5N9cRCVmtObJGm84+o74pjeoBmnEtJHR0nDkziONysaSoYsw5EbJktGfrSxn7m7/5LcskGdv0ZgTVvLqCASDsWjgA0Lhm1iU6z/7Y2d8Vy4uEn2SQ+IQz5JVLF21/b9c++vBDu3oFB8NpHztNTIkBclqpGUZj5+d1SydS2stDdEo6TWMe7vTc7w3Gkho/iNPPLNpBuWKf3rxv1Rrjf1kBmG44ErJSMWU3rl+zp65s2MOt+xoFPD2rislGMamRmigxuGdPPfeCRcOwQlr28U8+s+NjnIxaYkOgpQYg1es0bWlp3haXFyybS9qFDdYIOnIU6DU73Pfzc25hxQ6Pq3b387tK6NdW1y1bKKhIRtgYJk06nrC7n9+2k8qxWBurK+u2sriqM+D0+CQQOo9b+ZCR82Ul33s7ZTVwaEJ5Au3jRyTx7He5CoYiYh+cnh2roAAg7Hfbdnx0YFORkN148Tl79qmn1Lx5/GjLslmYAdNiBwD8sHelw4RDGWNGKmpwZYpZo1J1zcxsSsL3fLfGOhpNa8sAIGa3P7sjY4P1i09bdzDUtRLP+722dM2+8uXXBdoiOg8rjDPl/t3b0qP75re+LnYZwBEAAro/sOlcvB4weyitwElORnwh5tJkYq9O3M8Y+QuFfeRMhifnZ4rraowxooMoM5o4Qdfy+ODQjo9wxU0ETKGEGgcy4mA8NJvRmms3ehKyhy0K+IGz6XnlTNqpBXQaUy4MDjAmACwEOHFqf/wn37O9g4qNIlnbOTy3vYMT6RHCck8no5aJw5Aw+/rX3rBLF1bt8GBP6w1GvBZEGIZM2qYiAP59G4YBGwf29jvv2IcffGwvvvCyfflLX7U//7Mf2Ls//MDW1jbtxkvX7eNPf6Kxw29+61dsZnpGTSLOVHKds7NjmQx94dWXrHxUFqsbt19yAWJ0q1m3WHQs97x8AdFo1ldM68HPEndJlr4L7yCBHIUbl1BEkl8C9nHe8R5cDSZocgBY0rzk70u2wkEINX0QaadJZ6azn/1Pg8HHucm944EjGGNIPgoIwOh6VSPlCXyXSzOg+8doN/ETDVNvWA97jDWivUS+NbR4OqOfUW48HqphRIOL4pwci+YNY9bKl/qwwvxspGCFScleceaWF7wqLGlSkSMcnyrPJK5jGgHzys1c4gJUYYhUGwijM6LZ0kgdTJUmuqVRnNKPNZpI8UoelC2UJEyNxhYx3Vk0sF5pvpAv1Ozo+Fi6tWjnAdDw/DlP2SvsGZjYOrs4wzGGqlfU5Jot5iwZjVkyFrPPb92R+240nrYO0xqJuFXqNbmJ3rh+XbpbpTnP58ciizkDmGshLxCoEDjyAmSTp2GKAehDHcR9Ttgv3IfeFcy1Li5+7soqMAWQE+CF/C4NCwoNS0YSyTMccCEvYe8DbJBnKw6Mx2JiyhCqXlPTjT+DZTeRIeC5EDMZdyW+0oRhPbJmJsAFQKsa2Sl0QmmqM8nDKLrrx/H51GA0AHhJ1ZprOZJnAWyR1y8QDxh91X20BGxx/WoStZuqAZRrBHk2n809A+6ITxEI8VO/YVQD45XnCzAK0EyDlWctk65iUfcnLWQ5AWYF5pKzsCepozgvkHEhV+WeGJNv1qvaR3wu3w/LGZIBdSG5Ar/IC8U8SjnzSGP0gUYZNQp1ST6bc224alVyL/6cHMwh9nA+cZ66pAvNeG9SSHYBUkKnp2fGc6aG4V6YJiLecS3Insj8i4Y59bKIAj7ayd5mPUvQPoLUC8SRntUrVeXxvANyPtYUzUCAVBqGPEeANaYLqBlZP/weNSlnBs+S++H+eZY0c8S6kuayO6ZOsAImMFg/ikWYdNA01QhlR2OrasQEboq8K+IlP6uR95ifZcl42rbuPrQ//Vf/3DYWi/b7/+Pfsa999U0zjIoA8nzcTKZ2E2F7J2z6aOZkGsfZXJ7fTXAL7g/gsrDx4k8tpfVT/+DPN1z0s3V3MLcAtFR1+tH7BNxiE4o6rDNZlC5H1iOuxUXh1aq3bGvrsf3B//KP7bvv/ECIOknR17/+tSeCyiDkJAMkuPy9vd09HcSFfFEdP9nORnFichYQgAddKJIxgh8gEZ0VWXX3e2J7aTyojYbSqTYkYx+gtxqp0lhRSABXoZBVx1JjBjjKTSx72x0VqQgK8t0cFhxSzlYgUWg4DTuYC+cQ6fWcpcEowPLysg4Uun2gzrAusAEm4CEoPBWP2MH+vq4HUGZlZVWjCHyPHIICm+P9fTpRuELOPAEJAPcYrYQZxveTPExAEpJR/tzp6CndD8kNiT3Oh1wfxXRZ4p7cM4y5mlhBJKPLS8tiH6FfJYAOgDDmDDACJvpkpSKHLm5CiKtyIHJIj6QFg5glAAIrgXuGuUNglq19MO9OB1DsDRh3EhycuE86SETngQKJoC8HTYBTUZQQXHSBbT4PAAS7cX7Gqc9ugQv4BKBER473P0Hlea5QdCm2fcx6rA4pWiewX55//nl1eGCNXLh48UmCRvI5oSi7PldGB+Te3p7ExuWOV63Y7BzFT1pOlwjLcujiMEXwBxhj1JGEjeSSe3+0vW0XL16UBpDYR5gQxOL22c3bchRj3DCNkwxCpAKi0EWblf31taeuSm9uO3Ck5PPKh4dyH52fWbBeZ2Bvv/1929svSzNN+nFYw+tZA4QklOjQ6SBp4PHC3GObU0zLuWbQt3zJARYSznqVDqOD19wz4BeABMwq3mcoNKUu8gTk8wNtLEYk4BJ7lv0rUWdAhXhS75u1zjrlvSoZ4xoDfSv0NUhA6coCBiKMz97l51kLTpnvCfDiYHeRU0bXoF1H1bHi+VN4AWKz3jnUAU/YM9iSK/ENw+zrau0AkpAY++dROMLM7OpQpaggIfHuGIYWroEhjZTBUKxTtAZhp2reH5cqkkO614CpjPkBWPU7FmV0AucdaYf11N1DKFzC/eh6kfDQNaQDiK7NmKKJbjLj1z4aTdIl0WWYKaGR5abzYh0WpktKZji8Z2aKNjdXFBOhXjuzdDxi7cqedWpHlktHLTLqWCoZkXZPn0IqX7R+jy5b1PXQGCnD6QnNngD0Jl4AzsCaof4FQF9fXbZdxoJwVZudFTt0Zm7eKtW6zc8vS+cGpoh0VxpNu3P3voDNp69dte9+9zv2jW981QygKDSU099PPvlUYxJ063a2D+z69Vftvfc+tAsbF+z2zU/stVdftvGwY8k4JgUIaies2epbu4WNesw+eP8TaRzNLSxZLl90sd+DQzHAzmp9G4WnNOJJooYBgUZrA4YX75PkVftXQt1jxUcEx9cW85ZJ9uw/+1t/3UpFkv2uBMQpFqWd04X5RmwjwYdphLZT2O5vPZYzkphVy6t2fHKm98/eYZSZ9zgxULl6+YrW9O7erj1++MBS2ZxtXrpiveFYDrzD7sBmpovS5uPc29l5rI7m9AxixG0VKmCuheKcNZtj2945tkgsIwdRHIXl8jrq29xMxq5eXrGnrm5YrXKqIqRSbVj58MQK07Mq8rIFRrkHVpwtWDZdtGqlYY8fHdjpKe5sA7nuoaMCI2o06gikQQA6n0tbvkDXNWP9XtNqlTPtZcbeLl25avuHJ3Z+WrV2q2uPt3dtYWlZo5eUyTAA0dqEuVVvwLYLWbvRtVSCMxenKtiCbQnQA8QVSzBB61Y+OFT8oTEkw4ZeT+OMANpz84zMoj3lNvZoQrGfniWWZtPWbtbMxn1bWVq02ZlpdxkNmQTcP/34A3v++efs5Zdu6PdpNHC+AB64mQYjRAOJ13ImMXIlN0YbO1jKCHqjY+1W37YePLTzatMuXn1B4xMH5X19X7tVs0blzP69b/2yzc3O2a3bd+z0vKYxv+PDsvX6LfvGN96wYgFNHdidYzFR2EsCDGAu0sCjmRGsZY2EBONMFEpqOihejDSa7SNSfo2w0PlFsQS1mfgC053RZO5N+nB4kSJ7ABtCzmqeE7CGuabT44ruD4APNk2lciagS88xhVNuTjqWaqYAh/T7tvN4X86m5aOGNbphO6t17aQKWOMFx3Qha1OhrtmwZb/+a79sly+u2njQDpyn0d2DoWSWSLtOG02vRr8q0PTk5Nx2dvYtk562bGbaPrt1z3Yek5PNWJqx0TDMl5Z96UtffDIV8MO/+JEzugt5rd/XvvQFaw/a9uDBfenh0URBl2zn8ZblcylbnHcdNMD9wXhgvYCtS+HMXmV98MxcymKofJT4wPORyHPAKhf7DrMRtLt4vjDd02gOdgNRac4ZmF2ux6X3FHYhae5fchZqLPh4I/8A2pOreqPXXc1cFiGis4t9y//nPbCGyKkAuBLxFAZ8YiUiAUDRSXxVA3Ii7D4eauSNnBuZC3T/mAJo1nkfaO15M4tznQYZOQA5odjJAY2i04cdWLF2l/HTWctk0SRyow25/omNNLB2D0Zs5Mk4Fmc6umi4EsOe4+O4f74nhgC5ud4SQBbvQc61qYytb2zqvBJjhbyqUVMega6pGEHSFAsrT4RZTB7BOX9ePZMeZGg8tFa9bvXzqm3df2T1Rtda3SHiY5YtFMWmG3Z6Aqcx1UAnNRT1CQY+E2YQICHxVy568Zj21PHxqZ2eV6TnpukXjY6lxHzjurgPfgE08Lx5vvwiRybndwdXfzfNWlXggTfVfeyepg7vlWcid8Zg7JEGCrkKgJmTDCICYPi3tI7ItwNnTZoY5DIw7QFdNdoYfBZuqj7B4/rM/JuzjVwOQEzMXMb2VZdh5IFmLfqkTV0z7xqZEY2EjYYCgYkZPDeakwJo1Hj0Gk26mGLex/XznFtsDuViRj7lEgETDTDlizKXiioPY63LEVIMODS1fAIJUIbagLqGOkZrm5+dilq9CivWGUkaGeVZBuN7cqcMgFGviXzta73jMF9ywy6kVWhAC0Ch8QETlnVHQ7Xf07SRj/llxDgEzCNnYIKDpiY5LQA8OpWct7BNAXphEqv6xkWV8WTYlUHdRN2MQ6gzPqnZIR309bnUHKwVRmNp3vH3pfFWOZckDux/cnUamPEYmn2ujwXwCgg6AYs4CzmHeMaapkikBL67+Zc3eDg/qJuoEYlJrN3p2ZKVkB/o9lRXTxdh6E9ZuVz2ia0Bms9NPR/qhfnFOTVIIhaz7Qc79i/+6A9tY6lkv/97f8fe+sqXaTFLngi4iufvLpDcFvfuzfQJc0tw6WQSLWAE8rJUEwKmXfgFuPWzhVb9W14tmlsAWgRcNxYIwKFgHt7han6fAOWda7eMc5R03B/b48e79j/9/v9sb/+bH1q91bWFlUX7pW98Q8URBblGjSj6LaTOCoAEXQg6PwQ/aQUgoCo3pJI2EAKd0Fg55OkA0vlkezPCIUFnOlOMGLbc4YExDkTdpxhxwwI9MWV7+zsOIuULop3yuRNHPAo0ukh0LSj6CLCAGXy/rJHleOaaR6DbjLN0+0NPNusNW11ZEQiCyDJAANRLLzYj1u62lPgDeHDQquAn+W227KlrV2x7G9bWvOjGUJWhSdNdYlxF3Qc6TcCMoNL+pIWqTwTh3cHPRSk5mEX1TiK4fiq6NX/v8tVrdnp6pkMduvz+wb463k5xBohyAIfASECnuywh+VxGBy7PmCBL0NrYuCAACW01iY1jCRxCJJk5c78/up5ra6sKWhJppksPqIh4e6ejQ5PDlGdLJ3B2tiSACP0rOg0wzyh0ZdF7dh4cOHTiSvp8Dm9ACsASDmfc+bxj4DbEPibnDCISMhINhCHRG6AL6wwvnGvSYglQ9NLB4dDimgFRWGN8Np/DwcLn+zPuqvvKumcGnvEiOkh0FemCC9AEIMVBjeCqTox3y7g/WFy8l4WFRbEdd3f2tYboyp/x3APhzVqdMcu0GI3oI1176imxY1hbaKSJAciY6XldAvU4kn3v7Xd8bBYmEh0bTlpm/TNJJToAnQgQO3V6IJey0cip7RwI6LQwokRiRMLg2leAg4CMaDBgax0NhGW9K8RzQuuK5EdmDLIwRsx7yra3t123imNIjC0Hy9TxC0QuWRfsS4nTj0bqkJOQsBcnLDLeAc+fRAuwDIALloSL5iIAz5qHeefuRxJWx20GfYJhT8kchygilnS4qBJ4Dh63XOeBa6M7HJ+KKEEENIAdRfxgH4p2HcQtOm+tblvxod/paQ8BbjGOyufAqHKXFuy/u2IkEO80Ms3I66Cv7iNMNRIe7QeNxyEWHlPCw+9RiEgnrN1Q1/LlGzdkY05sQnz/8tUrcoJjHFVdMMY+zo/l+kWROBh0rNuq2nQ6ZN3GqY06dVteKEo0mz3N3xsFgsJi2w3RBDxR4kjTwPXJXBuE54fF+v5+WXEPBgzPCnF2WGw4aBVn5qT7NjZAdGJxUk2AWr0l0GH70WN75aUb9tFHP7bNS+u2uDRj8eSUxiphK51V6hpP2tk5tMX5Nauc1VXsP7h3265dXrfNtQVLxsOWFzPFrNkB5MLNtms/fu9DKyMyvrahLny90Rbrqd0e2lkdfR93gaW7WT7CLbEnfUH2At1z9gzvo5BLC9hC56LdrNryQt6yyb799m9+y56+tmrRCFpojNuSKKc0SspZwjrOpInbAEZNOzo500gMBRDmnIwXlssH9pW33lQH9vz0xO7cuSMx/9dff13F8Ge3bnP8CgQBkB2GACtLVj0/t2atZnE1kkaKXYzZAUYdnRwqGd3YvAwUYZ99/si2Hh1aMjVtETn3cU5VdV+ZVMgW5jL2ykvPWiYVU0xHF+r0vG5n53WBgt1+U4B8KDKQCyZgVDKRs/39Y2t3cMnKW7Pdt82Lm2ahoZ2dnwowiMVCWg/jUdfWVhc11sPYGE7F65sbdvXZp63T6tm7775v1WrTYvG0haJROyiXBeIvLSxYTiYyjPMmbSqatGJ+xrYf79rdu/e1tmEMwWhrtnvKE9ANg2F148ZL0g8h9v34/ffVyb2weVEFcqPV1p8x7Ux8vbC+Ys89c03uoABZFAsA4bChnPUZtzuf35K+13PPPiN2gZtGOLClEQ20RAeMWCNiD1sT57W+OtfEIGQJ0V/DOZprbzZ7duHa87pmwC1YWbXKiWWSUfuVX/q6zhlAu/LRqZ2cVCRtUKkc2Ve/+iWbmwWodu1J3gWNKH4eJgxFzIQ9IR0Txp+5V8bZgoJXYuJoPrW7AnyJsxRc0rgM2O49zmTGGQNhc+IvRTjAIDEirX3CmcDoDBpFY50LaGjRmHEtnIgdHZW1FzLZlM7i1fU1W9vYcNZPiHGYge3tHtp3/vRtOyjXrNmLWqUxtJPzprUYbUHAeLpo4RF6bXX7j37jm/bKjacsOTW2SIhGFsCin4HkdGLFEktjACQjPUMA7mgkYXt7h/bRR59avze2xcUlFUn5QtYSyZh0xWi+UZQhPH9Ydvb9c88/bUvLczaOjJzJjBB1tSLdL87la1cu2cryokT3WRcwd9Cx0ZhRIFzM2cQaEcMBdkjajWjQuJFWj0Z1YFt5Mg2LW0W6DBj4WXc7Zk8j18G4IFWZj4e5ZAjadrBSmCCggUk+BkPGxZldl01njeRFBjqLU5lsoI3KBMOU8mUKSApmwC2Yp502TZexHFLF5K9U1LDVaFa3ozFXziaYuJNmK1MX6E9yFsPIgsUvow4EsoMGifRTAWfRAeqzPgqKvYVCSecFz6ByTpxEWBqJB5ewUOzsOVscBh05MddCfCDu8s4YAaxUAPcBZhCIZ3SOcbuEFRmF77uIN/ILMOhgfpHfEU8oujUSGXcjJgp1jXejadvCBXKoMfjyftnqNTTNQnZ8WtM1TzHiThM+NqUGJCN1tUZVQCIJO8AZYBmsbhr3K2tr0uTD6CQmEy0cnGk6/iWAAlDuumcOPjrjZKxcR4ziwImONU/NJKCDRCLQ9gJwQExcdUAMLaWI3hOFP8AJciMAS6CDnHt8B3kV+Sx/B/avtCdpUgaaVgBi5Jnkgyw+wCpYwzRbqU0AfaQlWSrqTCQX5jMBQImJ6IYST3jHxFg19TCYQeKAdQpQhPtfDmCxKwBCLtqptGpN6gVyS/aM8y3I0xru0D4C3Mm4hqzkK4YandaPBYwdznIAeTm8C+SigQzwFVPuKGC5707JxDWeCa6PrVZdoIc7bLpO06Sm4L1Tv9GU5edV49AEL00LRGJ98Uw425PSlsO13dcb+xywaaKLR45IvIbFxwafxG3W1xMDGmpaNYX9vGGPoHEr4zeBgmkRMzD14b5wGg5hcDaFnmnX9g/KVj44UByQMU2dvCqqmOZGMxHVtUjJYEh1eHRsrVpTeSsAOGcLU0GcJeQ51PC8Yzlgqjb2eMa9uGEFZmJ9EVLcXMnJCqW5WUsi7dN1QoaPxHpDn/ujwcw7JMenGZgk/45GrFnv2MF22W7+5ANbmc/b7/3Of6vmaGgctRHMLUwUMJ2SFnBI5xjEB18uMBodmFfsCvaUts14omUbsl+4Jf5bgkU/az/OWCLQpzow6hZ4J9BHEycLgz0F+uy6Ne5FQK0fstAobPfuPRS49c4P37XzRlOgATa5a2vr0mHRvDssDH1HRFa+AAosfgIcBTQdXcTJswV0DSZjbWFbIrGIeoeRYvD8/FQ/j4OEi56fSzsDsWo2MYXRObPLzZo2zlypZDU6Fhp/iouuLMHnBKNx0EVxZGTEzUUSAbSYiye44apBkczm5iCkYGH8DGcdPo8kgQ0qcI7ZbBIVgrvYF9FAh6ipbhfFMeg0CP/EwclZVzGJ6QEsUdTIaTDt1q9cCwGdhIN/c53cv8bzpEGAgwhjD+dOZY1NiblA4Gd0RZ0VGFbxmMAJWT4HGg1oFgCIITYI+MX1EvTU9RM9vSuwkIOB50QiyYGlefPlZSVSdD5JHPhzDiJ0ZNDwYH0wFsbvu5Pj2JlOGlmr68Dl86di0cCxZuqJ/oCLQfropCdPPhfvmlvQqJOdfAAAIABJREFU36HokszAskOY2QSW8uz5fX6e+wS4o1tZ3t93keDg8OMwYjyGExWKO2to0s0C+AOs5Hv5++r0BaNlMFkAq0gyEPvPZdOWyyJy7vbFJLMYGvB3CfJO954SwIlIJkkeiXWpNGsPHzy2k5Mz67Q6drR/oAQM3S2owjiQzc3Pqthc3Vi3aBwtiXOthbW1Da1vHBd5H4Bp++VDMftw0unj2tJC3y4iJy/XjHJnSFHm1TGFSTfU/uHgOzw8dXpzzM0RuBcOAWc5coCwDt1Nrz+OiL2kgjCVdDp6gwLZ9URw1+P58f2sOyjedIdIgFy824FQ3ifPiwSY7n6/j6iyJ/ESEddIqotVDnpD2bTTfURPwDUf2FuwsRyYlkbUGJYan4I+iTsyIrapceIB4t10AXG2oTB1PTuBy4ycAkpKNwOx2b6SZw7cid4ZFGbWXX/UEwAnMXZGOTCUCEPpbyvZUJc25PokdItJZGGmEg8cDHXQDOHm6UJBYCP3wTopFPOuh4NjKxpgnabGD9A5ovh2Cn7WlldX7MHDh1q/JJ3cP2OFhWLGElNhjf9BmoyHW5aIDC0y6loqBnTphYC0gwAAmk1dF6M0x0cez4i7sp0GdKRLa9Di3bmRwguWHcU9ltCoFiQzWbEYEPgsH54K/B8N0Egq2OlZ3Xa29xQrYco8enzPVlfmbWV9QYUU+kvYVFewlY8mrVyu2HgYtWJ+1uamZ+zO7U9tOhe3V196xqZCQwEzFIldAbUI60fshz98z7a2HtnKyprl8yVrtXvW65rV6h1r9MZ2WnX7+nQ+p4YCGjAklRQgsIAEuiI6agONGJN4dzsNy6XDNjcdtTe/9Kx9+UsvymlSox6MXUijEV0OF3OGRREO0yEmNras1sTmfiz9F8Z+KJhxAuUvPn782BO+0rS9/NLLYokglD4ehMQKPamc2ck5DFBYgWObzmesenZqa6vLOqd29vZsMAypmAI4BNSbmVmxP3/7Pbv12UPrD6cEMvaHY3VqZ6ZzNjuTsquXlqyQi+kZYkzxk5/cskQqZ6Oxs53u3P9c+lmlQl577trVaxpH5LwDuEPAv1qjcx21aAKGJY5yRYHkmUxcIEQuE7eXbzyvdfbjH9Hkqllpftpy2aKV90+s3Rna490Dq+CwpmdQ0p5IxqKWzURsfq5kLzz/ksVjafvk45sauW60Wvbs88+rSN/ZP1SxXT7Y1RpcXl6yy5ev6HnevvO5zsBkOmu5QtHZEYyZhs1Ojsp2WN61jfUVu3H9eZufw9UPcAD2Z1JOx9LEGQ1tbnbG5udm1SUXWA57nII2Fg+UaU3AHe9Sjp5olKhpwIgZ2l4jxfY7t+8IjFvevCYtE9ZKoZC285MDm53OSleKogs2CwAj+lzE8lr9zGZnM/baa6/IydbPYdweAXSdGYtTHMXHpGlAEQIjYKIrIsYzY/MpigbGlxpiRcD+kZ5MG4ZAVsAWRQoiz220nBj9Jcb20MqhyeUOospl0CKL853o/zHODUPMpQzQqSNu0DXf3nksp+bZuVkXix+gV5e0Tqtvf/LH37Oth4fWHcRt/7Bh5eOq9jI/R94w6KHP07WvvfWSfe0rN6yQwXCD6QDcKnH2ZKPCvIHt07KwxZjDsU6b8W8KOhzmGnbrs89VeF64cFFgNnkVZwJMEQrTdqMtoB7XOT7yueeesUwuZdlCUoxbfo/1QF4J0x55Bt2fWCvkWqdq2gL8TYpnsUxG3ghj7XCm8Hwqp6cq7IlBNNXI4SbjVOSCxH7OJzXoMKDptNW0IaaQA/HuYOxwTYCJnK/khi7dAQMd/VfX1CKec00AGuRo/Bz7hkOVZyajBY3+oIfFVANFbMLOz6puFBPGCTgpTVVNPQRAC2cY64dnD7ghNn3UtWs4C8WaCnkji1yKph05JXGEvIKGZDqbt0QKjb+BWL7NlgNKMOxhl6F3xrMlxukZNRq6HwplxqI4FwGeyDs4AwFiYN3C5Keu8GmFpBougGQ4q8KuEaDFSYXcQaCBRk5K7k8+pXFOjZcCcKRlVqKxN7Ttjk7sYP/Yul1yB0xTcPccqcm9ODerc5kGYL1Vl6QAzQ90HWHBJaZSYjxTz0STUbv69LNWmpmTm6Nyfk2PuDOd2EjSuXRZAE02kBch+QGIiz9q1Nc8sRvhbM4o129qBOOY5EqMfQE6Be8mmKZQk5ICn7cedkY+QLm7Vrt+oZrU5D/xyXWhwAaZgX1HTeiOd5w7NPd4qjT9yemJbdwHDUYaVuTLgG00kHmH5IGAlZybrB3pkNEUyqBXDLjFWKnrWjGVAADE5zlY6w1K1Zlaswm9V9YkZyw5OTGc+OW1nF8frunEngnjVvFDT5Lr5pn7VIeawn2fNqCGoKHIfuPPaaazl1ynz+vhPCCqtOZcyJ/mIMwnniP7l7XM3ueMkJ4wWl8D1/riu6SFi4YxuoTsDwnQe2MccBYdKWeD07yNPgHZuEdeA+ufEp1JIdYw342jIe8QwzLM1cjvYJNiJsb6IBWngYu+JSPd1I2AizxzzmEaQe66jd6xj08SG4g9E2F+sdik8TUOTJdiOo+07tFhDNhS0oDDNbRK7Y3hDbk0xi5Jsb4kso/WLMxYjAMMQXyaID7h0ye3iyL9U7XjwzNr19q2//iRzU8n7Xf/h//Gvvmrv2zRSNyGkGx4FoHmFuvRiTmuS6kqQI0HFRzOz/krk0FcI883s/LUTz1t+FP/4M8aAPTzfL21gwdjiZsH2jUOaiGMHgBbgaCp0NqAkSFEVAsLcTaS9l37+7/ze/bOuz+yerOjBPO1117TwkIEl5lnDiAJPMOEGJtmmNkYrgNjVpqeMfSaLlzcFPCFKO3MzLQtLMypIMQ9ZRxY7EKvJwZJX0ereqRxH0ZMStMla2FpSoJKd77btcX5eXWs6UaA3EvQUx64uJgxbkFhhKB0Sx3PiVgnIBeF6s7urg7CkEHnxJ2tpuSQgCAa5nTBLkmYd6yuFyAZSLRo4nL/cyooxTRJMRsaxhkBnHEpni1UUzYjyRF0VRhCFM8EcA4nRgR1kGgsEQe3uoKHg24udpvLFmxr66GdV6qiTTNuOBHRFL2V5I4AQ+LMSGY6KyFUknoKLoAJkjcOEoI0vwikdJW4Jt45nTW5qlWr+jsEStYMwKLTUzuuyUWHKmA+TQQ2WT8kmxxoBCYSCWkURF0gkWBK0UlxQiI/YQfynHgnJNtcl+jSgUYQABWHCs8QME+JHWLojAUAjp2fWZZZ8+AQYtwrmc4I5BQNf4BbG1TZmJ4138X98Z5cYNvHtSgglldWdZ8SuUzGBT6ocxX8zObmRTsTEIULjdvnktguLC7IeYmuJe906/5DuTZxkG9vPbRiDlHuKavWzl2kfnlRXZlUNq3uMI6FjMhykNEBo+PJ6hVNWKOOUxoVadFFxSJarpHu4MJ6dVMCxgjQs0JXARAjpfFK9HUQQZYGRsw7QCT+mulHLFXJESzJuFXbXR1WEpEPqOi8cwnMBwLdvoZd3BHaMddIAs8zlZ5H8AuwgHtiJI6xQA4jGFMAYgKSelDwKcCkduPjE2g1RKMSH2eUQXozKjIoKgDhoE5joe0jNRp7ZiQhV7Dzs5oo0QQb9iOAM0kD66hRrUu4l7EaEg8SQpIH1hPfIweZRMpCUziyhEW7Ptg7ULIjQXlpsY0lvKwxBWj2A8TP0SRwxx46UjAfSNx5R4zeAbzy/TzPN15/TXubZwFTLpWOiz3AuqDQ1chwLCKXGfbB2Tkg7kAdZPRIYpAaRiS8Zzbsty2TGNq437JRjzHIsdiLB/sHFkvEbQUH20DInPWYTma17yl+KZygoysJ6/mYDM0Auozs+d3tbSsiiosGHixAi2oEqz/mvEAPEFZuz+bml21ne1cW2F//2lt28+ZHdl45tMVlYvyGhWIx++z2HYEmFy49a48fl21v59Cuv/iKnRweWXlv2+ZKadtcnbWrm0uWSaCRl7TwVMIOy8eWTGbt05u37Qc/eF+M0UymIHF5C0XtlE57b2it/lDdSSzpa42GihfeTWl6VmAdex5Aud+u2TpddoRxKyeWz8bMRhV78bkL9p/+J79h0fDAyuU9MYp4Vozqwlxk/VIcMoqPDgzFGt8nc5YRIyJuugDgL6de2BtYdRP3QxG7cuWKEtlBdyyB28WVJek43br9qVgvM6W8wJjLmxf0jhFTrtQYOWIEKWb5Am6hQ3v7+x/YJ58+sHAE9z4XpCa2Li/N2OrytO5j0K3IaICO653P79t0ad4+/OimmgI4Mc7MluyV6y/b4dGBzeHuyLhJPC2h7g8/umXHJ1WbX1i2DmLmUazaOQ8YbSNd6Nl0PmUba8u2sjSjEdJWu2aV+rmYbSsrG5bKFO1HP/6Jfe+dv1BC/eILL+psZnToxRcv26NHd62QYySsJCc4xvWPTk5sdX1dIwjd/kDx99HDezrvaWQAkLGmJ2M/Z7W6zqkXbtyQo1m/URNI/OknH9na6pK9dOMFibaPQw44s5/ETqHooROfxliALjMFL9/qDFwK4XgypUInNBpKs4RY5Z119EQoQiMWjybt88/u2ns/+rFV6x27/Mx1t4Gvn1syBYtkZJc3l+3qlUsu6Mz4brNjd+/v2Cef3LZwdGSJuNlX3vqSTRdyYgVTMNBkgh3E2BBMKBggFIDEXN6fHOAomHqwujjXA8fbIecTEZxONgWXGykIuBArKCzAA71HzuruoC+WDexEnWHtrhgiKiJCJnmHVov8ycfFATcplgRyie1AY2YucDkdW3fQsyTjb72R/V9/+C/s01uPMIu3g5O2ndU7Vq1TFCKaXBC4NRrU7YXn1+0//PVvWC5Nx4Ixcgr+phpxaGWWZkrSgUxEM4p/ABli5uLa18Hxr65RUs4crrtRgz3l1wu4ReF1eHCo/ceZga4gDq7Ts3lLc95q1Mo1tOQMp7EbGEMARZy5DeV0sGYptGkKzszhNlr1Jh+CywjJ97rWQXT++FiFnNy9MJYBFIrCQG8rz5KTYaMh116No6ezAuvImXg/5Bvkglw/MWfyHgWOwobpdH20bzxSLsqkRPmwrM+lqcaYGOsYWQWafdwMay+XyStfRCyKuG8h1rBrQnJWoyNE05b1p4pAjSdGMwe6R8556Y6FaCY0AuOJiJjWDk60fTIiSlMzat0BzLi26gPeFewN2CACLKpVja6RF2rEa5qRYWfis9bl2DgcqPBlXArGIM+eswuzhl6fASmAr7ziFvmOGIu4e7fqApNY+4CUfL4AQ8DKYNqDsy4UQkpgILYLMaHd7tmDrR07P23aYBix46Nzi8IMw2mbd14qWiyBIHfH9WcjEbHJOJtLxRkxummmHJyULZsv6llQBy0tr3ijO+r/kHNxvgJ0kkvCAhL4FDLlj+SxNF7ENOJ5wxiuo1mK7hFMdQ5+RkdpQNT0PCcsJUojgB8aOtwja5f4yDQBa4tGJiAR5xJNOBrgDupTX7TEBAPM4/0DFAGG+LhtUsxYycR0cbgkbvQUR5hOoJZiIoAcTELvAxiYCTVmNS3QQf6AnBNgmqYomljOaCdHZP3xopg84Rmxl2FNCVwhfwrMtvhZGH7kaxPmFk0igCZyKs46ZbAj13dz8AWSgbtUsv6YBNK4K4YNXWoZ8tmcN8lxEpeZief4gHQTjV0YadLzTCQktE/jn3XPWQLz0yVLesrXeZ5yz4xE5HLNvgIUxpiF+MG+JZYhlC6dtj76VhV3jJQBW1Ej+NRVOJxzX25OgMYh2l9JMeYFRCOWjqxLs6l65uz00PodlwZhzJM9UK2eK2elGS+mV9/NrHBopp7n71Pbcm/OavOxZzWUg9FnwDHOtqbGZicafADN6Bzj6IkmmFk8xfOhhieHdUCRe+QXsYbr4dyiXiGedfpufIBzYmQYtaPdHZubTtrf/3v/tYNbsYSNyOFDf+mWyL5x8xcHt7ypz324aykXInmlYFojIMNafv3Znxqz+ql/8OcZLPpZu7fawdb4CW1vwsaSsDMcPl8gSoImAQS24V9ZLIwK3r/3wP7RP/rH9vYP3rWTSt2KhWn72//lf6VOyve+/7YokiTcBDqAndlSSQEbYeRRJKxDmE7TysqyhPMQkz05OvJuVqsp8eWzU5BoOqyAOFnL5/ICmbCyBojg0CXga3GDzOJG0enqHwV8XOUklkfyht2uU12jjFVQoiGkKEeTlBhbFA8ELzo76B4piW0T9LHsddYEnGOJxJemLZ1O2ML8jA2HPWNskE6ExsJiU7a2vma1WsVobpGoMf5Al/Ho8ET25jPTJSsfHqgzQtBdXFoQJRQwbn//wHW9cnkJinKvdF+ga3MI/FUAhlE6DgQCKNoGdKU54OO4mHR7StZI6unSUKQT4EjCuCYEjwFFNH7VakvImwDPeyFgguaTYDhV2d2qFhd8NFBC9NmMC0V3cFDLaLaczw/mFu28WnHh0UhUnVqYeBxmCnTqYrpzBwcOCYxccxjlOT9XcggbkOQPe2ZAAv7bC/KuRNxZpyS2UJoBt+hW0vWDbuzjCLj6kRC21EEjYBOIYThJMHVA5zKt7+NApRjlUHP3E6fjIliKBs7G2qqlU0nLplI+hscsu3QccBdC34TkyinRcpljTAGnnjSOPFP2/e+9LUDu/2XvTX8sTc/zvvvs+zlVp/alq7uq19k3rkNSoiiTHFKRbAcIDMfwhxh2PgeGkyAOYDNmZDmRDcX/RgIEAWzYiimKEikOyVk4nLX3ruquvU7V2fc1+F33+zaVb+OPJNjEYIbd1Wd53+d9nvu+7mup12qa7sIAYzLC/2fdMKlb3VjTJAxAJwZQlc1qmsj94TVEydJMLSpQkrWA5BFwU4axo3EQ0+uUb37B0OMgx1MGuQHFxWwK88BZmDQ6OfmGJdR4Aozq0IC1Qkpc4IUA0MX7ihYco1jH/JKDhBdyY0vFAcAuQsaKJ5YMmin8aYoc7FWKEc2VmG7Q1ItiJnKQUqwBQNM45rPuRaDAiMAYkvcTqApNyfAVYdKHL1LaZUfm/gusc+QSTIE58GgeeLYbknZCkfb0VPmiAMxibi/TTP+cqRhU7sA0PjKzwcR9uAC1/FCPCmDiF88J7wfoAUU8loCZWrBoAsbUQOue6+FySJhZeHfhk9Kz527dUpra/Hzeti5vmMUA2BJ2fo7R87HNl4pmEfwmZjIEb7X7ls8WdB9YfokYCTNty2SiagoTDCxmPLekUiIbwJfEZcEUtzAH+H40AjQggMKsIcAemoRLm3hGIT8jFcnB5Ww2JRPWXm9kqVzB3v/wtk0sYSsbV6xahzafseOTc00OMbp/vLdn1fMLSb1OTvet063Z5qUVe/mVl2W4Xa137PS0bvPzy5KtYTz9+utftsePnyjNDL+o1168Zte25q1ciIllEo1TIANGmP30p7+w9z+4Z0tLGzY/z7R2Ir+h07Mzq7VgoyTUYFPEIX3U9+kTW7+iIo793/1DBra8uKICkWcpl+WZqNvNGyv27Te+bP1O1ZKyqwDEz2qfYJ9mjwrTFl2mNtYzXLmoWCpTsFQ65wlDceTtGPziSU+B7TLrzQ0SDyPyuuPMoSEgERX5KwmJy8sLtrG2JLnfdDyUHwbrEuYDssLJLGW1xth2985td+/MUim8VNx/kb+fTM3s2ZubtrqcsRef21GqIVIRJqSdNsb8ByqiYRdRcH/7jW/LIPz+/bvaV0m8G44itrt7aPfu79orr37WxmNP2OXcQIIEiw0Qbq6UscVyzrJZwN+cvATxrUqn89YbTi2RyttFrW137+3anTsPbGN9U2ExMBCu37pk/WHL3n3nPVtdXrPlxWWdB0gleJZOK6eaGDNsoqGFlcSeQqG9t/vEHj95InlFJJaQtJMGZw7AvdvSEIw9fnNz3VZXF61Y4OyfWL3KXoq3F4bCGGEjy13W+Xpw8CRggQLsDsRG8smw2RAbBFJcke/hsxckF9Nkwgy9f/eRffzhHQGNiyvb1iQJdYRsF5PomH3h8y/b3HxBYDngIRLeDz+4bz/6q7csl0/b5uaKPffcDctluY9jNdIM8DCSppYBUEjLlDfiqWpKJS1rH+LPaYKod9wTENAn4qztAZ/Bp9mAUfx/9h72eO4nwQgEy7DPOmU1THd1mRDJhUq+HmA0XJZcEKYHgw/+HKaEot8DjxOxIvHqgoHQ7tpf/eCn9uHHT6w7ztrRxcAOzxrGbjaaDOzGtR0bdrtWOd6zazvL9g//wd+xrU3sKRiCBVoBfJxQAExHNrGJ9bsMYzJqOAGseR5DBgGgnGRq+i4uLyIEBtCEgSfPOBJkse0znkSGrJu6hXcT05ZzUlIr2Bh4wfrzzXCPPZ3akGeEYSRDIMBnT5l1pgbyXmpBalb2WEAP2F3IwBzU4p4M1KzDcmBP4vrRhNPQcr6FfkMuH8dLy0FXzjpqWMBz1pzka4GlCAmOSgTuDSyP3Hq+6J6lsEg4a2FIYD5OQjiSevl7DcREZ+pM2qHM8YMUbNZTaFkikMTYNwms6KmZhh3GmsnmCoGvswe2UE8pPXQyE9jIn5NWy2elwZU8DB9cWOaoKmJ+bsfieJT52T4aAYhxlsPQwherpmsvv5+gQSbAg1XNdeN8Da0QeA+GTzB1uOcCaNUA+8BBYEOwZ+t7KTwrqvOKfyPthlF5dFS1eqNv3R6fBXXFsi0tYl/BIIGUzKqb92dgRnImwPaHFRZ3r8c+cmyYhQAocQ3x9VlLc7Z56ZJ6HzG1guAbWLEaKmOUDht/OAzYoW4dQ60Oc4uhbMjg5HxhKAwrnftGgwYAzWCNml11UeBB5eBRQfU0ACHX2c3MZ9pDZQWRdDlgeJ+oa1mb7DkM7tmPAF4EihoJhG5jQv3NwEFeqXGX/k9kH5MUKEivUqmgOsDWoWnpBAxTNysnlY81RS0oNqzsXBh8BlYSAMOw/vmM05lAYzYp1C48f9Q4kpcS4pVyJQiAIr0g6wP2f2gs7QFBAGUtV+vIIoN08VrAonMgkLWUgX0fJNXyYLuc0Ye8AO08y9T/9GSeHg7rqRmEkiVs0O7ZReVCezVehDyHMPXZcficAJbOvAS8i6ouo6bmPrNvhWbo/gzimC5fDQ3MqdMIrnGpeUIAOioE6lyxSOVJNbXzyqnX+lIgIG3vilgiZUOppLNMMtUu/WpctSmXnfvB93GjeAe33Z/MGXgeNsNeOdY++dTDmfc131cGw65qhBTnXSIjf2nWC6CaD1OT6rV4vun/lleXrDccijVZOTy3w8e7trUyZ9/9zn9vX//671okikUAElvOJweuFOgQ7AesfcAxnqcQ8PQUdXEX9T3c+3BqC9svfGrM6lP/4K8aAPTr/HmrB/dnMmZTNRN60jiC7HpvmliKJNfyy5xagJc3w7AQ7t65a3/yJ//W/vwv37TzZksbybWdHU1HlLYCsDQZ27Xr18Uo2lhfs2vXdmRqN0amCKiCd1EqpTQp5C80gZh+sgnVq1VNW3goOdRl8jx0IzoYNGyQilrPu+8Dv05Oz2x1dV0PEgdgs95SoUWTQTG2srqs79bqNK3TbQnU4rshKQPAUUJiaU4HFH4YgEbQt6tVGBNsxjk7r2I27gATDykTa5pIiuYXnn/Wjg5PtJkAZp1fnClxh+b+pZdeCphgMfvzP/sLFaXoxgEyVCTmc9pUOGiZhMCYgK0GI4VGmgeVgwffKTZbvKoAmLgO0EmR79DQYX59+5M7ApRk8q2YaECXhCRYGP9rU1Nyy4KDVgmSd7qaJiCpc3mXf0c28cNDYpkzuj5itGQzDkhEI/IGYo24/JA4+rHtHx7YK6+8Yue1qsc4pzICTphKT0fQ1BtiVjCt4juFOntNlDJpHTJ4L4QGpadH+GMhWXDdO9eJTXp3d09/n59j419cXlQjTjHD4cTnB/zjXvL3K2dVHcQFTGcjJgARFhysjFAb7tezJRkLPEUM4pkyXt2+oilIXLLFmHT30HTZ5AFsod5TXIuqH/GkKU9bzKhBf+tnP5OvGM8X6ZMAfTTFyNVcvx61Z5971q5c3ZbXAT4fBXzjEg72se5LpOU1/bmhUaZpBVQ+PUV26+koLucMKLoUMQLhoNn3JX3joEImwfSW4p+DFgI39wDwrl6tac1wjxUDroOxJ6AQsJh/+Lx+YIxUvANwcdABAIfeMBQzMkkNQHEnW5Jo4gJngCWnFE9d6oCXDubNOqCiViqWBXTFmQAPfVIUBj3wd9wfC4CMtEpkF27MzjMJECoAY8b0Gn+ttCjcFL2sRfcI8YKBaRcNT5bGeEwC3MhK+aLo5RQGxYU5S2bSgV+Fs9AAY/FDg4UDYHd0hPn22NYu4cmXUTMEO7XVaelnubZ4T5yewB6I2vXrO5ZOuZfbwlzBivmMiub+sGND/LP6yBE61qdpTQOc0ZgCsg+skCu6l0qCKGuSq/A8aclrqVNvaILIM0lyqUsABoGhJ8wkp6KzRyeSRF27QSz3V9NZAeF9AdwA8ex/q2vLYqxUa02bReJ2el63T+7vWnlx3XqDmS0tb9jc/JIkt+fnZ86Kkik/QRI85zzPNXvts5+xoeQeM2s2aWhyAvrxFbx27boi6Wu1c1tfnZO5+9pCyq5uLSo5EH/Cfh+mXtrefvsje+utj6xUWrHVtS2xF9g/CQToDjGujwnsYD/Ep4OpuPa20ryKaJ4RzpVEcmYry6tWKMxrf5hNMdYd2ovPX7GvfuVVmfLXqmd6RlzaMP6lMXEuJ0YCzwFNM68vGUEspeumZx5K/2SmRpcpNUmByLkBlniWBj2XUMAahr2Mb1cyDduABDnQAtZizxr1quR4heK8jPVPK207Oe/a470LOzppWjYzb5mMSy5HI7zTZvZbX3rZrl1dtGwaI/GY9qlMtmAnJxV7869+rD0KI3vAjdXVJev3OgK32BsuX962Wh0mZc5++KOfqEGFfcp+wZnAfnp4eGDJJKlMRxaJDO21V561QgGWojMymLS2OgPrD5FbWdPZAAAgAElEQVTrjvxzn1asPL+oNQjAuLm9Jlnk/bv3bWlxSQA/ks1Hjx5qD8F/EzCGfWt5efWpwTpnEL5BH374kcINkFjyfAJizhcLtnNpXYlbJ6dHklwxfJqfLwqM26do3toQS5V76olrGKc7e9RTs/ws45xlzwI06DTrtr62LmN3JaIFe5F8kCYRe3Bv1x493LfZLGmLq9tqfN//4B3burxqG5sLtrZWtmwurUYUtmGvM7S33npfRuiknl6/vm2bW6syMedcxSuqkAM4XBAgAUirEIpEQvttmGTqkqaemj6qOQAuWNewOVSbIP8euxcTDDWZOIuJ0Jfdgf5+3599BcMEEhMGULxeGI4DYAygIQ8YBmREHPLqapLdyJi1Q3M7gv07mVirWrcH957YRx89tlFkzk7qI3u0f2ZdwmaiU7t546rN5fJ2cfrERv0L+6//7h/YF77wouVyMKeRc0flzQhIQVOkQan88nhG3G+Kc4czhvMujmeVRVXvwTKCHSOAK5V279WZ++rwXDL150xkDZPKSg1Iw0vNIMY9jA/A6bEbKcvcPuFnkdh3UWpG2C5u/M19hcETj2HAH7C6h3426gzDED/q/p74rNIQCyRD6hcjqCajn+X78X0AMVxGw3kNw2ZsU6POQTkwEtCPrypnH2vUmRE0513LFQqSE4bG79RzvDeeUEoKppafkuwYt2Ipr3oEkNu9iFwy5UAQAztPAVYNzrANFQTD4yGAKwAjNR8gUN8ZSUmY786cke3D/ILOX0GVhJjgCUcydZKE2oxFpzCUaLTb+ofaheTReDyjfUOpk4APY1cRIJGkxqSmBNDw9HKX3bHnStaGUT7/LY9PbBYcOJgAkAaA4KO93QB4mHcz72ot8OiM2+HRuXW7Mw1uOr2ptTokJSdtfW3BtrbWlbJMyqJAMyOBuOfS+CEJySn1PpOI2eUrl8U8ql7AuHJvTs6jldU1W9vYEBDDMwNDk9qOmhdJbAgwue+rA09uAcKww9cI/x8gG3y214VFRWLfnPzmYHpSQqEQ4HwCBJdcru+AGftBCG6xRjgnwyRpB5imHlYQJfnTmYtiH8PMhfXFMJTBMYnmGlK6/QWvyXvpGhMWhEevEdzhNh312oX3dFghSOYa1+eUNU4spgRZnr21deT4MZ1nXCPWTLPdUp2K7J7vjr2G1/jO9Kucn2t9CJjKe0gC9SsKGbFYFdBV0z7I80L9Tu3JWmR4RA/K9ZdX1sx0DinMZ8pglOFfS30a6aEMXlhvMpYP2IHh4Jbnhj8bdmC/ztTfhV5QnDWAY1xzvgN/X366ORKJHUyDncia4TozHOde8XO8BsMKBsEK9JKv4JyAZK4NrCm/x/66nG/y9Q2UMNQmYagNQyKeE85L+gfDoxS5PQnw6YyeY9YOQyWuCUmPgKdcIxYx15tBAp8Nti+DRbenKejasi7PKkf6LNRt3GS8/ng2CCQCeOU+9IckGZ9pX4aQwA53elq12mndqmfHdm1j2f7oD/+p/fZXv2LTmbNfxUcWw9b5E2EIALWJe1V7iFbYc4RAV8js4r2WfgNu/TpDW2a1g7sCt1itYVKdTzg88pzD39lbbqLLAmUTDCntVBN7u3v2R3/0x/a97//QmhhSZ3P2/HPPaJPCTJtErS995St24+YNHdawGPA1gFm0+3hfEfKAN0qM40HIgfIikUJm5CkZqytLKghostgIinmS/JpidlGSCOAKNiyaSFHAZcrpkj02f0kiAyN8bTwjn1jReLoG2v1+2Bidjs0kAKq7R9uyse0fHFlXlM2cgIH+YGxxpbEx7Xf6O5TlTIaNAWDEPxfFExNb6OscBqQnfuELX7L33n3PPvzgIxkvUlSRPHT12lVnhTCxzRdtb/eRGCk0RgAwbMgU32wk3Ct8wAC4xN6ZjO3Bw4eaCHEdSBTCV4cND3N2CjD+LhMPJnvIszgMYHaxkaHZp2iTuXXfzWuZHNL4AwZ5s0tENpHrGCzzGWDYtd1YNu8JjkwP2DiZ3Ch58OTY0x3jSSvmcpIGsEnyd5FE6HCH8RKNeuy4NPckRgLqOc2Y79mXnMhNfLmHvDbSFBpjJu8U10r0y6Q1We73PdkMQ25eh59h845GAFF8+h5+Bz4D8tC9vT1njwUG5lwXsVowiJ1NlSaJVw+UJ0BBikuKvFyhKGCSdcGaYfPHa4PXZ7N98uSx1S6qNl/Cb8kP2dpFXXJaDB8paJQumIjb+sa6La4sWzqXscrFhQ6QufkFSXa5LkUxtUYy4aRo39/fF6Amk3Ums5hnZ7I6uABweGYotgA43IPBE2/EdmFyinE7stxIRM0AjQ+HLGtOEmRkjZIcekqLmJCEPeDDhH4f49AgNUU/gx8G8iiaECj0kqI6A5RCnsmf9p2IT6iZtiDLZB+Qqep05sbxSSZFhB5M1PgCXGgaL6kNkeVIGjhUAbfz3shxSGbTLgeENUYSqKLXHbTWGizO2WhAkdbWvsJxyKRxFovoWrMW5e/FZC6gPSM5pNDAMFPTRpJ8bCZQg+dva2tLkiXMgUtlfNkKkjnSkCAp4b4o/VHFZVzXe3vnkiXiU1tdWrRcOqUkOoCt3qBtmSzyzJ5lkgmlymG4HDHo3lHdNxol3mM86lsPmVwetmrHatVzK8+5JBP5MmxZkuAAuViTSLd5xs/PLwTAIINBPqtpIa3TYKiCqUGC0ww/BDfAZUqYR5LX6dt4iptJzO7vHtrekxPLF8u2sLgmGRr36v3339fzA/j28MF929hYsVQaRlHdXnzpJRlukzLYqJPi5KA0z4PkBKmkfn6ulLZu48Si45Z9+XMvWibpk2sYG5nMnD24f2g/fvM9iyeKtr7uUktYDSRVdof4oQysw3QQo9vJVHsXa3OuMCdpoPZrpr7jjnwPC/k5yRRqVWSPM9u+vGivf+F5u3plw2IwAYmVViKlF75au/iuxRLB+kKmgdzL2U3sj4rkpqjj3o4ws3VzbvYo7bE8yznAm5HVSUBElqD9K2NLS2V9FlL/5oqY6M60jpi65wtli8Tz9uhxxb7//bes2UKOQFMfF7gYjQxtoZy03/+9r1opP7V8Hj8PDGPzlkrnlbB67+4DSSbjyRxPpe1sr+n52d17qPsBqHx+0dC0tFKp2QzAOkajz+vhoefSJEzlOd/q9RN78fkb8pfKZWGgtN2SIF2w8SRqRyck+AJodQUmwtDCcP/w+EgSHphGrE32Hs4n97rMKYAAGeQBDGqGZQMPg5GfUAxA+cQe7u7ZzrXreq7YL2EGRPGaYuCF+XkK5ieslZ5tX9my8nzRnrl5Q0w1CmLqBUWVZxiasB6d6eEBF5xnzoCwyVSgHvcXD0jOd1kQMDiaRO34sGIff3TXUGCvXbqqM+Odd34qAPVv/q1v2vbOhmoVsWGHsGAGdnx0bu+++ws1yrD1PvPZl3UN2ddKxbzSfmMCIkysUkncqMmQBhp+QVl9BoZkkp0n3NBYe7wYu6Q+BgzZaMRZy7AzpgD+DQHg+CvKWwkvJGTnAFSc6x1v+CTPRt6TztpwwjOARJChTlI1jViJ0qg6c5e9h1h3ZJz9ds+qlZa98/O71h/n7PCsZ+/ffihZ83g6toVyyV558QUb9Rp28PgT+9Y3v2JffB2GW87GEzf/x4MUeU0uUzQsfEhRJTVXDdzUmR/s24COPHfJVMaZxMEeJNaHwlQ8JVLyNBgXSvgjnQ0WnPvOsk9LHkRkpKJ9vGHiGYU+Np05iMa5C/gmz6xERKwJAAwj6wsPS/kxAkp4EEroSaPUQ0JvlLDnLCSY7dhIsC/LwyfK+YnszIE5sXnm5gTMIHOlVkVFwH5TXsAag33XvWT5s25n4BK98UTWE3wHPiffD4DFa2HsJ7JiazDMAkAOfUZVN+Ox1newimvL2cXncgsTPEVhBgWMWAyjA6CYuuqX9VlZTBXOVlKjBZAkeZ5L6gF4rtzLEaYiIMJAzC0ae64hzK1ef6QQFb6He2ZhjeA1ASlsfx3coh4KE7qpewBU5L+FZVvwTCtIgpomFrWDw309RzTbDLZJ3wSkQ9p+fML7RazVHVsklrFqDSbVxJ65uW0vvfyspTMM+1qqMxhoIrEfcO4EaZLYX7S7fdmrsI9hJ0E9q9RepYDHBdpQU7CfkqAqY256KKxXgqCk8Pe4di7VNA3cGIjyc5AJuOasew1exFiPe5rdFPCeNesMLe4ba4Q1Rk3P/dZgmWRJ1p2YQw7AStYlkgOJnUXtZRqywzZuEdyCz5gzAqnF6Q+omVT3I3OmPswALlGTAvo5cIrn6ygAUBlyo+IBMIL5xZqihicxFEDEweueegIBXayhKb5NbpMCs5O6QdJCwjXoCwhEUm8CiMSg1nsI6tpwIAnozXnM3yNoA8kygx3WJs8FPY4UBfRDpC5GIu6P12g6UB1xoM+fawdVOdt5fiXJkzea+1gRSsRzxO/rGgdeyzwvHoqFRUbWlpZWPFVx6KoJaknWwvrGRpBmPxVoyT7Az8P0RmngQQ+mmgHQmnOZ9+IeUS8hJ+f78rzhk0w/B8gIOByC9gL5Z9QzMKkGAqK5dt4jDa3b6QU2KK664JyhT+Z68wwKADRTf8X5AajG+5Cmy/CEtU5yO2xsAE2uGZ+PwQIMQ4aMDC9S2ZRliwU7O63a/qMD6zaqdnm1bH/4nf/Rvv7Nr1k0mnRyzcy99HimeQ2eC/YmBgg6e4L+n81K9iV/bT2Hfcf81m88t36t0a3m0V3RtdhEQplNuKnp/9NKBYkDAreErsPvgAro0sWjw2P7zne+a//p+z+0/ogJ/qJ945tfU5w0DR8NPoUTUbQUiBzCUBJZhPfuPZR+mAKMIoqHkc5hCeN1+VV5qgJrWDHLVMfmNHSFo86m2hxlLNjrqih2Y3RPxVAT2RvYXKmshpVGlIca00GKMwyY+TyYwsJkApQQ7TSJH0ZXk1EOAwx8j0/ONBGjUATNZkoOkMGB1271ZNBJoQyIlcoAOp0JfKCwLpZymhqfnB6qyFhZWVOSG5HDyOsomM8vKpbJpe2FF17Q/cDMlOKfwpLvzJRKkovAjJophYpJPbgmbTbgIBsohyYHCtITHvTVlRUh6hRUsEto6KnbBHaYAw1C7FOwg+pPD1fAxDBWF/NqCkPeX8EAjbqYZdxLvDfYGN3AFRDEWWL4RXGQw0ACscdAZWV52Q739wWCAlZAh5bOXlKLni2vrATSQEAZ1slEGzgMpVbdZYZsomy6zk5y00p+jgM7jGWGMg4Ti8/PNQ7ZYRxcMHcAyVzaCHMNqYXTsWEUstfz/wEtNFHStBzGWEI+QqSZYRQNIMWhAhhAo8H3hiHC9dehg0yRwIFEQuyws5NTST4vb122g/19FcLnZxXJTgEMSa4TdbyQ13cpcU9HDjYgXdL0qlkXi4SJKw06B5D838pla0BPR3pGulY07swzSW0vgutD0qhr0LlXMCopXphw4qMAQ4nnDcmAU9hzgbm/x8MrBbLe0EQLKbBPZUhbdHNgGb8KfKHJcCNHAG6eTWjYNE2wayg03G+N6btfIwrdfC6jQ5HpIhHiUPxlZI0nhVJaYZO64W1Ii+de8Wy7pGg/mN5yMA90/2iSYYjwd4qFkop7fN1IbYM1B8sUQGX3yZ4OarzO+GxKlaH4ku/cQIcv3kR8Z0WmAy4VC25EPhi4BBUZSzZt+aLT7SmM5sslmYkDxrMG2dckHYrFbb5ctO3tdRXflZNjgS2wPAslJlywDyKWTSUko4pM2jbqu7EujSSsFBJUAbPSJDwqavpCawNWCPsAUmG+txgQ8uZBLuIGq1wzniGm64AFZ5UTrRekm9xTmjmKHEzB2Y9Oz88VFJHO5G0ajdtZpW61Vs+OTpCypASawAJTIu4FSbHIBQa2t/fQXnj+lg2GLXu0e8/+xte/bqenNXvw4IlVzlrW62OovuKShcnA1tdX7fkXblk2E7e7H//ccomx/Y3f/qLFZiQu1W1xcY05sN2788T+7Ptv2mAYt8tbV1X0tNoNiyUjCj9o971ghwF6fFrRd+A7ryyt2KDbF7NIhXXfWY6AOTC3eL5WVws2X0zY1776Obt6Zc2GfYDtiYAWnkGaShqJkAGo+57OCzDUM1EoiKl15cqVQNYAu2ViZ5VTye3Fvh0NNHAo5Us6UxnkkBjEYefDipwdHe5bq1WXRxK+baRzkZCUSGYtV1i0h7un9h//9EfW7dG0zAuMgrUMMJhNDexv/v7XbL5IYY4BN80/k1/MqjmvMIEmiY41gISLAUZZYBDM0rPKhdXqTLEJWslaqTiv53F397G99NLLMlC+d++epH8wDssLRXvjG79j+RzNbNN6/Y4mwNE4LI6sNRptsajzefa6hPYawIfTSlVm8KxBkti4vjzpbrYbEwOXs5rnGUhVkqhkSj/P3oc/Tq3R1HpFDtyWdKdvB7t7uqY3bl6zy5c3BQ42GhcCKROxqK2tLGk/l8eIUrSmOgeQ58NyC1mMOttSKZ0VCrFpMEhZEUBI4+bm1XHL54oCt37+zgc2N7dkCytr9vDhQ/m19foN++rvvG471y5pUCff0T4+OrAnonZCAmG7aY/2Htja+opdubwhGR2gA/tOkn0SkCST035KfUPj6Oa5DAKoQ4aq15AAydNmhsTL91kf9HkDzDMJk5DzA6YR4HixhNyWvSsrBhfPiifT9oJESVjxTflVkkQsb6qIsz3ZU1jzYf0YmJxYJp/W9yQV+OKsaW+++b5VLkZWa5t9eHvXqjSKM5L08vb8rVu2ulSyd9/+S7t2ddX+3t/7L+WD1enUFZiB7QPMzQi+ejPqQYyT2zrHSBykicczEaC53e7peydSHmziMkA/K+U9yWdmOJFJ6czloAK0dnmPXyeuDz9P08g1ot7heYdROYvy3E9VczCgRX6LhQLHk8s6qcfilivAqGANJ8SOZ636enOGBGvbfZF6dnpxqn9r0MPZAngkkAEJtoNtnG+cyZL9jdz/KExzLs0jMfL9nIRSwFpYSLAzZPqsE9rTe/ku8msiLZP1Mj8fsFJNa4MPxfsyYJQdA/6yAywxkA5Sd/O89CURpPZRA6x/Bqr1aF7xHuU7AB6qDpr58Ij7Qm0tlUBQ84uZluD+uIwJKS6AETUE3nsoJfCqwifVE6w5e2Na5wJ8JxPVpKw/GGV8R/YQwghgeHCG0UfwfjAN2RM0mCLspY/HKr6o6wpKOTo+U+rpnft7Vq3BFo3Y8VnNJtOkWKfZTF6+ea+//prNlwv28NFdOzo9kvdpPI58NanUTnoHBgn90UQhPoCJMHaU3Ce/PNJaHZCQD1sioZ5kfp4+pSigSMFSgT8U95/PzdoUKzeVEril+p//MVwXEMVeX5QskfsHo17BV5xZeGCNxnoPXptnFkDJ089hIA60vnh/rh/1NuuEFE3WooIT+OzyzcKXzOXsqo3j7gsLuMXfDX8W0J9rLTmhPF/dcxfAhbVBP8G95xpQ51J4A9azVqnbBLLCKkMqG+y1tXOYv6Q8eiok/RTfHcYa3ozsh1xX1quGS9TvDJukzPG0QJ4/hjKQF6j3ORO62sfphfhMsEZHuuYwN+XBl6MmgmX5SwUE15/vzXfkeWYdct0gFvh+7HJxelv2VvZu1oCG/z1PcA+vFfeN9+fvUjvRX7H3LC4uOfkiAN8FpqFIoL4OmLaqkfGUg62k/c5ZcvQTSk9NxgWIEijBeyI9rFSwDfD9iR6X7x2SXJD668zALy2dEbGA+039LKP86VhDQwZ3+neMfrCp92SfAgTlO+NZTQ9NPQmLO5RMhgEAswgqC7eygdAynk0smYXpP7Ljxyd2dvBEhvLf+Z//sf3BH/xewMqlRHLPrcAvPtgXA9INzkQKQhA5/ClDkXXA+g2H9eUrz31qteGn/sFfa7ToV+zLtY7vPvXc+usfnc0iXATh7wtM0iEZTLPYncXcemzf/e4f2Y/efNsGQ7Prt67af/MP/742T5gj/C0o1jwAx8eHetjQEAMoYci7UF7WdAoNNA9EqVAQcBAmirAgMadmQqUpWMoNnPEHoPDlYWKzKxTwLPBiDq8ACh2BW/2Bra5sqBBh81RTrYKPwqsXMMC68tZwhH2i97moekoh/7DJVqtuVkqDykEALRRvJSivmBxLMRCJ63OCc3mKHoWJp+jkCmlbWJhz40xNYjE9d9o0IAyJKzTLsLcopNbX1iRbcXN6ktaY+Dv9132hiPp2k/iwAJfmXrLMEzeplCltTEULRQf0eTagS5c25e3FJIICQRRP8wNEnhStljZqNj7AQB1akiC4xMs16X7gcd/EBMt7IhP/puGXXjvq3iBuCh/RNCYRjcmPB+CPhoHmk8kZ1HM2fA7w0ICcaygDXGRTI5LmMHH1hEk+BwAi14ZmEFBOKUQkO5mp0V1aIhrai0Nv5p3F5BRufJliKq45iEJQdHNjQ8UVr8l78Fn4b8zKOVArp6cywYU1KLaZDFKTKh60JlRslTRxUrqL/DUc9OPzAbRwkFXOKlo/HAT63AFjiiaYooGJB9MZJnv84loweQHwZArN9aQ4D02PSeThszCJGg9JZvJQA74vICcAmReYSE/xN/D30LQPGrqMqGnyZpo2dYPUPw5zimQOMRrrw/0DXRO+v9ZVwCAE3IR+DYXd/ZhnKq74LoBaHL6AMvhKUDCxdijNVID30OYzie7b1qUtrUX5f1hMDbVo+UxcQYHk84DpcVKSNzUHJ6dinQCie3FFkVbQfeG6CdShAc0XBWAARghQlbQ6JkkbxRWHIevRp9De4HjTFhFgg6SM5jak+fMM8CxIHoC3xDysTeQcvYD5l7JLW1vav2BO8fdoEAA+dnZ2bGNj1TLpmIAppplENSOTLs3lrdWqWjwytaVy0drNul2c7Fk2jawCQHIi0APD+UwqqQI2TBqCzZLJ4tHnQID8aAJzbPYuSYYCSQKFZRe2U7CnuDcJDSBFQMxOT88FItRrTbv34KH1xxNbXF6zpfVNq9bxLMxpoNFoMvVnoocnD6y4vorvtdU1e++9d+Qj1GiQOFq1z3z2szadRK1e69o7735ig4F7frRa+N2Zff6Ln7Gl5QW7qBzbRx+8Yy8/s2O/8+XPWzI6tNmYNY1sfWzHRw372c8+spPThi0urnvBFwVEGlmrP7J6uydWKOu90WrrGWRtLiCtm84U+Q54MJk5MM4zzvVqtSl+I/b8s9t26+ammplyMWPV6pkYBJqgAyh3e+5P5CMgeXaxV3NeUKzh4YHUxJlcpv3z6PhY506hRLIU51RHaa6caRS/pDryOqxveVYgLzB8Jj1ZimeSqfHy6rqlUgU7PG7Yv/v3P7Cj46Ztbt2yh7sH9vDhns2VUra8mLa/8199y65egeXUtcGoKzN3UsuyuZJSP1kXExIYo4Dm52oCAXj4Dh98+JGadPwyFDwxw+S4JWYY5sqZNN5jEzGLAB/w2sIzanUZc/2E9fotm5svW2muLAZmrdaws9OK2IYKqKjX7eK8YmfndZtfWFa6MtdBzGD5ZzrLjTMFRi1rnXUvcJEmLF9U4cweKtC92bFqo+F7Z7Egg1y82wAsrlzZskIxq0k/AEP1vGJLi2UNJ9j/APPUnEiqX3X/pUC+prj4QCLPPsCZDrjGewLMd/s05IAbcTt4wpq9Y9vb12xlfcN293bFELhxc8dyeaRlMKMCr5UIewdMhpgaTrzFeKZBhCKRqc4QGkDWGoU/1wwGItNy2A2sd+oqJDQwCAWApFJibVKiUSvwP4GFYhk6U5rmBNYqDR4ymC7hNMPAXDqTluSF+oxzm/NDKdliD8EamwWhO+7TyLp2U+yhngUZ+Rp71NTiaR9sjQcTG/Zn9vFHj+z9j3at0ZrZnfv71uoNPY6es3Z+wS5tLlurfmz5XNT+9t/+tuVLJEpSxzFoitpsDBBH3DzywoRqR74v1wi2pvZspvqa2sPwI5UNxoefz/55vXbhuwBIudwnpjAIDQjnMO8eqO7S+ptZUCO5Dxl2DkO8tNodAaJ+fQCz3JibvRf2JNLAASBM3NUCSmeUpy2XDL8wGmTTIKTZqluDNEd57LjUK2TGwDDl/mugIVN8BlEF1Y7sFz7wHciLTEm3kgeSmJywi/MzMfIYYAGe8x2pPWA3cKZpsDGd2QrJ2em0rg/Xg704HIAxYJPHZ9DoCuCLwWRBIuVJfAKqYM4Nh3ZRrYlVwwAMcIs/598CtABWBbD4P7yfAA6SxZMMZ5ylt7y8qN9nUEADzt6BJy6AETUj9d7BwaHWrlj9sAkZzGGWn0q6UT21ynzR0ikGOTOBOJz1YokRFiRlgnsPAWygRjENA3s2GM7snXc/snZnbINR1M7O29ZqE+jAc5iyjbUFe+65a2IWsj6HYw9ZAMDvdidWb3Qsl8WDLGJN/IumyEedRcm5ischoAQACnUR5vr8mVILIwAXsKAWVeMyxBXbKRhIwpJkqKgQLQBT2IgatAFMeEAB/x2+pozJYcoHnrb4f2kQk4GpN3jqXSb/yCHrGiY7QwxPzuZZE5Df9RoK4GRqeIt6Xakk9CBRUOecmWrbsOZmHfNaquH1ubFU6TubPljr8k8koCMJy66tOgqZHf/N63Bv+bdSBZHe4puLwoC6mv0DOTWhW0FyIEmNiVQ68Amj30MmC3MJsMy93ngeOUuBP3h2GR7Jj1myS2S4nnjuRA/2n4wG1Zw33EnWqw8KE6ozqQnpl9hvuG763rDn8OGscw9YhyQtO+sYIC70nwv/jD6WAcfFedVVFfKdRcETkzcW+4PbHmRtZXVV35m6lZpOHmXaHwiHc8Ydn4n7j0UEtjGoMgjZEjOr3tD1YFjC9eE1BIjKY8+fWe7tyWlFoKy/5kzAHiy36WSoHoKuER9B/i5rB1n8+vqaehreo96sa0+BBCHWYqAKC/czwEUYmfK/hVHKgAKlQntgj+7sWvXkyC6tlOxfkJb4ra9bLE6SKOG+bk3iqjIH+cO9KByysHbBlKMAACAASURBVI3x3rpOGlT4z2sjt4gtXX3xU2NWn/oHf8Xwn1/rj9s4vK2TzOndv2RvSZv6lBXkhyEPv2cpevEg35zxRI3zd7/7r+zPf/imjcZRe/UzL9k/+Ed/Xwcyk0sK+tOTE6UKapOCBh4Y7GbTebE3ACkmQyjWC7YwP+deKKIqT/WQAKkVSgUtUjYe/Grcmwdju5atriyrIOY9NWEVog6AcOE/H0sIvKCpYBMCSKEwOD05FpBGc0NTyt9lc3bfAEzUZzpkmQ4fHQKOgc5T/CGxaUuHzcND0c8kl/cJ5YUcoiS2AYStrCza0fETu3z5kq4gm6Ii7GXi3NQGSGJOuewskctXtiS9xPPi7p07Klb4Hhi18/c5cMSKCeiuPrmaSp4nP4w4Uzoo5U5DFlNnCNtgqEIGfwxYdWKd9FwWxGt4ApD7brHh8d8clvx/wMHlFTx1LgIPH0yqOdTxTPplEgbfDW+KhcVFlwkGhy+gAmwcwAs082zEFF54Vgn8CqYzMJxkoippwEQyFTd+5at7sU6xxIFJgeYbW0yHDBMv0iLF2EjR5HtUr+QGNAQyZj+z7StXpSFH+iVWyumJDi4KCiZoMgtWYpEDf/x9orgFFpDSQooM+nciZfPu5wO1muQU1qEDm07XDX+O3+NLIC30Q7Fo7VbX1tbW9TywwfPZlLY0GupZCCNtOQhJ92KT9fdnYuoFnU/HSNuMOONLaYkJrX0YjXynu3fvq4lg/W5sbGqdKAxhqWyPdh9ZPpN1Ona9rutIgRMCmOE0j0k5a5rPTiEP80wTu0CiREPJd+PXlcvbMtuXVwFTmXTaKhfnLneJw/5kEkZqKKa6+Po4bZpnEpYhkg7Wx8VFzfJZCoa23Xz2ph0eHdj9+/e1dt0XwiWtALae0ujefHwmnhPM00M5mvx7inNKrqTYlMSw5ilSFHbbV0m7rPpkLpA6KlGv1RJ4DrMINgW/VldW9bNiDEqe6mvYU56QhNL8QpH2iHgdqDMkurBD3XAUL7mF8pwMrOcKBVtdWrJWo24XFxUbDPEJmVmnVTUb9yWLGw8BokmMjNnSIjKNC0kelhcXBFBTDFHcDvpQtNO2f3AosJx1zftSxPCsubTYqfD4euUKWTX0FIkySA8kNDC4KJrcgzBnnd7AKtWaPdzbt95oZqlswfLFBUuk81artzRh188PRlbMZ23/yWM9xySW7lzdsr29u3br2Wti/fQHE2vUe/buu7ftJz/5QJ9zOOxKksX50eu37b2fv23Hh3v2W194zV55/pYVMxE7PdqTN0U8ChB0bu/9/I4dHSNLiMjDBJkPoHa907cYQAlri4h4mtRmWwAEQOBcoShPORIpafyg4AOECxgeUbR37crlRbt1fcM+/7nnLZ2c2oMH98QWQToHQMIUFDYABRqgHlNigFoistnTacRptmDlAtiw9h88eGif3L5jr7z6mvwTaRomw54autW1NaW/AWpQ4K6trjgrFpYHss16TUMSJsMwGUZjpDV5+z//r/9gd+4e2s71F5W89+DRniUJM8iZ/bf/6O/aC89esk4Xz4+hzZUXdaZ1+9wjB2pJZ+J8ICyD55o9bXd31x4+3LXllTXLFUp2cHBkUckQZnbn7gMNuAqFOXlosI8V8viazGz/yUMllN24sW3Ly2UrL1LIzwcswIbWIuuOlETJ1zHbFuA20vVnQKHIexq0FMMp9/6BvUJNwNp3lgznP/47JQ2XsEDg7OV+I59hD7i6s23ZbNru3r2jYQ5nIs8XXnAry4t29coVKxaKmvzz7LBvSzIYRL37mcH5AriAp477V/m03VP0XMrnlgfILZ/sHtpHH962Z5990VbX1+W5x3CrXC7aZIbcCGDAGfEaVmlrwMB6rO8FO7jRrLslRNSHF4AL+G6WCkXdAwyABR4lXC4WNr98BtgsGgJ1ux7uEXgu6TuOR/I7pcHnDIEhgySeqf6wjxyagV3C5ubnBaCSIOvMHR+QcQ4DrPHakv0HTAHOERpCQK4Jwz7Yc52OxVMwAqipajYczuzO7T375ONdm8xgUjat1RtYuzvQms+I8VmydIKm7MRuPXPVMoW0TWYEQhBYwFmBxyQG+XErl1Y0oOJZhBUF65QgB8m2SA5LpCwRi+jnsQ0Qe2roqYLcU7wYpxioVzkjYdfndd1I5wYABSuARUzzC1CvtRB4fNLIwRI8rzhL0/1lwrNnKOkuAFc8lVSyI+c69SrhR9TQsCMZRuJdpD/PpKyObB0gPp6QRE9NmIIhOvqsPBOcpTS69VrbP7OMv5GlJgRiAdQo9CIFyMJwhcXlTR97IPWVPK8AFbI5MS1owPnv0MpAkjCx8gBfAg8qWC9ILHt9S8ZTVsjN+T5BfZXBw6ehpHB58HS7YpDx3zTP3FdnAdWciRQniMCZMJyNoU9TGP4DuM7572vfDdF5zmCky7NMqePugwujGoY6QC3fCRYWSgCAEgZuDLgI0WBdwjTjPmjdxpG3ATg4i4/BMp8rncOvsGd7e0f2/gd3rdVBjpiVofx4jB1LSo39xuqCvfzys7a4XLLjk32rNary2mK4M54g2etZLk8IDtLNpJWKHkDCsJzvA/jCwI49ij2AZw1GGIEY/GJtAW4BbFEDUpfzi2vNwAQ2JaxtrjvXFqY2y4XzjZo9fF95Ak5/6aslBQR1UTDwDnu+EDjifAprpbD25vXdz8y9UPlZ+jDuH/0UP0ft6bYuEdXf7EOkdtIfApK7zQmM/5r6Gfxe+TOAKfdISwkoZWAiRmqQ/kdNBzOamlqhPygVkDkH/lgAvyFzhz2JZ4LrPkOCGACfni9Gaj0J5xmBR5yl2AEA09GnSAkgoMyDB6g7uQceBIBEEOYYARk+FKbmzua9/ub7u+m63x9JJ5tNfVaxAwPQx83yYa058xJPZLeRYZ93STigGf0Zrw9gyzMv0oFk1igVXJXDEE7D4clYQKn3qm7n0Gl53+G1MXvdwOqNmoBFvneWwUA8LoY0dQQ9KwxJeh56DO4DkmASyamL3vvF+4ERv7PN1ZND1ogi63YSAQAZNQ+AmDx6GZqkM/q8F/VzvS7rmbXnIV4u46Tmo3bGtxPQF1l/b9izJpY0naEd7B7ZoFGzK+vz9s/+6X9nb3z7G5ZMIcFEpu5YRQj68u8QvNI+GeAZHrbh+EUIhHmSotnizkufGrP61D/4a40W/Yp9ucbBJzMZTmri5TrrX8oQXesfIvJMnf46c0s+C5GIPXq4a//yX/6x/eAv37ROf2zF+by98e2vBckRTAUH2vRgcajBp+AoYj4+sW67L5YHzRUbIA8IGxHSNZpCnx4ga0g4swdvCaRDgYEkRYLTvNMqSini+DsUN/IZUvwy+l4MzkeSvIXSHAz48E/iYUTORBMCWAPA5Ykm+BiYdMK1atNqdZIFPfqWoon3RUJzefuK5BYAHERLs5Hx4COtgs4JSg8ToVqDucFkJaKfxzSRKTZFjiafUVNiJAU54BnAIYmJFKJMZ5hcYcrP/YFdRXHCZ+R7UjBRQPBgs3ngzcDhsL29rQkIxQDXF6njlcuX5JNBIcxB6Zp1Nv8w+trZWXxuDthHjx75lCeQbQDqeeHghw3VPYcPG5hMfjG/zroZvCj/SCxXVuzk+ERAxtXtHR2iMDtgyaBB9/hfB5LcV8opuzCDmNC5ZBD51FywLrp6fcy8Pa57psJKrLHA5BAQBbYVRRXvx/cHhMCfaqG85JtdFBmeg3esLQEgJdhRJ/o+4USGdcU0333HmpZJZfT5xJ6iGA2MarlGSCA4eJCSEC2txghJRzpjS8tLT9l2HF4ilUuPHpGhPN8DnbpkZ0Pkse6HxDVles9noCigsYEBKemufHqQBTIddekBBS/AK/fNZYamogojU65jq9nxgn06UjN4+dJWkJI4dLqvucE6hQkFDWAXDSQFFKwSrXHStpTaQwKcSx34jEx4wkOb+96DkYUHGClz/DxFfyBngXaN6THfW+s9l7PLl7fs4vxCn58JLR4x2j9gLCHj6BEzXlYzHIYKILXVPcB/BUAW5kGQDMh7M8nluQ7XIn+PSRyNkeQZkaiKBthbTMAozsKEoHCKyUXkwBaN39yo1VmiHV0f/pv34POzTuu1c+1LAAU0lEgIma6zZ/D9Hz/eU0HFNJ0kMBirGB7zbJLGFIuOrXp2aPOFtMVmAHBNG417duP6VXkFYjhdLrvMkedX7MAIa61tuWxJxt3sR1xLnpPDIw9NgL3JNeF52D98YqubS2qsAWD4DjTwLulOCAxsNvH3w/+ka812V1KLn3/wiVkiI3ArmszYwiKAMFPKporuaztX7P7dewI4uRfLKxToQ3vx5WcFelcvSKss2sHhhX3vez/WBBo523Mv3JJUs96s2SeffGgriyW7fmXTbl27bNFJ3wYdDHzx6Vix4+Oq3b792A72z63R7Gs6uLy8ZO1u2y4aLZvhRSLzdxgv+FB40UqjWcwhG2TdTWUE3u13JDkF3JrNkJ9E7cb1TVtbydtrr96wZILUThr1ppLr2PspFvFEkifNKJQwwFjyIpQUYYDrra1Lujc0jvfvP7S333nXXnn5NZ03nFn4Y+HTCLhFgc56AEi5fOmSBzQEPjwUqNwf9mwxRpIZq1V79n//P99TYmJhfsN2n5zaeRVvnamVign73d/5rH3zG1+0yZi1gxHuTIl3gDOsefbgYZ8UxohFJm4NoOHPaGyPnwBeJ628uKjzE2nSyJAMja1Wa0pSx+uQXLy+tqpzDGnRe++9bS++9JzdvHX16XMVSvzE9H2aYOvSD8BkAIOQEUwjy1nEmoS9xveXhHo0FAhJk8rZyVnChsAAibUpKXQ0JvsDJJ94lbFfrqyuCDCkmeEsBURfWXJZNecqexWAPq+vtR80KjzvsCR5vkMvGc5uABuYGToHJ/hMZrS3U3NcVGr2zlvv2dWdG7axtanhDWwa0lsTGJEnYOAii4fp5Gw/wiEAXQU+RHyI6AbkM90PrlHt4kIsQK4V31XvS+3A0DHwWJHkSYZUXoRG2J9JOB45QJUv5ORnOh0NPVU4ixQlYqm47/FihXMNApYtwI6kzfIqUgyivGwYBPC68SDhjTNKEfADAA1Sv5yhwvuz5zOUe/Ro39762S+s2aDJi8jPaBZN2kW9bd0uyX0AxWa5NLK2iNWbF5bOpy2VSVg0PrO1tSWLRfGIHLlZdqOvNUB9JCbGDIawe58BxAOElAtFW1pY9IS3eMxanbZk2wy8WIfIkQDzFhaWbBbBnxO/V851WCM1AWoMtKhfeR75YjRysB4B8+SvOBpZr9OWlJn7J1Atjux9ydr9tmwmYP+mYBbWqlp7hEJIYjjqKVGSQcoZPnGttsAXGIkCPmWqHjBSAuYBdRZAFveavZy1NRiQrhieuTBEaDL5c7yp8ItDBudefoA+YqMjS+s6i59zrtmAIfdLcDc8HzhTedb5bHwumuiIsd9hXA77lPWA7QIDPVg3gCHI4FljIyuXyhpunVfO1UyXF5b0rFErUzex5tgv8XpERYDlA96aDA4AQWjOQ/sCGnFqHAIxJHHDSD7wxcTOhP6i2SYgqqMgESTnDAQ5jxg0iCEzZSAJk4kQHQcFacg5Hw5PTm06RekxsY8+fmCZXNlabXoWmM8JyaoAEHPphN28uWPZXNJqDdQjFwICGO4AcgEuUp8xAKM+4npo3yOYJpARcy4qHAvvpP7AJrDpzNkygNe5XEHnJCwfgAfuEWAAAAgDOdaRpH3ZjLOP8fAbjdRXwXqSMb4YjJ7+GQJMPsTHkyqiYSc1QOipxn1hkCdWHQmbpIYGVgtiOXJPh55GC6spHKzDhqZ25rVhevEdWC9S0agGb7vFBXUjoRxtfKvGAutlsQIjCfBKHnaAq7DS3dQdoAx1ATUnV0j1nsK7UIy0xdzns9DDcD0JpwLIBcDza4LZuYNv8rYN1EHUWDD2PGkPAJA6wAOS2Mc472CQsdfzefTcKEHSgd/K+ZmukeR2UjZ47ySCiGpxgP2AtYkxfwB4cQ7ST9InUfPzfrwHzya1rVKpM5wvTnqg1+APQtYWezM1tYAxrEOCwT7vTS/V63garEBPAqM6Lev3O85aDcIjJEWMJeQ7iiegvCs1uBrqTOO1OH+RJEKm4Jl3FhkydIa0BJmQGjsnyx9Pj3aCAftRPkviugP0hG9wpvF+rMezyllAHvGBiYBu2L9JPvvQMDPuj0a2t3dgh4+OrFu9sI2lnP2Lf/5P7I03vq7BBdcoMgtYbTKXd02ZOLGcBfTAoG/BdQtDX3xg4Iwv7t3Cb8CtXzG06j/z4zb2P5mxCfCLiUcIZEm/Hf4KFoXo12warkZ0U0aLSJb4x3/8J/b/fv8vROXNFtP22c+9JJbDpc0NHTYUtGxGPPB4gtBI+cbmngxMZ5Uol0qrqeUBFCAh2RV0YdBwDiU3T/S4ZA7+gg4qNl8YD37IkpJC1HZaDzkNDSkuTvsNjE+RGqTTrtOW9LAnYIn3AAiSj1Akao/39u34+MwuqqQwZnXwMO1XZGrXp2pXdi5rApjJZ+xb335DU+UPP7htd+7ct8rZuT4zCUnT6dDiSRqzeTXGMCKcau5x1nhzefrbSAlNHMiZZEqfhWstOUKQCEgRx8FDU+0MoakKbDEvZHxNM9rRAYTEhEOBTZHXJ4Ie42SouGwwNAk03UzBAQ1Iv2TirCTCHNKulDYk7gGbOJ5JsE/wXBDlu9FUkUexwqGMyS7eMqGcUGi9Jr9jTQUAKjhAuQb8DHHpIU2aTZHPzKGGXFNTwdlM749EhmvI/WXt+MTaPQZgskly0e/bk/1D+Y9xbZny8v6sJdb2+vq6HR+f2NLisv776HhfayY0gpRMMjBop9Hk9fDN8bXn9G4d6iMmLlD9szJl5lpQ0MjrhOYE6e3MY9QBuZCk8ZzxmkoY5OcmEzUDHA6swaOjQ31GrhU/w5qkWNTEimlxH68FTO+zYh/wvWFAcZjjx1UoluyihidRWXIfXkOHnsAK2GdxJYrh78KkloJkfqksaS/TW56l6Xjq6YuwIkolAaCsBXndzUjRywkwDFNJ1zfWniajYKZLs0FzTuOFDJLrAUtMwJMiu/3QoxjEzJ3nmOmWpItBwADgNo0/95j1AtCi2PROyz2r1JDyvXg28OsjxfNQf4f7x1rnO/PMUOzxASn2KAwAhPhsfAYYN7y+itAR/lKwG/zQ5B4ilZWBrSamDRWR4ZTOpVvuvUUxwfcKpbfIMnj/46MDW6aJHk/EwmHPoFDNF9K611EmxyPS406tS3PB5y3kxfrC/Httdc7atTMbtKuWTdL4jq0/6mnSjLQXhhL7JteJPYDnmH2BBoDACxJi2T+RLPFssDcoLrvXU9ENsB6JR6zawjPGnzuuC+uRZ4yChGfBJ8B4m0ytNxjKqD2Rydu93QMbzmLWH03t2edesnJ5ye7cvqt9/ub1a3b39l072H/ihsuxiX32sy/ZeNLXcOO80rBqtWPl8rrdvfNY13Dr0pptbq4pFatycSZGyY3rV6xcSFu7fm7TYUfXgecWz8M+TciH963bxbeBwgu2rsuBSZUb4Q1C8AHm90rO8ZAM1ihF2MX5uReBKZ+IkyILKGwRwI60zRVS8v959ZVrlkmNLUOC4QRT9ag+G55FmbRPpflFQdvqdBU6wnnx4zd/ZhsbG/bKKy8Hz0TefvbTn9nt2w/sM6+9apubmxp2FIspGR/zjABm4OHDObmx7s2R+/OwjyWt1UAKjBzAGRoAfJ/cfmI/eetj6w4TVm3iP9VWwxmLDO2b33jdvvKl5204rFsmE5MnCY3caAQLBGn8xCZ4WSGVTBe1H7OOAXQAtthbAJt4PmHEPnh8YMMh/j9IqVNGqjrMiO3tKwLJZtORPKbW10mwXNJzgfxW55yYGgM1sqxzbyjwPvLnStLzyVQAOsW/mlFJw5AHI9XuP2W3SM6ZxevPI8opshWyEJhX09QeHR3oPZAawpJTCUxIBum1yLNgHSRJR+w6UyWZFEjB/kszwfOBRwvDEJ5bnrHQK8SlJ20lHPI8Ak7GAUh6I9t7+EST7/mlRQHlOrMVWQ67ErDIw2LYj/mHwIxu189okiFp9pVO97Tugn2N/xUSRmcRw1Dje/NzzrKY2tLCkr4L/F792WigwQLMdk/UcrNiWAuwV5Abst7ENCIkRGywmE2VhxBVYwr4LunTbOyMIgYBMRgvPrzxhsZDRgBIMM3GGBtwqdl28O+i1rRHu3t2eEBCLEyTnNZtuzeyZmeggAqAMpsAIDPIjIvFninAZokoYIOlMJ74QA2ZLE1cqTCn+zgek5ZHmjOJg+7jyH1IRRK2sbouDzluAF5s1C6wV3nuDo8Ode0YagAusEbrjapNkD9OBmJ+PfPsTT2bnKesJb7Xytoli5AwjJQvGrHK2amdnBw5IwzbhRieh0UbTPoWT0bFTowAWkhi6OdcIoUUGwngRCEBjTbMFM5694BT2p7xHjDWAa5mYpwiHx2OWgJt3TexqDRV3pv6D5ZkPO7JnaxjUhC5587IAuiPq2mmPmKYxt+DIUUCLeess0BcxgUAwe9hb6DgiFRG9w+vODF20khC/RrMzZdUE7K2qFmcbYYX6PBpqiRrA+ADJt0+1gbFkiRNkqb28NyEuTKxdCKt5MRoZGKnp8dKzt3Y3HCJJymRA2dZdtstsbcAu2HlcZ6yjPD9xBdKjBgZc+OZ5XJZhtmw2tm7kUHC0uVcbrT7tvv4wA6PKhaLI0HvWjIN+wr1BtclpRRMnn9Y08sr+P3h55gSaEo9w2eTkmAytuUV0tjZviaB1ytDxLbYkZxPAKOlou+3qu0BDSIwMWEJuQUJ6hjYLvQCAPQMvPm7c8U5DcMkEJwg0+Xsxn7Aw7P4e/Rp3DvWeViHh2wsscWCfVNGM0j8Aq+30E4kHFx6oIab8oe/YBHxPSX1xaMq4iobakqNRaMOKOozTWDkLmnvp4jgu7Y7TfVL+u5isI51XaJxzMzd3y6VzMi6QV6GeR+msl+z7vne4TCcYQOfH7UHr5fJ5XQvojFnCOqiwYBsdwRusQ8zHFJYVTatVEKeAc6GcBDMNXRfaZeKci5oOBIY6fNnDD/5RQ2uOhzpbcI98cJhiM4vwmOCoVTYOwBYEWrEtWY9cV+4/h5wkdNZB1jnzDSX/fLnMu1fXHw6XGXvl3cg4NjEvW1hYQtYDuxFcjlIHpjKw4bqijgSqmD8vuHx52uA85X6mTXmZvmZ4LWnPthsoqxgH4K15n6T/F3OQUlUYX4Boo/HqnvpiTr9jnAFzkNqGcA4XpvvLbZfwNAEIM1kihBeLZFJW6c1sA/f/cB279y2tXLG/vA7/4N9443ftXjCVUiwa51440b4ToxwX1NhGYF9CV5/IegoAo9qHjScEStv/0aW+J8JF/1q/Xh172NAfP0SYytIRtQmJWaLM2+EhqroiYm9FWJfbLKPHu3av/7j/8P+7Ac/sja69GzCvvq1L9vOlcta6BSTHCBs+hjQnpyd6QFiAsA0CDRfOu0hGybUX5c/8m9+yVNhOFQBwUPEZ3OgLG2bm+s66JioUDQC9kCD53Ux4gPICE00xY7peCodLBD5DMSTanx5DUAyNP9sQjTFPLQAAaTyILvp9mmqKVJ6AgMAJvh7MAWS6bgV5wp27fqOGqjqeV2mn8jOeB1NoDNIGtLarMPJOZ4YbtrtE1Ymhfw5E5nZeCJpIiAhcjXeC/q2mEOkkgTJgTTaAAiOVps2JBknNtx7gE2KafbS4oIAJSjZML2WymWBLlzT0FAd749PPvlE1xcQivtBE8FhggxL/iT1qj4fBx9NMYcoE14KmTBxkgKJA4GCSl5XOlA83YeiK6SU0sQNxt40INNiw+e98RsjWRC5Js02v8ekkukc31u+BOVFvZZPN9zYUV5qUXydMNXP6uByiaH7jbCOkVVyiPDdWu2602NlzM4UI4gkDnwiWAscAlyvBt8772k8rAsOhjBJBdkLDTqfj+eJe4pv1dHhoW1tXhI4cnZ6qrUls1tSToji7TiDit/ngObffAd+j7XC3+OwlBQwzqTRm2qAGUBeplo8jxwaeKVQwrGuOaw1oVAUcyhhpDiCEg8DjPXdssEEn6mp2EuY2nPIINcMJXYw9/g8mEizFgElKeiYoCPz4bsCeK0sLlmj7tNEl0EwwUXi41MsvhcFNved+0QxINBDvk6nKrhJmuSzATLDwmE6dnBwoKkdciVkKMgQ+DyEKVBcsUeINYAHT5GJN1JGEiIdeLp+/YbW58HhoaaOMOu43xQ3/EORWcjln4JWYYINr33t2jUVGKw1ri8FB5IJSWIBKAOtv3xgaD4DU3n36qEYm9jCPOxIPHkSDnTNxnZeObV6E2nZqoo9j7b2VNOk6OQYAo9sYT5n035T4FYxk7D+qK9UOQAtGiUaCDfw9PQomk6YZ/KKM9iwdclYuMatBoBBRtceA2a+F9epUMpbs9eSxCQEoQF+MARGGge4RXHKuoFZxt52+/4ju/XCy3bR6tub77xnw3HUsvmSvfjiy5KyIT3YubJj9+8/sAf3HmhSm80C7JUVYw9DqVpr2d7usW1uXrPqeVvs35XlsuTYRyfHatpXV5dsNOjY0nzeUvGZDbt1+8LnXpWXCmsAltjtOw8Nv+TxOK6EnVyupGKHyT0NTX9I4TzBJcSGQwo/JrmASbAzkLu7zLfTaQoUJvgDViqMgaiN7MrWsr32ynW7fm3NNjYWxaZg+pvQxNClOKwDJqBbl3fs4OjE3nrn59Zsj+ze/V1d89df/5wS6WBu/PQnP9Z7PnPrlkAAFe4DWKMwI5wRxrCD4uz6tR0BW5wNgDU8GyTswfrxgQjPUN+q9ZH9u//wQ7uoj6w7ilmtxRk5s1IxbStLGftbv/9bViwyxR/pfKfwbzZa2n8AUsOCL6XUrbGAdgegE2oSAUdonI7PziRJhMEAkJlOsx6Q6x/brZs3Xs0NmwAAIABJREFUbX6+YOkkgAvFMbJi3+sB5dg/5SXYd1mt9mkxwd3wO2QKttoAGYmA2c1nYZAwtmXAzAGy2Kr2XDVSMwA+T6ui+GbNI83gF3s09QBnFM85+wP7IimzYkKPx7ZIMiNSqn7H5aGcwcj1gkaC5oiCfPfRrhg1sCCpEXgGkKQBAGxsrtloBEPcLBGJKVzm6PDESqUFm2ggNXL/oVhU67lQzIkpwABhZWVVeyaNHNeA5oSrgW2DzkwlUnl6GsBGmKCF5BpAAAaTWA4CeKizimK5cf/waKHuB6CAJY7XEYMqmgEZUyOR6eNbVhCAiT8QjWQ8hRQNmVVXZ3sY/BH65cjLC2oWv+QjhDF90vrdgZ2dVCQzJyyH+4nXKWDq/uGRvMI4DyunFYvOWBsR6/QnRg5kpzsQwEpaGaA9Ujl0L1R/o+lUQJDFpnZeQZbLVD5p6URSTT7gG3JdkmJ5ZsTiFu09YvFp3NLJrK4VID6shGQmpRqKoVe9Rh2TtXl8UCducQH4RA0oWVwiavhvUn/sPnqk9Fiaec5IgB6GCrB0qXXOzk70XOsZHXmdOBhh5D7VsHbcA8BxKRmSJj4ifjQw3HkmByMYNXiV9tTUU9vg68mQVqm2sJfLC9pHO50zne3UBHwWapzHu7tiWwwHMO7LSpTFHyydIz0YtoUnDAvISJCym9dwFBYTDenFeVODL/Y+wB8GpNR71JLUOZK8J2DRUDPCMmtJ6k5/gIyW805y+aVFZ8wM3QuuHbCBOfe5XjC4eK5IEYRtjoyMzzcazASG8bmzqazlMPtP4PHWt2q1ojOuPL8ogAscSBJIPFBRcCALTcSs02spAbzda1s2D2Dcl+UGzEEAWp4VPCDTqYQHdKTidn52IibuRaNj9WbXjk7OWdE2nSIxZI9KCkzDX5DrJCsCkqvnCvKe8vQ76npM893zCw/HbD5tSwvz1sT2YEqNRDJmUXuRBxqRNO2JpAIXMUIXqwQWC2uWAXJb7wkYu719WWuF8yQVTwX+qKhYevosANVhShxMO8BVPif3WqCsfEpzWjNPezcGzliGAGApzMv3SWpMagz5g0paH7D/xjB1kUETHBC3QQ/PVggK7iXLXic7CaVYt7SPAvyT0s1eAcFBQ+QJa8NrdvYi9QIKOJo40zqW0Nr3YRz1bEo9iwIKckgLnV1GHcc6xlcq7FeKc8gyHbQBlIrrnO94j4n/Hn6/u7vqx8TMVZjYWHsuQxA+C3JaftE38ou6lF/hsIVz8SKQZNIXUR95UAdejG5z4td5Khkk7xUmKwpgHPswwsOefKjDhsAgjvvIeckeoF6Osy6oL5FJcg7BPOd50L4Wgz0GySAA7/F4DpLqeX1SYDutpr4/r80eFUpXqQHkb5nkPC9rz6NfobaGMejp4ykxtrkn2Hkw9FgAGG/jYToIjO2RStfVp/D6eOWyrvFhZsCYzKSfAoCcawBd+/tPdK+po/2s5hzoSZaYJkU2V7I7H9yx0/09214p2//yz/6xvfGtr1syRU9H2qnvZVKSCej1VEQnr7gHolh0DG0CHMFBMU5a/zV35YVPrTb81D/4qwX//Hp/2ubBLw3lZUoYgFkObDlYIt+f6cQiTD8Uo+zmhUqxCMCtf/Ov/619/y/+yhptTxT7vf/iG5pqQ6enSecgZHN9+21M50eij+IFxIPLFI5NwQ3S8agZBY0ZPlDzWsQUnkwoXO4UTFsNM0No/W2ZA9KcsKAp0PGy4EECFGLx86DqzwZ9FSN8Vw6GYrFs3T4TQaadEflpcRABKih9KYJMcqaoX8x4maz02lD6i2r+RP1kCpBPq5BgWorxdCIGKFQURZ1DVkyz2EyHP8UTkw4Z0gaTZb4fmwsSBwASDmDpozECxa+oUpEvC9/TzZ6djSLvMrPA8LzzlLJ698E9+Q8ALMgPqNe3a9euWuXsTEUdUpl4JCKgCgSewoPiWA0EqTRIPGgWOCDicYFMTAbxzKLZuX7jmqKr+dxsolDGiX3PF8LDBdDiJJBwZAXiII8CVAE0C0EsXmNxeVENAJsT15PCiM8g8FHeR9D8PQWT1Dk2Z6fEw/5B5kBiFolKObtyZVtUWjZOErYOD/f/f+b0/h40E3gz9QU2KJkontB39NfGB+nQY5YTboZJwuHp6YGou3j7QO0mLIHXAGhSPLyxTmqBuX7OTg6PdHghjYDdxfpjTQrsAZCFYYIhe7D2eX/MGDkkkEywDvle/F0OCw5nDmSuC3+P4gXKP0XVEEA4AkhGUYaxMM8TEjovpD3xiAk3ZrWkXsJQMRsynY14rDm+WwB+zkTySRGHNGsDkIlmiPXKAYts7Pr1a37wIhmdEQ5Rt36nZ2vrawJ83SPBTRw9tdSLBe0tEajQce0feHfJDyKH5COnNUyxdfvObU2DYb+wdvb2Htvq8qruETJEJZs1m4FUMKcJJ88ElH8AMa61UiTn8cNC0uDR24DIFBwUxLzuYnlR9zgENilwANsAWwGPaBTdS2tkC0ghA6NP1iT7iyZlmPOXSvZ477GKr63Lm7a1eVkA1Bivl9FQUkKmljJOTzozgiJSINVpRawSrkcmRREXt2zKrN8+t1RkaBkkO8WSFUrzkjOKyddzw2dNYWFh5DK+Dy4t2nn1QtcYk1WKUFiTFF/IvaeEY1wgE7mQQXp+rqRGWa+RJrbap6QO+I4lE2HyyaScguW4UrWP7z2yVHHB6p2hHVdqNpm5tx9FNbLIfIahxcB+8d572m82N5etUEyJtYaPSKvVt48/fmCl0pL1OgAATUvLSy9hXTyXEnHb2tq04+Mn9sz1SzYddq2QS9iLz9+UZJOGivX0+AmyVViFKaucNc0iSe25FNKS27POYzBOktYi2TYAQ6Gv47+Uy2UsamOrN4jGHtrW1rL2aNYkTdPW5oI9e2vLXn31pt26eYmcXl0HmhMSF72ZRVozsnyhbIcnFXvvg4/s6KRplVrHnnv2pv32b33Jup2G7T9+aD/58Q/tmWeu2ysvv6TBD3tsvojvU11MIcCTXBZPKQY1gHhRyf1cLsmEHRkEjYCfla3W0B48PLF//6c/tNPzgcXT89bqI1Ed2HwpY4loz27dWLEvfv55297ZkF8KcfcwitlHYBGLiU2DSVJxQOXnfFKBHjQerAntszAo2wwyAHspjtv25PGBvfzyS3Z1e0um76cnh2qQAWCZ3nLmqmBnsASDCr+OOIbfBHt0DUUG74cHZa3eVDIxzcLZ6ZkAgfXVdTEQadJiNGGBNBh4kaaGOoSJNmcFZzEABIA+v8+ABfCHohejdd5XJr+1ugB5mFs8K4AboW8M+y/7JM83QCaWCdRACqig8UtntPcCzuMvxrk+GQ9kYI+8Dnku0jCeV6SSNH8AUwB+yRT1xFDP3tLiqkBp/HYA+HMk7AI6iFHtPiyAbpwPvBdSLdhTNIowstRImWmP8gYTIJvmY0G1REayqbqAFlLkYDxdnON/hf9KQsAJ/9BUNDuAexP5okqm1sKMuKFGhb1UhsQafk6sP3T5Pib8XAuxeZtda5JknMFDNemNXiJt0UTSBjTFSgDEM+/ExqqrEhZLZC1fWpSXzdnJoTW4JguLkjXC5mr1+tbp960wX7JkCrk1IIr7FbXrbZsosXCgxreQT9vUnBVAHVIslG3am1mvM7B6syEG2HA6Un0LsMVQCEBZks4Jzw0MCAcVuVcMdTT0UiNKcE1F/1ASU+9QI3A+yCtQgxQGErAY3T4hm83LWJ36ge9byObEUuG+w1wEvIOdOpyMxBCGEdchACNIxmZ/ZzBB/Xt2dq6BHucYNme9Xk1SYBpTQBvOXmR5/d7QmvWuLS+vWzqVt1lsbNMI7AgkZu2AoZ5QKA3+mMgpAU0FDjcB9GF2RZWCSV3EmoOJz6AXhhiMOEAXMSEAL3sux1fYSs2Tu3d2tvWcSjHR72tgxzPO5+Nn+f80pNQoU6O+L1u13rR2o2/RSFLnBoPHCYyqJING2Eiwuqg7spL+wXLDOw5gcyAGDn6JC9Zs15VmCbs5k4PxFrVuG1A7q3pQVguwTwi56bZtZWnBaue+x3QHE2t2MBGn7pmzbJ7wKnqEqdUbTYvM3AMM/2D2QAZesEEJsGCwjPSduq7daVg0MVX66KWNdZvAHB67eT9AEDULe34LUEFplSbvRwa87G30NrAOYW/RZ/EsFkpFgY4MoFhzuXRWrEk9KDJEdw8hBn2sO/qN4WiiGg7wUkD2mP2HhNmyM7uUEDoTQEJNG7K35JsHG0h+tVntS+xF1ChSCeBf1h8IuAaAYt+mNuDsdzmj1wEu1R+rxlFvE4loPSkMZATb1OXebj+SsWQKpcJQtQPrnNdmbXNvGIj4cNsDUNjTAKoZ+ktpc3LsYRcMLBYXJc+jHoe9mkxnBKJS5LI3AlyR1M5eRk8iqXEa1mfc5Ho1DVImx0hDc6qxuM/yQGSYiTQ+lbE2g3rsLpCo53IaslDDhCAYdb+HGWHQ7sALe4170ZE26OAL90QsK4Mxj5ezM2qR/oV+v9wP1aDy5eKPpl6bJxNKmvfXQdoII9hZtfwe9f955UTnMLUGpA72AoYjnK/4lJ1XqmI7A2K3m031GlxrALNQ8u5WM5wPU53ngIGAgoCvlAcMlekpqJkB8tnnuW8inQBEKQnVQf50NivPX3y6qcnpJbg9rAt6BmSMGMpjefD4/mNrVyt2dW3BvvudfyJwK5bAS89TlrWG+ct0cyIuIOV3SSJ7rP83/t5OkpGVvIB+l/KXfyNL/PUGtxqH9yRL1AOCZCgwIHV6q5vxPX3IZKwXsagKTX/IGAMcH53Z//a//xv70//0fWt0+2LdfPGLn7FeB+lh0Q13R0NNiusN5H0+eZGUptPRRuRRqs7wgHHAn6vIafGg5fUwUyBzQDqLwyN8n8Ypq6iNqKCgGGCC6ikSmOABUKSkhe51PSmHJoo/Z7JPAarkqq4ne7ApuezPD5nQ3wCGEAcdwBmx34eHx7pmIP4Hh/tKrLEYiRh9mwzZrqC8etOutInZxHa2txXPCigCmEHTsHP1imjXXFQKBg4s2Dl4BrAhcOAA7DDxoIlm42TTlA9GkIzBBBY9NNcMgIBihgOASbYkU5idLy4EKTYRWyf6+PxcxeLm1iVdH5cGOk2WzYdfAA3cA6jdMtGGFTNCNraoyS6f3/2q+mqklaITTFvZPHlPNjGAHORZ8nvIO1Veh2Fg6smhIvmmEheJfJ95lPEIw0+XS0LB5rpRTHOfADbW1jYli6Qh4vfY2Fkrbvo7EtgEY4cCh4bEY2fdI8CjsjPasM9gYiUT8kWSuSpGxzA0mI7m8vp95Hg0GxScFNgcSrw2a4DX4Lvdv3/Xnnv+GX0/DmhOIzwSOKg5HFnDoSklmzEHCYyN3b3Ham4XBfwBbgWTEB2oA1tbW9MBJWYXspRWMzDPrwtQkFys3dEhxXOFHJjETIoUChBRpbMZTYicceQbPlO1BrKNqekeIQf1A8EPY8AzGmClx2AyPMSgsi4ZAv/N3xHrkakaMk4SGpG80ByTSlatal3j+cQaohCiCONZoohFzvTkyWM3kQ7AMBpgGggADJ6dF158QewJipFQYkfDyhSWexr6RABccQC70elEhSB+XlxT1hRPJOsR+QrgYehZRjgA95J17MUfheJY/mh8rpDNQSEIw1TJjvp9n1zRTB8eHOo5o6DkvasXFctmC/aVL39JspF0gvUKSxBPOPwootYf4BMEKwMwg8TEsfW7MLiSFo8i+8E8tYrLkXVbNcvieZIi8Q1pXFw0c54PihA36yX1kaI2ob1Mg4IRzMmiinP2cppHvErwlGPPQ+7Afo5XCew0ScOQwmUAiCha8YZA6gNLjsSotg1nEesMJvZo/8TGUWTFQ8vm56xSqdpLL74qVku71ZPc/PHeEzs8OLB8Lm6r6wtWLNKg4DWXtJOTqozgaXR53421dXnZUPxp0DEZWCw6sblS0srzWbuxs2Hra7BtfFgACHt8UrF+b2bZDPJss3oduTqyJph5yHq9cFaS1WCo80esOyM1Dd8NwCOMXrsCMFbXl9UgUBCdn53Z1uaSra3m7KUXd8wmbUvEJzL/L+byWiNrq+s2GM3s9Lxhh8cXdnaOsX7E7tw/sEgsY1tbq3bt6pa9++5PrN04t4VyQSDQzRtXbVkeX13JBGFw4VWBVAZ2z2iMtyNnpnuNwPjA7ycax/uDIJGBWHInZ3X7xS/u2uP9C+sOojaNZGxAeqD80ojjntjF+WN74YVte+GFGwKnYTHCggz3JFKGKTLxMilh0A4QjtE4siOSWmEgBfs1wBDhKYB5i4uY0M4k3QcA5/sQkMA5B5DF+cNQDECI6yxGTMQEZjCBh12BDyPg5sLckl27dsPa7a69/c7Pn6ZV8cwDoCA7Yk1cubbjceLBlBv2ISxleS32u1ZeKFtUQQ5Iwdw7hD2cc4H9GMCLfRhACCYlewGAA3sNKZ/Icdn/2YvY8wECGIIxvUcC16g1dF1gqrAH8kz0Bp3Ar4Vznv2VeHr2W2TtMDSyYkjBkqYOojGgTpE0WuyHkpjkAEChMTINKc0ldRFFP9+fxm0MuMhUH6CJGi3qfpEAHZyTCriRKTJnZUONg4C2XFHyKrHuJxip+7mBjI0fkU8mhsiw1kslDbA42zH7ldfPbOJpjeOB/DzZ848P8fDL2VyhpHtE6A5MKYaCyETxk+ScZJBJQ0u6LvUDXnUM/jKk6kZ90DgaOrsV83z5rwyGtn94YrVmS6EE1CWUO+F0ftgbCywiuZehgSS77aY+P88vZ1inTpopchsHgtnfZlFP0OIcoKlnGBBPRiyVg9nibBXOKeqFfBbvLphqJBRmNMzce7yn+wTrjuuBRFqJn6en8r7iutDIId2COc5wEPnf1samAFoGaTofSRauXei/5xg+9sdKSqWe29xYsxmhD0GtocECg9URIRxVDY0Bpl3WBNu/oAET+2a3g3QVk/iSxdPgI4B2STs+Odb5xJAZYAE5IU0oQ4AyoFkqr7/L/cWbjYH08dGx6gbem2FTeX5BNgXI4ftD9yVSehpMrfFAzxLDOfZFvivNpICjLo1vXdeDs4uzhGErjL1iCYAiZY1Wz9rNnpg/K4srGiAMB20BW8vLCzavoCVYlgNrBUMyRuzIF0NvMZi4T/b3xKjiXMbLlT4ARhy1/Pz8gqT6BMNQp7BXkbqGp2ezO7JKtSVA9vLWtl2+smNnpxd2RiBVUDvQq/AZsCbhTIUlDXNrOPolQ4TzNxafWb7I0GRmsyEBWinVjcgxqUk4u9kXxSYlvTGJ91xVACzD30qlprAOwjzYA9h7jo6PnnrHkfbLOc7exF6HTI8nW+C8vDJ9cC7PWqTUCjzBK8oZZIAVYUK6giewIsgDaDuTyL2aCOiIa69hr1ZyPesmYKixJkO/X2pOMWgDnyv5kmacMelprfRBDBS85gIMpe5m/YbBUNQ/7BUMHVhTIlrAwO3hx0ZKYUfrnO9CHAdAItdOHsnnZ4FPMoP8eT1z1OPUw7CS2NfZV3htH6b4gLh2cS5gmmeWa9OfIKt0Y3JqSD4je1XYY2bTWbduYL8K2FGAfupf2Rsl/XXLDPZF9ir2F85WScmbTZ0vYthFogLhWAv0V65wKcrn183uIWTQp3R0VilBMuXfi0G09pJ4TKxb9dLyvIIF6AFggJL411Er4bHKeaLBUtCDsG+IXUr4UAymJvJYGM/ux1ihzyNAIFDeuDR64qqlnIdpsT6o5cRAZE3PMIWn9oiqHwDYrDaaxqiHz8czL4AS9nCjpT2WMwfmKmxgMXTjZj1J7aP25P4Tq+w/sc3FvP2r//V/sm98/WuS7gotDI0lpTBztY2IODKQ578CA/mZeeJ5cF9ZL9TBklJf/g1z69ca3aoe3Z8p1eJpMqIvEopAFjAPNg+iT/LBQ0P2lkn3HZ1F7PHegf3z73zXvveDv7DBZGbLi8syFCYOnIkWhTGLD3kMEzE2KlB8Cno2VSZXMDOdAcQB4t4wTACY/ofpbLB8fBGHyTwjNamaKigC2VFyHmDQfzE2OkRcs5mYwIM5TUFcfiCaKSjzYCgaJgcVII1Q6hlIc0EeH+je/z/23uxJtvS67ts5z1WVmVVZ83DnRjfRjbFpUjJFwgRJyBAMUvKzw/4H7NDwItsULFIcTYf/FSuCtjVQMi2LchBEY+jpdt+6Nd2asirneU7Hb+1zLvHYoTfAqIgbd6rKPHnO9+1v77XXXovC8/zk3IGzxdzuaz6i9/TJU9vf27Pzs1O7vrsRWECXJBalS1JWoCGpbtQbdnt7o4BFMJMGDqyfycAOjvYk/M51kSQBXpDAhKwexsUITAQ2Cs/7GnpWKQEFEoTFGSTidHgOZzqzHCjtTtNW1xhVozsBeOUMMAIqR2IoRM39lUt2xKxWv5e+yMX5hQIohyGjnSRzO1tb6qYrCQ5G59CxAHBijImDD+CIw5F7IA0ZmFgU7SRh3MeZ64wRtOkOi5EXOPno3vQH7nSY5j0i6s5IeJCWJSMRU4Av1yphfW5WtjUWy9rZ2dnVs6PTDnWWLgX3Ga2Yv9aumGvsidcEcOEQkANMIS+qtADSAgCGC2SqM6H/66v4JYiT6LLmpI+2cDFiDl4SQHV1V/L26vJcGliyrX51qc/IAUsCT9IIiEGBg1MdnXoYT3LeC+bWea7hWApFOKAK2jQAxKwFJVWTiUAiup+AT3RSSqV16VRUNte1T9gTYdcIJoJro+FC5vphfF6SlskIQM87fxT2vC6dHoorMTRjCEM6a4uOPsk0yYnYbisr3gkRMEThWJfYtQrawIKCpJr1jMg5o7rZdCD6W1rTugRs4Vr1GtGIkg6KY9fFwzRhICAdwXCKs3qjIVcvDkxR2meuscFa4zOiNSKhagQ3ZRuNHhzsTdceIYGRBh/DZxIxdbFuH/FtqhgL3WyIh4DqrA863s5Qyqtjy7gv/4fmF4cm64Xu1wnulJOpRtJ2dyuBthFdb957Jgcl3KxwUEulESJO2DToVEYWM0vEzFIJmgdoBdJlbFmtjlPSxHa3d/W9dPgo8HgGgNDSFYmQIMPwc0Ynncpw1PU1ZR5mRRD/uJZcgSooohEgAqiLXWML3bfZZG4JKr8oTL+lpbMpu2u0bB6J2b//y+9bMrNq02XCiqUtOz25lCYVY0mMtgJuAcA1anVbzseWyydtdS3n+meZgs0WaACZBERlM03hE4nZYrrU89/cLAvU6vdrdnBYsa1K3taLAECAdnOr3tzb7S0aeRTfFFkxaV11e0PLFvIaqbOlJ9b87uPKFGQ0bHxkAFHZRJSR+bEAsbV1mAiMaOasenNjaytJ29pM29f/s3ctl0WkOm9r+bwlYwl1OhE4L1W27KbWsfd+8Kl9+PGFrRY27f2PXtpsEbGHD3bNIiM7P/3E8tm4FVfzlkpG7Jd/6W9YNpMQ4wDQTaOrsJmGXet0W9buwrhxB0ZiR3EVF7y5vbquqsHCqOUnL65U/AzHxCXAe+Lq1Op1xuBSSp6TyYiNRh3LF+JWKDBiABDSU+OFeM/ayKQo3hl5L8gNDQavx8QVazR8jIiYTUHca7ft5rYa6MGsCHC7vrkV4A+wwrpBXH4CiFa90rjtg4N9jWSuraxIsFsCr8u5u5V2OpaKZW01X1ZHlmfV7vQUy1SERdD2gUXmguAa40DXYzpXUUq8hK1BHBtO+ra5VbEpTJw4hwVxDUF6RjlcF8qF6h0IkZMgMgT8rEb8U3Z142xjJA2QEdiqbOgche0NS2QymKipUG+6E21pfU2JMxpCjNsCDPFn4tLWRkX3k+IdRgJgcWVj02MmUg2w24YDW0YXNpmP7fYaF92kZAAIJBTonKmNdlPfSxE2HvWtq/E4b8JRLHEwAqZwXwHkYNjBTplNaAAWbDhinAjCF+LgsCfQe0LHDC0XGh5LMdjUmFoyTsd4TcrHvBnbkYAw9wu2s4+fUU9fXV44SBKB8V62SoUxS5pqQzUFOSPI5QDTOb9gi6ohQJMlGrG9gz2x6oipvWC9M5rFdVCU0nR0LUl3kJaTWlDQ9to9Mdl0PeRLjPirECZWl8Wqvrm+tuLKmvJW8qJYUBjVGg056w1GQ40IwvgpV3BUjFq71RL7ijMD5zFpvwUjRsRT1iUjddtbuzIB0KiisimT/tpiNrGrK9i7bSttlG1lbUX5c9joIs6LyTdfaO2zXhi1g+xHMc6NZSRP9wg9rsBREN07b+zlBQRz32lw0WjibOUMfnlyIhdn9Kt0zqfi2jesZ0a42TuuuzZS4UlzmM9LTMQFlX0FmE2udnRwqOdMkQ/b6a9BCPJ0tLMiAtEhUXBerxZpsGFMYTajQB6OtN8Z48b5lvUlPXexUNas1ehYrcE1AbCWbBaNKNcGCET+gJ+D7aYJhlzGnj57IkCZ0d2r6p3y2NIq43gm7SRn38BaAcxxVjtC1uT2GE4AUpEjA5zCWnUdJhfwJ7412yOr3qMZmpaDObUC7n7V2zsvpqMwPGGyAWAngrFfZ/8DGrcw2Bg5yEBMr2ytaxw/DgAdj+g5kcNiNMN95zORAwN2kz+cX5wIYGYPAd6gaciegu21Virr8xwfHwsgyWfycoff2t5SfISdypkPUCmJAhpsgSMcbDvWEPuEWEB+4A7orr8nExrGKcnrcPgFmME9c8p0ieu/eWNjrPVGnkuMJvcD1AHopVby100ozrqJkv89ARCr0bu5QBoBn/w7TJ0urp9Zz2Pk4OjO1D5VA9DqovHkWvwbeSB5yzLimmSKTTCqbKk6jxFsHixMUxqTXNeCcz9ouNPQIWejSQAj9/bm2sprq8o/yfdYW7DyWPfIbiAXAdATuknS+AGAAyqZIWgOucOWYgSLGKKJBDeA4HqpiSA8ME5KfgmwClC8ubWl7yNfAwyjQUwjgT0icA4H9izgGAZpXTUoyFl4N0nBME0jZq/XJwCUNFhpRCYkLTDR8+61Oxo0Gnx7AAAgAElEQVRJBHTnfiInAmuVuoh7jvPzsDeUhA+TKLFEVIxU6hiuHUIEe0njf4GWlkgwAXtK4NecsyJhcUyxohiC0CRLCxRlZLTVH9iYhlIy4e6siZSYY2M0JidTG8+mmh6YCPSMWXmrbLEUzbWZffDeh/bx99+zvXLO/uCf/mP79a9/zWJR6Jyx19paITjDNf74n0MJGh1y+nKdOZmWO6/Lykdf+MzThp/5G3+q0aKfsA/XvDle6mgOqHrhInHw02mO4b9xKHNgkJg4vY9B14WdvDy33/v9P7J/8+f/TkwokqKjg31pTOBG52OAcQn50i10qisjeFkdshShckAI9CD8EM9qsTvCDEUTrQsXQiaQk9Rx0GD3TcAkCDo4RTfAR6nEcAhG59DtktBp4JQAMCGHselUXUwSQhxcYOJwjXRn0Rlqd7tKbtDamQYgTqvTESKdTQFyIKzr40VQoRlxICAQBEk6YZOQKAEKBbdUqZAAuQijRGnb2NwQu4GRQWkqiWmW1AFLIONzk1DzBUWXIK5xi25X90bijgn0NxhHc9tesaqGfesP++pshzP0EmKExt5Hs8c1ONztYiLAka4sAZaxL0AwOnWysafDlPKRJYAnOiAEX5JhdKhgT/G5uU4CJ+wADjB0SiQeOBqrgHeQdKbkUmKmAesHcCaLqCAjoR2cvZylpAQpGH2EBYgIOfcWHTQOK3XoYj4iQSLAgQd9l88ECCfRb0CRjYrADQ68ly9fqnBHKJ7Pxlrg/rCmGU0gEWUsiXXP+gOQBeBjXTsDwB3qSDQkHp5O6f3k+qMRgZ6DqIw+SXfC9cvq9zXb3d4SWwF7cdhvjLFKn2luOuwpxngNDmgOj/JGScAO4CRrnr3CV2gD77obKy76PMJFFBYSXba5EhGKAtYgBxUFBvckZL1xiHLYcRD76NlAosCApgCcctk7OLTb6rW7Xk3pxjuIhciyOkYadcyqU+OMPNgxuAgmZQlOxxVgmQSJ4o7Cjb0GwEUSQKLHfDzrjZ89OjoU0MX6hfXFvSEpoyNs87m9ePFCIxkc+Bq3GAytAqst2Ac8A64L4AumGoc691NswmTS9g927ezs7LUGAoeyxn5IBBC3Xy7VbYYlyLphLXP/KDYkwI6oKEngDJe0vDs8kZBBw5+gb4PuzMAWM96TLq7Zw6M9e/Nzz+R+d/Ly2KrVayvkEeuMa1SPsSbiAXGM8cXZBPewlA16LRsNOrZSoNCZWqPVVIcQJh3dspFo/SMx04jXFDTsR9byDO0YMTvc+5LPxLOnY0nBRmJEkU1xncmig8GoTEyjUTAUAV9Juogn6dyKnV1cWxKgsVi0Fy9PbIFGwmiubne7xxpYs8kM5hTjAuu6vvsqndGpdZptiQLv7yGMW7YXL19q/GOtVFFB0R+7qDHnCWcEejqs0cP9HctmY3Z29tw2t9bsaH/dioWUxp/6XcTLo1ZcW7frq3vr9kbW7XFWAGgnLJqI2XAyEptBbqTmVvZhJ5vODCOixKSERjt9PDdTQJcEwVxc/bpmc0xOovb1r71tjx/tWjaVsEIqo3ET1g0Adiq3Yt/74cf24vTGbm67tlzAyugpUT462rHBoGW9Ts3WS6vW6zZtZSVjv/7rX7NG7dYKhYwVS2WxO5v1ezGAELWm6VMHZEVvCWOI6VxJNDgdrpcAeK3uxPYODyweZzRszZotGLY9q9daNp1FrNMdWCqFLiLjcBHb2HDzEVhggC00RQAClsux3I/YC96EWFHhQmyTUQPaGYhSz8bWlsMtbFdAg4Xd3dd1TnMGsbY0YoHW2WxqS4kNR+xof98yCFRPcaFMa1/ClNI4FoYTzaYARo3v90feHIrjigZDuWsbm+u2vbMpR2NiMMxwQIXrK48Z5AQ0CdK5hED9br9jhULWqteMrA6krQWYzigeTEcKlwKstnTK7mp30nSh0ISVAcAHM5xcB3YP4C8gNNpkfK3mvHlDoVkq03DKS6+FvAFGNm5wsDQwKZBe2GSu96Wg5PVLayXFEUZpyuWij/8UMnbfuLeUdAqzdn15rfMK4BTggX2R1Th73Hqdpgp4KEgS/+8P7dNPX6gggQHGma1CkPyg3VTRMp9TdFHkxWTmQ0OmvI6eJhb2dPujAiWInYwbMdbPmbd/cCBGBEU+tYM+z3z2upnIZ4D9A9DOObq1tSsmDnkI4BjgJQ0J9FVg/KEpyHlPc+b0/Ey6TsRYGCiddt2NQmBKLbyxWN6oqDElhkFggAJ7gnVGjGdsmPXGqLULYuP2CJO3r7ODM8XHYRj3TWqMsVwsy8GSHAq2KpqDE+5n3Bmr3sg1ncMwPdRkhTGJyDs5UDojfTeaIrFoQkAxINjG+rr0hQAB2UvJZMzWN8tipgs0yuBUyRqM2+XVtY/06CxlLDNtN3c15RbcHxj7nIkI1btLnTsMA+Axch0llg1cE43PrLwSfR/YzoFxDmckjU2AS/amP5+t1wwST94dzFKhPffmMnmh62kV9bq0kimUyaM0fpWE0YsO5arGCdPZvIpursWijAvNVVQTvx8/OBQYy6geZhywSHjflQJOvnVrdwfW66JFm7W1yrrlA/Z7Nsk4Nc7DNdURNJsonNmv3I8bRkSrVUslY2rEwNyiWSEdpcjSXe6YQgj2Og7RrWbX0imuP6vzmnstYCcofDvdsTXbXauUiRWpwKF2oPFBwCZnxpMfANrAnElohFgARLdvs6nSEz1XrrOwmlNcWUymOlvId11r0A2QAIuoWQCtAVva7YaaGuxX1hujjICenC80bYmxuOwBDtIwACDY20dkPyqgjHqA/ckaY9xR7rRLE6DhAuNoqbn0AnkJOZXngZjOJCyTz8rNUZqLOKMvllZcK+n7yT8BuAUwo3HXbGl/UQ88efpUjTViB015vtBjcmH6tGoDcio58eGgmEBrlqkKZ9zzf5yjlJM0DUOR9ZD55G60LikjMoJkcmj8cp3oMU71vMj7aXB4neOOv9EEgEpPMYH4LOYf+wb3YTESe5ZFU05Gaej7zQOZB88XOSddgwxGKYC316jEQIIPdQBrjhFRPjvxC8acg4isGdjnGAw4SM3nIMcOnwc5l7tVJtxYaYHpV0WfCcA8BLc4J9FdI9+VruqIZ7s0NLh4duxkalQ392DiiCbq3O6rdzoDAbjZN5GoayTCcJYGVxSAEfa/jwymsh5XJSfCFJHGrRn9nuqaWFcQOtQUopkcIzbCqh47owstwxhGDVPdY+7JzX3NasQDsbXz+gwQRaixNitbaoICcAFukXt2iJ05pGnmdnt+a1cnx3awUbDf/e1/ZN/4tV9V0xEqTigcz/oJZU74c6jlzBkozWFpD4ci8z6OK9CTc+fwnc+MWX3mb/wJw39+qi+3dX28DBfEa7STQ03Caw56hYtH3QA6oiC5AU0xMl/a2emF/eEf/s9yS+yPx7ZRWre33nrTnj17bJ1uU+MKOKnJBU8BFlpqWoGZwAmlnMVGYq3XXjCmkRNYwYiLOgLRmIo3ghf/rpG+wUA6OyFbAwYN/049x+YO9ZI4UHl9igMJRGezdnZ2ahevXlm3O1C3X3RSzexGNIrlSRKHD6j+VJ/nYG/XvvtX3/U5Z4AQ2ZcOJGqJA2GCRIRREmaaA8Fsxv8IaLB9COgAFNyHQg5R65GtAB71evbxRx8EehLOTCPZJFjTOQbQcdYFArrM5SNy6Fay4Xw0xRvXDmAGOMGG5nvcLtbRdZIECpZHjx7bZAjrpx3oMLl7GD9Dso3mF2AUzx7GFoK0vL8CkAK0d8x5Tly7xjtHuGk1ZRJAIU2B/uzZMz2PcCacRBdAhfdVl1RjWgXZZr88OdU946D00dWILLs5sPkZuloEVoTpYcTx/zc3VYFGrA+AJrdzn8pq20WpvSsmQELOQDOBHhzMYSeLA5ufd7bLQq5pHKwcQBxGOIHCYNLrxN02+va2quSfz8h9AYgLAS5AJrpzHOAcDqx7Chs6zowvrJdKVr25FqWa96BgVEc16gLZXZwnJ5NAjJ8izEVAYSrxubnXJH0scgI43+ujhnS//GCDqQiwCTONzmso5s778NkAukIBdO4XX+hakaijfaax1x7FngNwLjQeFV0YYEfvMZ8rKUNglecru3MOMNwjm4CkbpRAj4R9SEEH4MEBDBvz/PwiKK6LAuNYExyaHOSACrJ814glSWDXu/kIHscQiB4qEaIrS8fKi2Rn6ACE0sGnGHKtkb6eFXtagCDg0WyqdSqdhql31NiTvO6jR4+UaCBSyufH6c2TL0Z5Gg6eK2nqeEwKNermCNXjXEUxwciGJ3KwVwFHNisb9uThQxXJnU7TUilcXmCYZdUAANQiDqYScbu+uhCI0u+1LYm+Ei44s4mV19e0p9HdARA43NvTfWMPhE0IkpzQ1pqYxjWSwDpQ6+NbalKIVo6rUUt7nhGOMeOigSstSQH6IgcHR5bMFuxHHzyXnlSvPxJrhFGP8WRhyUzeTs6vbHfvSMUKIxsUqCu5FateVw1VaABA7tuDBwcWT0Ss2aXYydvG1o796P2PLZby8SvGbwGFQ8vu7a0Ny6S5/nvb3lm33a2iHe5sWKvRso8+/NgyqZwtcS+Mo68SU6EEKCUHv6wnc2g4zSYwLJevbcZhdkLkcZOPlBVy7gC7FBU5qgK9Xm+JcZJJRcTe+vKXnthXvvymDbtt6zSbdn97Z5kUYtQVq7V69vGLc1spbVm3B6NoLH3G/mhomxW0Au8smYC9kZNb58HBtj16uGsffPCeAL9Hjx7qbKIBA1vs+fNPNIKwyZmCOys299OpPTx8YJEldto1gUqMRoxnaEGtaewSEXMYCoP+WGNxH3/yqc5Cmkskg6wv1kf1pqrzDqBFha352j7Y3fVx2/FEIBR7DbCNsS+aAcRgAMOHjx7Z/uGRRsHR4EE7k+cLOMs5AxsEgWy0zlR84PgrE4OezjKSYtYeWovuLAuLGrAAdkfytRU918z9omjGsANWMf8GkMD+YgTCtWJw7YKYhTsmo74TsTjYm+PRxI4OjqTrCZNwd2dXYBBNr8ODfXXWWXesBeLfympRIC7sK85KYgXFAWNEMLweHD5QQXF2dqKzC/YP3XQ+f/XeWc+M+sF+QIScMb3DwyPXqhmMpNvkDTkH2NjbF9cXlki7iDONpZfHxwKTKGr5nBkaAtLTyVqjdmeN+p3t7O7pGZJPUTTSENrb31PTwZsV69p30UCwHWc6YjT7mxgIewAWGTkDRV6K0SHAdZgb+YIAB/JBAB5iPWe33PbiMddRmzjQyTVz1tFkGAwZY5nrZzX2ilnJnDN7pM8L8EZeQfEPwMU5BRBBbKxWr5SLsE+dbRuXPouY0tm8m790+wKS0Bx6dX0h6QbOCM5md1MG8KNhmrDT01M7Pn6hnGB1pSjmPHnY/h6AOU1WN3IgB0VkHofIK8AwgDkZtzjjXKN6OiPdEU4KL2IWwxqh0AQgQTuKkVbWN06GGQFL3V5Tro8wtqX7ssC9jjFZGpZIGkydmZnOWqsLQ4OzA42fNYGB5MYSuQ5MgjjPiP2D3lB5JNpqkG35M3mAC0ij7Uj+6dpiKv4MsWq//0gtSH6Ahlw2KyY04AiMYO4RZwn3knXEuc5aAbhAW5J1tbezj6ml2JXzBRpsMev0ugJR1oo0H7t6H0DIfJ6YThMaN1pcKMfKIwB+W21AIIyCYOgsLJrGaMdHOinskbAgJ4VFz95mzQAmSGtxNFEcoQkA2EIjGPaaM13dEAE2CHIb9UZTTEKeF5peEsdXYyKlPIizkjKHM0MSIuScSC3oOml4ulkSo4USs58t5AgqlvjMHacZSwQ4Y31yt9nX5NpcM3IAMHWJD4x7bm9vKh8hh0N/LJN1N3QaSuxDtLJY84wSS1rIYEWWtAaoeyiyAS24F7DOeMa8LnGQa2dtM+rs1442E8AfGo3UTtmgwe5nIXme62ymNWrHc2QPwd5hTVHfsF64x+SdjJ2xxuv1hmI//3b04IEDQkt0/dJq+krPSmO0E41iSjA90JsSuBBMBbm2jY+UAaIzvsxr8fllbibmFSxfxhLRTfS6s1BwnUheHyCNnIlcC/YVTWHMS9Ds1ETEGCkdN2ya0ewzXF3bikfE9CWxJmCZcQ4iAeA5JwBdX+N83BPqN+4f+SsMYvTP2Cvkw9LBTcHOci1kaULpcy7EKpbpQruja+fecu+5v7CjNP6fItZMBFjJDXyGlA01WUxsOdYZOS4NZhrm5HE05NBWVT0dsPFYyMQjyZZ0OgJmMeogBtOIAYBGLqB6f2e1OzSNGU9lgscNAVI5Nwnjc0jLkmcKoQFjBppehYLyEc55xpz5AvBnWolzjCbr/u6engX7Fu3bF6dndt9s2Wy5tAcPHqo5RW0RWTBJtSK2JuL8Q+Rd0hm7vLuyTr+rRsSkO7Zpt20HlYL9zv/4D+0bv/GrlkrmZLwQmmP8OJgVriueQQhu6RmjFy534mAqTWtqYaWfMbd+qrEta1x+KnCLB//j4BZUc1H4AjTUD0nYuW5vGlgdaZHilvT7v//H9n/8i39tbXRrimX72q/8stxmVlcdOEEM2hedi3YCSlH0ymUGHa9oRAGO4htmCAkOBY+7gdFhRIQRFoPr6jDagggySSPFlgTIM1ltypDSzfuF2hahnS1USDq/dKTVJRjP7Ac//EDBj6TOrb7jQpH5/929fXUz+fw7OxV1ZdFZoIsmQePTMwm/QwsvrZfswcOHtrFVEYgm4InX6cEEWdj3v/99e3l8ogDGmIkS4lpTgq4kJYBLFPok8s+ePrbrm0sl/YzY0b3n3sF6u3h1roLI59ejVqlsynWJQ0fuhoxTqms1s8vLCwV6Dn0AS8YtSDBwOKIIgSIuxpEYbYBAHS9ogi4aAfb09Mz1PhjDM3TBhuoChk4nJG8a+xMlmHs4lGYCh5onfX3pI1GAwxQBcAlBNAVQkrt2V2CIhBaDIE83igDJ+tnd3bbz03NpyXhyWtD/uf6VM914XzoBe4f7AsgcJHXBda6F6+AwIXjTlSfJ5OBibHB3b8cuzs/E2IFtxr3hi44rRRL3KJNH/DsvhptsdNUhG1hh1UX0GUuhK8j9cLdDBMTp4lNoY+yNwG3P7bMZAb2/132WRe5ooqSTQoWkkwJwNPYEwcV46dDl3VEtGtWIazhm5gKvfu/dmhemnV8DbEQxl8zvBeAhhzuvAfjGIcC+Ye/pemEqwugKtOcIA95pnKgQ4ZDj5wXIJZMawZPgpfQBBlrbXBfJUq1e03N2GrgDopsbWGQ7QyR0EYWtFY44ugU1I4I+EivgK7jfuzt7gVXxQM+IhJ1nCJBGZzJcNzx7hMYJWHxmRLRhwkBVD91U6OqyXm4Q/U9lVbCSdIrOLSdWAD0SLWeuwvbD6ZV7wx7SOEzEkzr2jjMh82JMwBaCZcUzYyzsYH/XJuOhNI14frC2NjZI+ia2XFLgoKnUVNebApoiIMow8Wxmm9JzSApIXUanKhgY3yPBKBfXlMSgGUTMVAcf11ActMY4ANIthlHmYwk8R+kJAhLi2qn/c8YmIt1JmI4T9LhcoFXPs1i2TG7VWr2h1VtDueGSNMFagCk4GIwtW1i10vqm1SmEIyTlC9vf2rXv/r/fFZBJ15NinyRcBcF4pEQacfzbas2a7YFVNjcYlJbFNMki8Y77lskkrF67sXff/ZLdXp1aPhNTcct4683lre3tHAlwS8bR0fJrQnR4PHW9D7G2cItURz2rMSjWunTJhrBAY0rK6bCil0Khur5RUTd+Op5aPDK39XLG3nn7if36r/0tiyxGYsydHJ/YZDy31bV1S6RX7M//4rs2WQAQAFqiYdYVsAq6B8BzeLAnoAbm7bvvftFyuZh9+NF79pWvvG072xU5ocJ+PDk+tVqtYbVG0w4fPlAnl3hRWlsRY6121xCjks+xRKCbMfN40oqlDZktoIX18OiRQIYfffC+EmiKW5JyCo693T0xI6XpEbhnZXJrEpkfjXpiORH/SdYBf9AQhJnM2cDZSDJK46fFORG4FXKGADDwOSUUPxpZrdayeNI7uXTHcfHjXCb+cU1y5wTobbcDx1fOgbRAAIoK9iKJOHpo1bsbFWn7B5zFA42ssrkZNyJGAGYBCgBooTXHL3Sq0ByhIUAM53XnE99TNDSI2xRBMCCQdwHs4lxoIxkgl8jQCINmHvuzpZ/dky6cM33ZU3wG3RcMJyiYlkuBDjwfRnQogKjt7u/uBeLQeOKZMjZIscjZwtjSxs6m7jUC0DRYiLfor7gTG8Y4dbGakwmEmTmbImo88WxVyHS70mUMTUTIRy7OX0lAfn1j08rlilhqgImcddz3ra0dWyu6Y/Jk2A+aGHHleNwvRuDY6+RMdOZlHGILyQnsM1LYoWBzTVE+F2uR/cMehHVGk4wYC82Wgo17rjiZL9iXv/glddBD6Qvt/WBkiQYd5wPABPEMdhNsKbkizyOWjCRtGYclEVM8ZTR8vbzuBjs0WVJpARyMnmI0wHvShCT+wabJ57KWRV8ry/gf5iht6/MZR2MXe57RmGFcKWfxWErvC/BZKq+LSUgcQ/wdIB2GMjU6gAkak4zsAcDghFsqFsR6pmEEsAprmbODe8QeRyicfId1Q2OU8wZdMs5KNxfKi1kFwECOLE1KtH5oXs7CXGsqNhfgFuZAFLCu2Tf2qQJMixjL1NiUjxmKIac1nApkJFLWbrQ1OYB+kpyqxdaLWp2zpVzWGUuT6cHRA1vOkAVAzy2q9Qm7bhFxwwD0fYrk78xZyvkVNn/RBv2ONA5Zd9vbu9IKAsABzKEZlFkFHOJ7ehqthN0h/SWAcDXyWO8V11QNnIoxLJIcRBp3VQeikTJotMhvaFIXNB7LHsGRtN8fyQyD+E9cIH8OXR4Rqnb5kqVlaTyOiDGhsxyaROin0ZjqaX1zPVyra0OazgJem3yEgn9pgFRRy6D5GIBbYYOB3Ix1z+flmjVanXJdYO4H5ky6P7ivAorKfIdRyBWfTun2BCRg3APoI8H3Qk7rhVFd9iJnPPsVVptMSYKJFWIs3+dgiwNL5OjohzXbjCzjbFtW04xcknwOlhn3ihyL62XNEm/UVJNrcStgdOZddgG2z3SqHAUwg/gI25J6DmCDeMWff9wwSrFUTHtvNrOepf8pNhRAlbPsyGkYWXbzBdeB1TlGLgOxIEeTx6cmWCvzJWwnd4ME2OSZ0bwh7+FzoaOIVIgAuojL8NBQJ6fijCT34p55Q5BGEUz7qM5e8ju+hxjEuLs7jDs4CUjPPQZAB5QCMHMmFqOda7onoRagxu9pNkb8nOZ7MIRi0oT8dzRxJ3nuNVIlxAHiGXnp9u5uYNzkmmsA8tx/CAYwrqLLhY1HsDxxdvdx/HDChLFLmMXoR2tEUo1ocih3YoelSQDmPjJ9wng/n5czWHt7Qf6zpuvqYtphEXv65IlqA66PuGfxpFXv63Z777GFM0xTS0vP82VaUKtZNJ5QfB3OhjLZoCFx/OELuzr+xHbLOftn3/lH9mtf/xUxL2nmU2uGeEXI3hLTVCQNP7tDVqYbLwR/C2pBfqb08IufmZD1mb/xpxsu+sn6dLWL50uCX4hqUqi5JUPoQuBouQAwCVoxiej6NgAfdCZeXVzZd77zO/Yv/+z/Uvcfx7r/5r/+r+zs7KVdnJ/osJfdLaLRMUS7N50pE3EXIae9+rgagSR07SJRU+Bn/IM5XY1o5NT9lKOQujRNzakT9EkcfCyob7HoMrDudoolP+tC07AkZtqAEnTM5O307EIBCXbH48eP7enTN4Ru/+AHPxSWz7gS92hvb8fQmGKMhGIZavQnHz1Xh5/XhILLv0PH51pIgAGeGB2A7fP84+fS1Qi7dyowkxRWsCiiYmXQvSmXcS7Ma1yJYle0SqyUV0sqTO7uq+rMksjweba2tgMLaXSc6H6gNbRQ0gTlns9K8KIbx8HGoSLqa8QBGNhG3B+ul+SauBA6NFK0kAzQxemPBwqy7iKYsOPjl2L8kEgSqBhlAaij+GKEEPYLIATPhNEAEHQS4lD3gcOa915dK6qDHD4nXoeihfVAx5AxTdGuhyOtNd6T2XmBOqIru0CgHKYCiuvWjtuR+1rKKMHl0HC6tDu7kODU7nA8xE55VRR3ilzAKfYBhwigHNdPJ66yveH3vryhw2Ozgth+VwdBKNxPMk0Hj0SAsccXx8dBYhnRs+y0WvbowZGSPIoq1km9VtO/K6mUA+bUu/SthvYZe4L7AI2XA4rCh1/82Z+3s/Xc0YTEw7UM2LOw1/h8jGIAMIgNNYVtsaHRPtg53HfuD89Qgud9xhK3tPdIaLk3oeOg79eh3pMkm9ciDkijQonrtg5tDh+AWZ4h3xsmNrI3p7M/hCnlYy7FtRWBgCQSPCPYgc56ykqAmHXk7o05PXfv6nlMktZWoD8TjlLgdDlBDwR2ynpJ3W+EptkPGAxw3wCfKKJJSrIJ7/4/fPgoAPmyAk6JdWKqTca6T6ErEM+J56/x4nzephRitYbrGiDwSQc5Hug7xRa2vVVRcU/CgiDw3t6WrOtLpYKYSQsjaYRiT8eVxIVEYSnAA9AQQDGfzVu9eWuHRzvqkpGUoTWjOIyApxJCZ+HJFAT9NgEFznRURw/r71mgpRW4J6GrBMhKcgFr6a5+r4T/8eOHiqn1Vscm86g1OwNL5co2mcW0D2+ub62skcBr290/sCR6D5mMvTg5kRjpZnHdmrWm9gKF4he/+EU1FABFSPw0AoALaxuBX1xdAdpG0uXa2dkUY1WaUHQ9W3V763PPrHp7Jh2yh4j93tXsgx99ZOvlTQFojIXksyvq0MPQoHAGdCauAX7x7FKMEy5wNnTNGeIAwCkgcnm9qM8POK1RoXhSLkPNWtUK+YQ9frRvX/uVX7CN9Zyt5mDlnErDZWNz3wYTs/d+9NxeXd9Zt08jhFGtoYSLeX/WAqOaxG40obY2y9br1yydWdpX3z/YCZsAACAASURBVH3HFrO+qAPF1bI6lugW1ZpNK21sCLRXEZrP2tnLU6vfN19r/bGmASwYAyaOoCdze1NVlxltCxgFnJOzKcWtazESF8rFogrG25srrZ2NzV0BxfPFWP9HHEnF4/bwwaFdX10GbIukCkjAH4AG2MuyTInH1YDi3CNWEjMoPq+uqgK32KOMmjJyAejDnqNgJtne2t7UvoqgcZZEXJbrv9U4FgAMwDhsL0YDZQiDy3CSZha6cJzhWXdAnuCIii7TUHqUMhGZus4T+nQwSRFqHvRG2jfNekNNFsBuRskY86BQI1bCFqKJ8OL4pQorRiMB5TRKMhzYan5FEgWcI3xukiUJNgeNJuIIZyNsZ8Z3iLc0w3hPGIl02zn/GEsXoDafSCQby3pG0c7PTzQa/+TpE51RFNKTCQLHxL24vfHGY7u+vtS1HewfaMQL4IxrgYFDDKJ4IC4j/L+5gYYPrsaInMMArtnOzpYKawpo7gv7cncb0CUiYBxQh2KOjr2P6HEmxsU2b7YAhmMa5yN/AcyhYOLMAbSENSVR/sCQAzYZICMACMRI7jGMQXdbbEjXjYKUZ8z5wz2jkC+tr6sQRT8KsJnXJYeaT+YWW8ZssnSAQTpc6ZTG6nE2/Pj5c70O5xB6MOw/nh2NPRKC0ZDm5JY0CeXimU6I2c6YNZpkxFqaARSgAFsYYzD2D0gCmDgcEc8yOmfZp4zS8n+ddlevwx5PppNi6PAesGkQeeZeUpCTB9OQ47kCyqHFxGgPudxqcU05CLkHxbeDWzmxFbsD9L/cgY1cAVkGWIFcH0W7xuxw7C0yijizVqflkxeq69gviL4725pzQBpJ0mNy17psMuksFLkZu1QIOTnXyHlC3AQgoNHKGBhAWaMFS21VY8o0E9Dn41wEaOQ89AZf1vOA2cRubq51dsGeB+gjj+aauO+dfkfNBdf/hRE3djfBCFMMPn7ojDlnurvmZ1/jZMiBqGGbSksWhPhPjADkxL00FONHJ0z6a0nMUeaK/ZyzAisiuIv6WDVMXrSKGBPe2dmzlcKa9vv1dfU1W5y4zP3megDpOh1YYJ7n8L6sE8Z9GUONJwGpXB+KZcj3cMYSKx3cWigO8ZyJqZxVnNMyQtKIomsrMQYJOCQWFFMJuC+Wi67hhf5fuSzQS0x6pipEBmBkcU05G587dB4nV6AeA5jSpAIMppjrQJGH8fMu8ZISWMRSUlMUh7r5UrUURg98yVGdkWmAIzWPZ1oHPEPA2TBfLARmFz6l47Uda5S9CWMIQJw8hmfAOSzAS+6ngGbcG6/jcMFk/8AoJdai2SedLDEsF1ongGq893TucvsOdvi6Jt+micyacpkG1yJm7dEUoBEZglvUQ96499fQOB4yOmg8d1xsX9q0GETU6oqhXC+GGt5Upg5z/VPOKeIk3+Mi8P7sAbH0OQqwDwHA0LQDaGV1OvjNs+Gs4XxxF3PX+GLcjzjB9UhrSw7sHu8Aua5eXWgdc08wAwpBazcbmIohCTAvbWS5C/pz5Do4CwDbMgIT+2rWyOkTLbkk+w2wjGYQkgLUyPFAV9lHWDXNkclLr7UJBpCEGEPzdqbPyrMtrK6JuQUzsljesMF0oP0cXcbtxYfP7fTDD2wts7Tf/Sf/wH7r23/HolGX0BDoHYwevh5NDAk6gUGexzLX2BLDK5hC48+s0fXHX/7MmNVn/safLPjnp/tq668+Xoq1JVtNRzyVCAS2ma8ZW6ClOA9QVMLc0haV8oCdnpzbH//Rn9if/qs/E8WYAPvzX/2K3FHGEyzMcS4siv7om9usWC6KrURAkbZLgCyzFBkb4RBWooxNLFoUmUygoUAHENeyVVtGomIVyaUslXFnIVmDo5461wHI5gPeJ5jw/wrKpZI9ODrS5gZdJxkjAYUJhk0p1+iC3XSfInZ1cyM2A0kX7JzyxrqSYWizwy5dNO/KsfPRmoL6D0PLAZ+KAhibvUW3a4FTB2M0BDsAirQKEbctjUjElm7ixnrJ1tdLSvpISElYSbrCbpFo792ubW5ueMdSItkACnT3fDSKIMwIAeCUtLEYDeGQSyQEjgFocBBT2EgXa0yiRlI7ULLoI1Zj298/UACt3lVfF/xyH5pMXeicjkwATkjPh2tZzsUM8m5LX9pdCpbSyfBECN2PewqjHAdRXiAZgAZf6iYJ3JxZt922p0+fSJj6+fMX6iZxIQ5eRcXCIuFh2QIQTheMpg21TgB/5AI5Gml0Q0zAVEaHBAEZCjfJEwUHABm6LoBnrGESVd6frqtc6DIkWVN/9guEJF1AHSDr5PRU8/DQhxHU9iQdoWo/gHlNwL3Tk2Oflw8BOYwFcIdcIpbujD/AHDQzJOhI1ysAJ3GrROCUriDvCxDFvee+OT0XOjjOlXT+EJNOesHQailZ4DPzS8mG3p+ulh/UdEkp8nBOI1ny/Y84OsxJBFuht9MV8YMBdhlAHAmGHEqgKAeimrwuRSjPg3sF21Djm0rWAC3n6jCxh29ucBnEDMFn/TVmBENs7CYUXCugGQkAzBsH4BDAhL2XE5UZ8WD0VdjXl5ewHdHA8aRifaMstiULT0L40PSjjLxmrLJZsU6jZU0Ez5dLgfJ8Jq6B9eOHozvFqUCKxfX5AfL4/HTYSY6ITXwmRkp91JHRPGyxXbw3mYiJLYBN+vGLT6zbbdn2ZtmOHuzZ1jZAR0P6IQDy8zndtIElAZmXC635dDKjrp5F6ZRhboGjzVBJHWNMJAvSY8EVjsR2ubS76xvFJPYA9y10IoINwrpmxIukjoKVcdit7V3ZkTNmCjhwcLCnWF6tNWwZTdn1fdNiKZycXKMDUVvpPSyW9tFHz1WcM6o2j0bshz/8kW3C+EpnpZH24MEjO3rwUEAv42qAqiTqODW+eHFs0WVSVvKMZ+4fbOu9Sf5xcwXAAyh69uSRNZrXFo1OpEf06uLaup2+AP9GvSXBeNhknEgUuYys0ilkTyDUXK83rby+oX+HVUU8Y70RmxDlDTUTBUggOs64F8XeYianr/VSwZ483rUvvPPYdjYr9tGHH8hN6/DhMzu7qll3MLfbGgmcj4nNxiOJqJMc8lyIxxRUjK3t7m3aWilj6UzEdnZLFouMbNjtWj5TsK3KtgSWn784FotODYrxUGNjMLtwJgaYI/6vrBUM6jRnSGgxThHNiFG7M7J0alXNBtwoARFoLAmsXs3bcoHpiYsxb2wCHsQth8OXtJV8LIcij5jIeQqrg32FUD2gCWA+XVv2BaN50m9pYRLjBVgsmba6il8Hj+SQp6S/b6+uLpWccy8YCRsN55ZJAargsDWUSyVxiNh+e3Opfc6I+t1dVfGL9Q1oyjnAL/6dPAHWLXsPdg3nHuf01eW1GFBoVAFucgbDzkBQGFCFJpKDCVNpMO3tHypm08Ri/IR/p0iiMAecjllM7nLqbk8pIjAsaWo8h2JbOnswv3NZjcRy9vI9nN90+nl2jKZz/jEaQ7NkMJpYubKlAhGmD7qX3E9i0MOHjwWMnp5cKC5WNnF+HQQMYY/xFFmcEWjxwVzxuOmOo3TlKQY4IwDTeL9Sye8b+971K0dWlF4U5jsU38R7B1Ky6bzV7mpGYaqcwGZWXkcEPeojzAnOOPKolgpEGhA8D85xYhIxmaKPnIq4ySgk+Va72dFzpVm5VloT0EqjA5CIPQMjITSioQHBv1EMEq/0eep1Mdhh7jB+T6xH15T1yP3f3t5RU7V6XxUTjtyDMca7uxs73Oe1fdSb/6Oozq2t+UgjY/PDsUDkSARBdljWcQFs7CHyMwSacaZ2V0b+PlNzhms8f3XhOTRAwRTXuIzAHmQjuH/EIfJBziLOZTXxlguxPBEIZySSHE9uajB8cErtuci2RKWRjsA5LZGyVDwjjUziXx5HXEijkYXt7u/YYATTImW9zkDPlbNIDcGZ5+KcU7w+ORj5PoNwsLZZ187ITKl5zF6gEcRhTlP65vpKGmmAW4z7wTJSMyoZt0azLtCZM4fr42wE9OaaATtgKwKY8T2SglhZFcNeDbk+YuaAE+7qy/rDwIi8zRvrLjUibUkAyynAJc2xqc52RtqINTRWeP4STB+OZPwBQMs6T6Wyugc+rg/biRH9me5rbzSw3Ap5D8L6M0lIbJTLanRynhA7m422QBWAbOKRNIyW5APIpDASupTEBs8UQwHAcOoQtJ/IY2RYxPsSI/VMXO/Wc52I9qxyMnJKyU0g3+ISKbhPszal05XwPUstQdzjOQICElPZCzTUAT3ktrkKcOI6fGGjFHCV++wab+5UzHvxngI9YTX3egKtwryMMUhiGY1+ADtG0ag/ADx5bRr7XuMgw4HZSlfPXCw25EgCdhQ5FWuLPFWSGrp/K3oGMgEI/p91/+ryUu9B7sl9Jh5x7mCGwmflC1ax3BmzAOSuJUhM4vOIVdbGZMw1p9BDYx0A+iHrQDw6OjzQWqB5zfnK+xCLpO0bjLGRw3INEB7QIyQ++mhhz3Z3dgT+cW3kubwXcYKzstnuqH4I3ftYd5LTGY50hvRpOquB4RMUybgTO3he1IMC84Lc05lsc8VTYjf7Q+dgrytzA66beMsehk/GXqBuQlsMYw2+l5hN7ksOILbpdCo2OE1v4nUEfeoZzMG+4jhxSkYsi6W74faHtkMDazF1bSwazvmc9jA1JOuJOk/SIZpCgUGY1HhtHC3jUtElPmCBigE5UkNxTl3BvieWztFOpQHVtFF7YJNW3SqrCfunv/337Vvf/IbFYj4qTKwLjZJYByF2EY6uhjWJ8P3lXECbYmjQGOdaf8bc+unGtqx59Yn4ljx4flegC7682+WAln8PdEt3xwjBLYRgL19d2+/93h/Zv/y3f25tud+s2N/7rW/bG288scXSgwAJJqMPJC/QsXnhWu1Om1xuETAhgsMiHIEgYSIovvHGG94JGJOw4z6UsLvqvduIsrA1uo1g7oaAAiiSjOxwiMjtpd+3Og565bIDLUUcsbx7BQOGJJrrI2mCMk8nE90NCmX0TTi8sWnGDQWqM4j1w0cPHQC5upYOAsEPDS862oBNohYnEvb48RN1qwgE9XvGUhBrRMCP5D2mgASQo1GwREyJuQNXblNPZ4cDHHYFXTKuk8SZAEUiyyOCnk1XMQzCH370kcQtKRYA7GBXkCiHXWQOFopzbh70eJ8vH0hfiGKJQ5aCWVoZIPgFiuiydAL4Oz/LTL863Uk/ZDQyYOYjkp22ZdETmSHW72NrdPUB1ej+wNoLnRIBLehSodXDz7399tt2fn7ulFXcuaDkL13YW0CcNF5w11xK+4DXhiVGkKd7DysA8UWYIQjYhuNYblWLG2Rdr8V4DuAe9+T6+kYgBIko1HeNKqVSAgH47JeX17rm8QxHE3d66bbdndFdFb2YBkDicGXUA00p7qfTk9t6xhyYPNc0HUGJIkO7j4khoqKMURZ1SecqVDicca0kQdjb21M3lOSCawDEU3ISjwaMLcZDCgLvVJQEfyaZwzXNKdBeNAkIZIxya0sjM3TcBeCM3XhAIrbSAPCRRFkXR6NKNEJ7aQ5YmFt0e7lHEmwPKM3cN8BT1iZ7lHvs434cmn7d6vJNpgImfTTAqeiu7bDUwRfSwcXYzOXV8XVqvI8sk6QAWPp440SsS/Y7xRNi2nxf6NrpFHcXASf54Rd6YhRtzXpd6xJtHK4zpOvzbNDFUFcKKvgQBhBFWl73jvXjYPJcBQLApCjqWTRMGF+hCOAkdjti1h1FWT6Xtla7Ztls0tZKeRuOSTCSsiZHSH5tBV2tqGVSCbs4O/cONntra0OFFT28tVXGWaHhM44X8fVfIoa5Fh6aDAA1MHkODx8qdnBvpBWzXCgJAsgCAAtd0/IreRUjtXpVe2D/4ND+8q9+YPFM3hbRlN03Bvbq6l7JLXbp56enxqjoTfVOQtXEsvVKxc7OLixuMTFcKNYBGoiZJJrsc5g6AN8AjDKFSOVUsBdLuIdmNLKu7u9gYPX7exsPe/bWm29YPD63avXc9vYYG+7aq8tre/jgiQo8tCNwCkKTh714f1dXQYr+GvGYYoi1OFScQVup4IxHROMDB16NbQoQc3q7GLkzdD26toIG5ErS/uYvvm3lUsFmk5G9994PbHvvgd01BraM5+zTlxfSAmGfjdnLi4U9ffpM65RnQaHy4MGRpXAxSy3twaMdy+Zidnv9UgDeam5VySRg7cbmps6dk9MTMSXEqOr2BNChzxKNI+KMVlpUxblG72ZzMVEpLMfDpRVWNvUsALhgvsCSBcw62N+xybhv62V0vtK6Nn52tbziI0AUWiqMCq5NgvnKZGLzKRocOYG8Ag6jbsPtBepCzFKNw8MCW0bsk+Njia0j+E38FPA+pMPro6CAQxrNrzY0WiXmkLQPKdQYXR6+NqOgMAQE53wmHyGWcJbKhl2anX4usV8pfgG6GBFOZxGRxtp+qIQd4J+iBUYazQE+n7rtOcaiurrnJOwADxT3aHNKMJmiLhbXZ0Q7y1kFrp3E86a4hhHAuuIzcO4xUcS94KAFGKNw4JyhGUZcUFNowLhbReMzKuQyPj6C/hPnHdel5tgQ7SNMIRJiYBFzYRYRk8g/tGYjkdfnLc8F1gDMLp6vNKmijPitWr1xr/jPCD/uUzxbgE7ilpxFIzCKK2IckerR2adhJs3DuFk2hwvi2O7r9zLDSWWSAreIGRRKNCcrGxtihlFgAyrS9GOvcz3u8FvUfuXfiEPdblN5mdgOC0ZUM4onAOTozpA3cnaw7iiCcfedTGG/xXU24kAcyh/wOtKmBFyOmd1Vb137c8kIDqOdMZuMMIpwgwHO52Q+IwCMornZ4Fx2UGMygV0DgMz1ZMXIwtWMc1PNTwPc7EjrlEYR5wTnH9cqoXM5uY0k3gz4zhnOucbC5hoRnKeIZQ8BJnCmEr8BhshBBIwzMtZsaD2zNtiPrOl4LCnTDuI3uR7rtd1r2lq56CZC6YylE+nANMe0N4iF5JAwjCl2Ze4zGFiCMb5s1nVL5zNdQxPGNMwZxsnRpux19TvjSWgmKs6MZ8oVGg2aJZ5X8Kxgim5tV6SLBROcRi2fiXXCe5Bn0HRgD2DaVK/f+/RIxB2P2ausJZ4PrEFAP2cVuSs4I2gkKM44iijH4XNhDkVxTO7HaP6ERh5GEjxDNZFxDPV8h1wPNgn1xhTWFJMSaBwOaTA2rVJel/A1+mHkgDxH6cmNqQMYj3LWKK97e8tIbsSKa+R/bhTBk72rXgnkl7aX0ShzBjW1CbHP3Zlh4jnDl/cnp+X7VtZwAx0pxgC8SqScppukPHx9kLMRRwEBiamwt9aKZdvZ3ZUOsEVco4lahzUpvd8CZ5+beIkMQMM9eHYuVxBTQzAUcQ+ZbuRFrBfX+kup+UIsJuZztpIHcdYBIGgkDsJEANIAtLK3BdwGAJ4aP4H8BbGeeBGCcPzOOvQ46C7k4WdAg8w1jdl3AeipWm5slc1N7RP2EusAHUCum2kaaWJhXIIRD+dAHA1AbxKK7RSNKn/76IP3BQzBpiPvEoDJuCfalxqTBDj0xjv3mHhDTabcVM8O/WYA7I4Mvah7eIY8u7AhQtOdHEjSEAJqxzI94Xxy4wQ0jln7vt/d8dkBPp4dsYNroiZmZVErcJ0yWkgkvVGOc3y94RMWyEGgtSsTj7k31IP6nuYBaw5BeTF6E4DnAJs4QjpLjwYrRADySmQ+yGHIm9jv7GMaXOSWnBmhyzhjicL2aEwIhDbp0ZFzsz4E6qENF4nafaNpUc6bqLtYowk9642tcf3KKisJ+84//m/tW9/629IWBagXUCd3Sv/l54aTc8I/8zuflffVmpPxhsuIiGDz4GduiT/V8Fbz8vlSxVkQcNQdCcTXxBYIUFF1TwCEiCYElMXClowMxpN2e31nv/M7v29/9uf/zuqttpLiv/t3v22ff/stm05HAl80HtIbSsuEYKCAOUc4uyjLVRJEgi8IPoEeIIWfYX5/T2NoaNJ4kU0w4LAKac8EFVwf2NAuLEpC4QVvyDQh6SA40X0gISZACCBpNdRBlH7Rkhn7NY1KcKgrGWi2RQ0nKbi9ZhxyIoYOhSDdtdkYEeQ13Sdsq3HcohNFEn5wcGDV21vpVtD99Q4Sgalg25tbek+6nRS90qYKZvg5cElgScQoWgl20o1grGF93S2RRyNphtBBohCga0CwJRnGqn2jsiU2C9ciJzeSknT6NVuB7h/3gSLh/OzCE/TVggoIgjCA5PbmtoQrOVjEyJoiWkp3ng5sResElgJfBG+CGqAXSdBS7skueC6GWiJpz54yWnQj2i20bo1PTdEqQYx7VULKdNM4lNZWVqUjQFKHY04P+2lm3ukIIoy5dPq2AxquNRGOj+G6QzCnUxq+vycPCTHpeB5kp9wX1jRdeQ4nEi4oxqw1PjNriUME7RLW5WqxYCcnL/W6AGskBHKvK69LwBb22RtvPJNLD6CrdN5w2LGl3pMkjD0jMeF8zqo3t0pwYA1ScHGIcZ0wvFrNhmj7YupNplqXrF2++D4SPo3xpjhMcgK1QrMGxq70s/2e6xsEzz1k/cn5UOMcuEn67xSDJAck8Co+5dLp3cFQA4vfAVBfuw0mPflmLVHMhZ1IPhNJvQCK8fh1p8nHHAEWMCAgaXMwjY6ktAyiDjILXJ3PlRy4uD9suXUBxwDV7BNeBxCLgo+kGaBRehByviSRIT7EdF/Yr+qQkRhS9FE8oGEXj9uScSLiRcDUClmVztqKqvDhXunwT6KdFhEI6kndROPS/n/EM++E0sWeI1YMTXsFp8cd++STF3I7Eg09y3sjjIpuWUQFyWhIt35uxbWcbVdKDJLYG48f2s6Wj8DmZR0+cC0pCnLG7vJch4+akMwBXoQOO4xf0RElbiHCCfhNEyLswLMGYZywL+u1tpx3ePal8pr2OE6CjDsfn1xYNJm3WDpvnf7EeoOJRoMBkJRkFYpa9y9fnmpcDWaG3GdHE63ztVJBTCXGk66uq/bDH30kTSO0RdSJjbv4MKMrn3vrDbuv3akoJZliL95evZJWWTodt8r6itVq1xImxQUJUfXNyra9fHmmAhyLaomUTmfWaLQF+JCAEyc0iogWXiwuLR+SQRI4gfIR73SSRMsmHcAoEVdSSPJLgYU1N4Zgv/q1n7fP/9xju7o6s/fff982dw+tP47YfXNoHz5npCyr2N2+q1kq5gYZaBoBbHDdrBHcMo8e7tnB0aatrGbsk+c/FLj1xpOnGm//3vf+yt743OdUrLKeYBBg7w6TjLFnXqPRqmkt5FdyFk/C8vHkmPuCvgyOiddXd3LAgvIfuikxAry3u23LOQLSNRfDTQNgL21zuyImA80C1jZFAKPUjMZyXwBoJ6OZgEIYqlyfWBmMkXQoKB0g0rgLFuZoDI6GEg9XA0fMQtfUYl+zbmFHnZ9evHbmkknDBN2VuDq/xEL2GkWgihGKObrEcwCiiJgYArfmOOKuq0ih0CNvpwnHtVKIbG3vKMbwM6dnJ3b56ty+9KUviEHLWYLpAvkH4yxizAamHhTjFP8+qp+xhLrrceUwYRee1wSkZ+wfxzOemYA0EvQZjrkde/zooe5ND6AGDUH0HLNZsXUoXBHmZt3e3d/ZarHkIJzExlMSkAZYAwiLxGmWtHQG7+7sq/MOE1kNhhmOeT2Nkd9Wb8UGorBAxoG4/dbPvSldtctXFz7eYxFpm0jb9K6qGKK4i/trIOrMvoKdj6wAgAqudJwTxI7eoGvbuzvSACOOU+zDfgAYJe6JwUszBX3S8UQMLoCJjY1N5Uw0Y44/fSnwGOMNZApoqnGOcd7RLALc4h4CXvH88zDF02nrtnuGAij7WGYlmbSzQcbOxOZZjSeMFKLJxjnkeSixtw84HDUx6HAp5fpxVyUPZo0ALqMbi9wFsYP1thaY2MhYRes3r18ybxAjJGH9gTsKhhpszgqKiv0GUJbLFqTvSZxl3zC+SHMCcLrbH+p5MNbFODn5D/fCpRZgpVUFhD1+9kTAFbGugTbffV1jk5zhfRyo53NL5zIqQLutjqXiSa07LzjdtCnUknSN15HicDoBswv5EIT8aTDA0PDROPawiuUR9/DOxsOpPjdgPXUi+SivxS/eA1ZlZWPLVksFu745U35Lo4PXpqiGQcg5zD558OihRsCuA3dtdG8BABGN5xznZzn/GG0GhOKLMT3AF/Y3Y958bppsAE9ys2NiYr1iBVhxcslDS22oXJ56hf1KjFfdEzPlEjFMVZIAkO4mSFxczhf24PBIo72AW6zB3b0Dmy0iAvxmM559UwxmDEhC0wFiHfktMgPE2ItL8nCvqzgbZYq1yjkLS9GlBSIax3QXbDUUF3PFIp4JsWCjsqkRXf4uACgSCTTw4Cagq8R4JATViJheu3t7qj+KJRz9JmITAV6zR1x/K6Zcmr3FcyEuS5cp6YY05Lvct7AWpHbhefkUijOlWA/sK9cEcxY0ax+QlOshRvP/xBWa+XxJ71IO385eozFHjeE6UK6RSvwnFgqwCdhLoSso74PGI9/La5FnsvfI32kisGYhT3Am+Zc7R3IvYThzFvC+od6oDM2SSbGNWQ8Ae7W7W9UHNILkYM30haaAuoo/7DfOS2KNi9H7OU3cEpAjIXvy6elrJmk4huqjjV6LsX75vDx/zkTAfpdAaVs272C1j1M6wAZASJwXMFOk9nPTKvLYUGaHa0Jrj5ioOq7d0TQCLFs1h3DD7vfc1At3Ra0lB39iMLeIH5mMM2WJ/dJ3nUvjD2kU2Fs0hWiKoWXGs291OroWcivuC/U8G5w9SZOR+5IpUNtLSVb5Njl4LpO37EpBZwNusVNGhrOssallEhkb1Lt2c3JslZW4fed/+Pv2m7/5TYsnMvpZbkuIWYQSJa/ZWsH9Im8ImzwhCBaMn/0M3PqpRrWCD9e6fL5kUfz4QtFCCJwSX9+D0GZT3ZW/FppPROJWvbmz3/1n7UNn5gAAIABJREFUf2D/6t/+39bpcfBn7Ktf+YL9/C+8awcHO1ar3dv9fV1BiQ6HZoURA5WDWUIAkATsUslAbNw7gxzE6BbxZ/6vUac4JPl2EXHv7jgD6fzsXIc0nQt1noNxJkATiT7SLY1FXYNEAd0ZHFwbQZ8gQ/eMwEIARKsHJpfGKIMketAdKUAOx0Nb39xQgtalu5VAKLGn0Rxoq3yR3EnfCv2RyysBUfyCrQNwxLXDzgGxKa6uCaDxWXmEO2G6lRR4oKVqWlwC3XUFNwIpG5rRjcmUgwAb8ro6UWJ19ftC0wk0MLOK5bISeFB2Ev9QiJFgRwKH7frJy2N1lSkiQqozovfV26rPdEciGiMBCKLo5BoAFyiOORwRs6eDqvuM4HntTtfhdGG3mqVI4BfJA6Oq3H8BmtGks4+ws+55kQH7D+BGsX2Ba1ZDmhSMIfE8GY0haAMacni7GDgdNx89A1hzWiyC6RkljXxu1oOYZJvbAi+7/a7ALHVfoJMHhwBgjVz2cjgmnqkIg1XCa6B/REcN8FdOiBqnAajJKqFgLBIxdfTGACT5EDwvukWsEwpn3DcBt8JO2ocfvK+uiNgEiHcCFnLPxgiyruvnT07OXF8pFtXhglYQDClAHZ4LLEjWlQSjoZsjRC8Az7UvKBbCzhnJE3uIpCUcYwEo4fnR2QC0YZ/wi+fvSbGLNSopCcYH6Y7S+Q+BLR9NdNt47rv0LsTCY2w0qm4wzz102CRxpWPO61GwcWjz+jD2KIRILlhrYnbNGNF1N0slpLFYYFnuYBUMAIpBwG6KFGl/wNSLO2DLPWSdwihUfDOcjCjQp687hmHn1MFgdzhlTWl8JADrWCdQ92EKav1yyGvMA3coOlIDo2UF84ovxnpfHJ8I4ML5iz0WjSLM3LTK1rrNJTo+tmGvY7lMwsrFvL06eyGQ6+tf+yUxhXgL7iWJCSOLJAj7+9sqlBnzQnOJIstdQae2trKigpgximwGIN67hyTVPEPWOZpN7N/bWx9bBrjH8crd4xj5WFoqW7Cbu5adX91ZJJ60R4+fWrPTtepdTZ8JhsPOzoHe5+zkQoU23TGYFbIPn7TtnS++JU2ry6sbe3F8LsF1Yo6P643V/VyvlAV6Xl5f2atX1+raw/b88P0f2kYJN8CIZZKwqfpibiGcPhxONE754UefaCQJkKwSiP2TmPHcZYJAs6TVUmKeymTFIObzsq84DySQr5E7T1ITSeZ7cE1DS6eFHLuAvm6rYZVy1n7rN3/DorGpfXr83FK5FUtmSvbej47t+ORSDA8S3jEJdDDSCiOXNSIH1QF6MEt7+PBAwGZls2Svrk6t12nZz735OWs1anZ7fW1f+vIXNR6KztDbn38bw0AxfhC/pcidzEYaQYol0T3qijGGuP9oOJVQOOuX+KYmjjEGWvDEnxG/ZEqjrQL4ozGBDdwPPjv6XozHEqPZM9IsGvO9bkjBn2n8wLojoaURRPJK04BCG0Y1nW2Sbhh7xGdYvwASry5f2cXlK9vZ2Xa3VkCsZFI6Vv0uBiw+gsI94vo5V/kCgAS8BqgGMBCAnYUlQiEHiIpte0dFFTqIxHoaCRrDyWbs9PxcLBMxPydj+/j5RxoPf/PNZyq6AW7QMOL8IMFnHQJwAVjRjIDBzVlAYtxswX4raB8Rg6RZV4NVXdD1wyYiHhNb0pkV5dKAUYzBMM7FOgDMkf6ORezxk8fBaDuAUdfuaw1pEBVW0O6KqyAh75EDMSzCcVexh88Ji47xPgoQxqYePXio+0ZTSyyBBYyAqeIg5+qDo0O7vb3SeBhnJkL1gBOF/IpAXJjTMGBgrREjGYWCMQbbBcYa70Mzi7MRANe1ihxs26xwDvm4NEx1tJlWClnF4+p9TWMnMLjYH9w/rpez+O72To3MaIwGlwNi3DMBzfGEmJftpss5MAYbCnZfXd8oJ2D0FDMK9hZnCPkKazSCs3Sa+LtUPkJOQAEJWAJrPJdGSy0riQCYOuMpLEHXcpMD3sQF/WGTcK7AwoWVDlsG9i2gl/S2pE/FaNfSSsV1gQcUhpJUsJkAu8gSxs3YYpG4PhfnBjIX1fsbWy36iBEQIlpRiLXDmGf8B3AdIASQWWcp6zMZl2PpRhk3zJZYhO5wmdf+XiAfEo0oD1/J5WyjhPNrw3VBEz7+z9rTOY/UQhIAFSaWOx2HGqswUHi+NMLCnIE4QtOEMU1iL4Aye0/jcTmKTgdZ8jlG2Jq2XilJlgQmD/kE+Q+vSX4AQOpOkEDgJpYV94F4jDYWz5mxR5218bjYKOxPYvV4NpPOIABTJEYM8BxLgDDaufmCvp/xQpqi5VJJkwywBOV8GIvJtAkWCfzGqkytGPv09dJq1rWOQwYdrDz0JbudnlU2d2yEI6jGAePW7nBvibvsJ2djORpBU3Cqz0pTnfvE2gZE53kJRNC4Haw7Rr761mcMPmKqi9h/sI3YA+ilsb5g4AIYCBCRgx/u0wBCzvhBv417CcGAtYsUxhtvPlMuRC4JYEUdIB0n2JiLha6B2CVTL2kYkW/FlWeEeT/5TziuS94bj6MrlfO8kdGygAxB3sbn51nDk4FVT83F+wD4kbcRO8TYCRztNFoWjA0CMMFMpJGv5iVmTYWCPlMoUaHvRw5h6exiF5/3yRiXtkmJFcln0ZRJDgdrnz4CfGaSghyV17vV+ci4v5M4PMZOBfTGVHcwkeF5I0AOK9XNiyBi5AU28VnYQwCDsFt5b0aEpdWM9iDa0IE2lDc+fQ+y/zCyCPXIRO5A4gK9N5iUOKwGtSDvr725Sh6UDPaISwNVtjYF5EmXGgkAnddjaa6qmU3+PZnoNVXjxxxIA0QjnyXPwsGbuIZGIesEQJtXl8Nq3PXXMPGh3oKVCRhJDYLDLOeqTA7QUAtE96kZdP4xOdMd6IxeRBaWLWQM4UXuGSxgGFiZXF7jmeSUFktYJp8SuywTz1jjumZnz9+3zZW0/e5v/0P75t/5hhxLtd5+zHXzNXD1Y4BNyN4SVhFxV+WQ1cUwBT+/evj2Z5bS+szf+P8H0Ogn5TNWX/5wyQFNwsQhRBCQdB2udbCzAidFF5iHYugJjb5AUJdRJbR/8if/q/1vf/p/Sj9ie7ti/+Xf+03b3qlYs11TwMPlDuFU3HsIciw05tJ5b4ryUG+HQMqip8AnmaAQhJXEqCGCsWHXicCh2V0SzBwz/0kdWhzisocuFRXspaGj4BVRgq2ZbijdASpOAFRHMHDVA9zi7zDGXp6c6TUIVriqZdOM16TEzloprihJOf70U+8kT+eWYdQw4R1IWE50BHZ2d+z6+krBhvf4+OMP1VEV7T6Vtk068XQpgi4nSV8opKgAhwsT1GwsWcc+WuhjRd6h5WDncKPb4iNnKVFhb7Gqz+aUhMOUYExLznxTF3sEHAln7jko6BjDduN7SOp5T8AqBPBZC1wTXSA6pLiI8cWzADxgRI8/HxwcBgK/E2t23ZGPQCZ20jZC2DizdQTw4KCDGCbMkoO9wyCQxjTaSWcHWjefi2KMREFz8NI5mSux53nKKU+inH5Qe8LGIdZXcsB9gh4vgeUYncmmRmRI/ukaAwxQyECDRecFW2wdMrmsnD7WVtGpwWXSO42j6VgjDjBClDAw8hJ0g+hgk2DsHxxIPyJkEB2/PLHPvfmmEpiz0/PXY410S1gjCChz71zbC8ZCTOuGpIhRWIAzElcWHUk79+/gYF8CzXTPNxiDXFu1F59+qmIBwBTm22Q+F9DL97NHnj59GuiuJHSQsac4iKEkYwFOMn5zey1gk8BPoiGQcdW1SMLOIwAXfxY7SyA4out02BlnRJyTUTN03WJijbjT5FisJwBXOmiysA5GGNmQvAYFLAk1rCgl4NIlg/7tBgAAcyQMzjhLS5iZ9c61hjpvvJA6vWOEkHGTcj2A0prrq7HWADxZD+rGwYzIJDViEGom8N6MqgGscQ1hXCIZZM+EGhQIVvMarDuSSBgC7GHXxEBYM2sJEAk8AOdLu79vWLWKkLZ/X0Ss7oUSCka39vd2rdOqWzYdt26rZt3mncUiU/vmN75m77z9hrSfGB8FKIxGidEAeiRKE2nycY9hNqL5oY6rRslITrAaXzFbYF3O/YUlhcNRMxCYRUwVe/VRAAjgkIQOEePn0MjX7fz6zm7u2lat1UX7X5BcxFN2e1ezl2evLJPM2tHhY7u9rgqkoMNM8/vBgz17dXVsf+OXvmqR2ML+n3//H6yysWeTsamIB3yCsbWxWVaRSkHZUvHcUZIFe+G+eiPHvK1K0cb9rnUaDX2GtfKGAC5GHBHvBuCh83l4cPBa3NUL4aR1ejAYMc2YWCrjLFy6jPmg8cGoMwkrR5w3XXJK4CdjNFOW6vazBxhxmQxa9st/613bP1y37/3gL204XVgyW7T+KGbHJ1fS6JH2mcYMGCnAZYpzC5bqVIsd8It7k4hHbH2jZKPJ0C4vz+3nv/plq1VvrV67tS99+Qt2eXUpY4Of//JXbTaaSs8E0IAmA5o6gKIIR6tDGU1IXBq9rnSKZ+xddrqwtUZDxfVqsShm7XQ00RmwymgbWiuzvo0mfUtEGBdMqcBhbzvYhQV6RucogJKbbngzjM4zMahYLAsEZ8/0OnTATftTTnQwDeIJsVQAT+h8M9LrZgItJc7o4qzkVsQI5VnCGpGm4sJ0Tl5f3wo8oyiv1Wma9HSuwmCR5hRscI25xXTOwMbhfGRcjtgKuAIbaXN7W3H5+PhT+/TTj+3tt9+yz3/+LWs12O/s1YVGwCh6OSfQxdre2pQkALFXTO92TzpWXB/jfnIMk5V9TWPO0uxZOut0GWEcyhmKJy9fSACeWEdjwUeKcKTC7ZViZ2rjCZozcY25ra6WAy1RRpIZ+Vy3RvPebu9vlH8Ucggfz9RR53fWOmwjnis6dwKHD/bEtAmvAb0zin2N481wZuWcidvqypoYTTRwpPEyd7YCORC5EkAFr80eatSbyuUYvwdsqTVq2sOcW03ccZMIIxdsYx3TAhf+hTVAvGD9Ebn6PRpssJISYgIA9i2NvI1xes57FzAnVyFnYn9SrFLQAxzRdKTQJ3bCNidPkFFKMHoPg4113usyVpf0whMwUYYajNr4+YWjF2cXMgGFggM7rmeDTpCP49BQBJwA6EPfkXFLWKk8e2IGjRnyP4S/3SgFcxoXS6637rUGyRfGI57VQkxO2OmctZdXFxqLe/T4sXQNv/uXf6XCHgFntMhwyKX5wBe6PhTxM7RMJ7BhEraaz8t8IdSpUjE8xNwADauBbW9WLJ8GbCf2z5R3Udiyp16P8uYZOXQzIXI/1zp1jUmPK85qZF144wcNwraaKOwDMgCesbtQOaOEBiRTGjw7girAKoAHAC+vx2dRbGD/ByYRMNHaLXIVAA5YgIzHJZRXAKjgGkxucFt1jbrLGwcGAcsuLi80cstzYR1w72RcFIedG5MuJWwyrytgmgJkou2ZkGumxu+Ud8MKhZGWVs6JbhTAS6vRsrUVhLxzknu4rtal/UTjHrYiY+KAAID4sFY0dmoumg5rlsaU650tFA+dtTTUGcz1sG4wpUH7UyPMWRc5B2TifnJukX+I+cn6gIlPY1hGHS4bwnOlmQxri5tBI5D87+jBkX5J9y/vo/icc9I7MgfWFOcBegPHeu4Zz18j0kyX3CGh4Kw46q5MJunMsVxW+SXrn2ugdoOtBSDJvZMAfTymPc264rrZdwKIeH/MRgIGmEAbNLgAVQBrANalNzUVyMV1c+/4Pth9xIHQVZTPQt6vfQcjCrA1D4PSNQcFwkLOQPw+4bI2fEnMn3pohC5lRM8OYJ7Gz4hx6qBGpFHCXshQi/B9I29eUKew/mHaEdjJt7jvnG3UPjQO1Oz/sVE51oYDchO7vr1yIxBY4amkpA/4MyAaTR/qSY1WoptJ3RqMC/KaXAdgJUwsAGHuCyCuy324FiR7YDaeqE6hHqJpQcxWDY+o+hRH7b7iIeeCGnsAezT6EjQWyFvi7hRbLGs0mDOLepvGOexmJkR4PQAqmJHEBeVROA5TuzJVhbRM3CxPXhnBsI4cc8WSibTlCis2mS3sHnfbAY6ZSZ0nw97Y+rWO1S7ObCMfs//pt/+Bffvb39Q5EkjEBaZ3rosb3mMBkQHbjXOW+wBbLPzSKkCr+Wfg1k8KRPUff523L3+0DDvWBGQXb3RxeX7FZKVOrHfaLMHKaYALdccAxG5ub+0P/vB/sX/+p//C+mIKZOxb3/wNaaeQjLKQCTxsPDYjyaKE85JJFfAUoc5EclFTDgKJgm5tq1MNykzghmpNwuMbk4I5EWz4hNBruhwc4nSpCXK8rpBzzQVzwHoXADo5xTsLnaRHOloS33amC91CfifRpqgmGB6/OLZ4xLu66iAmXaQRPQgOHa6Zw4P3VwdttlSyi6gpHQbwNY1CBewxAiNJB6yF+t29jwxC14VSGtCRXfSRkSfXmej02gIGXC/Bu4B0QvidThOMEQLK3v6u7gf6LLiawXZBjJ4RCERkJcg5gardsyePn+iQ5YAgiIdueuHIWD6DwHjBLs7PpQVG0YIboid07kJI8OUAQWOKLisjgQBsdIEBlTiIKbI4PGTZOxnrANOYaSSmw0qOfjBjRiMVN9XqjTttZbMSFiUBbvddY8n/PS8GGV9QnrmmcMyR+0h3lt+V8MM6isbUoWMtkmC+ePGpgAE6cKxvdZ8ZtYy6/TOg3WrBhctDG+RGu6VuB11s7ol34FwclkOJwx9BT7qriBPXEchP0SHOa/1D66Ur9+GHH4mFUcLhazRQEqZkuF73TkqOwy5ln3z6iQ4OtwQe63BhzdA1lwDndCLrZwAjfpbDSMyh8cSy+byAtrDDwV4m2VACWippFp/EkMKBz8J9p/ihEHAdMXfP4ZDyEa6EEhJeg3EzXpdrdUFMB5xYr3RAKSBJEN2NEIHhO4GAjCSzdxiRA8TsDXoCD3AFdH29pI9ydhm18RExkmI659w/ChXpzuCoGkf41+3pufcSmF5xPRfeX1p/vZ6Po0Vhzficv8cPEvKYA37oyAXOkwQ4gLmLy0slV9x79hmdLNY47BE+q8Ziul2BozyX0FKddY07KUDUO++8aRmEU3sDAakfvP+R07zFpnIBUfZpd9CzsYD8det3WracT2006Fh0ObLRoGn/yVffsTffeGjL5VRMGIARadBFTYK1JLcArYwkdhgHKpb0PnPGcG7uFEu4d8QVYp/rgsGWxB4d9mrSzs9vtK8pFiMx2pwA8TBAKZSiYm61e1PMze3yumpTWF7zhW3vHtrdfcOuX90g8WqdlmuysA9gumxtbdinLz60tTXEpZMC0Pf2Dmw+jwgYw4mKrh5riNgE+Hl8cqqEkXW3u7OtEUxYNu98/k055zHWdX56ZdEo3duoAAEJxjK6CJtupaAkkQQIHQh3+UpKE4wZFMBi14nBeQ9tOZh5nqCjpeaivj5mtmBdJEmmYFOMLQ1rot+y9Y2CvfHGkdUbt0p450uA3Lkdv7y2wWhh5fVNO9rfs9VCTmOWl1evVLSwn3DDLRZXrVyk+0kHPKvErz9wXS9YOrMJQuJHGhUDKH33K1+xYW8gUffSBmA2Dqk0mRbOPJaeyELnMECFj5wADDOSOdBYWqWyrcaAdCmHA8vlM2JrSGcvy7k5FoOKYgXwCYOJ+9q9gCxnGhKnczZfTPR8fHQBJgIjregUNQUAjgYUBuhduealxiQKOQFRnIWAR4dHR4rjFC/EtirOipG4xrNgmRBH6EhzDTQZMAkgDgBYzJZTG2BtnnInRnWJ0d4RmJgSyEXBwnmAPhIjsyT117d3alKhx3h1fWnfe++79jf/019UDGaElcAvJqvRJcdMoG3zycgOD/YERl3f3CqvWMuXHSDPZhRL5wu0UABra3Z4cKi8AhAPYwG0edBQI25Le88W9vzFcx9/x1URMffRVLkEI6YUv+XyplVvayrCOIckXM24X4KR7TVr99oa73Mns7TiWu2+IaBKe4+cAU2i+cyyBTeZAJhDgwim8enJiWIt8Zi4SMOANRiOwfOcX11eiTVCQcfzodgCUJJFfTKlog6HYz4zZ420tnKMwtZkfkDhUFwrSJ6COMJ7yVELh1zGBhH7HsOsdMFqpApwlCUW0ZiCYYe0gkYsV9fU/KSg4vX5bMS3SDKm/yMWh6AWz5U9DGjB2uQsZL3TbESgmLUMwML5pfOw23aW6+qq8kgaTtwLzuOjw0MBt+cXF1ozAC58XlhuMDm55wDG7irsQAZFMoDYxkbZDo8OJV5PUcmaAlDnWji75ACXzSo/gJ3FiO9ohrsdI8VJORyybpxJ3lXTgoKQUSXWlmtOJpX/AG6RU9D8ZJySESHOa4A8QG7cAmFoAbADpLgGnIPGamonYKcCssy0DgH1KA7JkQCROf+IjeS5TF6QKw8GXWkhbW4wauiO3TA5ADTE6Ilg8gMYlRPDCyY5myQWgfnizW8KWIB7njl7BRCWPFvrEtaVy/y6kPUA0MHNpzi70egZInehXB83yYVd3VzZHFZ9DpAxLWdO9h2sRdZbrYHLLPIQLQFSuskSZMcYpm9x8rQ8gPFIzOgcIL+A6ZSaZYCX7AVcP++qNTUYtrc3NOJKg5n77+LqceXdgJ/kY5w/ABc02fgCeCAH5ppd8gAjp4kYe51mR3/n7OE85HOwd2k+irmGNutsoRG5VIamVV75GGuqIbalO2LSQKOOolZgX+0f7Ou+6NxgDpOEN3BtJE4LuEzirjtV/sP70iQk7hFPeF+uG/CPRh7MT85y9h7gOOuROMz6Z722m3VNkJBjsFc5Z4kRrBMMfhhz42dYc4zPyWkRiQkmdIIRQbGd5m4eppFJWPFzr9Wo69ij0kUkljB6Opm6mHnAThSGwRpIeWOUayAnJl7J4XrqoAt7noY153KGKYwUzx1NPwfMOGeZGNEoYzIhbUUYSjRwGKd1AsGqninMedd5cgaXmEuQMAI9KD6z8vck9epQY9JM8bBniG9ZNIXHU3c6jWJOhSYc+TgyH54Tca9YEzxz4qRGmiXsj6sykwawptzUCPB4MvR7CiuMdc75S11LfBcgN54qT8VAAfYg5xSTPrgG49AKYCUWfDShpgPxhLyf3JoGAwAcdRv3hjOJe6pJC5ECaGz45BPnQwiCUwuHMkdonGKoxjh1Mp+3coWJqaWdvDizV8dn1q1e2+ZKzP7Jf//f2be/9U1JbLgBLDJJDtIR115PnwVQiJpvjAIHTGD+me/lS9xFpA4e/kxz6z8eOfoJ+Mm7s8AtMdD8kZWqFoAvBg5A52cEi+L1SOJClG4ACmzZf+8P/tj++f/+r603cgHI/+I//9sqvLCtLq+XpEPDgUwgIEmSGCAJiET+XBOH4AtbCKYDKD0HGqccwRAb8WUArHkXfGyHe3tKTELrUhJ7tCaS6uyXfaZeM+2AROjUuBAj73l1dS3dKEAvums+a2nqclPIEqBc+NHFFynQoYsDtAHCcX0kATB26O6FjA4YMXT4bOHBnPtZWAEEICD5KA6JA79zuIt91u1ohI2gq1FEaQR4p4n3lhV1hILwWskSBSuBkwQ4dGPyIiUle20Sb16DQH9xcanDk8BIke2ChC5cyfOlI4bGDh0EEicKMEBHEisOH4myIy7JjPmMMaCtoKuJPkNCRZQ/z66cQ/pQ62EnoHMExRf76lRSLpPcj6tXlzpoYbIBfuzu7Ap8I4kggQKgEhDSIRlgVC1nW5VNOzs9tb3DPYvEfTXe3VZ1MErknPcIRjVlkVwqi63B+zHawsHo3SrXhtiouIMfLCUKxGfPnrqhgZnMBDSCBitHbAQXYQdwOzk781n52ULXKLt0CX76qCejtzAH9o/2rdFpaVTGk8moCkQlATg+aeRvIpZVXpppOM/0pOvAuqCD+fDRI3VnBQjnczoEwxl5ngP/5on0htsYo+GSyythAgim40fnjkMXABRgKhR6VBesyShJReNkAFzcexgrgKJ0d1hjXAt6QQC65EMUZBQGPEMYAuw915uoW6m84Y5tjB7EMUpwwVMKkvBeUWSzNwAxuDZcmBLobK2ic0bB5WKU7BVpf7BXJ1MV8M8+90zPk4OfA5R1zC914IcjuVFJAHMBnRoLandrpNNIDJPOmjo2vi/5N+KNg4wYTCCw7Gw2Pg+JA2uaIoGklWddWAU86ylx597AACQWwe4gYeEZATADdm1ullx0VVpIWfv4w4/UlXYjCw5lHBuzlsggHIpr0MJB/+jSMsm4rRfz1u8yHtG14kpaY2hPnz2yX/yFd+3u5tZWcLIDh5L2kNkQOhRdWWKk2p9u80zyilaPdAUpVAJWF+B2GbYLuhvziADVl2cnArdgMQC6AgJFoilbRHEK6th4FrV6u2exdNo+PT2zfH7Njg4f2c1VFd1au766FSACgPSFL3zBMumUPf/4A5vNSNhLApdxPUVT6C/+4j/YO1/4osYb0TbR2MCQ0QoH34lNj44e6FmPhi5uDijE2nj+8acWNcZoVqzdHehnSFIR4d8sF61SKrrT0//H3ps9SZ5f13039z2zKiurKmtfe5uenh0DEpAEETRlmVgE0A5bDr84Qo9y2PSTbYkKEiGFbEkOeqEdjvAfoBdHWBZFiaa5AJBACQPMALP29FLdte9VWVmV++74nPvLBv02DIkRpIxGdMxgujrzt3y/93vvueeeM3S7dwcoe9ZDqFp6fejsnTkjRBoZOCt6scg4JjFlaWFB65bCwosIXCJxFQbwCtnqypzNlhkdNyXN7/zwfXuydWDdXsRm51bszVdfETNre2dbrk/EQgFSo4EtLy1aKhnT2ga06Ie8YUOD4uBgz4oTObnX3VQrMkaZnnLTldW1FStMFQVmE+/ZX8QAtIVIkDnLSPz39nY06o0APJ1rQC5G2DhL3GGsa4kEHXXePSNkRZ3l0vGp4CY8pe6tRsWlC5KTUUe9URMgS8zn54ilY2FDAAAgAElEQVSfYlNdnOmzKQAROY+E4gLV2A/8OaxEEnSKSo2IYZ8+WbTzyoXro51dWmgY0p4jyWUtEG85Hxg3Je4BzvJZV9eMos0I3ALQpiAmWcZtk+ScZhh6O2BJFJ4k3wCgmA/MzM75WEa7ae/84Pv2hT/3sxqnasIeauIS54wz6Q9dndv0ZMGGA8A5RicQbM5YeAgAQONvIMdnZ8C4eLDG7cJRe/L4qYrMTHBOj8QkitsoNLCHjz7Rfl9eWVahcF0BWO2KDS+dqHZX7DeAW8+X3KGv26ch1FIx4xqa5DNhNV8cgKXJk9N5T5xZXFyws8q5wEFG19uNtk0XS/Zs65kLqMu6/kJmNbDcOTcxQuF9sJ8o2tLZnD3deipnU0Af/jmSnlFJz5S8B4Bn3AhlPZDL8BsmGEA9Z6lrmmIg4MAKxT8FEnGbc5fzCRYS8bhNUVYDMGBPYJyBoHfKMmJiobPYUn5WayF47cLznOucV7CAvHDC3AT/P0a2cOtsC3gRGzEas+XFRTVWDg/3BRgBVvEz2p9DmJZtiUxTSAJAlWam3Yms2bQ8uRgs2N5QgK47o7nmKeudHAzm18bGWsC0qQmswGmaYpPcjKYtTTcagdyPxvkwG0C0vVpVUSimSyKlwpGbksuYKjTGbd3xLCMRb5z0IjaCySEGRVNAAYBavjBl/R57bmixeERFHQ1GBNbRoOJ8A8jgvQEWcP0OfKFhOa/3QvMZgEasX8wN0HgMWLahEWclDbykcgkxNADxGRfudqWLlox77kvjLJ6M2sLctE2VJnQWYHQ0GIZsqjRjV1e8c2+UIcyPtiDnLtMbAD+cjTRQVS9EHWQA3ELmgJ8lT4Il61pZfVtYmLfzkzM7PWKCAcAzoRiG0/TKKs7VfcVftEWvrq6tjw8qOR2NO4DEBO8Rh0UaaRj4ZK0XjBMOewPp+926tS6NLnT2WCeABrwrhLGPj0+0j2Q2pTjpWlXkejwf8iPqE56ZRhEzBatcXiunAIwg5yK+Y6rCi0f30MfI0tYnyUEDMIWxlMt5HB4fKacApAcspIkneZF4xDY21mVgRPNPRiAhQB8f+eazJBtSyDsbMnBMHIvIkx+RG7kJF/EmpQYM6x2gKRqFzQ5QhdRBzU6ODgV+woZnPJxRZM//XOy71Wbcu+TvMtAoFVOn09H5TN4HIKQaVCLxfTXz3ZDmRvGPZyjQvoeUDZMsrivMuKyqVdmGOus+kytob9BApw5qMv2SSKpBDKhFnQHz7rpyaXHuc2JCjVua9nwHv4gD5CY8XtYB4DHyC8RRzrMXTpYNJFd8vJ/rBChmTJdazGOk16PEB5oinInEqrHurPVHymc5AwFDyVUYL/W/g15yTDUP90u+MNYmA7ynzhIJRaL/A9UEe/t7IhLQpGd6od1sCXB99OSxZAPIwYl98C4HXV9bXZy6GXfFKVWala6h1+sOje3F2Q8zknXHvfNz3AcgM7WDxtJ7PZ+WAfCrt9RgpuaJyxE8uH/pGzobVrqYGCJksxZLJ/CCt+plzc72j+z69MDmCjH71q/8sn3ja1+xRDyrsWvMH8ZsLe6XM9nfvWMVPDN+cS6OJ9B+AseoW/BTt8Q/A/jUv9YlXuw9Ho2pfOouwsgKDkpnaMHkcjq4ockjMUJ3KghzkGCdenJm3/rbf1fgFux+iue7mxuaayd5nJ4uaryM8SkSVgI4GwDGBZ0HDnLol3Sw6AzAgmLzQGkECCLxkFNOOq0EIZNKCjiTI0q3I+AJpgCBkI3CYZTO5RSAKTDpGqhTAA11MLCtrWfqwnDtfB5JqjNQ2jro+BmEkem+ABDRORrTbhXcKxXdvyjsiDQGYtQEd5+5h9WSkwgogZjkGC0lNAa4Voo3dMPoiHHgMfPNNXKQjwV52ZAUC5p3Tmf1/ZfVMxViJIUkc4wgoaviYFslmMH3Dc6YBImC9FGwuI448q6NDxNHttgwKRb03RLjC7tIowTE6RyUoKJG1REjWJ1fXujzuG/euRLiiYKCuP6+Ru18PJNn6/PxUQVSgaMwAoMxjQZME2bydYB50ktByv3Jxvvax+noAJBMA0ZOFPO2sLgQvPNTW1pcDJxEegJB6QoBJtFt4H7pHsHQ4J3xi+8R4zDMGgU4gyY70PghhRz3zfvj/tSpajSD5Ny1FARiCgwpCazi83Z2drXueAcwtPiFjhf2z6xbxvrG7CZowiQZjFzSKRJLbXZGSQzPi8JENPG4A3ISeJW2WV3gLAcEnchKtaIEQUL6gWsge+jg6FjXS3IrUXgSf7l6wVDx9c2B4g6hUQFt0IwBPpU3j4bW7rZtZhb9HECphEYVsJVG/wfmI4UKoB1jnHRrpZM1gfhvXUUxzECAzXqrrsOSA5XvooghUWb9cBC/+dZbAq0effJISTprjbXEexi7t3J9gAsUViQAHJIUY3RSNS5ogFcNOeehHcd6RwcFoG56mhGYoYojQOJ9usR0hkXfntK6Y39DlWf8g7XAWA77iUSCPaIicuAxju9DJBQAkeKKQ3ycqHBtPFNGhxhpHGvBMHrGvmFs9+EnDwPHL8T8u2IbEQP6o75FE95lorAh4W43ajY1iXPdyBq1qqUERCSNpj7aVeieJGMxsSNIDImzV9VLs4gJLINm3tKoVjHQxnBwn3slIeLP89msTU9NK3EGsJPJAKAiI0tdF+Qm9lxdN6xy3bJuP2zP9o6tOwxZGFtsMf/iFjbGYwqWS+e1R9kPJF+4BLJGP/rwAzU20C2ie7e0vKDRRtYCRQlaECTBPvri46g8C9YVTBzWCMAVJhwInbvuSsNq18RZxGWLdnKK+xsEnoEtlactl8JVDYHnhrq+JP+MWHYRRgXEiaclAIxOCokw450uttvQn5OECsAE4Kk3glZPyDoS6KYgIjbmbGNzWbora+sb9oMf/sh+/P6nVpgs2ygUl0DwsNcRyK77yXkMZ9+vLC9ZNBzS+QCg3CDhTsFATNn282e2tFC2dCJuF+dndmtjzWIRB1zfeOtNARbsLxoEDjLQYR7q2gGl+Q6JkudgvDBmPZTLF8+KggLgl9hXqZzZ4tKcTF1gu7Dneh0X8SVZ5znQ5QZIowDzvceYWFrjMBLzZbQnFpGzGMUPB8Ap+m2DsMALFpfLBbC+3WRDY+2MYKNJl8qIhXC0f2SJSMyd1nCmzOdVXPPcDg8PdFaVZ8tK2AEwcLxizCtXmNTZDECIyzDrRWNciB8DjqeicjtGd/Lhp4/t1dffsIli0Z5sPbWj40N7+2c+p+YbTIzpmTnlFzRx2HfFQsaqlTObLhZUGFC0xuIpMW0k/ht3RjIMDh9R64opA7D26NPH0t7kDEDTCxAE0HSyOGHVWlVmKwAmoVFE46Y8X2I9um6AfACZfB45isZEYjDl4nZ8cqzYSeMNF12KWxkg4CzWG+gZ8d+4numZaTExadYwlkIJA+uIxgTnNXFcWkrRQMyYdz40PS8YVRTB6OKh50ec414BTADcyA1g/8JkIofjvZNLkOPAsjqDTcSITRJAynMiwBFyNGfwwpgIqzj2ZlHPumJMRqxUnlVDgXsgH4BpAlus02jpuYgpjVlByE17KOaI94C6MARpyAF2MVIKgEqsJ/6SZxL7aD4BxAD4S9dI43gFd8hDJL9+o9ySvE1OlCmfALioXCr3nSwUBTqxTmhyCdDlLApyLpocZ+enAsqILeSKiJ7D/j06dtdl6cC2uwIgxmYAgOucG+R/ApdDkaDJNrRmpyMQ7ezcHfk4FwFIihMF5evsaRjNalrChJL4dV2mQuzLTpei28EORNFrN00BXOQGgCz8AjwBKOdskyFCJqP4SfwjnwAAZe2N9SWdeePanBTPrBHiGbHTXUTb2iusB8AEgHdiDdpqrGUdPNI44xnmLF+YtP39AwFbsJpgb/Aj3De58MXZuZt6wJpGN4siO5O1vcMDZyaLddtQbQDwj5g875x1BLAK85DcDUA/n89Ys1HzczRg5uaLJQvDIOm2xXbhc8aO5mKkR2MCV8QU6fLeMDaitghJYoPPljZVLK7agzMVrVZiJecauQh5Nt/L2qBRw1oDCEbiIJ8vWiqV1Wg296vRbdiOMLDElkzYUM27oYBuPoP8QTlIKq0GCusxgjFW38ewAEgwnWHfIeXBcxILF1dGRN5zDtQwNuxAjmsVj8cDeW/kdtzXmPUilky/61qx0q+VIpbnR3rnOCKj98v4L3vVtVH5TBr4SCi4Fpa/S+5VDozUD+RcjA6Tezd9CkHNQOQotMYxhaHp6aw19hRNYZqETCmwpwBcNcrYaAikmixNi5061p4lprC+aISo0YPWKS6+4/WQcNMRgEcxZ1Mp5SjcZbFE0yequAEr0WUpyFeQP0noeWtsNJXyBj7azmKH99xxMImRAGL0MMf7AvoEyjByHbjdknhRw1IbCdyddTIBtRZnArGLd8/+F5A1xC3eGaw8B94B985ewuCEc5GGD6xs3ifn+vberkx7yBWKE0XV0VXcffW8R4pznDEAV+QArabLTIwGjP72FCt4huSwMMBgeA7QqquiN+3gO7FNjPqkmy8BGgOggzlxjZzxvGvWEPcJeJjIpCVnc412W71j/Qajicc2NxG3b/3Kf2nf+NovWiIBk5j96LDHuLEyVkqStFLghig6Dg3gQF5prH0c/E0rbbzxmaW0PvMP/muhMT/9y/9Gn4CDWx4MtWmcsarDh4Xhujr+X+gS0ckNhUBg2ZCOHqOj9d/9g1+3f/xbv2P1tiPAv/iX/5K98uC+kjOYMgBnBDgODweBsA7tSHNoZWVZAAjBhHEF2BZCqXHGobC+qioo03Wl0OdgkY4VYrKBpahYEtJkQrfC1LWnq8RnkhRzUPBZY1o4BReB062YTckZQQGbWXVZWgSJloNB6pwlXKcFQGSEhs6Z/j7XRVFIMiDxSCW/Tdklc3+MefEs1blGkLPVtH4XRkVBhwLi97CO5CTT5ZADtJoS0wRWBWABz4KfR4B6fL1cD4ki1w2gwTtEA4zASUJJUsN18A4JxCRhHBgUKxpvKU4qKPF9KgJVbKQUoDnQ6Db0FPx70gOQFkMgyO7dVlx6AHNGCk7+7yYK+vTMjAoGflHAEnhJzDkkERIUG0kdZzpjvDcAGOjoDoaRtDAGQmK1iJNgNKb58eubK1vfWPOuIABGacoPYpzjcnR+AU+btr/PSCNJuzOQxsAOBzBrjeKP9yF9KxgUJNdd2G1+cJG48e8wBjkAEbAeU8THozQAKTCkYDBI6wrRfoOG3VUizPviMCLBHmsxkXTRRSOR5vs3Njbs5PgoAKCSLwSg0ZdR1+PmxkFDOQ/2tCY1Mlm5VKHvNHhn+pEEci0cWIzfAB7wXtm/PsbkbD3eAb9YH+rgRxFB7/ucPhppnbbGOMR6Q88GJ6tM2sVfRyMljACIPFvGgjWuLIeigcBWkn4s4mMAMinGXarqujo124FGkgESKzpyMAskjpxMBO455uKlWAujmZDLuMAqIwfZrHSIeCesGx1aw5ESCs4z4gLvAEYCSTt7TS5tUUS30Qhxxx6SZAH4JFKIewbrmgKO9ct6VeHHn0sk04t0IiNFHff76SefuLtPDrCrIcctDm/dBzqAhbwVp9C6QqjU9SXolvMZJDasHdZVNMFIkmuT9emepbzjCXMKl0D0dohzsKni8bCS2Kki48FFd/kKMe5GIYD+DCMW10q0Y5GwgFA6jbPlWTH8eA80DHhni/MLYidsP3tupSkEv1MWUxFSl94ETQaxDsMIGA+sUJyx3/zt37NmbyRBXQqMVDpv+3tHNpmftDubd7Tm5ESZTtve/qEADmI9e5vvpaAkCWVcHTF2xLtxj6JYILll37H31VUWK5gxEsbSYPKUJfQOcwdGUqfNuHZWgAPjwsSjmalJi8OmnSlZqZS384tTnVd0tAU2dwcBU4JxuroKPNiH1zeXMvBgbbuQMrpb2NWndBlyUhoBEDJyd23xWMhy2ZgtLM3Y6sqSvf322/b+Bx/ZD9/9wArFWWu1BzZEu+36xkcXUhndtwDo/X0JuNL02d3ediB92BfgR6ED63lhvmz7ezvWqtdtc31VGkmcnyury/b0+ROLJeN2DzfFSEQF0nhsAQaWHPVCIbu5Jnknpqc11sdZxnlF7KYogwU0MUlTBNDanXAZP8BVkPEmahZ03Bh5ZByWvUTjYaFc1r5mn7jOkYvwIpYu7cMBJg0+royWIecav3mQR0fHPk6Td7Z1TMWNj+PA/iAuEH+JnXLTpdPf8mYD7sLjRg7uuhSPoZCD8u02jnZo5aTFkoT5Sp4RT6F9Qnzs2Xe/+z0V56+/9abi5P7hvt1/8JIaFrgFr65uWhKAV+wItDAn7fz4wGYm8zZfnpXmjZp6YbPT81MB7lwj+3zM4EWKgGIdhyiYG7mJvGKbN7lidnJ2otFhmml3772kM56knIYPTQCAeATi5eTVc+1QvqM36KrpAGgA05EYJ+t4WBx9zFlGMqoB4B87IFNIN1oOrAKU0MSg639xBngVtbW1VT1bvgcA2Md7+gKOaAZoz4SRXairgUcMA6ih2VG5dt1UH0kE5PMxQK4BAIVmGIUl8Yd3Sl4kTTwAiayP7zuA7VqpXAfgFvlZCcfriQmNvXENsLIpwC7PL33skaKwBUvVgQ+KVXIgmANoCxHLMXO5qlYszahZKmX1m7pMYCgwOecAHNE9JedBimF5aemF8xlMnMvLc12vWHOB8QGF9FiHjkIR8JtxVgo/Yjrvl7OS35wHvJ+5uQWBtYzgS1OVxlK/+8LNkaYS4488q/OLIzUqONfQsXVRfYpR80mAUNiOT09fyGxQbaL/BaDDecf3E7cAMhjHbnd7Nr+4pMkCBNJxLSdHhB3OWC05IechJkSAkQNITzCbA20jmT3E4jpfJSGisae04hln3DgvBmAHxCK2IdBNA4NfrD/AN5o1crcmxz4/tb39bcsXsoajNfuy2eC5cm5mxcSimQ1owzokXmiEPxxRLsYF8kx418QnBLkBMsg35fI36FsOA4vJCTVlqWekvyodqpCYSTC3CEfErUYNpplgBYFXFM2uzkvOnLRhD4Y+rCFGUisa+dRomdHUAxwG9G8KqOL9UreEo1GB7sRQUGyBoLCrDTCWBgqAGrq8OWmdEVcB/gGo0B46ODwUuEx+JtZSLKl3hJ4Yv1nfnTYsNdiJCe0jRsIYVSPGS2xephXePKWhRVOS5iGgKftP8ieFnEBQgBRkRKRlDJDM+HLgUEl84Xz8CfNoqHxN8g3kz6qn0Ili1B9n2J6AKfYWoAoamBqpDeQeAMfHeZ7ICpKUQB/SG+Bo/dGA4fmzpoiPEn/HiOjqSrkWuQWaZOQIxBbXYnVzGPYTTTJiFfk71z01Pa1JDt4/+9cdVdta8y2MvTSC6cx+atXxiJuP8HpdR6xj/5MDA16y57gmGtc8b2pWmkh8PnkdoDuNMfYshAWu8fnz5y9ycWIu986+4DoYM4eZLjZav6scjJjOWvdpC8C4puo63hFA9erasmpS1ciYgFxdicTAGuQ8Irc/PT9TnYRpEq6pgKSAVo12S3vHJ1viGt91ogis9JjqPNhjMN4Ut6OAvn3pqQL8uqRORLpmgNGAo4wJswaYFOBcEBuZBlm7FTjB+7g/uQBj8Uzy8C71DHP+DJk+6I76esZXlzd2cXhqN2eHNluI26/+zf/c/v1vfN0SiZxyNIwkeO8CXZkwC1AK9uEYzPKRRY9fvP+xbrCwDRtaaf2n4Na/UTDpT9uHVQ6eirlFFabAHowdymWGgBCwfcbXzf/1aUQXnufQ4RD673/9N+yf/PbvWq2N+G/Z/pP/+D/UZ15cnkvbg2KchJYEjQReHddo1A7397ShQHcl2h3Y1lLY82sseCi9n5sbFQUEWAKS2DOwIAL2z1jTgE3pYoQ+i42LEwkygVPufSMc32r6/KWVZXUQObTcyrbr4yJyknPWFImWRCDluOaioI7Ewzhhpj8s5yc2PAwOhH/5d5JJACSKSYIEiZJYXowkJd3VkMOHop8RNAIdB5m6U2h9RbDqhU3kzKdoPCQdCA4/ABA6GSRyHACurVNQx5JkiURZGmQSq+fQonhwRzfeLYGUIA2syeHG95AY8b0UEVCg6X7R4aBoApCpS3doUQcv7+K6VnW3lXz2xdw3BQ3dyJvrZqB3gWA7CbOzwwC3ABu5b0AGnifPnYAMuMBBTVeOe3z8+IkCKcm/j3SN1P2mMzC2awbsXF9bVTK1t4crFpbpHev3Rno2JP98F++MoEcRi4YTa4NuOrpoHDawBSloBcAyOsgIBsAGaxyHTvQ9Yi6KDADEIcl4HcAbiS6sH8ZH+XkAQgBKfy+eHPAHsBwo0klwSGTHFFrWM4clQBj3yX4iGeEZs8blIoYwrubv3XGI8SbeGWtzbW3N9QXiDhCNBUhhrJDMcC2yYBZrC024gS0uLel5nB3DwHMnJR12SZ/dZ30LjIWlIFFe9AAAWbI6oPgemBJe0OCcgwU8HZmCDr1rgNgwINBDq1xciCFIokByJv2uDmwdFw5Xxw1QHcAp0L6BGXFTRU8iIbCNhIWRDtYlRYn08SQu3JeunHR6ZmZ0nxJXR5o5EO5kfzqtG/bKQHtFjmqBeyixYeygwzXJZKBWsxosspCbIkiUt9e19Y1Njd/y5zw3wDvWAppJ6NbQxQUInVsoC1zn+fDuGX3k/R0cHGp8lU4yQC7gHWMjrDUSUjRMSnSRGaFB96LfU4JCwZ1IhAXGoolTmikJCKCwh3mEw2K3XTcbde3OnU0lN4AE/JN7QgsOxp0mGkaMqzmTyFmwXRWNyTRrHvCtq+6cA8GXdnR6btPlefvkyXOrtwf2bHfXLq74/CmxFSvnFYY63L02m7O5+Xn76OOPBTjCqivkCtL8o9AD7F9ehml2YRZBi6ZizRvXEuEdwV7hnTPigXU0TBPYTYuL8xolqDduAuYWifykXOV2D/aVmOUzKcsmE7a6OG+FQkJOXRQkcjLN5GUvj1h3JJxQEkw3Urp9Ie8qct8k+xQovG8xOtrorbU1ksQajUfRoRtZMhGypcVZu/fSbcWfZ8927P0PP7b9g1PL5idsfWXVTg6P5GIKuEWSy/MhnrKniGGsDe6VcRgKEu5hYa7sDIvDfQGaoeHA5srT9vprrwrYOzzd13OB3QrbC0acj10PtS+JrbAlZJV+caVmjUweWm03O4gz1uEufHRR+Se5H8Verd6y4lRJWlFouMwtLGp/EfMo4nQWh8Jiw9CU4r3A0InFAPXZI7iauRsecZCxL0AntAy5Hph9GtkQCxObedy2OpZOwPD08W7GxNg/oD4wb8kXaLiRZ7ieR8KKxZIKuaPDU621ytWl7gVAafv5rgr3n/vyz9ES0HvmPHn48JE9fPRYMYGRkZnyjNgou3u7OiumSmWLYHrRagpMvL2+agfbT20ym7LXXr5vFydnKkSHob6FYyErzwEY86xcmwWRdMTR2230kJKKXcQPCS8DBoTMzhEn77S1JqdnZhULGX8Fmz4/PXODlJ6Pa5AH8AwBVBk7u665Y+vNTVPxTul5oIdGoQA4zh537cS2zFEAtzgvAHcoYnh/jPbxm71Nk0AyDvGEQfYQ8wSH0VjCSiUY8+RPXZcOOL8UUyuWjIl5xmehi6XPbDaUX1GQkusAKDlTqmezMMh6aPSca/1R/HDGscYBdLleMcvEPgQcYKTdWQ8UMRTtjMFQgLHOd3b25NA5UXTHbPYNjCiaaLNznPF+LgJq5NOM9l6L/bK4sKzmB9fgoultrWmNHDXqit3s7yxuZQ1EmXHGdpFm3jGfKXZ2MqE4vrCAWP+5HC7V1ApMdhiFJc/h/lZW18UaefT4kQosnX99zzVoKLlUQF7M1lbzUvk00hrjaQFAH4AVnBppWKH3RAxFMw/QAVCatUUc4T2zzsfj/jAH8xOTFooCJHZlRMH71Tma8iaPXAxzzuCLhp25B2sbFuDu/p4AT657bXVNcYznT5MRUIZ1QewkLwZ0pPBmjQMWcOCRI07kc3Z8cCgQkqYquSF5OYY76CVxveEQWlKu+UT8R4+TBodrrrlREbkyAAP3KU3A+bKaBQ8ffSo9QRjIYkNN5AWslopFSQWgI0iTDUdf9gTPDvAfZhHnKRMTgx5acnVpclFskyvdXFX1fmBAUXSTm9LcAGQkZydfc41RbzoSoMTuZpQLkCPsjXPGmLGUI8YSI89OAOua0s5DbxEG/9XVpfb3THlOLN/qNeOz7sLN/mMvYmgynqaQO3nEQX+mG8SMFRGg8KIhyrtQoxK2rTQwXfR8c3PT1jc3bLZctjzN8kZdQCgLH4Y8OlNj0Em5CeCz9AJ/ItjN+QKwL70jaQIPlZ+Rv5LT1WnIDt20SmwjOUa6cy31CHXOuHHK/nUg1PN+6RWz57uMZtdcC016mgkB2OR//DtC9hqVDYyHWC+crTCHiCGcMVOTTBFcq75RAwkiRCBTw3tH07dZq4m1zJoh1gKu8vfHI5TjBgL7lnxy7PDNecjEEOua9SI2JdMuNMSHLlnCOySnAsDVFEDg3uhaUGj0uSER38ffpYnBdzhQ1hPwiAYXjtac5/wM7EXq3cnJvN2+vS6QXww6uRe6EDzgFs9IwN/NjQBl5BTQoWzUGiINMNaHwQq/eFYw7EqTRf3/MYuKEUM+y7WXMxaFLd3qyoyGM12yIzTOqHmRf8Cpu96QYQzafAB0jGQymg6Bw5vJXvPwmTATC3LB9hqXsV65KoZNDGrO0cvDM6sc7dhMIW5/67/+z+yXvvk1S6UKmqag2af6KdAI5Jwdsws1bfZCj8vBLfAFsQOFysPmGtjsxpufmZD1mX/wTxvA8//n67k6eCr+L8kxzCwHtZytJMHRwGhgjIh6IIfFRWhDwyasMcPf+F//d40lVq4bYgr8u7/wZdGxCebX1YrEgEmEKNYFaMi1LGnVqwvXjQkEDBlpI9ipw0O01YsAACAASURBVFYua/OxOCXoF4FBRTICil1XsGFkgNEVAouo6dms5vkJDmJVdRhFdK0BIev1uoRtoWwCdNx/8LJbfzebYhqgreI6VnTnGfuJqSNF14fDAGBs7PTmBxwC9X7N/HdAAboABL8xm4nr1By4ktW+xEgpBLg2KNLLK4uipHOPzICPDxMxgopTAg1IFOng+rjatY+79d1Bzd2A3EobVBwAABoz98BnjDty0h24vFDxQADQKE4H8fyIihnug3eOeDyF9d3bd+xgb1cMEpInCsNcHvc8ijGQcxg4GRUJW1tb6joAsKG3Mj1Fd9QBTL4Lph6H0VigkmtkZAsAkCKG8QmSSA4HDnTZ6Y5CYggQmEnE7ty9JfDO3U1GVpoq6r29/vqrui+KBdYWnX0CMmsWZgIH+/Lysm1vbysZIKGnMOA5A07ybHnnvC8OSA4snjMgH0ka461cJwW/nIT6XX0fXSneK9Raus1cN10aDi0AJ/4uaxdwFTajBMdlFc/IiY+3UnxqbTCf3/HuB10SxPs1Qgl7Ae2ZszPpqd29e1ejmYyh8lyfPHmipJl3y2++b3d3P0j4PPknKZe+gcCtnp2enelZk7QyOnKwd/AiqWHEA9bUOJkXYwqL4cA9SUKhaNFleL4m5g9ACeuUgpfrE0B6diSxWwrOl196SV35WjCC7O6lPiYqcKPuo5POkHSnSFiIx8H48vhaOBzH+jbcO2CW652RWESUZFAAc7CTLMNa4lCjkOFziT/8O+OsAE+MPJE8FfLoEmGM0JRugMByREXpatI9xamUZK3XsaUlZ+BIqDYUFrjgOnwZsQVY1wBcsKhCYRfy9A7SwKZL01prP3z3PXW3ZD8O8JaIqAiHNk4cg80hVzs5VHkXloIbl6LJKR8/pbvmVu0pS8QQrTbLpRnJ6trGxqoYAsQD6Om8D3e7orEQl44H7BuKBvLLVrsa6LSgJYFYa1RiBbDIWNstNBEQXJ+ctmyhaLuHR7Z7cCgQeWa6LEdVBM8pxChiGC+HHamY1R1KTwQ9LrnmJWIWjSNOjlsW7lBm6URObBvekVPKGRmtaE1yHjGSyP5rdRhv6lr16tpKRcwxGJlpO32+1bIh8Sebtrsba7a+NmeHRzty16LIQ3flooKANKMEYTH5+CoaL4BVxF0lRREAxKSYAWgUkqhKjD4UVpEMmEMnFKYcDK6VlQWbny+rOHi2vWPnF1fWG5hlU0kVoRhmAFr73ozqvIKtCfOXdaWGgkbr0JtLexyQRhDAV8xeunfbHrx8T6yESvXCrmoXYqjAYiauac1K968lZh4JJZ/LOt1+vu2JHeyomxvFIzQtYXqMrdkR2B6O6LoTcyalkYElN91T7YEAXKXQ31hft2QUrRJYy2Gt9WJxwrqdhhJoflGQF3KTYivVmzUVwKxlnuPhIcwOtL9ggiCA7bbwU5OwP4IkP5VQ/OG90Mgg4YVV5mP2DjKMhjBFRxq7BQxhv3KmkRc8evzUnj3dsb/45S9rb7DveBb82T/6v/6xuszoOq5vbloi7R3vylXN+oOw3X/lVTXXLs9P7bUHL1nc+rb18GPbXF1m/kPnaXfUtEg8YnPziNWn9Xt7e0csDTSvAIdhZnPeOfMBty7XBgI8294/tK3tbcUVYsPP/9xflIA1oCcVFucVgA7aZqxHJfzkSxRtciIsasSZohVGHeObNBHJl9xlcqQ8AtCPY4UxJ/RjWIfjURDWF80Tmjb8OWdEpzeQ9uUrD14RfwV5huqVs+hLU9PSiJIeUDphqVxKjDeaezx/QHYE/ImljEg76H8lkEtGKejZACyhiZZwVzTpGQbxHi2gfDqjeMG+kJSBir+hhOBpTJGLjU1hOKMAfACIARBZ2w9eeaBRK2IxZx1rxQauJcMaJIfizCJvks4R8gH1mtYIcRKtOwA5GO1qQjbryiN5TtwDY+gCWzGtEHu6qliCJg15DuOKypEHfddsRLNS+kZhNZO8OeSOg5wlYoTWMJcoisnZ691YA8F+NUxn7PQEEyXWEGxCAM+k1gCHY3l2WtcBGM/e4J1rvD4Y2eRZw8IbAXDI3bSrXPeMXGowtKnitNhONCwvLk5dlqJH7IsJsGBNcz5xXhKTWac314zeekMIYI3/TqOLe9UIJ0YluawatJzrNPHQrqLxodGtoLiEcdFs1QXUcZ+SFLOwJdOwsTC98TjFLzXQAD5DjFu6BiANS3K/MRtjPMFANkozFp1Hzk+YpBZBL5Dnhu4PoFpDQt4wqDBpINYCUKARyJgWtQHPH5AW/UHOy4effmrX1w6Qu76fN2ldA80ZIAJpxEaEeezumTTVGZ8nxyd/plEhZi5GCMrtMFTwSRTWMTk8LHHeIX+PWExeyL0zBaLnAZuc8zKdDrRu0UxDJwlXTTcZktxEv6fxQABE3osaCgA+0yVbWFy08vycbd65rVFrpk74TY4bD9P0cF3gcd01zslcNN4JAOSm/CL/1ZRKEidFNyGTmy7MHzHiuwI+AJoB3gVGB/rKMgOiwZ1lnNR1mWT+Eo8rB+ZeaUBCWCDuEqcFxIwQPC+q2QSAImYxzTNYw30XFqcu5XyT+QSusIHsygs3xsCIp49OKSAZ45TtlthHrH++Z8wkl2tkOhXoITNNAfjomk2uCexNQvaVg6BucsI6IQadX5Ljo83oLo7UMbCnnGnnkgfOtgtbNOFNX2o6aaqRO9KQn5zUd0AMQFcqk8GZHGkZ1iQj0T6aSjziObxgSp6dyWih12lJOB52MLkMEzLkN4CpAMbksTTu2QsY5JBPkzOSI2tSia3SHyiGhkV2oRnE2RtVw4N1QNaG0QN5A+PsrEUeUa/tBkaaBAr023jX1IyAyWoMib04cAYwY/LUGgOzTq1t1eN9mylE7Vf+q79uf+WvfFU6r45ROTAxZmyx/sZ5tjTYMNUQKOsGeGLkBbpv6FuKpPJTcOvfbujr+mBrRPLkLX0t0Rczqy/E+QKhNhYJBZmWFqwWgIhIVEyT/+k3/jf7zX/6u3ZZbagr+vnPv2l3795W4oDNKAKMON4RLEiKPfEOSziX4EMwIpFmw0h0Hsc0kgPEFPPYhqJTVNOiJDEYO0KReJDUU5A5MwP8eyS9CYTw6FZx0F9VqkowSADpePPfpZXDSJpo9C5qz8/S+aAIIKEi8NJBoBCGugyFn18EQNeLCNBgadQgDo/tPJo/U3o+/AyfS8DgIAYE4Fqmphg9wyWuYvMLs+rEcChxXS6GhwUz9qyuLUDARPCV4kAjU2FEkU8UCEnWCRwUgXSJCFLQWAGPeE8U7LLFlZNNSB1JROT588vqlZJJAp0SvqDIphOM6xHjTUQa9CgSSdyynP0FqEXijeMQiRN2qxTQHNR0FNIpnp0LxvJuxyOdJEYAm4znwGDDLRKaLdRUDiufOe9bPo8mGYfumbPmanUJeDJOQwLD8yKZ4j5YE/ws3WoYP9CCWTd02jWqknZxQ4lgohl14wL+AJwU8zwb7NM5QCgWxJqLugsMa14C/qyzs3NnCw769sEHP9YIj7qeMOnKZSVsWLRzUGIxDzi2u7OrESJZ0g76FmcMrdPS9UPx39y8ow7c2LGQRI/1LW2kQOwTkIjCmmviwMOJCRc2UZE15ucuOWLOALSSpLKdJeDZFp0aEImkl6KeQhgQb3V9XSyey/OLAEzGUQ3QJRy8t0l3jUQTD7HcwDZaBRiOl4BgjIGcX9hEfkIHzbh4QOeDooTvIkbMlKZdv6FaVacPWjTXTeJYu3EaNqAiz0RjAWlnj/HvgCW8UJ41hxaALe/r/v37ekfcN8Al1+RMyqiKDtYpYAtMPQF6LRzGEnpG7AOKGxg7npT1tV74MxJC3gHfy8HNuqBzLbo+DnwaW8WmPBVo5DEuyljohT6Pa+8PceRy4Jv1SqyjK61r33qmdU0CS3IIaA+dn+9kL7HeiEGX52cCqyXOHAj18m4Q+oS5ou5eJqU9iuExzCX0stiy6XRcSQOJDiAfoB6MMXR50EhRV01sSZrLTbu6vlG3TM656B8hJJ7J6HqvAGyh9LcolMzmFhet2UHXAnewG8skAW7pvl0qxjJaVKsjltxU0QRTimcxVSyJNYP4dyaX1IjIs2fPbGVhwyKhqMBbilNEaMfMRO57bX3NHfF6Hek7ASS89upbtrNzIIANExDAEMCkHGLOq4u2uFC0i4tju4LBVihqfPHo5DTQAKF7TBIKLR9NQRJrB7vVfWeUKwZTJKViA/YWiZHKsHDY0sm4XVcv5f5Fonn/3l0VCLAlcGc6PDrWuCjaJOigLC8ua50SCxcXluzRpw+1xhBmxhGpMFG0ieKUnZ+eamT8qoJuFWPSYdvcWFUDhDG7VCZhuYmUxnJIDIkz7CncdAHXOIsQAMZ84wtf+IJ9+9t/oHPq5Zdf0jgvbF/+P+ADZ8rJyWnAKmC/tC2bL1p/GBLYdn3T0FlMnH/3vR+Krv32W29Kr03j/jnO5LjNzc9YBlCVcQLGO2p1jTqzV7e3n6sQBoSCYUFhAGNI7rqueSBgBS0P2BuwUNg/gDi8/9lZwOCunZweS2trzIDGUCCRyNhXvvI1nd2AdQBijCcXClP23rvvg0XZg1df1foFtKCo+OSTTyS8TCONGF6anVYsff+jR9Zo9u3OSy+JuYa4cDYZs1IhZecH+/b6g5fsow/e97H+YtpaHZjGA5uaLuqaKS6WllZQdlEBcAWI2ulpFA7QT+OZgOu5vB2dXtqznT011HBpfeuN16w0NSnTBBgF5ADj8R2+g7MQZhRsJY2CJDNWu2b0xZs3FJoARmL3ymYeA5FLnVPET2m3MI7CyGcw2k28g+VCbCKucS6MQq5zNVfmPEZXxx3BOMNhXUpLJRSxdq+NfNuLZonGVhKcN64LQ+5GbLzi3CjkVOTI6TfQstFYESY1fC4jVggec3YMfJwZAIsz5NGjx1pLnD/EJFndTxat2W5IwJuLgJlK3qPm04RLA7Cm+Vw5tIUiVscIAkkK2JHmejzoW1GaEhPJFrlfwBGBE9mM1jrPEc074nohnxWD1p0AQ+7cfFPTGpNL5QBtR9wvo+461mp67GRaIARDJy7tHBk0BM6KxHhigFzdhhSkYX//PXTtiP+wytDxQXsUI4GkXVxWxFJbW13R++f6eeboBfE8yRVpChK/xFhMpK0uBk3bpooTYlhphDKOnhQ6e4xpo1fGKGFYax92EuLOnJ3sWwp09HIAYohLrskV173evrOp85Dr5+ecMeINRhrTCOZfnl4K6EE4/rp+I81M1jgNueXlNTVhT47ONEIFa9PBiZCeH+cW8Y3vI4+RJlgLlnRd7D/iqca7kmkxF7lOHPOQq+AaqtcXNjXNGQsrtaFYwRjxzGxJzC0mLGh8MwZK7gmDCuCPJh0SAuSdn3762KpV5Duyeq7sJe6N58Q+I4arkNc6gtGbkgseRjIAhAAQNKb4bEkg9Dl3AT9GigusPcwJJiayOmMAGGFsxeMp1R/UDaXilJoqrA/pX+kJwZQC+GaPkpMMlOO5GcCcmyWR212c+zoPtJJh4W9sblp5Yd6F6cPuTMv6ScZcJoQ8kz0r7TWJjHc1raARNomA04AEpPGpC0K5mPQyZCCX6ql5zHtm1Ez10AyArDfhRZwglwo+U3UTBlCqM50AIGdrzCum0SYcKc+SbigmCoyiU1PRxJd2GGPzTGFMi+3E5xHb2Euttq9H1qmP748EMtLgYxqiwx6kjgUsFijGSOyN1oMaooGOFe+dek2NfZyqO23l7VzPyspqoHVFgw9gmdrT82X08mj6EZd4ji51EAruD+ANrbKOcuL8JFMebTWSuX41AgD5YYXBBNPzYgSV8VonB1DruaEIkSys5jrxjxhKbomRBeSPUQ9wqqk6DH2sFNqxrZa7Ew9HanZyXzAUHcBFqgRtsJ6av8SLmsb9PRcaazDyrGDvszcE90WYnGnJjIQzty0NTScFcK4Rx/jNv8tRMeqO5Dwb9htMU8xbYJFXTy7t+nTfpvMx+1v/zV+3X/rG1y2Vyivu8h7/KJuKtS4QizxNvgrBgLF6pQ58jbW4BEmPBjZ363OfmZD1mX/w32646M/W3V0FgvIu8OjglqJVgIr63Yz9E03dd3f7QmjeAVQKtb/393/d/sn//Xt2cV3Xxrx955atri6ry8ThycYk8ebQcjZKS93KQj4jFhC0cubNSXanZ0r6DAInm5vuNp18OvPj+WqKeWaVuVS6hHOzs+pkEVzpFLDVSeDpKsCcQdtFool0AarYAqNRxdgJYvGe6AF2EMBJPNis3jmiWxcXgDc1M6tNozEkupAKeGgz+eE+/k2gRNx8zATiWQFejG3lZfldLKkIOjtjLCCiAxMaNZ87Htvi82D2QOcliBDwl5dX9EZwqORQI3EgGJJU0NaR1Xu7reIV+vTq6pqSVgfMHHEH1EOzDFBRAohpH5uhc8uzAti7vqraVeVCnWc0eDgsJUovofmSO1ddVfTc0tmU2FB0TPn/dN7iMUYr60osSFIArzjwuQ5GMDRukM5I74JARRClq87hwLw3jkr8N0ZZxi6Bcg4rTerQgbnE++Iw0Pvqd219fU2HDyYBJAYcqtBnnWmHTS1sDUftSZhZO1jckmwD9kjgnY53yAVySbSgcvOcAb12n+8owd169lTP7+69e2LRMWICEw/hYvYHiefy6pISwL2dPSUgFFgk++o8TbiYIiwUGEboYPCdJHpQkNlWz55tCbybnyvr78JMQbyVQ5e/e355pmsGrHVaM66USV0rTAW5DgV0chIi1ikgI89AAPNgIA0aEiJYZa7H5fpudFB4h6xJCkKAId4He49DSod2oy6gge9HC4z1xkw/40XPn2/ZZDFvb77+uhIQnC1nSiXtJd4nhx2ilYBiHFHsC++u9LWmWCOsYzpNcm1EU6Lb0b5GL4dCxUFgtGk8Edjf3xMIJZepVFoHPc+AZ8OeR6uK63d2oidv7HF0AEhyGBUDBOYZs78B5pw96CAh75RklmvjmQHMssb4AX6eTjXjg3yOMzrD0sIiHgECAgLz3b7PrnU9dHtJU0lc6DSzLgGnYTywXWEIyQlW44dt3QdJNR0yxnx4XoDJrDM0RhDmB5QiiUmmAGfiEsCnK0gic3pyqu97+f7LQaKakCvc5HRGXX5EfKV5FYvZ5empbW7gVtiwLhT3RlsFNp1QNJNy2NCfX1qv42O/5MnPnj9XspwrIBRNIhyzVqNj9RogTEnXQqeazn0sEZUwLsyyYTcs5zhigrRu8hMadeaezy68wOwP0ccJC/Sbn1u01eUNOzg4tmarIxYi77HNuK8NbGl+1krFrEWjIzs9v1BCl86gLdiWFgrg+7jpwLXzDimOaK7APOU5w+CRXlDYk09YJ+wxAC80UziLpOsUj0rjxcfdEHXN2O7evvV6jJ8PxHBGcB/mEYWKG4mgl5TUGicxZq0Sl7a2nkpDEtYTZ2Y4NLRisWCxWEgxY6KYs+tGVXEb7TeKUABSxmQ/eP8DK01O2UJ5zr7zB9+xzc01Ozza05rc2FwTs5C9zb5mDaILRbyan1/QmqVp8/0fvGc39Y698tobFlUscdDvB+98X02Uz3/uLbu8OFPBpkJl0LfFpbKYh5l0ItDfAviNu94kgEIITaNlNWKI1+wrzhIKG5hH/JP1QTMkqPR13gPqMhpGPKMIXF5Z0v4GyDo5ObfDA7Q6XX+R5gLv7JNPH1m5vGh7e0dWqdZsbWNTe4/GiMZ0WowEXuleyQ8o7nD/Pb+q28w8jEwf52wwel6rWqNyasvladtYW7HrK1yIk1aYzFqzTXGNrh7utFXFW+Lg6cmZbT19ZpMTuFBFrDwzZxdnJ7a7ty2TlVgqa432wPaPznSGxyNhW1met0gY52lnwTHyw/PhXAOgAtAA3Lq4vNLIbyKaVOOKvU0cmpsvu6aPEngKRzdoodAklyEHoOCQJlM4IvYRawLWs/IwilO5G7v7mASrYWnmC1aamtHPICKs4pcCiD3YZgSlLnML2CEUJ1GJ2uMGjG08TUaYhrB6cNFEBH+oEW5AJ9fycvdanhvd9ZsqLD/YKj4Z4IYFrs3FPuQ3595o2LNWu2bV64bGGjmv+bX1/JnyOM4hgJD5hQVbWVyxJ4+e2JW0VyeCkc9EoMPnRRAgJ+cLcZPih3NQZi+djkw3EAzPC0hq2cz0lM43nrvOHuJDJCKDGfYJZwdNwGMaoSETuJWbKFg+l7fbd+7a9/7wD5WHsgcZh1LBB5tDDT1vcnAGwzhBkgIdoaMjXPdqYjYhi0FTC9YDgBt5Aiwy8k/2BUVlAqAnON+HxjhOSOc0uQZM4GQ8JdaWMyABT1uSSwDEhwEDU5cRI4p62LLsm7WVZZlQ7O1si4UJIERs5xxH+5Hci/ulacG6HY9+puJpq13VNebMSDhgPOO1AGXSCWUkM0bcbnnBTRMSQXnWoDTLyooXXnPQjKL5aYojVCgwEuVaPkJLqaEcib9PrOMZYQzB9bH+YIlWkH+Ikr8WVbuQwwKqA0oDALhpD0ZUlzJMYj3xi2cjDdahgySsU4m9w5oFnJW+ZtFZs3Hfl9wDeTJgLwwmrV2NwQwlqi4QGtbsEKMrJBZ8jFCxNQHYiPul7yOmKDhjZktoZmXZrGoWweaD4Ycu73jEjX+urq7IoZ1nw3nLfqeuIH7C+CbmTkw56/X1N9+QIYrndehP+TgivwCexbYJ9FrVGIEIILwAk4uU1pFANrlBOnAH0A3A5fyaoWL4mKHF2hxrBfL+HCxihI9xt54aZM5+Im8zAdY0VDin9d3kyTTlr6rao+SN0j0cjWTWxF5jX+h87zIpwnvySQ+kaGDaMUnUDdzRM8mku8GTAzDNIhfyqrQGAWDFHAscrnlH/GKt0UzgelTvFKf0HVyLtJnFyHfdxIrASFPeyr4XODegUevgLA1A7pVRToE+AesIHS3YVNyvxi/RggQYkzMvUxuA4DnlAYB7is9qtkJSgN2VUU22u+eOiU0ceCU7kpLpAMYq0rlqtqXJyH5m/fP3ibvUIhqzHPiopsDmFIYrA7Hy0ZPkvdHI8FFDfxfO9qYewbyoq3xNum8QBMi9pQ04Zq+OrNVpaUpDeXk0KmbwDeP9ra7Vzqu28+hDK08m7Nf+5i/bV37xL0vPk3pKWrMvHBE9dhOE9M+wj8FKr1j6hYE21xiaCZhb5Z+CW3+2wKo/7tVWdh+5LUnwwqlSYJk4O8udwsb0PhaMM7eCRAotjB407Kr9nb/79+yf/T+/b9eNjka0fuEv/Tti5VAAADpQqMFEQpycw4/fdCToHHFgABrI+Y158YhvaFgeUNYJWowEwU4goBKIbmpO6fTAE1JiwLgHLCu578hRBBYYXVHQe7fJ9YBNtxeHRXcLW1xYDHRzsJyf0OfDhpIGRDis0TgSzQTJabOpfx8zugCSOIC5Bg4QdZ3QoGq46xP/ncRDHcNEQvotBE93LgzLslhWsNHw/0eMlCAoN0l1XpM+SiiBc8aNXHhfTjB0REX17Ygxxzz97s6OGDGAQBsbm2JjuXgsgn8I2aNvgQOfH0ztNgdRyNbXN+zRoycC3jT+Va3Y2uqy7e3uSBvk+OxUHQgAH9dMwlIccIiRA8RrXXSX5wHgw/1yjQS7vb1AwyEclcYGnQCCpb87WGo3eiQ8e/SgWp2uRBgJpnTupEnTbtlCGYFGxgeKAhv4DopF1hC6TjxnAi1FB4fQgwcv68AEjOLP6Wi6sGBYjAc6FhzoBGNm6TnQ+CW6bABuckjQkWM90En00aiKLSwt6JCCwbK6sq6EF8fDhcV5S2WSNl+eEwgDoOMjkLD2KnqXHPYPP31oK2trSl7ZDzjMsT985MdHNGCWcEBIKyrQBPNOeExFPQemRnumSgLaKAoI/hSI6PIA0nFv/HeAg/EsOokXXRj+Lsws7g12xetvvK7kTOLQQw7limuf/BF2I+sKaj1JKvo7gDGAoQDW7rrSsfnytJLuzY1NgS28Fz5zrLMDECoq+oBkD4HitNaowKwILnh5ad9JawNH0+KEKO5PnmxJtwoQhu/jQORwpFtK8vjS/fuBICp73lynD5fV6rX2LuNcdD1J/Ci+cSFEw4CRG+6LZ8V+5e9QrJEw8K7YD+yZcfdHxVbIE3EJPycYK0NAHRZeVsVJJocg71CdZNYsewBAnthF94mknfulQCEpJtkmQWdPMXZCUQXYJ3q3WJ0NJVIUYwiJn54dC1xxw4CwRnhIotHs8rEV3G/QNUKDZ1bdcVgO01MlxdWcxNujVmv7umfdyP2NEbBGXfpPMEcisaTtHhxZFP2jaFjaQXT+YHbQPUTTh646ox8wZknMut2Wvfbqq2I0PP70qd2795JiMAAZoyV032ED0vGtXuB057bmAFuIFAPe3dRvBNgjgI7GGGuVkZG11Q0JEddqzaAYuxFgFmVMOhm1xblZS8ZN7xaGBQwIQGTGfOim8z3jPU5hQRED4xbBb+/Ku8MRrAnWl491/2T0RKLPwQgGRQegKcktxTYJ6taz52Yhd1wjQYXBAxvAAR8+u2/379+ztY01rUPig0ac6YCTyCKAbEO7d/eWbd5atd2dZ3bnzi2LxsN2fnWmvcoID2AH4zIry8t2uH9ovVZXyfBH739goRDsjUsxSGdmabR4EwmWA0BaF2vvIWO8DTs+ORHY3B+G7aNPHtvPfvFLdsY6va6pQAPMPzs9tp/70pds6/lTPQ901LaePrEHL9+1bNaZWwgdq+veG6gA5Fzl88e6KdLYy2ZUYLBuAUEphm1EN9qdp87PTgQwEvOJMRSCxGVnKiEM6yDKO99/19ZW1xWjeKd37r1kv/lb/9R6vZBNTk7b8509u3X7roANmDaAx8SyOkLHyZgKPOJJOpexRHbSZhdWdRZg6nCyv28nuztWSEdseW5Gzqsrq0t6QXyWBJS7LbGmhoY7XEJnJ/pwh4cnyp9q1bpGCAfDrj3ffiqwCwktgAAAIABJREFUtFAq20W1Zfv7pypcpyZzVp6ZtKODZzY9lbfyHCw4RsGiYlcDdHCvOFCLUYP25tA0JsYZJuZKkkaPC6VTSPvZNhLAT6TjrODvUSQCZFLg8j6JNcQXzhniP7FI1vaMw6RSGpfb3zvQu1xaXJbUAKAg34dgNCYjsHAOjw4VjzjPYc1zXzxHAFpyMM46YihnCNeh8XaNAzP65mPenFVnJxcaRZKLWCBnQOwizgsMu6mpaMakI2QDOzo9dVY2oGEsJu208uycCn3OOQCcqYkpgecHe/sCLhHrlz5dyAQU8T4BVOS8BvMHh9PB4AWjBsMNnlE66WLxywsLeuaVy6qaMq1OR8xQrpnzCoYOcff66lJM3ATugtG4TdDse8HewCUcpqu/Lxp2MjxpePOVs4l9d3aKM6Lr9mSymOIMXO+z1xErmIYn4umFXE66YBTP2zt7ivc8b8bPkGcgL3jG/j07deOaeMrW19f1nWg+AcLzHnkoNAqqCHLTeAwADhhDy4sLKiZrVcAY2EXutAf4TEOcKQXG7ojpgDUyAKrVLJ3I2KgXtgEAW72hdx+OhiyVToiJ1Gl17LqC/tjAlldXBeISd8knYKoDzvIeyW+ZLlFDHXbcpY8zjzWleBbkT0xwoN0DwEIxHQl5nBHrJp4SkKnxr5gzrRDRhrVFzoY2EeuW5+XPuqZ10e0CrvZfuAnSGM9ncI1mmqKvcxkHWJggAMuMo0qftoHOHWOePukgpl4bpsylft7BLpe2lislALwafbgix3Ut6F3xWTA8mXCJhUMO9km6AYYx5hW4FrsBhOds7NGExi8dDHZWEvuRtSvmNwc3Dbtc1m7fvWvziwuqq2BX8efkInIVHJsKNampBrp+ACkunEkG/o6oDwEzhvjOHiYOAIaITBD2hqjLo3gj0GOXaxXS4FajERAtEGRn1JAxVthBaoBIO8wdBDn/kRk4OTsPBNi9rnJpjrgatVwfwBZxmJFTQCDiFuDW+cWJzHrQrsoJsIHt7gzSWrvpo9KBBiZAoKZUMpxTjMoNtO8ANMlJqG3GkwPeCKMOc9MkroX4BvkAtI0/5z5V70Rp1noDglyW7/DpAX8v0v0d9AWA01QHVON7IRpQb2MOQf7MHhYoFHMgjVxFGrDo8gbmMUyPoKnVuGlIVoWuKWZA6FpxTzSpYOqTo/saRuOOZv+1uz3S6Ly8FHPRJ6MYscdUwM0+yH1pzlIH09AkD4LJyDsmj9akRDanfSvGIUA147DEAlyfcZEmJ4BoQPyLRzRF0G0PrN/s2v6TT2wmH7Ff+xu/bN/4+i9aMoGeJ7W8jyUqZou15lJKY/07xy5YnM4mpK5kf/GLdcYZObX++mcmZH3mH/zjAjA//fk/uScAc8uxLKdnK/PwsdoXhZycEekWCCBycbhxl5WuBB38b/3t/9Z+5/e/K0F5FvN/9Ff/qt1/+Z66UpGQ2RHisjhidKBRwz7xbl+tVrXl5aVAKDviHaXAclpFLt0GOaaAynYk1h2JJsT0IqBziIoRhfUs9FPNMY+UgBGkEEaFVk9ho0QpEpGWAgcWAYqCAkCLw9FZXDmnxwfOGZq/DmyP6UABKoHmw4Jgc/PnBDMOEgK3BO4A5+jaj4YqaHlebHYCD3RjXMVI7uhYEvR9nADnPtcdomMFKEFhQPCn2y/696AncVV1GOMxUaYRk5VGRceBAQmk1hHGhx2QUXHCdTHGRbdoZnZao3x619BEYwnb2z3UCOfK6pp0Nsb6RCRE+Ryi8nV1w2AK0L1aXcVpCec3F7UlaUIwW+MMGogO2WA0UFeBhJkOp6zCxZBjdtxF4gEtObQANaRrBLsv0GYAEOPv8l5YbqKtknQXSHZxq8kGhaILbvOzJI38Gc+Ue+bwgKLtukinAiwxCOB9AGzIMrgO3ZmDgtHYSRWovFNfVzF1plkzXD9dNe5Tmg8SanWx/k67Z4uLyxrl2N+HfWhywKMTyvjj4QHOT65lBzjGOqMTTPGytrkpSjWi9GKW9QcCwFjvgJHqKg0Gtr625t3ZgHkFuxGmG8kOBxwdF0RtxWQA/Gg0ba5cfgEkU0RTRIy1djSiwMhvIa/EAHCHd8rYLAer9BFCrGlYRzWNA9BpZS9y2MFiQCOIQ5FE5tb6ppKEnefPdSjnsNzO5eTodLDP+oLpdW1z84saE6TjTQF7dHKi5Mv1HOpy7gN0GbPN+J6Tk2OtJQRhAQKVrEZi7j53cCCQmnEN9v/du3cEoAFo8zxJhDn4AQF4NgAwgBnSKaBIHHZ9NDhg7PG9rC3ekYqEhUXtIdbD48ef6jpYx/z58fGpQBHiGOCad+WcKs8aRNuDapSkhPEuPpfnDIPo5PRCegy8o1JxUs+R+2c/4ObF2qtWqkpISFbQIhkMw3JY9OQGYJCxYJhscXU+2XdofDDWcu/WHT13YgwgkoS5NVbZEcgCoMZeocN9gY5dt6PuM/vl4uzYrN/VzxGD0NrKZBlPrFomn5b2IAULscNZGkO7qd5Ys9MSeIi2x8X5ia2vbdj9l+6rOXD71h3p+Hzve3+oZ5nJ5Wxnb09jkleX10qQKKZxlyOObe/sKIYAgPDsNm9t2OHBofRI5mbn7eKsojHJe/fvS1fi5ubKBt2WRawvQGJ2pigGzI06pF3p3zBSDYAL2KduMU6rMozA+tsVVDgTYGkRKzUCjl5RxF0GYS8yTsJ6ohsJg4a9yecATsEiQeiaY5JCAPFlxh8481r1lmIMn8sZs7S8ZCtrK/bee++qs8p74RyCuclnMvo4O8vY4oRdVc7t9u1NG4x6NgqP7PGTx2LvEd9JsNG5g11TyOZsf3tXFvRnp/tWrZ7bN3/pa9KXAThhj6ngGDH+xH34KE29CSjZNzSxf+d3v22f+/wXUdOUWQXx7uT4QCNJb3/uLXv05JFGTzmXGJv92Z9922zEiDLsKLe7Pz/zwpwRtxEmJgi1K0a7/iEGCnSqkynG4xH45/xLa7QSkJjvHOuAisEH0y2DmHrdOp2hRmFx411eYmSzYN//wTv2xpufs3d++CPbPzyzu/ceqOGmcRnAkmZDwuaINyMknC1kLTeRk1snoFMiP2mheMYmcpOGsvr240fWrV1bIjSwteWyvfX2G9LvISc4PThRDEc3jgISPSM0GBmZo4nE8yxOTKnzfHJWsYWFOTs9O7LnO9u2dusle/h41549PxTouzg3belk2Hqtin3+c69Yr9+2Xod96OPKgKtoR7KG44zPd3oCNOji84t1yPMDtOR8cv3IjmIea7fbJFZX1C0nrt9/+WUfS1eukLVsOm1Hh4faJ5w/vFcaExTw5DPSDmrDZpyUJILMWdJopZ1bp9vWfmFUGOYKMQoGAJ+fSfkYNGwm9o4LOlMYEoNo1jTk7Mjn0XDQKHutrhgIuICZBDkOzRl+Rroy2CPidJuFXWJ2enmupprAKsavLml0JZ15GnfDiLOTM414wZYilrNHOGvQF4VhwNg2OQI6W3wGwD/fRXFGLtNptTRW2m7WLCFjG2JrztrNjs0vLAq8evLsmUbsASVp5CL2XSpO2NLivJWmyxrjpmij2YjQMjGQvIrvghFFU0eNzBwiyj7qhN4TsRVjBJrJMF7570w2HJ0eW7tL8UpxmRarBcYYMg8Xl7A6nSnH/XLO8XOuJ6ihL2cc5/LKMWGP9vtti8UjYlChI9bp9uW0SP7lOQB15MDCxOJs2s9TmFtqKjJeDFs/KXYo+1uj/wkA16pNF8sWGlHk96zd7VsqkxLLH42x6emixOaP9o90H6XZOa0FQBTdQ+AEp+JVABBs5KTOcUYMYWsB6InZTA4K64l3NILlx7oLS7dQ9YyhzYauYUyfgXQF18maQ/Cd5i75N2uA3J68DRYceRkgzBiQAfBhbBrnOWknEafRScQNtF7TGgDko+aRYyasUTS1IhHpRBF/ka5QvkkhD1A/6Ct/pxFII4RJAj6XGAj4Avu3kMvIvfWmWlEjD3AEbUQ0DJE3AXxBT5JrDYVHAnLYe4AXfBZ7GWCFukDN/WCkL5PLKt9dW1+3+aUFCZOPAa2xCLd0rvQ/k2QA2rgR5CfyedVJYlgFWsKus0XM6Kj5DDiMvjGTFON8DWCDdajRNtWUPnIIoEZNRNOW9w2AwreyF3kvXP/Y7AqgGtCCZ8j9AGQSB1RrAPJwNqZSkoEoZIp6Bqyi09MjxeLiZEGC9VSx1JgaQBoNrT+CxZlwoXyArITrthK3aKSSmxNbxgQJOc3D6Aaga3cECFLf8IucwAEcdynn/4/ZRHpOQX3DXiUWyFArAgCHJIabIVFjoNFJLiiNO60HGm14aA+DutRdZ1nv5DVizwUOlZLaaLYMgS2az+wZ9jajksZ9S/PQa2CkSTjLAJS5FjWSjDqJ6aRIoGlZV2MKvbMmTXjyTfQbJyctir5zDlfJjuvehUyssZFFrFiaEWOwhpQGYBjrfTTU+iEf4jNpagIGGo6x5DUX13Z5fG5nO1tWzIzs1/7GfyG3xHQq72OGIQe1xutPALikO5ypNR5/BbMYN6RZF/yZo8oDK23+VFD+Tw5Z+lPwyRc7D0cU0mPmFiind7XdGHc82kShSwIvxgEaL4BNFPchXJCO7Ve/9Xfs2//iX9lNs2OFYtG++c1v2srykpJKHGQo8nBNYzyDwC26Ip3SPjRV3+AEVIotdGfksBCI1+HAQecIjRbGERUgI4xCZL0AFx054pau1+hbOM2SDhRIerPRVtDJFyZ1ENFxIjkDnBj2BirO2dAcoBTyolSifSFXMXSmBkowAPHopLmul6n7xi8OG1F5AxZHHQvukTskEhwJ0Bw8FAQUMVDNKZrRKSJ5kxVyKqmEYDwfT1GJKDkHCgWMRunCCPhDuaULNVBXkgIfvQmcfwD+GIekY8G7c5CKouBaCaPEqRt1y2RTL0Y/CKjNOta4FwrsJLl0E9zdA6eTocDIOcwBKASSOIGEdBjr3sMIG0ZEwQc8YUQUFsdl9VIdIYI1CSYBhhEckpdmw51UGDnlszqg/TglEtBFkR/Y5dWlvkMjcOgSgfz3e+qMMspAMsN9kWxycMBgImmEdQZwyqEDw4p3QEJA55XPUAdNWg0+m8+4D4ksSTH/f/PWLT1zAU3sgXCgs4PTWbOtg5CRIQ5tElMOh4oYM7hP4iA0peKt12/pefJndM1PT06UrEsUlO4YDI4+dt2LKmLo7MBOQKeCovnmpioQjeDPQX17c9P2dtEIg6lHkp+149PjP3Kw34hFRWGJzfPe/oHGgTR6qlFGGD4FfT+AK89ic3NDY1okMOPxD9zqGOkYawQxjstep+MDQwcA0UXb0UnLKDmgMy4HvnRWo4mMbCEyDTOPe6Xg4e+5dbMLndIxf/DKa7ZFcXDtrpvsE9YF9yHx4kRcGj0wE8SckthmVcUWOl0UTYBbgOYTkwXX4yrkNFrLvgdcI7Hme3nGJFLSoMrkgvHGhNwGAdjdkjqiPaixQolU04Fzu22SQAAsdLj4XIon1jqMPsAoABwYZoAeYqj2fb/DjCByMcIBKMwa53rOL6t2cHhk11dXEpSW213gWAkgQEMhlUgFIvi+V9CPYFRyfmHGwqGBjUZdWauTmGv0B/YPiWwLzQtEQBHMBcwNK4kmtrNHxw5KXJuAB7Sx0KnIpbUfSJ0aN1e6P0aoYwnGPGF41S2e9rFVkpXxeBodeDqLGo/GKQuQbG5OMR7QTdpMs3MqjD5++IkKLICiTx8/lu4V65vCmFhB3FKxguZHPKYxLQB7hPTHItHra5typyOOqtOcphM+slbjxrrNumVTsJkWdE7BOAQUScDQxGIaJikjE5q8pzgHBO1qr/Lz7EEAAheddno7uZBGVnG2DLlmCOM5dLFZl2hykQgD6hHnp2Zwu8SRybXy+DlYJxovKU66Ll4sojMoFJERvZJy9jbJ6ML8nK0uL1EyKI4w8kdCyzOgIP/2t79jK6urNr+4ZE+fPpNW3UxpxjZW1+wH//L7AtSOj3YtFOraV7/279mTx59YeZ4iKNBfa6HvFrHzc9giScvkJzTqcnp+bd/+7vcsmyva0vKq4jix8/GnD612XXXm6XXFlpZXpFvCOT4zM2GZNNosMWs2cJHybjDxkIQV8fl7d+5KfxC2NL8YmeEsJ4bifhmLIvRdkqYhwDhsVfY+hSbP6fjkWPGHJ3V6WrGrSk1OkBsbt1Vkb+/s2muvv2kHx6f2r975kRVLsxaJuKi2NEraTblcwj6DyfHm22/a/PKCPdl6alVG4fOTdtPqW6g/tKXZeTvcfm6nezv2xoN7dmtzydq4btaubPP2LevUaTi0bGER0OrEorGQihD+G3EVcPLB/VcEYL/3449saWVJl/7pk8e2unbX3nv/kW1t7Wk/rK3O283Vqd29tWgP7m8oFgF0unNsWCOJsG/4zSiYRrgpBjCnmJ7W+Y6JBWtw7IZLHACUovt+fHAkpvVUaUp7liJWxRgOzYO+HRzsWzdgPFMIAmrJha3mbFfFDnTEaC5GYj7CnkWHL+Oal4Wc4iX/jatTjEcjrAZQjzZSU4WMNFz66ODkdC80NchhkgnOB8+NeN8adUqmFNM1RhkKqwDibCfOcpaTRwLKHZweSM7A2bLuMEdchXGGVhTPgDgC4wwWAiOWfC/7mHyBps7u/oE0x3g/F5VLxQRiNoc8QDOgKNIMjDu3GGmScjKTDYw5I8eQkfMlwAY5K3kSDYfyzJTNzZZVgJ+fXzn7ldFZYlvfGQXkVhMFnkdX8Q+RfteluxGgyHhcKpFW3KJo5u/AlIE1e12HMcLIlcmJlDwE8IvfnBsAvjw/zqnjo0MBWYCQrAmuAaZoKpGQTEI6nVBRGw4zlopjbkZrF4atM8lMo6uM12bTKX1OPJm2/ASNrpYNh2gf+Zi1BP5r6Ej5GGk8BvgWcZ0fivIo7xPHcFhNEYEFOBJyD+iDMV4MUwk2GnkaTT5GEJ295eOqgE4AcOQ2xEoaEWP5AXIlJiY43zg7qtIT4lzLq26g2c3ncB2Mj+psi8DMgYE5VA4NQEyDiPybNcX5Qr7C+QYriPeWjnPesOebVpicsGQa91dMG6gJqCt6AkbZy2J20pQtFsXwp1YB5KQJxNrkHnivxE0YNjJpCEWkUTw7PW19dCYr1Ew0hUN6B+Q5jE2yppaWVq1eb+v8efZ8W3uICYV605uJjOCPBfBpsqDpqBH7tGs3cj137tyRZuystLqc2cvfEbATNB5Z4xo/Qxg8YF0Rf8ZAHT/P+5K8hBjvsPNchkBMZ5g+ctX2phJ73jViHdRlioJ/ajwR8A1zs0BoH2Yb8U3aUwiFhwFw3QWcSozPG7PH2KPEfM5q9kKrDpAEmwpjizP95ozhrCWn8jPXgVN9J+OvDXLCuiXJCfmsLDmRAzkAcGwKpkHUSAaElo4g65qxUkxzAMhgqdGsx9yKnBmCALqsl4pnPCc5GxfRtaVpDSMurHXK3hZ7j9HgPLprPZ3F5AnECs5Emj2sVeK9HGYDFh2xkM+GKCEx+MFI2nKViyvVrY1WR6733COxi5FGWPzofVLX0FijXvOph3HeTlMMZ0tMJ0Iy7uhSo+H6TTzAtCqTUpOWyQ0mOlzrrWuFyZLlJ4qGkh6AWK3ZVJ6IDAZxghyea6X+YnSfplNnMLCDvWM73Tu22smBTefC9q1f+WX7xte+Yol4Vu8I5pYQgUDrC3CP/P4n02YBRhGAW6wPjZUGsjR8xE+ZW38KAKg/yUu43PvEIaRAc4BFoPFD5lc1swqY5SguByNUWEZFOMgoaEF9T08u7O//g//B/tFv/TO7aXfEgvhrf+0/tfLsjJBrRgvoGiB8icAsI258GsUPwvF0OSj0SWZgFkmsr3olujWIPhvd7ZkRswM9j+kAcxfCkLScEHAliBGYNT7QrAWWz2gn5F90uRmZoZBjg0FTpTvm1FIvvjXyFU8oWBBkAAOcGdFT8gH1neAKLZgOEsCeRrx6XY2+gV7DGsONhPEbfTYJYa6ghIvrpeDBfYiEX4w4RN/bXYFTBPwxjR/AB9YKBwuJCUGbzi5gFs+FoMe9sKlJkjhwx46NRCdp/EzPiCINM4H3qo5Sh3e0oOAKEwQmGUWl65fAWqqrY0mxz7tAZ4VEF7YcySaFPN/N2tCInUYHsJX2QIy2AhR1OnjQg+loS6g6FlMHh3VFwQfIxL8THKEh8/OACBr3GPbVIQYoYFR2DZvzZkfrkESSe6KTyWcg2E7Hd+f5rrOvZkp2Vb3U89T4a8Be41qxC9fa1phZQ4UkhwDJ1ONHT5Qcj0fWfKwLVs6Z4ikue+i/UGjCcqGLxT27uxGC5V2xDwCR0MTgAFKHLhy2jz/5ROAYTC5ADtYbPwuYxygXhwndJNYyAAmH/OnJsbpffCcMn1zCWXskMp0eYEdLHRvpk1BcyA2wq3e+s7MrfTY2NywZkgn+LlpeMEqkh1cu2/vvf6B7RGeNcQhEp53NMrDDo/1A6BHzgJ4EPzUiB8A7hCV1T526nWfP1M3r0jkU4ImlOU6fkzqUwRG809STyxb7GSCLcZjJwoTt76GXhSBwSQcnwO2zrS3tYSzMGcHjPecnpqzT6dvG+oZGb2GyAWqTEENvxpwa/SliFK4uUKH9wJy07d1dUcQhJ+NsRTw62D/Q+Eho5E4qxA0EVwHeKMyicXf6hFG4sLCgkRv+HmAa4J6Ye3KvmnWqfhztKZItmDBtmygyLhhR0cGaorgC/KT4YA8yCrT1+Kkc6Egk2d/BI1Yigvg6iRLxgjip7mK3pxFNdPooMnd2t/VsSLqcGg8oPbJ4OimHUGj3OJmJYdlsa4RtrH/Bu1EyEDLtEUS8SbQkUF270foEBMYFlLGrjx9+bNOzHgMYGSdZRuuL+2B/83xJhnFeSwNSxOMqjEj8iFfEHIDzDz782EeHb2o6SzTSo7ULhT9i9RsHs9mTFOE8ZwrBXD5trXbD4lHcrmIS/SXRo/OXSqMDFbV93F1TJFoTNqHxcASZYfwwzj2pwtGZSy4ezRqChQaTg3sApKCIcSOSrrNqxbjCQYoO+0+szd0zCfOFtoBXDCbcmavlwGTQJAGo56ykYcOYE0UQxVA8GVccgZlD4oWAOgwJCr+5uWk7OTm09Y1VNWuOjg/lbso1/vZv/47df/kVW1u/ZT/84Xu2u7trb772un3hZz5vP3zn+9ZtNe3Z86c2Vy7ZL/z8l+z773zX3nzjFTEv2JPVas0uAYgqNXvvRx/KpQvx9cnSkv3e739H5xv3AjjHef3hBz/WM71165ZVazXFr6ePH9nq8qItzE9ZMoH+Stga9Wubw9L+uqa1AcjGs+fMpHCFpUkzhsLn/PJC8Z73HI8yDkh8AAiNWLOBY6s3F7hn9iI6NDRzbm5atrOzb4cHFCmTEq6lGfLqm29pnOE7/+IPbao0axZKWKfjmnfFfMbOT47E5FhcnLO/8OUv2XR5xt559z37dOupza+t2xXOZrWa/fwXv2h7W0/taH/b/oNvftWmZybsu//8D3RtgO6dFiBN1h68cl+gyNnFiXIVxv1pYHDef+5zb9uPfvS+PXz01F555RUBQz9498c2GtFQidv29q7Nzc1YLh+z2dmC3b21bNmUG5jwfmQiAzMOe3SaQBSLKTfYoMDj+bFvOSPIkcbdf/YPDK1+z92CO02aVme2uDhvlSqjXLjgsn7DkgaASS6dyXJZ7DPyFXSNOB+zeW8a0bzinRFjiGGc85wbdOgx5oH1OTVFgy2n85QNnQEsGIbs/OxCzExArafPngtYkNYSeUKnr3ceDpFbDcTSJK7Ozs5YDKexFm5oN8p1ODOJ5c5McC0fgCcAtlKJphYmFHGbL88rrrBnObMBhQDXYOiwfgQySVOIRmdBsYdniujyPowUGqRhnICzVjlHI8+ZcuStuJVKK5LRL+l/+e4nPwKQmisvqGBU/mmsER934tpoZCRTjLJNWDTkjmftdt0Gw55NTHmug0g+76LVpCELEOBNEDnM4io9MaHxRnSaNF6PmzfNG7QYGblhJArpiyBfdp0ZmsHuzAyoS/6J+DPNXs4pRqsFMo360sLinHO9nqzGxMWsA6Ss1TXGRTM5noxarpRVLKS5kcLVt4dZUVqfycj96RnumClr1V2LEwBHZ1QKACxihUnAN9hT5MGYMqS0VlzvhzE+dKfIHds6twAaWa/k+PqsLu+iaFNT06ovXJPuTLqqbg7gLmowshIpByvlSAgLRSNcXWnRDXpD/Z6eLltDhXddLHDYuTAaadSRUwNKkaeQw7N/OGeol6TP1mgoB+P50mTiWZD7UvQDvMpgCgZgPC7GC+8xnckJTJFUCf+dEcxIzNoChBHoH2hfA3CR0/U6NMqIHb5H8pmkcpeZaXLlovX61DxhSR4wKjs9XfJxR5lUuUA/DSb2Hrk7AAjg5Jjtw/NZWF62xeVlyYmgaUk+xFrjN/fBc5PmYCGvnIcGLAAd5ypnI7UGZynNOsgKnNsACWpeCaTx5hTPjBoDkIz9RuMSgIu8i7hEzOEd87mAooC81D87e9s6L8jDWcM+PkqDHROYmEY4+WzqNb6fphgai5SwNFuwTm3Uqla7YWyv7mskBAONHC2qaYd+YIrFPfPciCUAPTxnchH2OfuMNay69vJSzTKAbvJn8iTiA/GS/ce4f6/v0ufUMs4g8hqTXwBB5PfUM7w7phJ8zG6gWMP5h1OiN/hbejba3wnAu2xwlqbcCTtojPL9XCfnLnGByr1yUVHzzkKMVPYsmcF5uqO4J11WRrPTjDjTjGUaJWo313VpchLrqNWoyRg7pPahnsDBlfyA2MJ/w+wgg6kPgDPjqWhSRwNQPpO1EWYDSPycnavW5UxgfwLQNhgxhqBQKtrUbFFamDz367MruzzYttlC3H5VzK2vSnOLXA0Azcc9Ibs4A/AnpAs3P2GtQDLh3HEp8UB7SwZ6I5vZfOszTxt+5h/8kwRrfvrZf7xtRb59AAAgAElEQVQncL7zocCtP/rLxw7BFNDlGAu3ua0m89r8BaGgHKrDkJLl//F//l/sH/4f/6ddy7Eob1//+lelnUTCM97YCBQzX4tlL0GIcbZxRwDQCrDKEX+654j1up7EGGwjKeFgIriSOLtQezYQlafjhVvajIoBOsKiJ+Icg0inNkRMXRSKM3Bfdx3E2nhCSYnr7LjNL0HmpnqlIMKBRuBkzIcN3+r0rTjFfDo0fNgGJqFPDjb0B0QJJvmjQ4qAeLGoYK2xRRBstJySJKu4/rgbJNR5giDCrmKBhXG+YBSJzWuibrumBcVU84XoI4cE+hckSC4ky5hcWyw2vp9nwH1Wr671/RQmBGe+g/9P8YrTHAlNLQA3eGd0aTnY0U2jE4X2D50SDjKCJ7/GGkoESJ4f713PbjS0CqLuObfvducU2FE4vrirJQwjtNi6Suia7gYX9fFXUcTNxXEpbDkkScKg9jNiCjuN57KH42LIbHF+UYkgXQqes9x/woBXLV2rWEF0F7ieGN/h4vokKD5O6WK1XCNriGsYz5y7A5AbLUi8OxYVS4gDn66iujaJtJ2enusQonjPZ7IK+LB8cFHjUIal49fgore8Iz4bhgjPi7XJfXJtXAdOa+oU21DCxQBHqYSbLAAGnF2cq2NIci5hyzR6EUVpzLCeLi9JMjJKTiYR5UQjpOXijXSYeUYuxO8Wv2Nwd3yI0l3i2kgaNcKQTWtEi2dB4QBwBiBK4ru/u2uFDDpqGTs82BdwsDC/YH/hz/95Ozk7FUOAfc1hKoOGBIl7X0DWG6++LlAbwVc+n0QeAIy4gDbM+vqqEke3tPZRXrmfRSI2Xy5Ll4w4wtqCJUrnmCIYbRqKxBHAPHsGECviovl0arvtrgTtYRLChGDtIrK6s7Njhcm89gf24J2+CxTDlEDMuXJBB7Ery3ucCmE5MU5A4jE7Pat7IRHAzQZmHfsC8INCktyGhJZknkSOZ3Gwe2CDTleJisa9GHNAzFUW7g7gk7hQyLIP0RUhBtJxJwFi/fPZrPvxSKKSx2HPynOzlk2ltSboptKI4B2NwUux89A7zGV1f+x5CgSeJ2eAM1NDAuJZD41WQ6AkgCLjvNOlaXVrefZ0OUmg0E+Tm1HXnV+J8xKp7nTV9OBnGHmBUcLzqCK0n8sIOFdHOxSzne09PTeeiajCo4HiECM0hycA8biGwhq5Vgxh3Az2AM9ja2tLa2u+PKPCl/vhLCFRhZ0AGyIWTdpV5UrJD3siitbjDWNRJMOsBa7D9wtC0+MxOfapOpsdxj/Qi2AMHF2RiIpQ9hzsAGI+Jgsk1RQAl9WKBLzpjjLiE1VHOmbzi/Oy/643KISydvfOpu1ub8lRi7Edxii++Oe+IEFy4jxrgUR1Z3dPyeGduy/Zu+/+WCPyX/ziFwQq7z7bkqswY41rq4vSdep16/bSvU0rTCAQTdHXt+pNy55vozVTtQ8+fGIrqxu2cfeeNO1wn4Q1zF5h33780YcCRRH1nygCggJzD+3W+rItzE1Zpw2DNq7CQTongaV8XGwV1jwMqrh9+NHH2ktf+MIXJUrro8I9OWoyHrS6tmQH+3s2OZmzRpPx+JjumaKX5gwsM0CCf/7df2nv//ihEuO1tQ0B2DPzc/bhxw/t+faelWbKdnh8ae3O0BAMvr2xarXqpZ2dHNorr7xspfKMVW6ube/wyOqdtm3ee1l/r3lVsaWZkkUGXZubnbLyLILpF3ZzfaXRYs6qickZrVX0wBjRG7PEcVPmrIWJ+uDBK/bw00d2egpYhEMeo2GMkqUtm3EdqFGoZ/deWrWf+dnXLJMM23XlTKM+7BlisNY+sgHSaHMWuZzBspjkED983AxQn+IMANu1qXDpyohxhfsZf5fCmlElCoLxCL9GqyJRu6nyGQCEfaszqlWn8w+7zhnO5D7u4Je1auVSmnKsIY3v4Sza72hUGbYybNvRKGyzZZqXAMEIo2NiMGWPnjzVOBggHfkdxUe31bfKJXlaWALFKnRTSVtdXtaIW+3m2qZnZ9RYKRQndZ6xfrhH3Bi5ZvQMvaHRF8OC3FCmMtWqwEGBHzUXjOasY88yEknsPTk9ElOfU5ZxQe4RgIgcB1CLsrTVrMuNlni+MF/W+QmLMZFE3+ZSYDj3yBgvDBoAezlAThT092FuN9to6CD+XrIq42ONhkTGU5n/l703+5E8z677buz7lhG575WVldXV1ft0N2ejCC22IIrkkLT9P3gTZNiyIQ0gPtqENaQpPliAnw0BtizYI9FcRIgSxxxO90zvtW+575GZEZGxr8bn3IgeSU/dD/MwQCfQ6O6qzIzf8v3e773nnntO1NY2VpUrAJpzxvnIEszV8Zh5d6BxfHZcYYrGAg7YA+1L1goFNHkhzWGeA0xq4jp7hvi3uraifcTzFLiAALSFxLIGRCFOAFLW24zAjqUaGk1bmF2Q/lOz3rST41M1OhTnExHLlMiTe2LgozvJ758AVz7OfGYQ+3HQJe5OQI3JOp6ZnfHcHsY2DNhmc7zHYQsltVZhKBK3OZsX5xdsZXFZzRlGnU5gjAg0yQi8cn1c3iM5MM0qitugHHJhmdEA4RlznTRstU8qAPA92987FCtwEAxao42mqmvS4vDO2gLgIndmpAnTE85yRg9puFJH8HnOzqaINjXMuRbej48J9w2hDnKba8xmmFaRfIeL8jvYWNc1w7QTyx6hbuXoSTVIGNXm97KfGH3MkYvVajqDAOZoRnCWAkyjy8Y5BQtJWk7jov746FhA0cSsimQAsE06tzBoCgWBW2gUr63fEEgO0MZeJ99kfQFAU3vQpEEX03WlkEZgCichJp502OQA6eOB5CTsW+VBTaQe4oobXguRowEI9myEM/s415bA/pjJLS3RKuLxOJv6VJHApaBL2BAracjyvidOjzTA3MU8bLlMwUd447hbR63XcVMGuXIDEKcBbRIWp2YI+++k7gL/ADyDiQWQxudxzTwr2FXkWBOmPdcA4D/RBiaHF/DZArQZaCR3wmwDIOIZ0BjfefF8LA3DnkVvy2sTjWPCVBzSpIh/3uhzHeCmAFikbyQxgMP9dd1dK90YcPxcyNX71sd0rIV50siq100bBSMyBJL3MxqcMNZ6XYtzRoRDYrKxr6hHRXhodwRaFosFZ12iqwfhBcJHF4CSWmqoxjKNTgBzpqFE4rgG+PXmZ7PbsUKpaJ1e387OLqzVaKvWZY/CAovhDpmMazKA8VA6D5fH53b49JFNZ8L23b/3X9pv/PqvWDJBve+1mJhbQ0w90NUayygBcql9MEY1iK0yOXDGPeeDsI3RyErrX2lufTm06Ofsu8uAW+MXPrn0iYj8vwtuaY4XVsBYjHDinxgJhGWV+7/+k//N/uk/+7/spHwhRsY7776t4plkCqcjgr26ktje9zo2NzOjYEQXgQ2mQImrWA2x8KIKGhKriQ4WgYWDBYongoCMPIE4UyTydxS9jE0RRESlHTiYRFHGQUHiRfBhU4P8OmzgYo8UuSTkBB3XqqIACmvMjX9TzBHgnz9/oU59PJG2rg7XlN27d1+dY4oekgmumc+lIw8YBLhAl5D7JOASSElG6IxRmLsYdEhdRejW6OWQZO3s7YoyzH+nsykxRngfHIATC2TulRECbd4RxaC7P+p6sw4sqRAbj5eSDLkeEGLguPsh+BdVB4yfBwTkgOL+CVpcF3TeS0Qw465toaRWf54Q88wByZ+6fPD7SEYpzum4ihFB4iAb7IEEeykWeU6I3dO9q17SWYiqI0nRg8DphE1FwgfTKJmg8Ofwx90Rx7iRPXzwQNcPOMk439List4zoyJTRZ6rs9D8fhhVjeq6ONjQFppoJIlBpuAX0jNDywGwgLXGAQKbi4KOw8IBgJYCPQm0CvZwVJ0XAUWttujkFLPSh4uE7cX2tq2srn0uWkvg3dvddVrxmJVIskAC5CMURT0zrMgZA5C1M4zDsTU7yfNV9epzNxm50aRS+jnABgcgna0iZh8be6wxtbV1S3uMDiDPBYCVZw24ibA+Y4occCQx8wvzdnh0IH0cDlTXgHEGBV1cNhECnxLKDuH4OWvv/+hHOkBgJ4lqnIhr3zNK+uDBfT1D1gwjfKzDhfkFAawnp2caWeHzKa7puD95+lj3zn3BEHvy9LndWL/hluN9nLkc6Aa0ZF8QD3gPcl/CpQ6tul7XLhiVpZsEkBGOSlz9cO9AYLXAV40rOuh9WblyNiJMMBU1IzEa2LMzxelxwtbSfuDaGLkm8eTdiyVSKEpsGpA7lnBglOQHLTsSE9ahg/TusArDrFFz8Vn0mmD7ASCJbTka+ril9uq5mAAc6rzvubkZddwByvkM9gUdNzksjcyu2w2tUfTLAFoYiYM9RJFOTJTofThs+4cHKjjRyKC45CggLrAGeCYkxLxrYhpJH6OoYpLVqrZ586aPGZOoInoajSvRZd1TWJLIK9miQx1Hgy2n/UCBeVWp2YudHe15jBlcv4JCqCstM/YeDETGMPgdx0dH0ttBqB29qNnZBTs6ZCyM+x1YOBLUmA1aXTBoSoWsnHoBHyg22Jfo2OSyBYuG3TRAAEEdh9aECmDWHgw47p3klUJC7kzRiNi4fHF9xFueGcUMYDX3w9myf3AocG9+HgdC9FYaFopG9N4BaPs0IhD6pxOfStiduy8JWNzedWAEN7aTo0MBBe7k27T5xTnb3tmWRhdxEPAYzZHrOg0BbLSjGg+4sb5qo2HfTg72xTxYWZixaJjGxpW9enfLtrZuig3Fc0XvbRSM2c7usQWCcfvgw6fW7QQsV0qro8t5trV1WyxP6Y5d1zSuyqgLiTFMNgr98umRvfXmyzaVT9r29iPpM3IGAx5QnACysMYAR4itrOm//NF79gvvfl2YJQEMVsTe7p5Gid948zUDi06lYjKacZMJHFO9qGS0rN0J2KefPLQPP/xU8fBrb79jmVzetnd3rHbdtAsKUUDoK9wMi1akEZGKWWjUt8eP79vmrZsam/3s4UMbhdF3CVkcPbnLmg1adRu26jY/nbNUDLDiSgxJcgDOLGQWbm5sCpyFaSNh7GxaIvWc7YDT29s7irUS1S+U7Nmzbfv03hOxk2JR3HLdgWp6tmCvvX7L1tYXrFE7t1I2pQLp4cOHrlGF01S9rmvVWDg6MGj2IFEwNOVUFCX8meJ83xskjCGxl2DCADwQ6xjhAEhwFkpDcZ5RMM4hwBfYUuiaUXTTkOFzaZoQlznv2E8am0esOQA7x93ZaNpFokExEC8rZXeuC4ZtbW3Det2hNeutcZMMe3gHhBkJgwUHsJBL59WJdwDANSljkbBN4eqLlljQZJBDJx/2O7ke30QxfH5+qdExmEO8G/IcGhQ02shHANUBvMhbuQ9iLcLsL17QyEtJH48ziNFgANLnz3f1jFnbsMJowKAhh6nO7GxR43fpDJqfGbMhjYeeZCJ4F8T84YBxv1MZNVCMc40AhYBxNEJDkZhYo43rhvYGzByxXPudsfFEyPLZnPYneR/rnXd5fAKr7MgdryMU2lPS9OTslmj7eHQJ8GnClGcigvgD69mdR6+sXD7VOUfOSoORgpe/Z5wwkYhao0We6u7AMGcZ+4aJDPjszHt3yWY/5IuMoZp1O/2xRiusEIAd9h+skY7cTxlFBNTgfCAXZi/TbKQhwHnDtcN+YU0q9wqHxKZVUT7oWb+LAUfU8pmcGkgcbJwrjFOFw4iIo2/k4AjNDUZCidU8X84tCmuKaQnmG9pOPjKJZib7hfzw+OhUY/JBxq5CppE1wCbF3rlZmylNK7dUsyWbF+MLp24aP87QGWofsv4isYj+H8AXQA05iqmpaTU8GK3GaZicqNFuiVGp0bN4UnEdhhdafpwD5B+8Z85qwDXALXL3yws/l5cXF7S2OPPJfdAVklP22LUQl1LVROPRL84mnjG52gQQ4fsZxZWOXzYlMFsjwFNTapqUAIyCIYFfrCvWMcAj66DTagp0Iw+DJc/YIDFeeskAdxqZdZBh0sgjryVPlp7d2BGQOMP74l7J0TpjVuSEaSYh+bGeGtcA05L14xIyAO8e+6gX2fM0AmgaA7rQhBaYMeL8r0tnKxGH4eUTKRi8sF7VGE6l1QAm/k30NWlAAxbCqAc84xyTM6ymmtzogbVEDsEzYGJEEj4THSuBqzGrt2DytT5n3bLfJk0MNCvJrWFG8fwGQ5itPhVA85ypksm0jb83zktqy6L2m0YF5bLuk02w34jPPB9AeJqUEcxNqjW7ql5b9bphzTbTPpTy/lxYb7xT6sXgaKh8EeAYIgFabvw9uSeBgeYIwDo5Mc+LvAv9ZmKm9iB6XziLBmmA+vg8zco2QGc0rAYFeS9j3ZjZMDVlwbBRjRdnZpSfd0YdiPXaZ7Xzip28eGqFRMB+6+//HfvOd/62GpPsZY0pC1Ie62zRAx2/j+AY3NKILJCoXIRdXobvIWflRJ3Z/Iq59XMGV325y73avz+SyNr4S9Q96Qr81DFxwpySBDl/PxlSHAUsDJOi1rDf//1/Yv/7//F/2jmCzJmc3b5zW0khBytjNCQq0OPp2s3PIaSa0GgLAYwNM9F4oKAS8wjhxrEOwwRsI7q5BoqLNAPGwGQg2FBcSrhXLip0Pl1kkBlzXCjYVBNXCZy4JhpP/CzBkcODg4Tvm+iMETDY1BTWXBfBigMbBoAL1Zko0Yh6y0o3TnBt6fNJ/qAeoy0DKLO7i4OhM8h4Luur66IIczhBN4eFxO+jcwKqD9jDBtbMdtLRe9gGgGjcFwUqn4lOBpRyvrgOnhXXC4uJZ+UJSUQjiCTNBD0J0uvdVEVvhtLLgcMoGQeuArbcN5ylQTDhugGF0GTy55sf29s6OMe1cFjxnChYpckjYKig98z75F7llIKWxdWVQAs+8/joQAU5BTcsP5I+wBDG9DjMlMQBZuKw0+2rUIYdQ3JKEOWwIGlk/JQEqtkCMPXkh8KI38H9c29oJEyYeGKjaeb9QoUvBzH3wPPnsEJ/TLPaIe9OklBwnzhcAjCx/hj9InFAx4LfPzuLSH5XY6QyLUilVOwrczdTUgeAyHsiQWrV62J0rK6u6hmL/aFOa2XMsnHdLYAj3IwkRt/tKAk8ODr0mfmcO9HgtMhYmWbuYwndA8lBMk0Bhg5KQywsJZhyPnFbX7TQ3Oa5/7l+Ge8aBh/rBd0rGE37Bwd63hReaAQ42JpVF5E9S/IFkwugCd0H9iQ/7xoyuGJCFR7p3eI2ScKztr6u6zs+OrFMNm/7B0cCSkjq2R8LC3Pa38WpvJyw6AbC6gLsm9huT5hbrDU67yQL3H8wHLG9g30d7HR3qtfXel6MQuAsSEJJAlcFXIpFNapMksSacWME1xggk2BdIdjN+ADJMkkJosEUubwf3is6JUp4NCIa0/gFiUa14i6VFCz8LgoGgijFGWM7dNEZaSYxmZ2DAo9lt+8nPotRajlmohsi4LIqYA2AjefL2sPIIJXMKGHnPrqjnoo92G383MSYgDFFjQmOxZhhBCEWzRdgBgAXn88YJqAloDqgFGuDa4E1iSstCfny0rK0Cfl9rC+xUwGRolElx6Lh47J17bbZJIEAQZocD4UlWE7nF/YY74IudGl6Vu5VPE8ATO2RJsUPyVDMMhkYrz5mdHhwrGeDzppoaejhpVO2vf3C0omIxjfQFwRAZ80D/KGxgngye4aiX3odQUCBtsBOiktP1NyynNMO9i7vWPpc6KZAuU/EFB+JxfxMBt2Kcwr8a8VI1vDzFzvW6fcEWnAfaJUAbiVjOM7V7ZXX72r/wfDhmREvOCOJXSSN7PnL6qUaHVwvSSjsRGLQ0dGpwGB06w72Dqx8TiOG8QCzhdkZS0ZHVikfWgmnv5UFW15ZkEYU4/S4/jY7Izs9Q1g7aLu7FdvZObLpeTQpcTJq67OfP3+uhgnA3ASkZm1xfQBpTx59ZqvLc/bW63fs8aNPLRbxEbbp0qwKGwxfYGFyjgNUUUD96Z/+a3v99Tctzoj1AO2SKzUpCBLf/NbXNY42vzijAqlWrQgwwZ3X40eUnWVPn+3ap5/cl+7M6toNu7W1pRhbqdUtEIzavXuPrNkBqMEaPmWBESB4354+faT1gK7QMBC0YTAi23HE2iU2PupbeNi22zdXLJ+NW7/XttXVZcUzQIy+WMFJjZHTPMOtdLIOaCKwBjB54Z6mNTJUso8/+sz2D08smcrp2nq9ofbX8sqcpbO4Io6sfX1l1mVkfUl7hmKKgpmzFKt06Q9dXUnnb1LMcB382USEHPA9HkefijHFpHIhYjXMifmFORWg9+59prUzXZqx6eK0YiVFHCAu48aua0aBBivAx4QASaSnh9X7cGj7h3tj5u1I77N8cer7IB5xNl4YoAOmrdvAM16SSKTF0iWnKM0UxfqUTmZuSq6yNCIYTeG8YfyK0RbWHAAQ+RWgIWY2rD2aZSoAYQZBhxqLpDMWwzXAjODZUYgBPHMGKo720SmbFcONeEPDkeKMd6HCdBTV9dP04XlYAKmKqJUvTgRy8WgYv4xFMSsBLG8oLuEKmkpmrYvRweW1JZI+LgQAzvuCQUPRNjM7L+YKo3UAS7wDGKI7e/vuuBfB7IZRZpq3jHzyfqtWvrySCDlmGKkso5+4zFb0bMjtyKlo6hAricmsU2I7xTImHzIFabrmLXmF9K/6MC0Yp5+x1dUlu65d2Wl5z6am8tqXyXjWHj18qpE94jL6RejtkcPNzpXEeCNeThWmrdV2hhBTDGjEXTdovDXs9MQBFgpulzVxRom0PYdDOTby527k1BHwo7MT9lMLADak8W3Yr4xy4yBLTULzBJdTmlSwUZApIA/g59qtuiVjNFpNuaCE5yNex3Amw95iX/BuaNjghHh+duESBOj8xWGtxBXzAdYwEABYolgmllHsqzGNczkyBExmDIfKFznj8lOMLbo8CPqVnG2ZTF65K4Alzn+sSYBi1ho5AGubdwfwxLrknGFMmPyJ9dAYN8WpkXhWNKnIdzkvJrUKTUfcVBndBeDxEeS2s2fGMiQCLdmPna4aeqwvgBvWJvcC4MtzZRy6OE3NkpXWmdzpARFojBWo4wJ6LoOuO2rCqOJn1WivVgUK0syikaax3mz+c91Q8ipJqIwnTMipyhfnArfQYkWaRELmY1AUII+1Iqf0XldTF4zCcZ8AMOQA0hFm/BBgTc8zqjVPY5K8cNBxw4VMOmHtFuZMNAR6YiSR11PLAK5jukGc0+AgI7tiOMPSy8ohmnxEpAiBPICYPhlAvQl4RSOO60JWhMVInsk7wXWYsVMMH6j7ON/JH/gibyaGTzSD5UgLmx5ThmhEzEHOAO6RZ6v4b+6cy4QDa5ZnB6ta4HKrIfCTZ6bmL5rSMs2qq7mif6T553rM7m7KaDK5Pw2Hln6eUU2YVbC3JH0zoCZmWotayHVMGY0EwCV28Wf8HvYhjWXYrDQL4xFypKjMb3ojBwO5V4Bn9hI6a+xhQPsMdakF7bpzbd0BzZqRDZs9e3bvY8vHRhpL/M6v/bLikxNTvIbSxmfqEE1TmGMAjKwftLgGQwjhAmgnjC0RUcbg1tztd7/wtOEX/sYvB7989d0/yydQOXgwmoiw+SHgC8VHt5zqNwF7fDiLxcLqweWVoVazWrVhv/u//L7903/2z63aguoaFM2UpBAUffPmujQqYBvAdMA+HYqogurYFpmkS+Lo2awKXw86XmxKl0NOJS4IDHOH60TwWB2PQsFFN4cwGBi5ct2ridsXulL8Hj6Dzg8JN0mgBAQNAUZPKglWHDIUIwQTFz/s6L8BjgC1GGtkgzSadIrQxfHrY1SKIHR5WRbgN2FJUcwx3kRQ5vdTME1ctjj8KaphbMAIoJs5KU7p1PNF0UsA4fpIZggggBQ66KD3jh1ZOGhg79AVI0jjlEoiR1FCEqcOz3A4/lkPkvwZURrQTM+9UtHf83smwtpOAQ1KeJWfZwzInQRdL0VuKiMXdeRLHcUxRdZZK4j5hm19fU2HO0GX4nzy8ySI/BmdPd4RY0UkGXRjedccQIzg8HsoKpKZvISIocmS4POz0VBYAuM4gsjZM2RywANk5eddTN/HIdNZp7XyLPf2dkVDl9NOOCqwTkFaYqv8uesCrK9jnR1yfZ5B3zY2NvQ+eUYaF8ExM56QCyDjXa0m1sZQrc2dPIdDaZhwQJK4qnjudm26WNS4Ic+Aa+N38hz92bidLuOlEo0MUWg4sAXgyZw/nSYxK+p1rU8OTd45I58cwKzTORzcxs9SDjCyAPdxIfY13SkfgWE81l0mAdawjuYaAFEouhCWVwcI1xU6goOhkgfZ7KJxZcSBqhIJDru11VUd0nwGBbLrRXR0GNPpAaCG+UeClgacG6Lbk1IyT1KKwPE5Gg5j90KNcAISGs/UWTVcN+sVfQyBdWM7ZcYmldhCJYe1FIsLGOVw59kTB7R2xx0nWG4ky+r0CNSCYRCSlhZrUWYOoZCF6AJKV2VosYRrMBWmcF6EDep20tLI6VIIAsz0x8UmoCkAy7XWFZonJMS8x9LUtBwRnUW1r9+xtLzg49foG6DXl8tJnJbCCD0YxvDYuzhu8v5hJnDPFM4ULoBIzW7TXbOwIVdsSCpRJslvtpsqiFiP9Fdhz1A0sLYZB5HYJp05kjx+gsIqmdLzOj4+1Pc58IMTGEYFeSWnhamiC2GXy3pe6IWQ2Gn8ORFXZ5j3gahoOBIXw4F3BIgNS4FijwIdlhvAHM8LYInOIecECep0acrOyxWrVuoyFwBc41yB/UVnlWf14vm2nZ/sWSYZtZXVRQEcvBPiqw197cKQ412yD8MkWb2Bfp9G3tswBjwG8D5ZzzJjaLalj0Vy50WQG4vwfWK/DgEIt72wgM15eSUHKrrhFEiMCMQjEVtemLOnTx/bAJnVoAnkFUBanLLbL21pvB1R7fWNdYmUU9RzvSTcFKTVq5pYZqlM3t544zSbGjgAACAASURBVE05LlYuy3p3/W7TXtq6ZY3KiU1lInZjY1XMjJW1JQF8aD9t3r5rgSCJd83K5apd14f28cf3VYjyLhFlpnPMnt3cvGlrqytjZ7WeGKOMGT978limA3PTOVuax+GxJS0a3J1gbKGxkmW0WULcjFx4cfuXP3xPgFQ6mbOzk7Le9+OnT6w4XbTXXn/NqjU0WDhTGYkAML90wDmTtnq9ZYlU0a5rFG4h+8kHH6kYunPnJbn9JpIZS6Ry9md/9gO7qjZtYIgBw8TjncIEGtnc/JxYAoFwzGqNtvWHDpqhT5WJB206n7KluZwVcgm5ktIMAHzOpnLq9sMC5NoAruPJqL3Yee6yCBSOvb4YRYC0c/OLVqk1BRKcncNixIWZcWXYSCWbm52ybq9moXDfumiRpuK2uLDweeOBOEf8ZF+yx8hJ5A6Hucv8vPS/OEcn7IMJ89xZGk01D2EkCGyORQVWwmrmzAJkAbAmDyF2AGqEIj5qOBGBdxkB2LmuVXRydOKs7XBAa4PRErEXA2aJVNxiCWzgOTuu7eAA59iUinDOQkAEYiENKUatANBZ73wPTFuKOg5tYhRaPStLS2Juce/ED8wTYEpw3tH8oumIaxbgD7GLmEdjESYVrFlMH2CZuImP64FytsFa4nrlxjjyXJHzyJu5MH5g6g6VW8CezOYwAGpI4iIcDigmYZTSafmoNYxdzl2YTqFQVDEJ4yHcSwGAOSuJRzCNEPDWuROMWLOG83Be4DSi9vx5aSot/R3ey+7Onp3izhyNyd2XAjGeSglcoEnaH6K9g3YY451BvV+YNGp8jcehyQcZDxpgVJGKWQTwLAXby8EkxtRpLk4VkDA4tetmWWdrp923xbk13QvsLXSLYjGkGBBdH4jBScMDp9V4PGXHx2UBJIhUH5+cW7szsJC0JwEbEzJWYf0Qe+Qg18GUKKFnSe5Ifiawp3yhhrNMEqrkYX4WMbbIiCjXS5HOO+Msn52fNxshH8G5RV4D697F7yXaP8AxnZHzkMAiGMfEIT0fJg3M9aJYP5zF7GFp+fZ7rmeUSwtoJ78kNwS04Ixgv/DNrCPGNidC1pxRjKJS8MPm5MxgZBRNrIn7s9cziI27VhDnBs1dxsrR7UvG43Zj44a9+eYb2gfcE3sA2RDqEphdPEvqHq7XnQTJPVz8Hc00YjjACs3ys/KZxs3IX7hX3YMccwEGqXdiyk9xM2cEWO6BfD8anNMz9vLdV2xmnrFHF5IHNAHMh6U/cZ4DfAYgJicgfxUIIP1Rf7fsW+IGIBHrmdxpkn9pXdRx8iTvgjXgem8cFqw7mUrAuAmF7BLdyiA6qkwPjTRFwEgnOQrnI7GRCQHeD01o3j0mZENkTApTYhyimzccMFnDFIzLtfgUCow01h7aXIBWbpqDyzSfT7MdJj/PgNpHDPwwI6XoPzkoC3uYn6ex0RKg78LzAG+AeOTTgFXkrRNhfJ4hjfUJ8UDgH+xENai9kcmeBXwX8xBjnFhcTVp0QtFNw7iH72G0GNkAN4Zy91BJnCBXMQbgaAZADiBuSvhe4+rktwDxNQGSGHZ5g8/BefI/QFG+R0ZyGkP0Xj3PBcYvf87nEVfEZNe5YQLxWXdkkQDK1F6sD9xEYUEC7NEUxQTpGsmU0oz1AwPrDnuWjKcsHUnYT37wb6yQMPvuf/9f2W9851csmczqd8lDlX04xin4b2obQHuxs3puoDSSWd5PRxEnWIfMOLbe+cKY1Rf+xp8lWPPV7/5yTwDmluikErz1WdUJk+vf1d7it4q6K9tUF29Db6vfGegg/N7v/mP7v7//B3ZJMovbx8K86O5vf+0tFSTQuiWimsZ1DnH4tpIqd0TkoPAOz6TwJ7EjKJAEsSABsBi7oTCZXK+6J4wVlsufzz/zO5wuS9clrm4WhT4Blu8nQBHY5RiS8AQQAUYKjAlln+dAUe1xemIrikMF4oYcrozptFXQQTdWpw7AC+ZSPK6kAztnfh8Fl5zKJGZn0jKBFfDixQsXAO92NCpHF4LZf8YSGRXiCwAGkI/DlgOYzgH3BiOM66NA1SgRbBDEZXHsaTYtk8qqc0cyLnAq5LbhUNQZMyDy8Ezl5phAZNgTPO7BRdSDok0D1EwAHAI+QBlgx+ReWAP8OUmBOwANlOzxGTwbCmQ56NSqLn6KdXofGjDFjws08rum8jmJIvP3vGcCpQ5tkmI5ryTktIbo51WN7pCPhfmsN98HDdrdNeXKdnlmc3PTli8Udf0CZAIk6XFbWllWd4l7IyFhxXP/JH0+Gku3JjPW7ajqZxmv5MAEVJ2dmdGzgWX27NlzvWsVIo2m7l1AWQTmRd1KM9O6VkYrSMqVqI0BRdbs8sKiWCYcKNL76rT1OSQfGzc39KycVUaiEFJSQ6Bm/ZOg8TtJZCZANPsFsJdOIYwqkqtMnqQetsHgc/MEAKiJQyIAEt031gYJp7MkTR0YkhXuD5Dk2dNnFovEBR7qQIEhCAOJwyrMyJuJtTUZP87l0jpUuV/WB8+avQpoA/AFaw77YTorArdGsAU5mM2ePnsu6vQ777xjp+dn0jGTcHIsIhcWmHPcM3uA9Sgr5EDQvv/9f6F/4+Z2eHSiBIfxrVqjoQN74+am3o+cMKUL0ZXFOwcxexXgEd0Dngd6QXwG3SoXmcXdqO0AiVwsSbJ6crsjsaCryHp2h8WITcvxFdFc1mpCRbiD4AA22c/1G2RiAStCI28tmW9QXMFGAqDnz+ma87u5JnXH2r5P0OByBzEfAwV8P9w/0vu5btFx93dA0gIoAqMQeig2yioswmElaHv7jMIFBSBw/WjJEB8YL/N4zP4KGpqJuIdxTzDXiIVcH/EPkJ8OKNcCWE78ATiGMUKcZS8ACgE6ImDOCEVLY5bumsW/+ezl5VUVyIxCc40AG4ivizk11hJsNrt2cHisJJc9i64MiRaAD0Alo+CxIB3bqDqlpRLjJDRCGm613neNNcBWJauI+LL+5FwLS88TawB5jUAoyQ1IKB/dCvYllvY+Ouj22zQlCvmSQCkSthubt61GAyKGbiTi/BcWGI5sc3Vd6/jwcE/i+Gs31qxSpVgZ2t1X7iqmP99+rjUEYwngh+uRdhA6IsGwRqr4vJ3dfemBwPICtGRkqlWHrdG0u1sr9jd+6V178vSRwKh3v/GuWMR/8Id/YtfNrr3x1tft4rJuT5/uWjSWtkcPn9hgyMjIUOczxSDn99e/8a4AHhoBACsk8C+eP7NHDx5YJhmx1aUZazeubHNzVfo9FIIwI+VoHGHc3ptWFOBPHj+193/8E7t751Ub9gP2/Nm2LSws2c7+nr3xtTcFogXCAbG9YUBQqDLCCXuD5w8TpVbvWTKVtVdeec3+5I//lQBygHC5C29syenx008f2fPtA7HSAF0CRje8ZpubN2yqVLAPP/5EotSATWh+wCiaymVtaW7KIoGe9dtVW1tBQ4WRtpjEz+enYeT2pQm2sDivcdf+sKeu/pNnzwRiMpLFyGc+V1Jj5fj0wh48fGrDYdAGo6C0p2hk5XJJCwYQDm9YPp+068uyrczPOaO14mthdmZWhbKKtBAAtLOdAbpgFLPm2NvKURiNm4JZ440cYrNcK3FpK0zpnbrQuekcde3OkMa8AMkY4UfjjKYR4+GsLxg+nGEOFPi4NU0P4oFieTwpFqYYdVHMJNwdkZFcChD2IQwtRrDbLUbbmirCALfo+rtOp7vqUUQBwpEvMFoG6EI+QqNGQsOFKTs755xyB1UHhLk24jDvFy0Vky4nGpGwqpKpuEByOXZlsxo9VNHcbkqXSONjvPepgopLnLyJCZyD5GQjMQ0GYtDCBqHghE3EWYwBDmOLsJBh2vL54gah0wMQzTh4xotSzm1yREYr2attxMmzBWs2OvbixZ6K1KXlJUslw4pHgOiwGu7df6gmLDcbQROKHLhYksFQIAjTJqEzCABEo9+4wlarKtr5HN7vFYYr4ZDYm7DZWUfkU3xPIVfQWcm7DIWGFow4E2LYC1ouU7TTY0bxXXcom03b+cWZTc9MiSmcSmQF2LZaPTsYM0gB/U/LZas3MSwIW7E0I1Z8AwfVXm+s3+YgJ2cB+R15DPfK+UAjgKYLa4Lzl6KbZwkgMzNdsBmahji8Vap01ZX3hCMJTY2Qe1Bgw+wNwt6hWdHFabZr7T6SDUnluXJHh7khNlBEDGrAF2fEeBOHIh5mFgCpHIwxQBIrJDLWJk0pp0GsndwQUIl9B+uKcyIcdedz1q9GYVOAls5+5f9howpUkGmL55zsMc7oxbk527y1YXfv3lVM5/4vymUxaGmwsm8BcWj0AJruH9AM6+pZaBSa/L3fd03L0xP9G21EQDrybcbANB5eb8j8hRyLOobRRHJQ9Ak5Z9B4Q1dw66WXbHPrluodhLkBvrgHmtUwyMifaO+4tlhH96931mzp73imk9oMoXr2Os/K6zOYRc6O51mQDwCykQtwrQJokAsBtEBOBLODMdAEyeJSI4LUdMhSZPW7pKkbdlc/zk/2quAOah1JccAqouHq9ZCPwwb1bllnAspghcr1PmHNFk04TH4A1RhHNM8piYtcq1uxWRhtTRq+o4CALZ4tMQtAm4Y3fweZgyhBI09TMWPnPulzEtfCUWlQEo8A9mrXVQGcrA/uhaYh10neTyOn2cVRNa28MxJBKmfs0s1zZ9pkLAdATKHuIG9lvZNLoA/MWuc5T5r9NPrIIfiifuCzuE+uTWN8AR9fZA9pgkl7iHPNjU34SR85xFrKWbNuLoUGdEs1Ap9VQwYlkVAjR6DfeVli85eVqiWzeQtEAmJ59bsDiweitn3/M2lu/dY/+Lv267/2t8UMBgdFU3kCWgmTGGtqSbdYVC6fQCPuTibPiDfCMTRaGrDixptfGLP6wt/45eCXr777Z/kELnY/87HEMWA1Xt++CMbOiVooY42qyYISm2sAoAAQcmn/029/z/7FH/2R1ZptC8fiYqp885tft//4P/obdn52onlnRHIJHuhpQPmimAEEItBMGGIUW7Ji15x/SAke/8+GR0cCNz3XezpRUSu3GPMkg/sAgAFcYcyMpJpAAmo++YxEMmX8Q8efL0YFvbsXUDFP94VgALpOIObn+DwCCoUZAQjLdwIYKD2gE4UmnwMQ4SLqQVktkzTJLQ83QAVy73pyYAJCwWxzyq9r5pydnjttXEKCjLU5og4bTA5DaD5dXamgJ+jRgeAwIKnhfcDQ4pl5tysrJJsAwhfPBZCD58/1osHBF5pHfB9dJb7HGSFtPV8OEUAjCj0KKxIMfgdBYsLOkL4H9zlm13EdJLEcyj5/ThEdcvcMHHAQh4W90nTBQ8Ankk+uAQ0hCQEGTN1LDn0KMsYJnjx5arsHh+reiv2DOC12vp2eClf0IYqFoiiv9XrVZucopvtiPtBR4DMZr6OQRViZa+R9IxCObhbPe0KfZxRjIjDP8+cZsgaxdYfBwlrkZ3UYIjKcy2od8jPoEBGwEWXEgWVvf09gDGuTZ8Cz4lAS3V9mCEP9PckRifX5+anAM9hhPBt1KQBjr68tl/HPmQCmGrMEWO33ZRRAZ55knudAAGdMjjFM7o1Cm20OsHh2eiYXMg4grOT5DApY2AHPnj3V2gK44h2LMp3PS1S23eyOn7mzWXjWjJwKBJIgv+tIAaowysG7x2GSQwZ9OXTFGCmke8XYG7+fJBH2jmsfZFSQfPDhxxpdcx0OTxx5RzNFHEYZHUNYmm4wyfxQxS1shI8++EhJwPrGhrriJCL8HsYOYeUACKBBo7U3xD6awxd7bXeGOj05V1GgxIVO09jZTp1GwJUOiVZca0/Mkn5bzJSpYsGWlheViPF+eR6MA1I8TFiOJJTsHeKSMzgBsl0UHeCNd82zBxyk7qTgIVkERALg4V4B/6QPEjSB9zQHAN7QkYFthssRnWi6moORO68R+0hwYG/RMLixvubCwYilRijS4nZ2fuEs1BgjjxUlB6wBt65Ge8evORoOWbftOoCMFx2dHOsZw9hilOroGBdVB9WncjgTtjVSPTkzhuhDxOJ2cHSsopWkkIKVz2OPUQgwpqnuPawsWAcYjIgBjF29S4UyisLYqrS5kkkJ53Mu8Ls++eSe9idjPjZo28LijK2tLavQRjuFgwwRWZyo0E7h3cLC1fhV1GM2YviFnDtaEidYq5xDjx4/VTHqwCCurW5EMnGopNvJ+qXg+uYv/qJchXhGOIgd7h+K0ZsGLGmjl0USn7LSbNHdmwJmN29t6nMeP3mkkRDiw737D/Rs3Dbd9XLmF5Y0AgSAy3sBQHrt7ssWGPXt6uJM4NkvfftrVsxG7f33f2S4Nf7Vv/7X7KJSsYcPn9pnD57b1kuvWCictPv3n8rlFcYIY3NdmC+yV2/LuXhjY91W1lbEjmQtY/wAKA2QtjBXsvPjPRsOmvbLf+uvWzwesavypSe5sApCAN9hgfu4JJXPLu3Ro8c2NzPv7MU9WIAmC/rl9VVp4sgpl3MAFg7jY6mUJaIxW15a1BrgHfDef/Hbv2Q//slPNCoNaDk3t2B/9a/9TWt3R/Zv/+2P7PHjXRsF4wJeAPsAt7717W8K3PrBD/4/FVNi7A1GtrQ4bwtz07a6OG2pqNnR/nO7fWvdUumYHR8dWiKalMsdOYkkEfI5resRpiXtlu3u7dtbb79t+wen9tEn921leV3OVMdnZXvxYt+S6YJYo7xk7u3G+pItL5Xs6HDHTg73NUJbzGU1qsX5SR4BG0LncY7R+uwYVAI8cB0YGnaclTRVJu610i9VAwUjkUuxRgCgiTOuVeVC4xSNxcKUwG7ArevrihWnC4rNnB8EGIpc1hZnMGwXxniIkeQB7pKVEUuJzwQIZQyLnIL9nc8BUo3s8GDXlpZWbDgIyFGbc15j+RIMdu0uZ4653o207cZsiolGiuvV+XgLZwQaebAoGJth5FKC+cSmCDGZBkJQYC7vB+0lvod7nORfnOfpDO5taTU+2d+805PjA50LnLucXzg1Vis16RKx78gpKdxwgkxEE8ovYPEBussJF42Z0VDmA70eQtw07QpiWzEye3ZxLoAixdhhk7EbUu6gxZNIBjQsk42pOcp9875g7MBqg+HKmQMrB90uml+AZ7e2NsUOBtAjZjNOqWKdwnLcvDo5PNK7nV+ctf7AJQuI5eS7NA7JC9w4pGW9gTNnQ8GYtRtdGw1guribJI6VO7vPpZfG2gtYVI6IjVZXOj7SLJS7cNQCIZoHjG7F0OfWCCdfcn6UszHGLm5oBADKGub8qzKqKvMDzAGcke4AUUssIHI92HzSSTUE95HNiMmMghybkTOAPs4HCmoaxUiT9IZtyRQAxvA7AIM4A5Sbjscp+xgKBWieYOKDWH9EDRWBx6opknpeYt0z3jo3o8YKAA4Oz0wkkM8xMkqhTzxnvWHQBGi0sLSo3JkHSkwDIISRSs3A6DAxcnF2ziI0ULodsSwBgXmPnPusA8CSB/cfCrzeuHFD4BOyDRPQSW6iiLuzhgCm643xuGXI82MYXem0LS0uqdlCjkBnjv2BS9+gN5C+JTGCPACtSBhyt27ftltbt6w76OudcPYRC2jiw3KkfuGdsD8AF+V2eI2TaUvNRxjt1Buw3FyCBgdQjy0A1ewZ9iBJT4ORvolY+MinTDR2q+kEH09mIog6iHcH81MALIAeRj1yvB+oQUAjGtZaGNCvg6HPpUzI8tmscldiLLHLZW5GPiUSCKmRx/sQ6NTtjs04nHGGiLvkJdoOhNHMY5okxL1EolaamVVTn3FU/n9+cUHXRn5NfOogx3JxYUP+TPpiCKLjHM+zcoBf2rfhoN4X1wkwy35gn/A8yG9j8aSeldjVNtCIPOfFRFOO60ecX4SVMShGHsdZQSwljguwjUYV5/mivsmp9usIAIadyTMXgYGNPCagMEGALqd03uLkhRGdScRpPpNaKxKKas+IwS4N57hGIMk3AfjQGU4xWomWHAAaQCfXGolZG928RFSszO51yyonRzaXidhvffe/sd/8zq+oGUW+Rf5EnQwywV6eYBhygVXHx0eRJZw//nvJZIwnVsAzpm++9YUxqy/8jT9LsOar3/3lnkD5xSejCZL5HzK2eKEAXD8dW3TqKBtfPzMMGnnK1dW1fe93f9++///+sZ1RkFM0hkMq+mdKRWnTwEZAaJHCjNl3aM6AT9AT6ZxQwNE542DnUAFJFtIK/RHW1dCBK2lrjcULuVMOPxfGvlQw5vf7yBFCuz8tzjlYYYBAidamFr0V0KAhq1cOMzY4182G5bPp/rBpPQlwZF4FF+yMeELFJ4FHIofjw5uZfpJGxskYKeIwZPOx0R1ocj0rnF8IHBUKdArsVFpUUJJPisrJaCS/G/r78sqKCmnALYotuqgShk6hKeLigk5THrnWRtOfodwaxzbSdFUAWzSDjl4G7KGlJXWGADc4MHB94oCSEwhz+hpTdGFBOkA4MBWmCtIu4HDikCZh4rMRNhSbjhGBsAcczVhnsbt2S2C6cgAIvDeARA7MnZ1dCbDDHAEA4/lx2MC64VBnzIMD+Id/+ZcqAnnPJBQCAAH3KlUlnq0GLLes2ZCuUNfQViN4l4olgRVcN4LT0mOLR+309ESUcZ4164pEmbUjB8Sx/hb3xv9znQ8ePZCeDuDlwwcP3WGw11cyzNpEzH1leUnJ6Fn5SkUAbAcOZbrS6tZBma43XLdn3JWZRkdnTO9ttChG0p+PiUoHS1ovKdn6UrhTyB8eH6kA5nthL7CXSOI4tBCAFUtI4q1hp3vjdlWpqgOvtdhAgDev8M9YiWvrRG1/D1CR0b229r46Svpd13ZdQcDXadWwhmAU8cx47zx3QGOKTdYiRfba2qpOGRgJ6DRRvNB55gCnM7uysqwxYTSj+B4O3p3tXRXAMHgoChKptBwXWV/rKytKKBnj5LMFgktPpW+zM/PSamJ/wWyIQf8eDCU6TiKMVhJ7WfGj35VoMWAw7jkkGxMGgODckQtnAhoAIHU6iLWjK8N4bNtKpSmLxhEKh9YeEPOGJG5uYV77BmCXsVpilp5PFEFY19sjzgEEaZQiEhXLieslOYHNSRwjbjBqB1jJfbpIbV8AOEUt44jRWNhWVpbUeef9kGixV+hmUnRSdGu0u9OxCs6AZkqqAQno9JIo8ffcF4U3yR6MJDqGAImwNYjxMD14txTYZycnEgmlYYn4sJxHATVJKMbFM/dyenJmGcYlo64PxnXR5WP0hATOO28hsb2kwwCbVloTLbtz+yXFJf4B4CPWkkyxd4hrjP+iV7Ozs29Pn71wl7BxZ5PY/vTpM+u0ehZgdCdmtrayaC/d2RKI+fjRIxdSLuL+mJcxCQkubCwVMIOB1WuM3NDRd60JxFthPPB+YIahe8efkxOiP8b3oh9Gks1oEsAWDroqCm7fEjhFISh22ihg1YsLCxpjU3FbWVm0OAyT6oU+g/0KSErcpNjHBXMiqM56Yi+yh9FIIx4eHZ/quVOQvfzybTvc27bRsGszpYKtL8/Z5fmh2DiwAZbXVm13/1DOjEcnF9YbhO3Gzdv2/nsf2sV5xba2XtI4JM+EmfZcNqU9SZFPjHAHXYqGjA37Q2dj93CT7NhMKWvTpZwNcKxE0y4/ZU1cs8JBu6qgO+TFLp9977MHAjC3n++IOcR9rd3c0Igq2mJrays6O0ioYdnUa1V7/ZVXVKjA6Lkon2lka3VlVcUxMf7+g4cWi6fsnXe/Zefluj16tG0HRxfWHbgYfDxJ0dVWjIMRRpcb1ivxBgByerpgnda1LS/M2LDbsMrliYUDA3v9jbsC4hl7hxXMPqIABnjD5KXevLbzi7IKxTfe/Jq9996HFktkbG31pg1HQTs6u7DyBS5uNDmOBHTEE4DQJUvGA3ZysGfDbtteuXtbemXEXM4MzpOXASsDFFgdb2SNGywUsYyVEKco/Ch6eN6cRWenJwIEiJGwVmCos6YlFp3AydalBQC3AHdLU8TQrrU7CFNzNndcZ6tNc+tYa5/9whnLz2EWoJ9vt8UUxb2PpgWMG95ZsQRAxvpHYJrztC2QIR7NyFoeAJXcgPvi2bF3KXphUbPeOYehP8F+5NwFbHI2e0bAM8y3q8qF1VsNK+YR2neB/InWJ06LE2kFdF8mY9I4BFL4ycxHjF2crF2bCxCBzwwGhhr5I6d4/Y035OyrscbxmBS5GXkQY3vNRlfxn71SnJ4S6IJuKXnryQnNTpjEaL4wipkT8EOeRzHL8yRnXlpYUaOUwjiaiIstCZOfGAfjGq2yphxew2K0AMBQ2ANGcP4s00wZImqescODPTFDGG9nvVOgUsiyHnjWU0WMPAKuGQpjp08uN9FbQ8oiLNCQsrAjYMukbZNN5515zIRAFWaVj/qzj2FtjWwMSFD4xmPSBOMcoVjP5aY0Rn5duxS7hnXGeShphR6A44S9Rc7LSC/jim7AMhHm5to1/hQOid0Pk4V17iUtZ1NFYBngB++UiSkKdIAanp9GxwMuiA/oRWwS0xD3NiQVYOmylvMFy6Yy2tvoDcLa41wfDzOpIZXNwsILa18ggA3wwdlJTJH2UqupdUTeDzjB+pBIOPsA7dV4THqIvKeZmZL+nOagzHEQq+e/w2E7Oj4UAIZjcz7n2p80yQ4Pj213d09reMLq5N2gkwWQHMOFcYSG4aXOI2Ij9Q3NEuqGPtqSRkOGxmdITV6584Vokrdl/kD+TJxnTbMm2t228uxXXnvVMpg1xOM6fwHbGJOHXQ4Lknfk+mOeq1YuK5KwoObieybSCQBQnHGwmclZWKf8LOAW0hGT+or800Hnkb4fZhg5A01d3hf5B3ub+wB8pxnlDoZh6R4CbpN3cl4ISOq5FAhafhKal/6bswnl1M4ZyqRI28FG5AGUH42nfNzVElmLrvICLlojrTzDIEY2ORmtoK8rEfmx6ylaeRnG12MxKxUKdnlxJmmNSDCoSjK7AQAAIABJREFUmErORlOWqR3WI+cI0ys8L8BQAHqAJhhofJ2dIexOw8hZXuwPGGWA9V4bu9Mqf8c6AeSiVuGz9vb2Nf7KmqZGoC4Ug3AsF8FaRY8VdiprDiBXY37BoAwWaJIAbJEnUc8yap6QjmbGqvWatK2pF+UWPTbWUiORGmmsy0WdQUxMxeIal+Qchl04DAYEbqFL2R543jDsj6x8dGZnO9s2lQrZd/+7/8J+89d/TVpw7EMZfI3lDmRuoc9wNrKAyInQ/NgtdIxqfQ6OsIZmb34lKP/l0KKfs++egFuTy57oa7kOgYd3FrtQ4JCPLLr9ZkhOFCEL29n5lf2Pv/079v0/+mOrNFqajWYE8dbNm5p7BriIxyJ2dnZstzY3pSkD24FEg6KZzh0bTS5d8bg7ncjq2l15QIPVxc16B58NJGFEZnXRpODwK02Jju4UTkQP3f1O9srdrooeDmYSKTYD1Fs2PwG3VJpRoUcnTyMeCl7o5oALBNXpIviRGCDECJOEnyUh4PsmIuzSezLGl67VgZLmDcWZkp4Tja1R6DkNzimgzKxPTZfUyeZaODjcgj2uf7hfDksEx+nAc+gQ/AjMfC4UZbp2BKHJHD/ugc8eP1EnkC/G6gh6PE/XOerZ2tq6AgTP49GjR/pvin4f34sKqIAF4vayOFwOrA9dnGRMgufV8dhkW91OfqcYYZWK2CQAB+h0fW7JiyCyEvMrFcv8OdcF9Z7A6PbiQVtfW3Wno37P1tY3dEhzCANMAIIcHR+pc8sanIAa0GjLZ96JgdmAw1E6nVBXi+ThnXfeFZC1s7Mt0UXuFXAAZktpCkp11zY3N3UATNxk+DNpOEHtHq8HrnV1bVUgEiAXGl+MGwmMyqQ8ScaWuo3YsLsW0tsiIVPHlAN7ONA6w4XHwc6RPX78yNZv3ND6pUgA5NX8eg630bodHhza0qILjJ6dnFoaF1JGYJNJvb/9/X0fry1NK7mEUgyQq/HTkSfFAGiAiAvzMCAGOrxhu03PkmTSkYcheCGgQUyyZkPPhVFE9qLGNsNRsQ4nmlc7Oy+0n+lkUdQALgA8YvJwpW4j4v2M0nqXjmKVRJRCg2fBGuAfkl6eP8XMo4ePlGyhgYXmweLysg7rfRL4KGLviJ0vOE09MNQoJLHgrbfetp3tPQltQycnOaT4evjgsQWDdC2zY1F9ACIfgUMMXo6LaI2gDTAK2OLCksBXhE5JWO+8vKWRAvYWCS56TnQ2SSaOjg/GhgOuM8WoAPow7iwD4EHxhq6FmzQwesveBjRA5w/XSfYk4Lp0vOIxu7g49/GjcFhxBFAJ0wLum3dKNw1XQNwBKdB4x4B8JDPEUeLHjY0NFY33799X5453CShCR5jCGfCKvaLuJd1R2WHH1dkHDCGuEmNIcEiIiaMUprAqAjjq5HIWZGRKSXjeDo+OxdoAfEEHg+7nVC6ngg9wy0cLImLUEQM++vhTgQoTliodbzm51Ru2cWPd5ucX7LPPPrPNW7dscXnJ/vwHfy6Ai2QfcJb38PTJc50dMLgAAAH0SP7RbkMItZBOWjjE/g/J7QwwBtAR9hYMEpgb7EUS1k53YJXrhoBj4iixT9dM0VeryaWJ/5ZGR8C7hoAHFH0kaLEYDpeMTgysWmvKQICxJRhljCkglsxeuypfWRu3OsSpS3mbX5qR2QqdZp4Tn4NWD3EGIIRCgqYH+jGcYcRcEmASedgSaICpc4qhyLBvmXTcAqOeCvV8LmnRsGk0aHFlUSNqaGGelSt2VWnai+1De/cXftGePGLE8ImeeTIVsWQiqg68dMwW0YCq2KPHj3QOsGfWb9yy9997zwLDgYNoq4ypc3aWrVTM6x2FglH74KOPLZpM2Y0bW/Zv/vyHForgbpyz7Z19ucIdHR4I3H/rzddtenbGHjx+KCBneWVJ+wAwinV7dnwocKuIcHciZsM+DO4zgTZf+9rXdIz+0Z/8K9veObDZ2RW7uGzZs+eHVmm0LRJFgyslN12eMTkEeQcdZO6LsVIcEBeW52x/f9sGnZbNFnN2crhrpZmcLS/N6zyi485ILIYdaNsBbt7c3LBQJChNTNebm7HPPntkm7fuyjHv8OjMgnGcnaJ2fHJl5YuKLa8sWrtVs16nZoNu3TKJmN2+edNmZmgydOzTTz9VcYnOGSxeikXYv8RLGV60ASbP9fuJ9+itcBZdXXDmljSaR1wEtKEAxn6dNQoQRu5Cw4g1TrGEFhmNsSePHyreoUvKHmOM2NeXsxEorpr1pudlqbQKKv6b0bODwyPFwZm5kswKYNMCckyadIEArIS2peJZG/aDNj/nDoUAXMcSJW+psbewsOi6bBiuFKdkksM1Md7vYIQ7gqpRRpENK4vvLeRUHLPXAAWlPXhyJjCD2AAAIvaZXLtwFfNRJfJYxpWJ6+Qr6GqR706Y5UhHkOPxvF2Hh2LOhcs7XTQNec4wPcMqQGlQMDo7XSxZr8uzwqyHMUbT+XrdaIppSRydyhYFlHJPFMonZ2cCCnCOJMeioXFRdlkHsYNw9YP9z6g5WmrJlNYwmlvFYs5mZynEazbotfXOGbOHuUSeTryjCRWJIyUw0hnA+XF+dmnRaJKQoXtk38GgkED5CKZLT3EOUBCyA4AqgBLsMZqdrTaMRQT6C2JPcRaR78E4Jhfl7IrHkgJ0nB3LSBTgFrUE9YNrkTLaSrz1nDBlC4uLY1OOK58akLEROlVRm5uZ1rggZwtnFjnMxSUjfpgLsX9wK+5LYqQHSNUBfKKQB8zri20kAXcE6smf0OYajcQYo6m7sX5DTWJ+hljPOyTm6ho0xl7Q+cTZADgHwxf2Eo1G7RFJH8Amiko7DcYo7Pd4NGk9Acp1NdIYf16YZ5QVRzgHgHguE8D59PRYDauipFyYHoGhGbKTk1Oda4zXAuBx/tCwBFyH5YdQeKc/sPIFo8uu/QRYiZYhAFQDliS6xawlHKazeTX9ur2h1kU0nLBGfdwQ6zHdkbcQOlVqxKTE3rq5uel6wy0mGzBhaVl/RP1UEpBI3ofLHfdNsx+giLhEw85HEiNi6vNFreD6Wx6vYDdHJekQ8zFSjDvG46xcLyO5jD3T3GdvSOheUjqsTfdmJGemcTcR05djPON0wYCuq4pW2XD07xk18b1e30Ksc/1Y8mriBnUCvxOZAd4x756GguuUNpX/AErRSBX7FB3jbFbvhfqkfOUavjzzSChotauyBQFx4jE1CtSobPf0Hqinq7XrsQwNbN20dMZoHPPe+FwA+wlTnP0E+58Yxt4mX6CeZn9Jxw4DlB4MSG/yUqewfgV88/7GJmI0FXiWrGXMGMhVuVfALmKbjAIqFXfvpQaQDlhaQD3AGHPA5CX8w/ugcSvX+AYgMfcKOxog3HEAxmRbdcTmo2rOc2hBhkHyCF3K86tza/cA/JK2/2zXdh7ct5lMxL77P/zX9pu//qsWj6HJ5uLg3K/Y0DYU2MxZyTuT1hY5uOLgWFpI+lwBbwaOwY6vwK2fM7Dqy17u1e49CcpP6HrS2RqPKU6o4f73I6GuIJ6TDSa9rCGFYNV++x/9nn3/D//ELutO9YSttYgzW/VKRf/LL922N954zRYW57Qp6ZBMnDMm9Ecl75UrdeZZghMdJDYcXS0xnjptFdISmNdGS41ppHQXsaPlUHPkV8yvcaGJAK2CZbvtOivjcShulY60ugMaVUTcsO9uWhZQR4Mig6DLOAygwFSpaGcwJiIhHU4IdgsYq9ZVtJKg8ncEVyjTok23O3Kck3YY7m+FKR8JwmGu1VQHiudKV5bDl2dOsU/RDOgDEIRoMvoNDuiF9dm7Ozty0OKL/ycIYfP94N49dVHo1EhzaWxdO7EgJkAByvD/FHiAZlB5Kfx9HI5DIWS5PNo+I4mUYxWLoyTJNvRoQCzugXE/CmVAMJ49Ccbq2qI9ePBA10miznXQga3WEDF2AI9OEHRm6LUkRSy9UrHgY6yJpDqoz5/viMEFg4Tk8+jwyE4YCZQAaFRFHsk9ABdJAJErnYJVd63Eg8IX1g/JKAdppVbRnzGWtrW15UKlUGoBosYukhwAvH/Wo1xw8nl1lSeuZRw4dMI5DElSyuUzFWIvvXRbmlDQa5utnjpUBFvABInG8rn9nlhfW5ubOjjOjk/svIyeBZbRET0LEgrWGWLw9z67L2ozOlUkd3s7uwLtOEABkzj0xHK7ro+1rK7UOSW4Ly4tWvnC2YusWUZoS0XXPqC7fnbC55YsHKGjB3MuY/t7uzoQ6Z7T7cQVEebb3u6egCyNEmo8gK5SX4w/ivEkDijprBLGD37yoZxSKI557zCgcAdycwjiRdleefUVHymq1ZRE8nw5lK4uLn28kvfSbCrJpSsJOAi4RoF699W7KmhIgABweHexKJ2+oJhfDlgAzAakbcKBiEU99+1Ji4t2Sk8FzQvpzAF4pcQOgNnJOBKaOiSraCNhpADdmhEd1joFGt1iklD2FwwGkiLW7cRooddtC3Tii3cg0c5xw2BxcUl6ayQixBmSdoBTDmyKMxJs1jzAIuuXtQIwyN5kHwyGCDV3xkLfsLYKSpZIOmFEyMZ7nLABWLqYL0wAxl7SYy2HqEACkmanv3vHlO9RDGI8JMnoEa6xrIW6YnCh6C5mcgJrNwX4+0h2To0JPicWiojlxTvnenjmjFKg3/HJp5/pMzc2b1kqk7KjowOtw4O9fd0vWk/cJ8y9r3/jG/bk2VPF2zfffEsgG+/56OjE8Ix++uyZ3jcx+qKM1hfd3rpNF7I2P1eyeh03S7Ml7NOva3JETMZi+jzWkkDWTtfqDdzaYLq5hglJL/ue4oE1KxYN2lqBoJJJ2UuHMR4gKeMdRyyZytvx8bmdnl6IucGoF40TWDx0/4OjoNUur+zi4symilnLFTKWLWRUHAuUJsFLxjWuRXGBPg1ANQyb02Nc20LOFmIscKqk9e06gTRw2pZJxWxutmhLC3MWCg4tHiPxHygO0E1eWlm1T+89shfbB3Zd79nm5st2fHRmTx4+0j5eWZmzXCalYpLCHCCCfQJLj30Nk+XGxi379JNPBBbOz0xZu1WxZp0RuKTdeemWRrE4L/7ihz+2jz97ZGs3tuzR4x2r1joWjqYF8sjxNxq20lTO3nrrNV3jvfv3bHNrU3o8xCn0FAHZ2vVry2czGkmm+51NMYLU0gjv7Ny89PU+/OgTe/+DT6w/RNeGcewrC0VS1je3nWdfA3ZQbL/88ktiupTLNJumLJGMWTKNucGFpaJRm8qkbHlpzm5srFi1cmGlUsEa11Xbe/FCIy3sHQqF2flpabKdlU+lWdftjmxv79jW12/bYBC0jz75zIpzczYY4tgKww6h54RVr+jen9t0IS0AFrHj4RBdQJwGOSun9Q97XjpvGEn03blT4FSXvKBniRiaTj4ufnRwqLMFHROKc4p5jR6PYMEA1iY/Fz4mR2Afk8vxjHGF433NziyqCULRTlpHXgXgKr3SUFhNLRgIjLkBCk5NlbTv2ds7u9tWvb4S+5C9wtlMzGAUFK2tWDhl08V5W1xY0e8EyL5uVFVskBsBLlA0sf4pXhmppAFGMYYrGmxQ9NZ8TD1k0WTcYmG0/c5tegYjmqjiDjkUTC9GgxkXA2RjHJ0zy10hEZmHmQkznT1Nc6+kc+f0rCyGOyALZzBANrEI3Ts+F304YjfaMHEJ9TcE2Kv5C9o1DOjnWbONekWjfqXpnC2uLImdBeMT4flOq2uj/kgsDFjd/VFfwPyoG7S9nQPlkZhr0IilqUeO5Fo+rjmkYm4I0EbembFEnHFMyA5DaRzCvBCTPkCzk2dXtGg8LOYVQHwkErenT3YEbsUiSeVTNMfCOCz2B3LxpvjEKZHmi0CJSMwSSCjQ5KPIBeACAJMcQcTW1les20VeAEDDGU/kY6wdF9yGdUKOxDnENEZAwBZrk7yUXDCXTWs/8d+46JK7K3eWayKAasR66P+MQQYcOXGWZm8DIMJ4aTZqOj+ZiiDn5AzrtH1kqsF0SCyu9aHxOphmmTRJs5hNiFxzNGN2BWAAYEctkWQErNGQXhXrCQkEAB7yVo2tY3SSSqvOIW+CPOLNMFg5HUsmcsoncF6NsD8CuCdfSWNL2qhZAFrMgprKJWjqAghSI5HMygDrvGyXl1W5IW9t3bYb66taf+Top+fndn5xocbFZaUmlnAynROYTY4XT/l4Zvn8TJ9LM5RYAv10iGYywFqnK7fQxrUzm2j6YaDAqDFsGxkWJBK2tr6mxlkwHBMYSiOMkWSasexpmnHobbFvOe948eRIP9Xk9TFucpEJ4EyzjWY1mm3ooMmVfmw4pAamMRlUkfM1IC91lFh33nXXsxOTCUMg9uLYKGLCkgekdDfKupjQNDIn+Q8TLOQOrEHiFsAnuZfndwnVaewJ6YheUTdQ7zCi6FIE5ACIuwOqTM/NKldlNJLr1JlpiNajCTeS1lqjemVdJAbQCwZ8Ym+AzwQjAkwvq1U9F3SpxdoaDrQeqD0BZ1nTLpjv2s4iISRi0n/k2VMn8BxUq7ZxlXVzKmm91VzDjZ8FTCZ3oBHNuQ4QJ4H5oJtu0ewGBCTH5jny/VwXz4cHz3qHzQzbWi7W6aTWL8+NupIcGJAdVhpElPaYOce7joaDPmkDqyubEWur1qhbQEZoMeub55RBC9v1Rc0qpwc2l4nbP/z7f9f+k9/4VYtGfPSUL852gC2Y1DBbmcbimU0kjojfCFlIc3IsuzTJv/n/ua+YW18WLvr5+v6L7U8FbvHSSXx8zMGRzwm45Xc0siHMHqK3ZtaZyUeAMWTn5xX7n3/n9+xf/uGf2kX12oYk9sWcLS8u2q2bG+r20wFlszD2QqHIoqQw8RlZZ4jhMiPHnjpsDKjvLizIBiIgkVxx0DCSQWJHASQtFkYgGTXTzK8L0UdDEW1KDjI2u+xJxxR2gAE2FiALXSWCTDRO4Qy93mfzCVKAGARpwK/yWVnBDaACMUM2vVgOcmkbqeijAyPNrVBQ2iGwpADjoEyWitN2cYmWBgduRwGTmXzAHlHuodkGYKLBZnH3PN4BbBpG6EhWEumUBKcpZPk77h/aLc9K7maDoTqOBD5GKADsXEcq8LmYI8+L+5kUsAQk3GRIaEkQKP7VbZOQa0GAxcH+gZB8ug68OzR1fHwiOwbO6KbVbePGhg58kt/RiFl+F3EGfCAZBgR0oeoZu3f/vu6V5MUFm92Zkg4uhyWgEoLWMDPoWKIVwNw6oAOHm3Q4grg7IfKNCGha7zIIwBWAON5XN2NxYV5gYzKVsOfPn0nI0kXx3X0S0BQ6NpptzIVzuJLwFUtFBWwSgQloCJuHRIVCCdFSNsLmxqYSUrSySPaU2NCZTDiAAAgCyMm7IvnlcwGKKPw5XOfn5jXuiX0zhQzvUZ3l5UXZyrNmOSwQVOe5cIiR1MFuIOlmjfKuWEd80R0hKcUKmwOSwhuQTqKt5bIOtXwe7buuutwcwuw39iZJvzvrtJ21MxpJ6+vN195QTAAwKk3BgDnXM4V1whrg+RQ1audJ+1/8xQ/t1uaW3bq16QLHAXNxXDMVboy+ahQT7QIOKrkRBgUWst/paO/sImDddG2oWEy6PSRNRArAMpglFCbqoCbQTzsXwMXhzxo+Ojl0wIWOeH8oNo2SCUa+NBIYVnEig4M4wFjALmoVCweiGtek4y3HmmhYYGMuk5bmGe/ARVLD6ogCxHDtGtmKJ0RldyCpK10mvp+EgFhAfJLuGbpt7fbYXMFdeHzfAIaUVEiShKBPA+OQ38/fAyYBvuEmB1MCwHaSBJMkC6QNuwAq8Y6iEZ0zYgVrlMKRfcz/AyaKtUCCnk6LBj/plBJrxbiT05KPVi4vr+hnYdaRzBD3SEpxnoOxBjOVxAqWjIR0KW7oRuKIGAgI6ESsmvOD0UTYfjyL+aVF81HclJIvtFG4JoohANF33/0FJfCM6nzjm9/Q/RNvHz54ogJJDnZ08imSKlUVA9FwzOKRsN29s2Wra8vSxrm8OFeSewxwMhra/NysmC4UNBcVH9dhPfLzxHnAfoA5npncpoPuGsTzlYEIdvQxvgcmb8faXcRUI3ZxUZUjEfHv5o01W1qm8Ou5dhmW2zBoLtkLI7eOH/TElnHgMSRgjYKARJw4CTOHNc/PcjbRgKAoZm9QOLL3SBopdod9RgnMVpYWLJ2KS1y7Ssc+nrCZuTl77Y03rFZv2cefPLB6ncKsYLUKGkqA3gVbWpyVrTig9Ycf/Nj293c1ToqDFyMhsI7ZWxRJmWTCRoOuhYMD+9pbr9j0dA6oRO+ConR//9T+9Z+9Z9FYTqOC1w3Y3gCdI7FcKfZg1SGunkhGNArDHoclADvqyZPH0ofD3IAxjtWlZbkuB82Fix8+eKDRLLQN0QH78JMHNhwyMr9oDx8BpjUtkkgJgAHs1CivWMdhy+c4oxl5ovwY2MatNStfntnF6YktzJTs5o0VaXA9eXJfYIgNMWMp2Z2t2+qo1yoVMV0pximOnr/Ytmy+aLt7J5ZK48J7KkfPEY61QzS0atZswjwkhkQtGQvawsyUtTj7cZXOJezobFvMSs4LANdYPKIYRAEOwOj5Bro+MCASiqs0AVnTNJFgcd3c2JB+IOuEzcWYGB1z4hcxVYYV5QvtVzQBYUweHQIohy2bLmq0BoCXUWOK88ursp4XX8Qkxu5cDDsmtghsP85zmH2M2SLtQH4DAMBZCoC1v3dgve7QNtY2LWhRAbezs9M+kjLoioVKswMQnfOcnICzLJ8r6DPIaWZn5tTEkHTDoGfBSNDa7AGK6Y479s6MRa3l7giLappcbUlNErGYxwLmnHGMxrOPpJGl5gran02bncZVLarzGsAMmQT2OjFc2l+RmED2uaUFaZJy9hDnYWuQ/wFW0CQARIftMBx17Ka027ICYmG2fvLxJwK4NL7F6BbCzfWmtRuMhjP2iv7sSHkk4BDfI4FyzuWuyxNUqnUL4rQqdzuAH3R4IjoXAZJoVkk0Pl9Q7sgZwTlHDkAD4uoSwHjK8hk0GYmz59aRg2zK1ldX1cDhz2EWUeATG9HSUqOJhl0Atzp0vlyfCICDnEUgFOflcKhcjTWXKxT1uU+ePFNDo9HkXMEBGp1LdDljWsOM/jPiR7NnMoWgJuvANZnYf5dykRtJ041xzb2DQzF5yeVhvJOToK2EDhjxH4c8/RP2CYelhQXFYh5cgTwrEhajVaNmsNevK24IlXHdIxqWrHWKdIADmTKgkxaPi0XPOcd7zqRwbx9Js0oTEF0HE9AHwtUTt1x0ENNJ9MwaMsygwJcpD1qXaHDClO5iHELt4O7S3A+5HGxkRtExQ2F/BUOYRAX0/Nv9vu0fHSnGwwA6OTnX+QPgA5AYwmk2izZxU7qTpWlYVp4vwbLm88mh69eA0BhQwGwNW/W6qmYr+wugnOviPL9792VL5/KWJhclN00mPIfEqRvm91VFI6HefMeQx90HySWQVYClSCwjR6Ie0DQDroINdCgDaurI2ADx/+HIJTTaHY2vsQ4nJha8R/adGuohd1UE3KKJw+93l/KBXTevpRVKU3nnxbbYPFwLI3YC1gB4xKxrWzad0++AJcfv5TPYc8QEnmUu4wYy5DBddHDrddV25FnZQl71hjtKxrWv+VmmCNgPLWoccqlWW8w7gV0NXFNzAq7Rq+tKx4sRSjc+8Gkpl/dB71GgddDfAzEdQI61T+5OHIZZSU4FIx6AXMA0jpWMnqN3pnHBpgBC6neNEqediUhuja4kzwdwEQBOe4Bx+B7jowGtGyYlKHASatwDBATUkKPuhC0osDEUtkgwrBoJl1eYfpw9efKUCDG+5oL/4zq71e3YLs30QNhzywisyYE1qnUrH+7ZVCJk/+C//c/tP/2N7+j3UWdLPoRJsrFjNTk9MhmcW07UYT2MJAXB92qCZYxpcM3891fMrZ8vrOpLX+3Zs4+kuTX5miCbk/+Xg6JG3ui4eKIkcGvEz6CrFLCLy5p973f+sf3z/+dfWo15+0LW/tYv/02JD9+5vTW2sWeM0N0mGNcAaX3+4oVtrK8rcSc4EljZiBSlFEMUFGxuNjrUVhJ99hNJMMFL9r2aWecgoFPY8utEZwo3mKAXhRT3FJQUbRMbXgIDCUYs6vRW7IcHFLOxqDYYXWpooiQJHCKMspBccU0U4HwWRS5BROLLaXfqIJA9f/5CQYgDC20OmFmfixzGOADpEBWVdNHZB4QDaCPBg920vb0zFlh2V0EOQ7mWDZinjohWK1e6QkFAwUR/i9/DwUvBzbVxOKQSOONBzR+K7o+4KskOxdvzZ880trm2uiZ9DXRISIyl7wPzaWbGZqZn7AXudYOeAEQ6Gvv7hzp4KXg5YBi34l45xDjo6H7t7b5wcfo2ejkuXCoL6rEFMsUwCSh/DlDmwrC4gXBfJTs4PLSNjZsafYDBwtgE4qmnZ4yeHdvS/JKS0tp105r1ju3uHohdQpcRRsTiEoyJgTQOCNIc0ARU3g2BDUBrcXFZ3U6SXdYGxQXFLl05Rsd4tiSTsLhY9wgnahwVDQdGXqEkx2K2tLBoZ2enDvilk+qo4ZbFAU/iTmeX5wygoFHb/kAJHYmQumhQ/lm7aDIlcNt0TSSSDNb3xIVPSZwcm2ICGjQeOTsr5hdMGiyoSd5vbty08tm5WHaAdSThMLBwDuHecVBEqJ8ikvEBtOkoeDgsOLjpoj978nhMoY7bKy/fsevKlVUuygLMWBtyMBM7MSewjBhBwU3yToHyjW9+XWAHRRgFJt1BaekBiuXz0idjpp+ijKQIAJtnzSH8YmdbAC+HPoUBaxfnKQ5QkiFGFGl9Mb4jGvUQtiXUftiPprUCMMm4J3ufImEiHgoNm07bjZsbOpiPDw6t12zJCZVxUg56iiyupV6tOcNhOLSlhXkrlPJKork2knMKft6PknG0HxCpJl6xvpotS+fQJEgqKReDNORaCIzOUhwr4LSTAAAgAElEQVQBKFA8HZ4wKtyXS5Lc2bo9e/b0qfYpLldeXGG5nTd3HeqrkAT4hl2Jzpvepfa+g4CsRWKpnLgyaWntEQslpt/HkaykEVRiuJx94nEXqMW9cTxawn5kX/J37B3GP3iOWkNpGIMT906cPn1sUOOycTrDLr5K0gVYA5IEg0TaQOMRIwpDRM7j2bS9+sorivOsCViqJ8fH9uFHHyvhhR0Ai+/dr7+je0F89eLsUmuXcWRALZI09vHZuYOB6XhCjJ/XXn9NhAeYnNsvnqv4BJyArUf8ZFyQbiPgGSCvdNnQSEkmbXFpQcU4e4u4q8LIEEPG+RVns4KVpqdtZ3fPRXrl/uoW8bArFhdmBaTDSgXAJrbJ1QyQouGjHZxH2XxKiSoJNEUH4wSZVEbnpDqu0ghCDNnNQLgO1jFOp+xb9JMYxQ7YwHLZhMZeAGYBHRBNR1icouDlV19VoYU23YMHT6xagTGMzuBQ3eK5aUacWhq147x1h0g3XqAQwCyjUatx6tutjRsaSzzY37FUImKFqYwFQiO7/+Cexgq63YDt7gBsJ61W7VutMbBRMGqlAixjzrGRZXOwj9L4eUlcf2Z2Ts+EBgLsVs4hZAIAVnBdRhcqloRddGJPHj3UOTc3M2sffPCxHR6cW7fHqPmiHRycWx81+6CLNQOGUXCSv1Cc37ixpuIb9gNrPZWJWygyFJMsFQtZOECnn+fZt4X5GbFKKIIA5hmFY23u7ey44+75uZjEPOdWN2irGy/bzt6ZRWOAbhWtDYBNwNR8NiHx+HjExNqan56Wm1c6m7Tj8rGKitXVZe3PYGhoj588EHsijuV8D/3Ac6MvlskU7MMPPlQcQ9eORUS+lE4kxTQhP6BIumQEMIFTNNuPUfyoXG8BXLl2xgjFlCpfGrMhsFujEfIhE+Da7QFWkQvVtS9psIQjSdeUPDtXnGK9c7YBynOeFfLugoxWW76Yt7Ny2cecYYDWvPAkH8lkUxLsT2fiYsIlE3kJz7fbFGIUKEExBNCJgRWLwyt5RaffsVYXkXGaGIAKQTH5iJGM+15enErEnHVDfChNz/ooWdvBHRpINOJU4MFy7Y7EzodB3Wm7exs5ASYDFmDMx2MtjUcBZMOhbd25rby3ovHjqDUkLO9GOiqK2wO7uoRFBPMETTM/twCBWC/c23UNvR+KWLOrKvpPztIih0HXkpgE2AMjiNjFeSfdJuXKMEhhATFW2NR+C0aDNgyOLBTz/cO1kS8BEjijl9HyjHRkyWnRZM2iJ0Y6TxAir4RZQdOQEfHxuL+z9Wg+hpWjct5t3bklkJFzW83bTk86XayHaTH0EwKEAX4FiMnZ+cJOTi+dHTWV18gpQAxAA88b9iaFNwZTE31FcgHiEfe8vLKsZhT5RrfVtatKzR48fKTnBZggXSfGaBnlCzJ2XPX/xpxlaV6NMES6OctY2+hsydlaTBxctwGnnBVDw1NjWNJLdUYbz4gGCnkPoCEMHBoTAAtnp8cC9QC8GN3iTObcYpQREIHRYBr8kAMKmCdFyLF9dA9AiqqKpg65MfURMVdTHAJIzVaWVyXVgKYaeTs6ZgAOMAKD0ai1AFHaaEzGxVyHdQcDDoAllGAPTLvz8thwq4NWF7pkMLZ4IUM0i/rSUGLCRblinzFdQFWcOdGlgxHT0/m9cWvD9TDRpW1hMJMRg2kyFQOIwjnH+cGIJu+GPJQcwYGHgMBCcsbP2Y9ylAfIdEkAPl+sd8Zxr+tjjTBygbBYZ9LecoxDwCXTPAKeiGEy28JxM84R4OPDsag0QwFu0d+kQUPsZK25aVTHElEawklJ1qhmGrlmIV/k3OR2kAyGOJfDBKuQW3IPURcuD/kYNNcnF2hygbgzjWtXVwK1qZpjMBq7bY3cUi8y5RNDj1hulziKDqT/Rh4FMIvLI3u/L105DG28Mcu/GdMGjOc5ALTB1pPcjuqLgD7bWagev7h/YqYmD/TOExYMj8csYVcHXLcOQx2acLCGIX74ngRQ7eh3cB0YvbA3Aaeq9brYfNeNlkCqQnZKY77l8WQOo/0ZxhhtaPFE1ELRsCVhTgJSBYJqZDCeyMRHNAxbMK64+eDTDy0bNvuHf+/v2H/2m79q4URUsD4kBjVuJLviGmI+huw2aPyPpJUwYJJeNt/r2rAAXYCQSy99/QvrxH/hb/zSCMxXP/AzewLnzz/+98AtPug/BLt8QcCf9MUjppecOKHOh+3k9ML+0fd+z77/B38ocAvh7rfefsPuffaJ9UClgwH7K9/+ttgWH3zwgSjBBA6KOWjQFHQAKbIbrzd0EEM3d3EqE5hAB5eCEW0edAegidLdp9hxK3Z3bKN4VqeRmeKxiDmFIYwYWUmLaeVBlAMM6rDouzh99Ptyt0JI8e133tV1UZBDCaWjSQLFn/G5ElydKqrAmYwcUahyrfwMqPXcwpwAEcRJZSstUUeKSdxDYnZ5QeLiriJY0VIUERxxP+MQ0UhXl46+jwtQeDNKN9HjAchwLaCMWECg43S7KEBdwDyusQUOZhdTddaUO7Jhxf5MQRQ2wvqNdTFRED4lOSbIo0nF/DxdBp4t4qsU5Rwe3DcLggKLf+MgyYFNEUBSRrF1Y33dnj/fFrCIS50LYsalrUDSRaZDEX6MzsTFhYIygXhuflEAE6CWU2vpZqfsNrbEqYjANkZ56ITGowk7OT23M8YKsFpHHDSPNbC7q2FFDV2c5IbuDQcSRSTvgfdFVwsgkOcNUwZ7ZRIuxKInzEASd8Z26BTjAspaWF1d08/xrBfm5vUeABs4sJglRwyWd8B9wXzTKMvsjN4FzwjqPPsM9h/AKWuIoprOOiAYo3mAahINBXAJh2x+YV7MGDqJJEYkWltbm/b8xXMdyBRqZ+en9u1vfctOjk7ECpswm3zkksQ3Yu0ubB065owMB1TwYPlMsnFwdGivvfKq7e9s2xWjtwDEjYaS6Gbdu+4kfBRHAJAklrIeD0Xs/r0Htru/r/f7+huvj62Ve9K9oQvMWK7sv5MJuUuxZ3H+YT3eu/eZ7peE5OGjh57AtChIAdBNRT9dQkAWOj8UT8QT9hJrm3ELOoYk4AAN7sZUFSjEZ05GTjnQ82itAayGgmI4XpyeWj5PJzcqII64xu/EQrpSLispopNfnMlbTqxERuymNRrHZwroxFExFJU+lptHNKzZgX2V00iALLAjrOOsClDWPDoVFBTorvAMAZP43dLao1vZ7Vj54lQ/yzqdKk772qWo6RKX2mPtOxzPrnWIE3eIcYBlMLJITDj8pQFG0tjzsQdYSCtLy9ovJFSAXsRUfs6dK300h3cDOMC1sS5J8ABI+DxAbVhOfB97FV1AiZGOR/sYOwV8hZVIPJH2WDBopxrJAbxF1Hlomam8bKIpDogVd156Sb///fd/LFYDyQ/JyO07t63dbdl1tWGFHGO0OXv/vZ9Y5aqq/crIdrV2JX26RCRq5fNTvWfYIcT3w4N9jeydHh8rQUsDGnRh5cx9rotI7CapUvKztCQdwq70gDQHYb0WBU1c90O3PJvLS6uvUoOFey2GLj8rMMUGKsgBLHhuvAP2NV90ynnefO/K6qJAKgoS1m/AwjZVmFLHliIdfSgKNRoHAIgI2XJW4QTLWQtId3l5LhCmhJbXbMkePLxne/sntrK2ZDdubtrRyanYW2+/87YA4Pff+8CePH6h8ycRga0MIw3B74TuRwK87bYtLy+NRc3DArjKxycWCQc0DjU/W7Ru29f44tK8OqePnz7RmRCNZm1n58LqdYAKRntgE8SV7DPyEwrh1kaxGbb+sG3zC7NyPAQ8ENPt4sKePnkyZmrk7Fvf+AW924WlaTs+3ldcQkOR8e6f/OQTazb6Vql27brWs3AkZRYiCcbqvuFJsHRCfR+srC6rEcAepNueTCfEPAJ8milkLB5GDLxhc9MFiwQZe0BL0e3jWSsUW8Q6AB5YiLCuDQ2arlkiNWXXDZgosFUrYgHDEMwkY5bLomsSsOWFaSsWcvbqnTtib1fqFWt2mv8/e+/5Y3menfedm3OoupVz6jyxZ3ZnlwSzZPilKVkmZcGUaZkSZJiQIywB/gNkw7JByKJICPoDDFBcLSnIAiRRNq21uEtzZqd7OlV3V85Vt27Oyfg8595ZQvCL3RcEvMT2otGz3VV1f+H7Pd9znvOc51FhzNryPVezo6MDxU6eS3561sqlup2eXtnr12+lmwQzdGo6JXD7/r07+hwE+Bl1BChr9TDSgLV4JVYN7xJQB40r6T1dngskZS9EQ2hLIUlQF0MC5jmAJaAjY5waeZPg9bXAUo2GDAMO8ElfcepLNgTxT/qNagK21fgihldKdckc8HNg3ZXKiBAzFoQMAMwc5AXQN/XiEKYEYPn5OQLzUcWhQCSk8wsgr4FOaQdhZhoSZlneYypq4SCSFoxvJ9RkWl5eEzueeCPQf9BTMdztMTbUtrPjc+m4Dbq4mHkRRDwBFETRhVyEzxoNgI/NFpZnLJPJWyQc91GyAfIPWdvffytwjlE0gLJy5caiMYT/0xaNOUNd+jTlhg0GLmI9GnKvjO/BYsKsBRAroeYBYCqg+NXVhQBG3i+NM9iKKtqYfxj2NaoMBzGSjOr5AKyQi8HamJx7TEcQg3g3FMzJWEKi3yq2ozELUOjHHdxBFF2GUWOpC8A4voeYDJgVTTDZQAHqsiCwoonjSArQ0MxlktZq1lwsPJ3W+8dBmgYFYA8sJACg46NT3R85Pc1T8i0eCnlANpMVQ0PsrdFQ749f/Ik7OHtRzP+Ii5P7GnBWC/mbmD8DgPuApg3ETO927N69uwJaYLQSr2lmCNQLA07FNTnAz9BYPJMhMmdwQBawgj8XyB3ktM5YJDpggEQjnbt8EecjICYMGjWyZ2BdBdUwhBHD2vfcvisQR00gQNTG2JGd/Hp6SgwiSW9EYzrXYTBSexwfE/fzEpC/ZGw+GldtoHO8zkgXgFDDG0xofuJqJ3MXtHyjAjd97BhwlvG2mEAcxtR4HpjwwOqi5GOfc3aWb4sCWKgbpgpT9ujdd92IaThSU7NYKuu5CtBE+6lHA7en5jJ7l3ulhiCP4H5ZazCNyI95f/ymviAPh+EFkMi5DzDIeeVgNGNn7E9TIwmpDY0Vj0YiBPBuyKN47jw7Cc4bcg4JgcG319eaRuBd0/xhj5BjSe80GrdBzwRyYdbE5wJ8uvyNvwMZq3GOoCU6Fo2XQUW/L7aRwMMkpmZI4DgoBnAEWMreQO8TrSmazgJfcVoMhUSmgC3bC/jnM3LO86OBTSMUxh2AMOAWY8+8E3Jn3inNcElSaIRwIMdMabZGY8rNyF2Pjzgvw8oPJwxW3rmkhgy3SWQ8ular4CoatJWFeQGpiuG9jmWnMGJBh48JqpSVi7cuIyNh/r5GGzEEGMEY63g9HRihyW1WLN1qP0UDAZvOZVyHljWRjEmLjnfJO5VOmMFs64pRChOmN+zZiy8+s0I8Yv/9f/2f21/8D37ewqmYDJDI0V09ayTmn2g30hwbG1KMAS2imADJ8TSaYxnOZ166/7XvG7P6vr/wTwyp+dEP/oGfwO3B09G/zdb6//whgKEacQNVx/nJhdpIRErluv3t//Hv2Dd/559aHWQYLYVYxJKxiM3NTKuzDG2cxYi1NUuSRU9hMJWfVieEBIIOAeANhZa72uBMFNThcXF5YVP5jJBjDjJAGrl+jF2E+HoCI4AGG44gD+uJjU4A0YjJ7a0CMCAGQZb/f3NN0E6oiCbAM1KGVhKUWZIWCgfsW+nOwoqg+8lncFBwSEAp5nkQbCZC7/w9BRcuQhwssH449NlUpEswY5yd0/zSBhaUHcCGIErXgQNAQvm6VoRPSwISuHcOAq5B2mGNurqmAC0kE3yfqKz5/Nj9L6KC5e2bt6LIrq2uaaSJqIKTCe5gAFgUV1w/OjITByKSMrrUCEO7llZByDc24IBEvCeSFZ67d304hBA5xvK5KSdGH3PAvTIiQXOSYe6J4pz74B4oEugCcgDyM3kXfA0H7+L8ophaJMnShVld1rgAHQlEDXnXT588tTdv39qDh480Jie9rCrgx7xGcxhJITjRGYR9h+ghI4wwPnDtpJjl3/hM1gtAHM/bRf1j+nkAfXrn2K/DKJLgPvodOPjAlljU9xK8l1dWdPgKUBgOpSGD3gPXPAENSCJZE3SlWYt0xUnY0BlyNpILUfL1PF8KWQkZb+9I/4FDmeuHiUL3Hf0o7gEhU4oCklEOvVcvX2mviDnHwUNS3+9Jk4TnCzNOoGMioXcMY43Rw9PjI+thW53JCIzCjvvm6lKH64TBxkGHOw2dRpKJV69eS5A9m3faOp1H3iXAF+uAdXp5cWHl21ubHTst4tDCKCX3x/PlmbCW5BLV79vVVXG8J1pjkV0sqRk1qqhAJbmhYIgCbkkUHmZDVmOQ7G/t35IzH1krvD+SFT6DBKtWrdhAFPecRFb5O9YGjENi1iwOm2/eqtCMJUK2vrVqi4vLrndxeW1HR6cqoMTyHAVEM9d4aypqgREMFVya0kpUEPyvVhitdG2ai/NTJSckbc5ac1cf3jfixITb84szAZSKjfcfuu6OwDNs1NnGUMRjGp2DzcA+4TnD8uLdzi/OK35oc8opZyjBWpItigEBYID4uLwytnd+IeabjxRWXOMm6lpwxE403yT8e3OtpJj1wnMGrHpw/4HV6jVppvB8AGvW1tdUMBG7XIg6pFFj1jlFE2dAJB4Vw3Fxfl4AC8kgenlPPn9iu2/2HEguFm1mriAwgqbAg/sPLR6J27/6vf9DACNFJvuAcXeKM2IWowAULlJmGCJyWrcl9KgCATs9OlEs4J65FjqQZbQoRiMVe6Lrow2CULKAwYHNFWYsMAxoxJOuOAATY9t03xGOp3NJ0ba6vibNHQAFjXSurPporgq8hi0tItSOPsql3g0i2nIOJWmEldUfSQsQTTD2OYwlusKMiM3PLhguTBQFjLkzGkZsevt2V4U4BRrjfrBJ8oVpm51bkAbI6fm5irNPvv6JQO5nz15Y8aZsrUbH6uVbFV8/+VM/KXDu6PhEhR0AKIwJQH2eH8yHSMCsVi2ajbr27/zZn7JY1DS+xlgAY0K4Ij794qXFEuw7HD67tryyZS9evFbzgk43rCTGxmFBATwOrGcPHt3XHs6N9+v/9fu/rxEjOsho/X380YdiSDDqVauWBdowxszZfXR4ZtncjPUHUfvss5fW7TNvGrJ+wJnYvAPWAWcisYu9tLC4oLONOMC6xjEwxCjpxoKFhi2LBLu2OAdLpGqFKdwGY85UDMEmCNsXz15JpymRylp+esai8aS0R5st3D/pJIetVodhFJUW2vxszhZmKfzDlkyEBMBQvNPNb3TbVsJ1bERxjibSW4EB2zvbloX9QSIfikrIvFqu2YtnL3Rm8b7XN5ZsfW3Jmg0MHQJ2d2dTLBLWKKPxnE2lUlHNCdiaQCJcN2c/RR/FC+dNDzOEcs2ub0oqVrnfhYVZy+ZSYp7CdJMTYbOtETtiGDGdIpj8jQLFi3x39eIZU/C5YDtNuKGVSlXpqrBHNrc2tAbKlWvFs+mpWatV62pQuWEQjbK0zljiTziK2/Wx9BfTNH1qNavXW16UavwGHdOshYIw7TmXyS9itryyrufH2gcIoSCEwQ7A3oIhNgrbF1+8sBuxmL1BQhOVfYkBACyk09NjiW3TTENlM5vPSRqD/+/OqUGBVzxLGL0Itfd6jI6ZdRi/jUdseRl5BHf3hD3lTQoc9SjpYISE3cmX0asULpiu5QXoQxyh8CePIdZEY0m5kPEbEB1SBoytYdCsXHczIpJszyMRnndnSYHpcgGngMzK6VoaREhpREJi71PEkqeINR71MWryaGnTFkv6N3J78kTyQ+I0OTTvFgaXJA40muiOy5y3ktgImAp/zglGI9mLAg0lNcCZjPkTbNagFfKM3qd0XrmLb1+5+czcnKYtAJLIzydnFvflgvXObkOjkNqBxgDXCDDLeoadCtDCuiJHJo/jzOCz+l3cxesaM1Sci/iIFpMJnF8ARwLeez2N9HJGs7bZAzxvmg4aF6/WxNJkpJ48f3lpWW5y6IW9HoNbNMn5HkbwaGizJtJjUW81FbpdK8j4iufiUy3sZ9YnuWit1pKDJnkcLnNDua5jhtUQ45d8OSH3Qaz1Qjp7yRPIrXmWNEk4u7kXuQQzBdDB+S+gMcVup2/JeFprkJgn1lW7JQY7bLV8oSDtLRo80u6iponhuI2zdEs5PSxwYgYj4NQCfC5rkFjDPfD+0Nbj+fMZfC+/+Sz2AfnDpHEO6xhQk/yIn4Nup6YkMIaRA25fORKHrMZdewBySUkMpDWCHhTZoUG9xLuUVhoNUZynO4qD7BeY/+Q8fG5IzCiMHNycgc+n6c/fAbz1hi4ZA3uWvFq5vtE8YdwurvOddwvoTkx0kKqphlEyjiawxzWfzojqXQKa8bMwc6BeAuiGzY7zNM2KcgXJhZByLs5jABryR2o3Kktfn33JP4ipClCI0HvXdbv4XPaYAB45JkK46EgHbcLCFYN6qqAYAVlCbuuhoO6BRhEMQ/Im3mmPvcjnwuoLBNTMqDcR6B9JVxD4SVpXNrRoMGgzUzk9dyhdAxquyF4ArnV9BLVULVk6nrZ0ImMjmlcnB3Z88MZmUzH7m7/61+0Xf/HPWTwDo6sv5pbcIoMOcZH3fQ/A4noDbnw35PJpkDtRRgYOArfM5u78yC3xBwaMfpi+AUH5yYtnQfxxoEuzzxPEE6cBujlsDJBjGBWg6Ba0UqVuf/t/+Dv229/8XWs0O+NNHrL33n1g77/7jhWvr21mesoePLxvc/NzCmjox5BELS0suxVwh9ELF9HjsOEA4vBwVhYuhzAbECrFQdEXMoGYAh1Ue8LeomjkQERknEA5md/nnUyEDAmwckOEygjbIRYXQ4BZdRKxN3v76lCQUFDU0dWO4YSS9LEwEnQ2DB1Pzd1XKmJOAXjAtKG74va8cQkS02WB1cDoC4WbC5jDfqL7F3MGCGNbYn/gRhfTz9zY2Bg7rbkzBILmPH/0oaqVqoAtRoqc9eZjRyS9dMoAavg7Dkuo3Gj30GHleQhckoA7dOgIBAMlMNBrmYknUPO9BA65FtEZ63Ts4cMH0q1irAVgkRlrmBEAdV4k4g7i768wndPXMHrJ4YQeF+AWiS+MG4o1AAruB7YYgvXcL4FbI11pHDmGdmfnjr19+1afDwCBpgiW3SRZdOjUzRW7BytZRpMubH5hSbpJrAW6i2hEkdT5iBpd4zXLZxmxqlsyHbP8FAkDmkxob5S1fXmPPBOSdBIkHw+taJ3wb9yzGBh1F6glgeL70RpChJNuI2uD60KwVQBrLD7+EzcwCnJ0vUiOEkrMuPYJy4juDOuDtSo9tS/FOdECyaore3J8rKSK8V6cuzSWmoxrDeWyaIXklDiiS8Q6mIDBFB1bW9tKDBDcpeuFk6eApVhcLkv1SlkCy+1mw+LM9gMoNutKkhiPJAnmTxIminrG3gDMED1tAyTR5RSlv68xLNYRQAnjiOhNQH0mwUIkmsIEcFaMy3EXEUYJwMvJyZmSBNZs8bbiFvEtxscaAshgfJBw7O8fas0ANvCZaKMA9Kytrtr52bmSIRIGElX2AwD2JU5VOJqOHb6wmya2AMqwL0gotuV+OBSwV6pcW246Zz/zMz+rJISEnvEICj7YNBRTvHP2UKNZtTiU7VZN4MRsYdYKhVkVkCQE7NnzsxMVn2gGMo7AWmIdIgIMIwUQmntD+4h3+8GHH9n5+aWSDkZOELwlmUczD3CCd6ziCtbR6oY9ffZMFGy6yxO9AdeUyUp/gncBAMlzBrCaOKpSXJFIkvSxR7lG9jRdbRVmvN9B3zuW6IH1HBgjYSW+0HCQdl+p7PpUIwwMnLUB8EsSfnh07OuCjnkmJW08gC32J+tPGly9gX33yRP74IPHai5QJLJnri6v7c7OXbs8v7Jv/8F39BnsIazqEU8/OjzUPmStEseJdXTZZwvTYgpS6eIQi2MpCebZ+aW6oRLtTyZFp6cpwZgjCT/daKg7d3F7HAy1lii+WS+wEBDlJaGk8CSGvvfe+3IvQ2Pp4OBIa4MUb8KIQ5gX4Wp0mxhnLpVvxeqkWGZch7OAMxawrVzGjTWlsTOBMC26tynFzaPjY8VB4jRgvOzrAwObn5uxr/341zWGvLe/b+cXVxoPgHG5tbOlswCHzvfe/cBevXhtFyenFsHheGlZbDX2EvuaeOC6L8fSl9rZ3rJI0OzZ00+t3ijaz/97/67NL0zbyemRHRwey4Vxa+u+/e//7PcsHMlYpweo3RNzhvcNAJvLpSSEDcuMuAYgX6re2voWrL+hn/ulspicFEacPRurq3I1/OLpEwlEM2pEM+SD9z9QAfAH3/5/LBiIWyJdsJe7x9Zodi1Fk6OQVeHAWCDxA2YC7FH0/voyn+GsSkonDI20UbdlK4t5W18u2MZywYa9ul2eHQpMQ9MM8fpIIm/n1zCcW3Z8dmWjIJpDUxI8Pjk+lx5WLIIGUdQq1YbVq7c2V8jaJx8/skSka1ub89ZolCQCzPoORdB1q9j51Y016wjH56xabtmTp88FLM4vLGvUnlFANLcAt5589rlc3qZycfvKx+9bOh21N6++kHbXna01G/Q7Gv2mm06sYGyQooTmHKYY6B9RFK2uL2sNIgpPHhKLpezmhpEn2HYwhKICaPhvhKKJnextHNsAFckneLacp+kkzPG2xukALNBkisaCcvZjvwNAYPYA4MIYO3sdl79YwnOLeCxjoWBEBQmFKqCZu+ddqUkoN+t6TSOaNCHKRQA7XJ+3VTASC2EsZjNJrRHOZLFhowmBeZwLGofu0yhFEw1TG4TCs1atYJhhOjNLt2XpTXnhH9FYOXGPZhGsCt4DDF/OFtar5CLGbBXGi9QohTsTcokF0CMAakBC9hK/aQKDoEEAACAASURBVL4AOumaLpEtoLjjpPb/IXoOi4+9gRQEDBjOIumfBUNWa7St32GMKqriGbdtsSHSSeWbPl1hapzmslMah3SmE6NjLZ0VPP8u2odNdGZh+nYl70HMZOQIho87dg7VKJw451Lg0wygOclZsrC4qLyZdwzBFXBocWFOupCcLzROOAtuyyXXluy5u543m4Zij5E7c0YBZnP/0/lpN52I4bboNUBDDElY2nFLJsnFGUUDjKoql5KjXj6nnBBA2RvjuLYvSueHHIOzkiKdXIzziuYfAMXNbVHTCYyucTaTV2AeAXsU8I5rJXhJIqKGy7rrCgGukssTk8njAPDkthgOiW2IK+y9u/dU65CrEc+JexgDMe4J2EeOShwCeBaLDtb2uMkJyDJ5VjwbH0uNapx1aXlVAEwgHJIYO7UF5zFrh/yPPSGn+XHDmGcIgMjfLS4tqfFBHkuzk+dRbzetiOA5oHIqq/XOz4ElpzFCxjSr6HBFbXF5RXIRNHEyubyPZUeiMpYil6L+ArgkTrN2T46PdK7zcxzUmxK4QLMdlhtsZs5dMblxmGREr91RE4c9NnEvBDQCo2Cd8pwAqqUTHQyo+SVNNFiLajin1XCkblMeH09obeKY6Hpe3jx2IoUbpgFGou9FPAR4Afwkn0JugnwHNhOAGteBA/KEFcy1CMyKoVMF+OWOngJRBn2x5bk3mPvEDYnUj0wg42QtMubLOgEMQjOUzwLo5vlx9hOD0PzlHbAmyQUA1rlW8lnuQMLzyl9r0rcjj4iHw7ayiNGIi6tTm9K8455piLNPuF7JwoTDAoFh/tLYVl3OPkIPFyBJzttNicmTz7NHqSGJz/DUyIfQOOTd5TJ5m2KEuNcVIxEn4kwCEsCc9onILdNugsTIJO8ZVjfM+POTC4uQ6/Rbtrf73DLhkP13v/pX7S/+4r9viVxSbMEgsgO0BYQektK5Xu8fxzCEZ8kY7Xvg1peC8kwx3f3K903I+r6/8IcJ/PnTfq0Iyk/cByaC8hKVHyOdSm3GjoO4pfDfbFbALf+3gOzFf/03/oH91je+aTclEsGoPf7wfbn4LczP6XBptxp2//49GwzZwM5kgvYJyk6hwC8KVj5b1Meyd9HpdLttMCM9BA/E8ggQvomgXlJ8cUhRgM1g+V50hxGfpW7pvymA+NloqAAy0MnNZXFE5FdAB9Xp+aX+JEHjUInGwtJSQCAdlLs/dFaTih6JHiJCWbONjXUJN8sFYsyGkB4ZYCFcchyMsFcl8JQZ8XOWlzsCNWV7SiAjAWTOms/n6ymiADyAnwnQJHh0yBGF/HJ+3QIeBCmGKlU9BxynoLUTwEhiJfIbxlGjrgL08eMPpdMFwNRptK1awv0uYZdjxzcOH5IK3jM/t1HDepmEOauDCFDynXfetevroq6HZyx6eqWse0Uzhy6Y3mkdvbGK3hOFBc8aMInfAJ10UV2/Jq9AhDYHQZsOHeAhn6sxwZmCDkSC6iEjc8XbLxMUDkbWE6OJBP6dnTsaj4HRwn2/fr2rewdAcTqu2fLiigqeja0170bl83reBH8Xac586aBIMbi9va0O10SzDY0jwAjeCyKkHBIcdnQN5xbm1LWmqCZR5+AgAWNNyblw2hMLgEmeM25JcrEcd+kY96JQIDHjuiagLMUyOlu8F0aySDzu3b2rhJYiHZBQ7Eo0UxotFaoSu7+8VtHAteZwYesPvNsUjYrFBpOGzyDpQggSk4KTo0PLYbkeMAk6M0JHd5POpwRVU86A3Ds4sO9+/rkYOB9+9LHrD1XrlqNwHdsOs4bYt2I2NlsCuyWGy9gECRlJmiy3+xrpJGllbIt1DGAECAI4gpMo759ChqKUBJuCXgCKgO6YRpZPT8+s2euoUIaWDAjPOvQidqTEiHd8fnmhRI8OKqArkzYUPXIIg1re7Sp20YGk+0RSBXDFtdIt4/myp0kgSYTOABFhtQYRNQ6r4ItEoOCHxSQq3VbEVGW9MBLFewQIJXlwd86ykjwJmMqx011TWRvSndEo7bTG3Lim0u2NnEEBSGD6sMbRnyBpbkOLl86dA/Desc7YDOPKE7vn/kCjfBKFz+bGYrJRdx6ERYRWFt3BeFwxDv0bwE+BtjbSCLc6suGgngMx1Z+RjzfwTpzdO1KCCINvZnbOFhaXBHrzPknIz85P7dGjh3J745nTcecZUzj90Wef28OHjwREXlyeyfWQn8tIFO/04uJK8YZ3v3+wb0vLS9486XRsbW1do4jET84PCpx3iVtXV3Z2eioAgHUAA491ReOEtSLtLwkid8XsIcmDpZVFd2lqSjGfIp1CG00fgC1Gozvo24SirhuYZ1Q8JdCHM5JOtBLcWFRrl7H70Qin1pqeY4FEL+QsW4B54juMG+j/nDXEP57V8tKq1siLFy8kZE58wwwA8WMKK5obMA+++rVPrFgu2e7ua4snUtJLAxxEu4i49NHjj8SyfPli186OTy0ccPF/PpfzlrPT9ZEieh6cb3Rd0d5rt6qWn07Yh4/vWyg40EjdwcGJWSBuhdk1+zf/96cWCCUsHHOAkvEw4h3F/8bGii0szqnQY0wDIEVsyJUFxSCANBxbuQcMaSiQtzbW1dT49rf/jWVTCT0rni3v7vXunu3tH5kFY5bNz1ul1rVSpanxcQAz9JL29g/0DtiXsPCIQ7AjeFZqmgVG1m1WLB4N2lwhZTZsWiqO9y5skJ5tb2/a0vKiwI1wLGv/7J//nxYIJa1U70CZsWQ662542NmHYtZAB7IBgxnwYWDz02n72scPLZ1As4fiDZCCznVS339TrNrRyYVdX2EQg15Q2y4ubnRWv/f+Bxo1gX0nTbazG3v6+RPL5tICsT744JF12zXrdht2Z3vVGjW0Sau2trYs7TXYCjxLShvAG1gZNAx41zg+YvADiAKoynhcLA44jgYkUg1RFS/sHd6VjzZTwMPWTgnY4kxcXd3QGI3vn4CaVHzf/uErW1ldVDMGMKfbHdjhwbEaiIzFN1tVNSeqlZoFR4zbjLTnOMOI3fw3fzImxDpn/WvsBDbFcGS5LE6TiE7jREgzcEVi5TQNkAfgOq+LJRV7iSTmFxUVa/wc8s5ud2iDHrHXRawBBgAqAFdBuHO5tOIscg2IxVdKVRuMcAej8OQ8xz0tqrxCjKv091ypKSzldDgcyIAomYCl4EU03yPdTM5hGWu4ZiQi+rDReVecmdI7RLhZDUMMjkICbZsIiTeaFpbIc0JjmugCprJpgfECKxoNnT/8TNa8jBaZBsCU5/xUuRZnsEbEohHFUmKNCkS0u0I+cgoIhnMy8ZhzSc03iWnXxPYmp6k3YL535VBO7gabHACKHFANF8a/kW3AdW2ExhCMlaiuj3uHeUpsoXDG4YyRfHIxxrdYp9J2Qrw8lVATjpyKPF6jba228rDV5SXb3NhwfcNmQ0A6ZzumAjDFYZoA2pFjEQf4+eQ0ACfk1QAe+reAiUUFo5xmptyFMxm9Q4AOcm/Yn848DtttERata2NJtHuEmHnYytVbgWzZZFrXPhmNBjgjP9MUQQbjgvhYm9LdaMllaJgBDrHGeEnsP/gpAI6AYIWZeZ2dgEOpbFZNRWQpNKYZjngTNeijlUyWMBoNM5qm/MrqqsAjGDuI6debLQGeONbBoCbGsdZhD9E40IgbRieplNYLnwmQBXMZJh2f3R34COHi4rxLbsAqDQTFIsal8PjoSGuHc5Q6A1MuznPGVDmv+TuumZKTeyD/I5+gtgA0JKciPwFUYj0xCk6DX4yocEjriXOLPJixYnerRnerJR1Z6jzugUYQDDQxr8fmaaxnvp5mB00tF1Dv6d4AvrgejDbEsB+770miTrpejE+6EzQLRw2UFIBlRO+cEV7WwM3VlYOiQaRyuGaXzHGpO3dcpW7i76gBuR6kSvi5gNww/yWOD7ED3bMEAGZYDVpyAXJ5d2806xFDpasXsChrazi0pfk5xZqJzIo/GwT8YZci+TDQvmF9DDo+8q1RvsFQuro8Q9iFqiXHpk6YydH0JS7x/YBbIRhoPWJa20IWtFQCppubgAVofmZStjA34w3DQV81CfEcoBhiCOOvML44P0MYl6Rj9q3f/z2L9nv2t/6L/8x+8Rf+nMUySTUKxypJyj0lGydg3tlZE+hCJgPcw1h/a9LgnWAasz9ibv3phrcuX3/6peaWO+tNRNlc+G/yiw2n9SyhAP9NMkJy0Wx17X/6n3/Nfvt3/omYLaDc77/z0DY31+Wu8erFc+kqMBLi7nNBm1+YG4/KYLdK0uKdcxYiAMoE/ae7OxlTJNlAI0ZdkpHZ3bt3dSCgOeUjiLdyrePvED2HfcTnLS8vaz6cAEtiy336oY7jw9CePnmmTUk3Ip3OqRMJwFOrV6xWK6nLDitpZm5RG5FCisMde/brq0sHIShE6cDMoD0Foj78knaJoDzJIMkahz+J1+Q5XF/f2t7bQ90XBxpAUGF6RoFOwqy12jjRyupnExBIUAhUE00CbdowxQldrJ7YVCQEPBcSB8A4vgYWBl08gTAzMwrGoVHQildFgQrYsYs5Mw74HAYTwUkXJE1breEH1Pz8ogpLninPV0y8se4Ta+X48EjaYbDiSBIIqFvbO14A03HodTRiROIqwcc4wsMkEyFRu4d9RmwSSi4BRRnbwbUL/ZnD/UN7+uQLFUgk5Q8fPHJgSi52aCMMpM9E0rKzsy3reix+J10wnv3S4rLABRy+RL0dg6scNrw/wAaxUHDnLDsDRdoOaBkB0rTa9vr1G30tHU70jyikANQAt9CCE2B4eeEOeGOnPMZrKeL5mQsLi3Z2fq5EgPX+6NEjvfdvfetb+nrez+bmpid26NTRpUkD4uFkhFtRV0wUEi0OTyjSsKkA3qAOA9AB7DIWybXwjO/dv6exI2jQJHawSnB84x0tLy5ZrVK2yu2t9AnQMLmzuelz+EuLVqncjoWvccMJScviX/yLf2lHp2f2cz/3Z2x+adlevHplL1+/sbXNbY3nAc6ydibPk4OZMVieK/bc0J8rJRzqZpS4kvAw1jY1NeM6d/lpMf5o9yD0znOBtUEiBfA9MZAA1CROcLByr8i08v10bXgG03lYRSEd0nw2xyDPqoCjaATH16IKC+mLoFsVCis5j4URqc57MjACeM9oTKdULWtvsZ5hy/FOGEvgsCfB6XV6triwpBiC5TygHh3FhflFgUS4F/EsJqPX0k6anhKDh59FJ5J1pvdfryuhZ72xbnGOQmtlYX7WDvbfKrEDWOf5qfM8N29NHK5I6NptdY1JCjGTgOUFOEO3nlFYjW+WsXQOqlhjNNq70s4ccH0MT6J4hjAFAfbevHlj12PXPxI9MgxAYtY9n+ljN84mI/ki/hG7tnfu6j0cHZ8KgHVm45FAhnffeaR7Yc8QVyiSTy8uFNP4Gc1GTcUcxTAjO4wkES8fPHgg5tvu7q72PaAqLD3WFEU2HX3iDcD/o4cP7ejgyJmThYJYobgEsT5xTOKdKwmGmRCJitXmmndhjRwnohGN77DnGHfiWZ9fAB6bQAjp6NUqdmd7S4n06em5ioFuz/UOuf69g7caU4LB5AwuxGmJZVG7f/+BWDLn52e6RoCrqemc9HcYVQuGo/bdz747Xo84DzprFv0wxp7QouPsIu7CJCOpXdvYlADwbalozWbVNjbXBYIe7B+IbQHDg4Sf0TUKGrQSJwxk2AcUVwDuMExSibgYLdt3Vmxre9lC4ZF99/Pv2snJhYXCGQsGU3Z1VbURcbzd0pqkSKUAZax9do5x26A9f/bcatWGrW9s28bWio2CjK0E5Io30cYJDAe2t7dn7z18JP20w4MDKxWv7aMPP7QPP/jAPvvsu7a3f2jxREbg0PLqttUaXev2kcCKWCTmjlU317dan7w36YkGAg5K3N6oU51Phq1Xv7W52Smbn8tbNILKdkd6MTRhWO+8WxjLsMJOzq4tmshbMJq2m1LNZucXnGEaCtl0btq+ePLUi5Js3mamM5aMjezDd7ZsbYnxkYZF407xqLf7dnNbs0aL3CdsV1clOz/FpAYHzbZYiO++/56AYdi5AASxcNpev3qr9QxDBM2qhfkZW1tdtFQibFcXJwJSYM3HwgOrlm/twb17Akg4K4vXt3rHGr2JAHZ4V5tGG8ywRCL95agQOmSAKwCwAK9owVBAEVfI1WBQUn0DDjG2h4YPexUgC5Zfr1+1XD6tcwymIOye16/37fnzV4q/vIrFpTmtjX7XZRbIWYh5NAUpwMUw6HTFcoBhA/BD4W6BsPTPeCekqQDijOzYCJbMkS0uzlomlbXj0zOxS0roQvWH1mijhecAHeO/nSYsCmeUAMJK3wdW1rCv50jRBBqBvipFV7nWEAufvFEO3uMRI/YgIBc5AnELQMjZUDixtQR4w/hB+4k1SGwlByDWcn/hCHqDrh/Lw4Hl4c57Hc8XEwkBTRSs6Omo+aLxqpQYbb0RmknuAs75iCC8dLM0NuYsFSRBiKu3tzdiaXD9cuYlxxy5SzrnOqYcnGMUprBx5Cg5NhbhT43XVytaN4Al5IGwD2sVd7Bk3xAreZec1wATaMc1abLEY2ILkVcywk/eQxOHEWUEqzXSdnYmtjlNIL6fa2APcC5OGLCTs573SCxDi7Hf6dqD+3cVe2GJ8yx5xwLMOh2xr/lv7ltAlHQMMwJR0MXk/GUMmn1MU4x1xXPjeR+fnGr0b2VtRY7lAC7opV1flaw/zhsAGWFksjwBh3HE7rdxxWTsPazx3fm5eYEeAD68aBhrMGlg3BAzfQoCLbiG1j5gEdcZj0fs+urC7t7ZEWMVF0VyPs5enB+VT4nFGxTIznphxBYWEGuN/cT9cDbwbM6Qh6jVLJnNOEAD8wfJCTWyu9IF5fsBrQVqD2AvOtMJRvD6xobWGu9jfmlRZxvXCjMSjSg0QjUeyyh1taoclPdHnUZeyr6YKkwrr1ATPobgPHpdOL631WQUGx6XYLTLjFzcWVb8HfHA60VA14jeIWArTSRyA76H+2Bygz3EGcS7vxVj0ycAuA7WAaAR57/nHpfKNWgG0cTnTAaIl+QNxAqNYqfEPuJanA0JYzXlpAKmH5I4KCNLEBR7n2YaEhE0xLiPiVaxAEByReVILeUYMPp4pxNtaD6PGIQGIvvDJ4d8bSunm5lVHKk2GmKLon3HmB+sXc4fTDaW0AtuNJQHwgybaK+yIPhMycm0WpaMh63bbKmBST4hLThiUN9HZUUMYPxcYBqTSxhq8XzcEbHScFCSxgM5FY1y7gvWfHA4sI2VZTlIo/PoOlnuasiZQQOEfdWswgAdaSyxVC/Z4f6uZYIh+29/9VfsL/z5n7d0AaIJ6pB+3Twb6j3WAe/jy5FLsfGcpSlTPNrTY820CabxI+bWn25syy52/2ikmfgx3DlhbU2EKAVqDXDKGCobCYx8dHEyssjAP65A/8uv/V373/7RP5aQNl3Wr378oRhCX/nKx6LokjiTSHK4AhTJ1pT5VxwYhyZUWHPPCNDTaQq5K9lkbJBOO8KZ6JeA8lMwkFTRkWGD0IUBtOH7AQw4cEk2KGA2NzYV+ISG0z+jEmHWF3ADRLxa1XgWY09Q3XE54XBHzJkuN5oHFF+zi0veJazXFSQ5mAEdmKunIwPYcnZ+pkOBA4+CG6aMQASCD8nooK8kxQMjji5m5RIjhuirUPR7QUlRQOAkELtQe9oeP36sZ09gQ/SV4E33FDALDQlR6ZNJjfjRFfPg5C40FOT8HLRp0NyB6oqwLM488zMLLvoaGNnR4ZFm1VUEYLucnxKQIiYR45C1imjqvCNPaKHjulA098jzEpMLyrWCLRpCLrL4+KPHdnB4oGIWlJ7DgM4cYyKM5MAWgQ7NWFJhalrPnALx0cN7Ahg41E7PjuziDKtet3h++2Zf3SaADAIwzwSHyq//2Cf6/wd7e3rWHAAfPX7sDJNkSgnq/v6+dNVABDh4SWRwh5Q7YTKhZw4gQeeW4g42HOLBmAlMRjA0Mihmw6ySWbqDmmPvNLX26HxxcGrcctwVomDjUHMxUxh5jIjS+WGEA9HZsq6F9c9BxnVwkTwLt1cOqjs6GYuAPk83i+cDzVt6B4h3BwIqspiNhzINuEGBR/cUMWz+m847iRLPDfcT9Iiuzs+sXa/bzHTeEjF0fmYtm0nZ4cGedMxIyLg+nvu3v/MduW+hQ3NdoogM202pZNOAvLD+GrUv59xZh4A+WUZ4GZ8b4ArTtsuLc4HPctVKZ3T9wxFMLh89hrkFdVkOjQET0wdhfYAC3h2aIrwzfvGMGWdp0sFF2DxFx33MOgAwrtUFQtE9Y80zOkyyibMje5HEAB0c2Rlz8MslCAMCzAlwqwEIyaqggBHU6jC+lRKwCQhEgudAZsgSiZRFozjohEXN5n1CDWfEA2F+YgfvmrXrBYiDrPwMkg6SUEaJKLYYAQLUYT2yF1rthoAwjDYAQKTXNtbH2N65Q3vQtQ1vinZydKL9yl8AaPGMJg6cJJh8L+ufuMgznzQaSE4pYijw5YQ6BkuxKifWSA+x11dCy9rj+2BjArJP3JYYTyJeMWLlmktRjQchGjvR5WKN8PudR48USy8uzhRjSdrRI8NxkwIBcJ3xRd4BwAzrhTGKO3fu6nqePX8mrQ1E/9lbJD9c8x1G8S4uVCxyBgBoybUSEP74xBJYVjMmEkf49UbFnhLiWELFGMkz64TmAx10fgbUAAACRqXZBySZMBjYvzw3mA90u2+Kt26MEHRBec6fTo+x0rDYWyTpE5HYx48/0rsgZmD2QVKI2LIX0imBm6cXuGImdF8k66w12E2wGADr0eFiHeJYBHsIfTjGDRkDCAZH6vwuLc3pedTH+womHbHy+vLMtrd2bGN9XfcqV95YTKPoe3tvtHYgnwDKMY7YbFetXOHzGFEr2+vdE0umpiyXm4VYZ1fFC7t/777WCGfS+x+8K1Ca+AlgjetfPE5iXLF797a0D588+Vz7YGVl2TrNpptFBAP2+tWu4p4c4MRgW3ZGbAfHp4ztH55adxCwYqlubYDVYEiMEZiOpDacRfx8Gh7EL0SRMVZQ062QsoWppIC66emMtZpViciT7ywsLdnRybkNxlpVYtYEopbKTNvx+Y1lctMaf4FtxPhHu96wvTdvpPnJ+ksmwpZNhe2rjx/Y+hrix02bnslZo9Wxq2LVroqALsSKvBggf/idz6xcqqmL/mM//jV78OiBwFLGTF6+em3FK3Rj3CmMODQ/P6P4x9jk9cWJlUs3trG+YmsrC1YrnVupeGmPHt6XcyeAL/ulVmsK8KfAIIaqUYCQ9DnGN7Az2q7JlWSdwaIv2+nJqbrl2eyUzn9yE4FSfUYYYT22pflVb7pZy9RU2qZy3jRJZ2BWO0v9tuRaWSoWQ0gszEpXioaMJBOkQxQWGEDjgnxLjnnhsDMxVLAErdlFjyYiR0v2KPkfF8g1dNBPCwU0XgNImExl7fzy2s4vb63dkzGg4m8qwVggTDeAbDSvYO8kxqNILY3hFwqY/0SVb8ImppkLw8WNTQC4g9o7jHXybCmyMCxA0J5nTK7KcwSQ44ygkUcB7JqZJTFhhiNY/mHFLkArvtZBPNerYo8DcMnJEO0dGNo4smmJutkGM2AUjYxqkd9srK0J6AbAhVmB1pBybUM761Yudvfv3VPMPj+FReyjUmJntOquUxpg1AmjCSQOnN1GzAXkxkma/QSjnVwM11rAU5i1AIycbTRhuD/2P4Lj5KkwvF++2lXuQs7B/ua5Yy7BXiQuEXfazaYYN+TnNE95zoxv68C3oM4ESZP0+zoHYeHiMopYOKN/MMs5LwGEYYKRd0jjKMTagimO1lhKjeP9gwO7LV7LeZXcvN/uSOdodmZOa50x1M+ePLF6s6lmRqOFPAOi7DiDItyOw2BLl6bxrZC7uMFCblTr7kCMJpiZzpiJ1iyNF/6SHCXEqBjGKQOALX6Wgzmw6pYkvRC0k+NDjXzubG/orKehjE4d4Lvi/wCTDgelOOOpqwCpWD8T3Uzyc6QIGjCYGjBkYPOyhjvK3Xm2PBuYOXw/jT6ePax3mvfsBe6TsX0ALZjNjCdu39nRPqTeuL251s/iHAwHI2pAwcglXpML84vrRRZDI49jh2p+sK4Vh856Q4AMzwPGlq9zF5OXuRVNHUT4W5wRPo3BzyRG0OgCUJV8zaivXA0ghvyGMUGmH1jD0idmrHMczwCVuGeAKfYasYccjnjomqFJ1ZFcL8+Br5OrOYYMNAdn0Qt0oXZ+Lut7KJdwmJVcF7URY4B9AWj88trIazquCbCIZyCN3HZ7XD/hbo8Ry9jxsIuhlAvi670DJuFsLTMMmjfIXLTFvoPtR0zgWogHxAI0kNESlVZh0AE1yZ60GzJ/yzO1EnAAjfvga2GuM8Ys0wTGDwGOx8ZD5IboynV0Tegfhi0aikpzi5gnyZYOo9RtmU2Q60L0gHlGw50GnKRlbGDNqtfz8NoqjaoVr86tkIjb3/wbf81+4S/8eUvAWGYNBBzcYp/RiJjwcIibX2ITPODxP+jvYP2ywsd/N3/vq9/3tOH3/YV/yvGiH6rbg7lFsPC5Yz8sHf10Op8AkvG/MWYn2PRLR0UK+b6dXxbt7/3GP7B/9NvfVNLGaOD25roOnZ/52Z+yo6N92d6TuFAIsrBhTdF5AERwoMln4CkO+Jg3b96ORQhDY5q4n2saS2z6qCEFEtdGYkJQoKvgbihJK8zMqUhgLIMDy8c8yrI5p8MIuCPR9S5igHTxhiqs+RNaLp91cLDnlH70aYMBS6Z8DppkT4fHaGTvv/e+bW1taaPTWSbYAUzB8qCrAYWZOW2AsDnAIelLISQcGncptyweS2mDc5ihqcN9kPzxJ4GOAO4spDs+Jw9LJ+LgIEEMgITDc3K4vdl9Y/0O+jGMgzQ0VgnVnJ8FwEjhQsDlQNMBSABvNm1rZ9sp4PWaPkeuWViAXwAAIABJREFUWZr7ZkZ9YPMLM2M9MWeiAABwnRShXB/rhkAn2/QZRMxD+iyeNwcV4tIARZrvltOO2wPzHAEV6MRCu4aePj9LJwjKeEOgGiOigJWw93hG+28PleBdXlxrxAmwiMP0zt07Vm1ULZVhxKAtbTKSJA5XmBxcN89hY42RlbadX5yqOJhozHDYUIyyrlgf3B/PAiCM0Rw6lX/0R58qGcftU6ytTlcUXe9axqUhRAIhnajijbpVXDusFnYP/5+kjE4Vo1OvXr3SWsVpzzU8mNGPaM1olDSf1zXy7JSkIpyacHFR/p3nh1YKiaMDjCQqLXWb6WoeH53oexjvIiHlMMfhhAOZ9a53xphsKm3HBwc2Qo8im7H52Wkr3V7bdD5n+2/fWC6fkfsdvyiUYE6gf7Jz566cuf75v/xXGv8IjlkTAG0cwCQfXCfFB0km38tYBawQNNNI4kmyud87d+6pkMBpr1gsfdnpYh1yLwBNvFeeEe9RXS05yPl9w1ijcIWNpfG342Nf6x0EMjtKtgGGJ/oZUPTdpronBsvEMlliz522RjU5QBlLDAYQFXUXK7QOENImQeZd9vsUYTV1yYikiUTGMhJ/LWn0pkUiGURzrCwWIUUA+5Kkk31PQ4816p1atHjomq+rc/j82Qu9Ywp5redcVmMXdMYpgmEbEaeludfu6LkcnZ+qA0iCzngvz1pgENoZsEpyWa1/1jbgGOuf66AgmBRUbogwEOtnsr+5VwpWun8YL5AoIQzLCBXfjzMoIwOMu1IYsK5pFCCaTnylg0mM59xAc4bPwL2QxIsYCqsRAJ7EEYFURtcFIjGO08AlEV0Vj2F0lUmcKX6ItXTXKdgZe4DFCNORz56bKSiGAR5zv0+ePLFl6Yak7cWLlwJ5sLAHMGKM6+oSh9mR9rLOxhHC5DGx50giAe7paGr0d3VVzxPtLeKcMwJGWm+ucVcXkwyWmQSaB70vnVeJvzwrdHVg4fC+nz9/pi43sRsjFo0+dEmyGc1pSiCYGEWyRRI5OXMAwHmWMhzodrW+0imKQ53Wtri8JOe7UIjxlohrJx4cqmNK4ooWTr/dso2NTcUDxlw5UxnrLBav9ex+/Me+rr0PuHxyeixGGcLCaKO8evnGzs5ubGl53YLBqOuiJMJuY19vaozozt1tOSvCzgIQmpqetdvbiphgc3PTenanZyd29+4d2ZAT6xjzphP//ItnGhuiCAbk4u85Y+XGl0zbbblqZxdF6zICOkBol+KUotCF4AEeaH5RLMKgAehDF4gmy2w+btkEmjpoDzH6z9hcUt1wRhwPT86t2uhafqqgNbGxuY10sD1/8cY2t7bU+CB+3r97x06PTyROTn6Dm2EsErR0MmIPH2xYOkme1RaD5uYW3a6O9YeI/8M0YExtaC+ev9LPQO/uvfcf2bvvPtTeOr+8tG/+439i1TJrIePjPcvLAhylG3R9aY16RTpvMLkA6CKBjthoSwsFy2aT1u92dJ73ukN782ZPe2bCrqGpBfAPs4BcBLcwng+xGV2jcglB9ZBtrGNIQ+PQR7+SScAa8gcfwyxXGNXBQcyskOYZwFKCkQGwEjBMkolLYjCFAcFy3mCSV5aPuchRK8qoEX9PBRNUDuijnl7U9EZISfQsnsCBLar1CagSCowUh3HhTKpQTgj8JC+9uS2JgadcLpG2TGrKRsOQAAKATtjimGnA4II5Wa8hp+BnGAAea4jnEowA6uM47OLXuDwyPg8A5GwCmHcVazfaEj4WONWnSeLO1rr+ASOvvHfMRNJWrNTtCrYugvmMzbY7Wu8YolCwwTwC6IYl8fTZU+WA+RSaoGgLVa3d5zPJGxMqfNPxhHX6HXpOX+YwnMecK7hNA6K9+847ugbiDSAGUgcAWwA+NKApuiWqLaJh6Mu8iHNx0vSgaQeYAiOQ/OGTr37VqMEZmaURBdDAKKh0eHAVhamh2BKXCQ3fy1k6vzQv0BINriqMtiDMLtc6FVNmNFQejOQAzWCepzugt5Ubra4sWQ/wutXU+Dj7gvWEhhJFLTpw6WRGjUJyoRbgnXL6hNjcrSbjXxmdLU1NDuD2xyhlxWLJlB2enKiBh2EPDGUJdCfTAjkYSSdOk7cQN3henDPkkLwfQGFYt+Qs5H+cn2LoqCHU031SzKNXFAIk7eJ0nNP4LoY3mUxCLMJuB7ALvSPYVO72rSbc2NTKSzOv3/h8b45GbGtzQ7krTUQx3tC4SyUVt4PEw0hEpkK8LwycmNyQWVHajQQ0ndNwJ3aeubsxdyyRSjsY2uHc2LDVtRXLZDGgwPk8qFymUXcyAHkHY67keVwbzQAAsonmFOctDW4JzuOmCYiKnESD8TkanS7rwhnHWiLXB1ibuMnzfTo/Tk8tIB1EGlCM6aN7O3RmMvsDd8sOpICiTHPIpdg31KQCZnASlXN64UsmKtehUUKiETWXJAAAIr0RCMCkvCCdEigPaC/Ap1K2ehn9VtbMSAx52LG8Jn7+RAePt8Z9sa+4j8lIMnHDdajJ0aPKacg1qFeJxYBdfDagOAAl8bvXBeCOi/UGSEQtxTOYTBj4uRx3AXomjLqYrzX8naBbnIhaDIAdA4nbW+UrgIi8ZyYuSCjIvydTUDxD1guf0UMvDBfWasMiAPSIuWMu1m7ZCOYX525gqObsYOTGAOw3uU8nEj5Cms4q3pcqZbssXtjrly9tKhaxv/Wrf83+0n/4CxZNxSXmT6IncAs7gzHyRLzyyW+XwnCvWx//5P+zL5zD5f//R8ytHyqo6ge/2Ju9zyUo/2+DWSyECeil7hwrgr8D7R47SBAM6DpdF8v2v/76b9pvfeN3rFRz9Hd5cd62tjbsz/zZn1WSNDdXEPUXHRcxuCIROXNR9KOVhDaA6JFjnR5EPenOACZJyLTZ0ULG6hwKJRuAJFai56GgAvj9+3dVcMFyYOyFpJZAxW8KeooTfgO6bGys6XDg8ACMgtUj+iXjL2PXFu7fAzlCjTHRk2XNCzNjOLS9vQMFHzpxFGUUdKRwPB8OAwTgnzx9qgAE0IGGDONIdOzQPyGYQUPmEGHLvX27r4OcA11z24w+qtByzRgCHPdG4KRbDmuLMVAclRDQ5t9JwBgXaFVbOjSh5bY7Dbn+TAQICfQEZ4IrARAwkDUAOEbw434n7xgggntV4A67pgtJkA6fwVCircQTdH/ee+89Xau6NDhawOZqomsyq2ujuwNrplIty/kIdh6MHYIlSQ4HNeEH2ivsDwoZEnX0RVgzsL5IJOk8kjBQ8O5sb+v9wRhBcBEWydX1pTt2jrVBuBcENwFESXRIcHgGaPUArnDAkQiQPJGgsl5IvCbsLAAsElzo1iSSYrVZUOOrKt4TCa0LxHlZ14tLi+r6w5DjnhBjh8HBAcooJgnP0dGhkgbeNXtq4uTJJiCRnbhdwkIkweXvAQiz+axNawykpkOQtYDuAWsBoJO17aNu7I2gilQ0F6bzAMtZdbywwea6SRpYuzDgOEivL69UEOSzaQuQhDRrlkkjkExXOWaRcFAMRZ7L7stdMe0ePHzHgogU7+3b670DK8zOS6+g3qgqcSTBYU2oK0iXpdeXjTkM0NPjY30+TB3WH88Q50HYgnSjEWyHng77ggIEPRWAJRIBRpfFIB13r/le3hs/h2eUTAMmRO317msvOiyocUeSbQpykhTGXE7Pzl37DPZkveHA+FRBXTrYVjg50v2DbYgeC/uVPSEnKGkHQrP398l8P0leKpOxYhW2GOzTss3Pe4HO2hNz6eJSCXk85l18dJvYV3wGP4tYwX4GsEUnB2AV7SLAHFhoWGAvLS1Kg0rdwSEaCyTQ2I9johC1Bm59wZAVxsURgP3G6toYHEczpDruzAMWBDQKzX5++vSpvk8juN2O1hBAKu9STL9+Tz/DY2TYR1qrVYF+JL+AKxRRFFmAp7jaKc7WagLEAKvcXSgqp78ORefNjZ2enMiem1iBkxpJIgkOACEXyjvE+ZPRE2IugBSgNYwz1j/v7fD4WEkm4wN8Pj+PuTvAP5JyjjDAQXT+du7cUex6+sUXSmIZt2R0gf2rUdarK61XgAX2HWCWi+y7HiJukSRYjBKx7ijyBOCOjUuurmAFwZBEx6QprSveGcArhTPPHwYlTOTt7Q2BEyTDst+GRTlhf6EbFwwImGcvwIwWs5m9m85IT4bCf6LhQTyHLfzJ178u16zd3be2sbkl1iyAd71e0mcxogOYSGLZHXjRdXJ4JvdC3jdsMMIcBStAASDEVz7+SKwVgGfiB4xKin5yzUuEsQewKGfFZKPZIqH/KC5luJfeyB0PkXL2E6zdqoqevsw90A9CVqA/7Glcm+cwkOZSxq6vigJA+aB40g0U6L6+evVm3LChYTawFkVhJqeRhpnpOcul82rQ4OYmS3s5HZulkjG7LV3ZzMyUbW6tWy6TsF6HUeWBwLfTs2PXd4xE7fKmbJcSkG/bzBzANSOLgroFVGeRMkglZNMOKEPDJZtCQqBgmSzP8UbOiDDCcllcGmcVd/b2TqzewJyBjrW7hsKyJFbDWkGr6vHj9/QuKF6eP39pf/iHn9mwR65zVzkFbpskZjTKKuVbnfPEFFylAbnu7WxZuwl4GLTNzSWNdFJ4Hh+dWbczsE5vaNNT01pPnI2c8SiN7R8cq+CdmcmKaX52WhKQisA/2izEG5qSNKjYL7AWiQkUcGgBcT8CZrK4wsXUeOB8YVyRPI6cBTc5co38dNa6HXR1eHas8ynlZOQX0lwqc6bCygqqaALwjkZDckwEWCeH8dFpriUkR9TBAGDZrKDmZc/iKeQU2tbpD9zVGZAiCIsnbq1GV1qIaKtppKvhuqYUdxobS7pJCGzR6amCGlSNdk3NMxwZ3fwBFt20pBrYw+1O3a6uzqzb7ksDCFB/LMvzpZ4qwCAAAXqPMNd5LgC+cqhFJBkApoV+XlygG2cdsTGWiNr1zaVGf3qMvAG+xOIWkSYQY49RL0CbTU06INI8aYLBnGVPAjbDZkLSgGYQBTNNWHImClHYZdwHjRsaADTMyEsnZjcAJIAyaD8Sp+uVupx6Od9YLwuzBVtagJV/qwYqzBbW0+U12qCJsbwJKzeoUVUBfPmM7tdlr9FqrY8ZrTTyAFqRM3FdwOvLohrhNAM4V6gbYDDTTmYMi2YczDTOQQpzGleYyrSbHdUH/Dx0nQD6APLIR8nLlxcXNXp/e31jrQaxEtBjaK1u194cHKqoRqeKGAm4oJwZgGA8eg9ziXWOmzi5HfFazT4LCvzlMzG14N84Y5K4NderApXQt6P+gPGNzAv6dDSz+BwaujQlhv2OJA5isaCYfIAc6+ubrn9XKqvZQnOOdwZTFh02WC2ApeurK5L94LmKVJBO6fzhnpJICTRaloy5jirNGFiKek5VFyd3kfSmnLgR3ufs4OtgftMwXN9Ys3v372rsnHjkgKgDLjSgeE7k2z4We6vGGmcAuTtNTRn+oO+IWLhkY3g3DoQSu/kTgIt8WeYFaMYFEDF3E4SJTjB7lfVGPgDTrt1FTzfnI6Jjl0QaXWj0AQIjJ0Mdwp7nLOLZkCuRE5IXEM/IcXjvBBVyHdYU8QUwUzqBjHGitQVhIZezZBr2p7Pee422GKs0ptBSw9iF0EJTjLOCe59oV2miYDxOSc7Bnuc+yKPIf8g1qYedUemEDs4jjHpo4lAD1NlDQYCyns7la8T+w2GbnZ/T9d2WbxV32Y8w02Eisy40nslYejxiqWjMBkzBdNqqWWjukZcOAWcZE293FMdYH/r/NExxuR+Pj1LLBXCM7XSVixDn0Oos5DOKC3JIHg1Ui5DjOlMNA6qo5dOYGcSUGzx58bn9wbf+tWVDIftv/vp/Yn/5P/pLFknGbCCWlzhaHi9CrqfJOiEHJ9g6E8x/wabkAyaglv59ZD8Ct35wuOiH6zuu3nwmza3JvKoX7q63NWFxEZgkiChBb9BX/3rArU53YJVqy/7ur/+mfeN3/6lVaw2JyC8uzNrP/dxP2+OPP7RS6caeP38q1zro4GhvIaj86aef2hV05jCJj4/iffLJ13SYfvHFFwI4WKQUbQQKnHcQdJwtzNj29s54ttpp3IjMzs3TCXbdKkAVgCyuk5/nuiZl29nZ0eegz8LXriwv28/89E/L0VC29/GouvwO7oWtJPtj10GAFQCK70yPrhgAdAroygOAiGI+dNcNGAyv37zVKOLq2pr+Hacv9A4IGlBYKcAIjCQnBC+CC0UjQYqNSkFD4cdMOEkiI0ow2iRUG45IBJsDFBt6Dho0c6B5MoJRuano+aCpQRKGY9ujdx4K5OM3h9iEFcQz4llxHRSgmRzaYxmxTSh4D9FmGQ1teXlOP4eOFQfNxdWlra9vCBgCbKAYlsAxmj91REZ9nAo2FWAcnR0yF5IogrOz0Oq2trKqQ+Ls5Ez3xAgqRT/jEkvLMIWG6ihy72cnVypQKf7m5+ak+7S9tamiZxQYCGRTd6yKPg+snKSKKxIyWFuHB4caO5okxTCreBaMGlG88t88d94BBRwdOp/NB1AdCECCqff06Rd6XyRcFMaIDvPfaCLsvn5tsbFAqidfGBnUJKTobCNnRbIu6XyQwE4E7HnfE9ePSdeGJArRaZhIBGrWHwU73W2YFiT+rCMAXQAnQLal5QUFc3VCqzV1vCnEdu7ecaDv5kYJwdzsgs1Mz8gt6NnTp9LaQrMCNmTx+sI++erHlkLoEfZSYOBCsrG4XZ4jyJqWmPLZBSMf1xZWoWyWTLtFOYWBsyJdGJeOLO+NPUVXB0cfQAHYKkpUBkNbXlmVWQGjC+jmXVxiDFHTIbi8OKPEin3AuvJxhqQzETtd7WsOXbqGA+sJSK1VakqooJfDpuODSFSkd3Zx4bEFsXpGPYZBm5tZUMJPov7+++9btVIagwI1rS3eHdfcrDXkEkSCAPWf/cPnkOTDhBlGoUczuod2HAygoBwTAasoMBmx4z1JL6rdFvsDYJ1RF3XmJNyfUEHlbJqoddtde/3qtZzI2MtQvtG+IvnhaymM0D4Q5X86o5j5zsN3pA1IjNze3NKaA9ShccAv2ATEI4o31jqmD8QgZ58i9kmi6npadO/otr5+/VoAOHuWcVwYNHQA2T8AY6571/fxghosSi+MXMS7rcSO/UmMmcpNa9Rydxf24q1YTQ8fPXSHLwDWDoK3uMB2rd1sW/nmVg0HvmfiRioa+yigzihujIwwclqh48J4DEAw9u3Em9e7u0pEd+7eVXx/tbtrJwi6T02rQXH3zh3rtTty62M8mrEbOrWM0rmhRFDJL7FeJiGwusIRW5xbUOLLCFk8Qrc1ZFNTs3LardTLGiOlkP3wow/t5PRUzJlqo2Yriyt2796OwAmx87oUQYxFuhkF4zFoDVKgArizxxnZoxuMEyiaOd/59rfH2nnOhEU/cXq2YG8P9q3Z7NjsLMxXnHAplNv24MFduzg7FRMONy++lr3xjW/8rnXbFAOuBQYwzTpl3IcRI0bIQtGAYuDzZ7sCn6PRlK2tbWiPnp6c6RnzfjmDitdlFd9ozcD+6g9hqhXs/sMd6w67hhYlHeypTMEOXu9LG7IwV9Bz5T5wyuW+//Xvf8uuLq6UzN+9t2M7O1s6C549fT52ysUGHeArbXfuP1DxTCHbrLXEQICFQWpL4VW8RvcF/UGYD1lbXVu0Gu/38sI6bcxrwtqDSBkUy2W7vCpZIJy0QChu+alZ6w779vrtW7Eh2TMLMm9JiK0CMwLQYCpfUDHQaqE1yXhzSK57MMPIMTAgwPEsEsna9XVFz55xUQqbAOY9cr0c2le++lh7BD2v17v7GleKhtDoYVw2rr3MvqLxgMlGOExOxhmWtbWVFReELl7awkLWNjcXLRwaaSTXhog95+TM2G73pFMEAItrM+NAN8WSrjMUNjHQiPVzs4vS++t1GYn0gpNiHiFm9jVAc783VOyg2cb5hoYLY43sH4o+FRyBkEAwwE4V9qGANx6vbsUyYOwdEI3/diObvl1dXFuz0bFBb2ipbMamlDt5nP0eIwQgqWtlwETYYu2G2AKwqjmXovGUdJ/Or67dECWZtXYDBkdVY+jRSFAsRp7xhOXpjo7uEAyjFeAvO5U1C/PMfZ3AJoF5n4yn1aQ4OTmybg9QpGWJeNoqZdyUKcAZN3d2JY0R8gzOBooy8iaNiIkd5fpcFN6AfQ/uPdA+RQtJ4+T1iuXyKZufwSygIeC3iQMiOj1jJ9wQLKAmo9AOBgMWTEZIpX3YH6iRJWdnQHQa1lF3nePsoQkKi0KM2xkcTds+fhXhHGXSwg0HaDbzbDbXNmxhbsGuxhq0sTDAe0JMb76WRhXMsGanq9gXCLo2EDECIJzzq4muWCot6QUYItw7a4dcjxxqfmFBADs1AUAMeoh37mzr3OcakM5gNFdi8iNYwYy9BiVRwrnGnDSAILkDhgByV2PcO5NSnrj39rXOQcD8IdcG67bZsQCbIBy1Tz9/ale3JeXzXB95ME1RhPOJUVwD71gi8BYUC6mJPAmd34EJ2NN4NGOjac5+BzLIKQUYjxhb7JuNInJlRwKh1UQuATkG2EoNwywT9i0upFTnrG1YxACGQIUyakgBGKTFroRllkzRFA+rYVy+Lar5BHA2t1BQ44hRyPz0lIS8ey00gZ2JxD4GSGFCRLqFN0WB0jTMYzT3JJ5PswoDlbhcCZdXluzho/uKq7xHgBHG8cijJVkgXS5MdiL6XvJh6XKNJWImxks0fjhrJTeTSqthBYMOFhf5iLtnF8YTNS7Oj0YW+4P7Iw+DSU1NhMA65zzGSOS0XRmMXcskiaZerw+DcqhmJ2xxakdY7rA3+W+ZXaBPOjOnUXv2AtIsPH/WleutAU4mdPbTtFxZXbZKraw4kktklLeUKlW7uLr2MVcJ3kcUCxhTpeQmr2Ydce2AYZwJk3oMkI9nwbriXtR0y+MMnhYoR70GzKMGg0Y3fS3A4K6VMUqBmBGxHlMP3ZZAT+IFuaV02XCN1JQL8h8DTW3wjsnXaYglMF5AimQMEMmkqNNRg433xIvgKWBixHpB6mbQpRk7VDNBOtOdpg17bZvKphUXYO3SIOGcYM9QIwSiIcul3Ameuvbk/MiO9/YsFwnb3/iVX7L/9D/+yxZGBxEQjWsZOzgKtNJkBcxgznpnmrLEiGlqSI0xDTG6xmYaPxKU/+HCqn7gq9VYooRJ//i44fjHTNz+fGnYiA6SU7jGh5aJ7l1vdOzX/t7ft9/67d9RACTRgbWFpsj+3hvrdBrW77U1EgAdXeyLEHPz17a1ua0uJ8GUTr5Tjbs6xEhwYVvwixFH9Dvc9RDdgKLt7e8pMMH04DMfPnyojcL3QrklWZ7QYFnkE2FwfgbBhCScUTAOcRB0ukKMTxDkuBYKPHX+6IxFYEB1FEBcG6wr3RA6IdAyAWXoAEmLqtFwN0VGW5JJ/Z0oz3F0W2BehTU+OQGYYPWIWTBy50O6PAIWbSQWDs8LMIJkmmTgzVtGNl1AlK/nrSCMzYOZKcyq6GvVcPKDTVHSQU+CwMgUIpB0s7kfMYRyOQErvH0Sn+OT47FFMfbJHI4pHQYkD1D0ASn25T7lSQujGhx8dDgATbguAst0fsY21jds981riaBqPr5NN6ymhAIwkkMJ0GlhccEd0CygzySZ471BIYbiL8cwinAEFGfn9fwX5hds0OupgIcdoVGmlo/wEOwRqgcw5OdojGowFBBXvC4qcZ64otFBQOiY0SwFbJhsuIwwiooWQQcr25Y6EIAJHAKMx6FBwl4g+UD43rXphpbJpp21MHZO4XPo8HN4ThiQXDPdUTFYYCzclvT9rHHeMx0aCnQAC1htrD9YLIOAW90CiPGOYXS5u2ZKICEJLMkOmhwk+DA7SBh4BjwzCnLWHIeuRlJFBY9Jnw0A4BbG22Bgm2sUMR27s7WuIgI6N+sT/Q72pMTR+327/+ChrOz/8NPvqptSptNVrYvhU6uSZKB/gQD+hXRyWvW6kvbN9Q1LorVTr0sEszZmz8k+GgH3wox03xhngfLPemI/tNG6QIxSWgEhWYNz74es52hcsUHMSvQHhh1DvJ9DmQSCNc7ekVCpumIhjWKRgG1sbUiH5vzswhLRlJhsGnFkxEDjaXSAu4of2tOJpA523jfPm5gDQEaXHlZXJBGzbrBnwbC7M3FwoxFGBxVNs2qpZOtrqyJNA6QWb0sq9qRB1uuq+KEjTpcSNijfy3+LwVoHEEbrCJMDH0sFyKdry1pAIJ79NrtY0OgYFiEAINDEiWcAUGvrjI7RGcU16lz6NDwbRoJJduhys+5ZKzw/QCoSVHR4iJVHsNg6XY08emcVlgE6H7gywpiL2XXxUgUA65XvAbhir/Cu6SxrXKxctkeP3lFCAgvH9RJgKBRsqpAXc7NYKiouoKEIOw2RaGlupNJjR7+BRiq4RoBHmFEacx47rQEusRegwvOeAO/y+YJ9+PhjOzo8sZe7OKnW9I4W5+fsJ37ix61Rr9rTJ0/Uofzkq59otB1HRcamDw9PdL0ktVhpoy9JZ50xwJcvX2i/UiSXqoBZM4oHKr4qZb239c0NnXcICsOsAnRKxHHwc5dMziPGPGF3sZZIHmmCcL8S1e8xyrwqdgNOVDBfD97uy6mTxgoj8GiQob0F05UEGG0TzjUYsMTwTBq3xec6xWn2AGIh4k9nGfCd32trKyoGMCx4vftK+wytLoAUgcHlhuXys5aX8QNMW2etAYbgrHl1WbQ3u4fuoBsYCiih0MrmkmoElKtlPXfYKAuFeTt4s6/G0ogxuErFz7MRwEfdilc3Ajjosj98dEfs7/39I6vVWgIUcLCj+KHOIO4CXhMfbm9ulMjSDFMXutOyfD5lqSTA8dgNM5GQpuZ1EaMJWD8IEyctn5+xk9MLQ4oolcnb+ua2GhQ8I4BhYhes6O3NTWmjXZydCHxjXBKAi3GL/hAB7bgKL4p2+ZRFAAAgAElEQVQORjzYKzDWWf/TU3N6ThSCaMJw7tD0mspl7cXLL7QPADZfvnpjpVLNpvKzNuyZ2Ey8I85vBKxjjFP2cbrD6TLkotY2smQcZ8msPXi4Y+EwboARAbbJZEYjfo0GI11z0mdinOjs4tJgzLP3tU9TSbt/767yqeurG7lo4e4aS0SUX5E7wAbgfmA6UFhmUpjYuGM1emysXT6XuKfxQViyFWdxcsgCLABicy2seeQIGMflmRC3uddnz14qP2SNwRAAlJiA7gD+Pv6VskjUc6Zmy5s5sA+kvScB+qAYpYCwsIOz6ZxdnF9rLDYWjpmJNeNi+d7QSuvMJM7ys6RDls1bb9Sz/qgroJqzSLGgB5jCeOXAqnWK16DE+mH70wAjZkfDccVLmpSAYrwjGo+A7wiRA3SzvwHadM0js2wqLSYRoBfxjP2CSQtOoJg1cZ2wamDGUVRLd4f8EdBTwERYTHGxjHHbG4/x8+/kNJwrkpzoDy2Rhp2CgHtUn1Fr1pTzzS8uuIZT0130WKMwHBF/hj3EGXl35447qE90wkJBMajkGlguqVzg2cFcOjm/0PNHQF9MmWpdTBtyWWQX5FCn3MdNXYhRzmYLq5ECICrmXpqx4xnVAdJyymYsk0yogQ7AOxoiczEvkygMGgB0eK6wihgJ5R4B+2l80uwBfKfBR1yV5lkgbLUqay1ojVbXbipobzGaxoSDa/XyLnF/Y40n4y4fwi/WuSYBmEbA6R1XVAu4u6jGgpH5GGrtsOjINcPxkBo5aJ/hAorbHc+Gd0beyT7jPAQpSyTCimU8E7TG2HsyEGm11bDks4j9rEW5wUaiOr/Z18Q38kDAGEYoOfc4O9lr7E14c+xtZCtg5QLMUhvBYoXFzBlapgELqE5+2mlpX3EWsnYevfvItre3JCivhtBYxoDPp+ZAd03stoxrAvPv5NnS8tL6gTgB8wYGelzyBdQgyIAQJ2B48rzJu1hzExMEQEc5rHe7AubJT2B5MlnE3/Gc2ce8X0A+4guaaOUSrpQdFxyXSdpQMQhGE/kewBRg6NzCgsYXWatlgdowyZwVyD6TSVkIIDJquWnXpwO4DiBR0Gw7EA9jDEfQkLOK5CAs9ntMLCcYV5KhQSOuz5p1UyCYVqwLTSrwlBDVD41dNGFrxuMCiHnPjCcqjnTdTAZBexnqYPjF+WZD7UPeLxMRnHWcs7Bg0UKVtl8koBHCDmQNiC2ws3CHBhAbO0xz35PGPQ9VRiLKyzLS+gJPoqlUaaAnaxYNByweCVo+Czt4YB0MIHo9jY96btO25qBttze3anwD1F/fXluzXLFcNGL/1V/9Zfsrv/xLFoH5jRy0ACyfLlMtKhMBl1fiXfqzcjaX5udhEiq/HMsvBYI2s/Ph9y2l9X1/4Q+MwPzoG/7EnsDN/ucKY5OZ1Ine1ri619/79GrAwqOwNpH+LsDM7tBqiOg2WvYbv/kP7bd++5sqcNOprMbE6JxfXSBW2VbiszCH3XlAYM2HH34gpJpRJw5ARkW8UIKWGlYHkcScQplgRRGB0wiHPsUKXRNo9BStGtPA9vnqxj799DP95v8DABAsKAIRGZ7oGNFZYDSJOWSKAQ4QgBmEvieaWVAmSbwpoF0zoa+NgQAfCRJjh3TOOFjpRj1/8VyHwE/+9E9K84Xr43vknhGPa5MBXHz++efahHQx+Dquk2DD18HAkREldvTDgUQjOXxubq40eoJIMAURSQzXREJAB4NAVSyVNOqC/oxYXrM4qNTts08/1c/GWRKhUYphRnnERlIhBmV+pDEoBQmsoCVI2BJDyR1n6KS3xeTiPRDkObjoqogpJPFm0PaSgiUgHe9EXQZAInRi0gndt8C9aFijfCSIAF6z87MSXFaA1OgrY511CY9DsUfwdCpPURu0gQrySwFMLmzo+lh37+6ocK+UylZpVKQ3weHrrLQbgVZbm1v6/0MSnVrd9TvCAXv3vXfUBaDAIwACQuDYyMVLJ4HuDwABHVUYi92uDkaKB5ILuoAkZehxKMEJBGS3TBeDgp+xBw4D3lk664G823OXT/StCJzoCtH5EsATYj0jvo0YZ1UdeIrgUbAnQIukAO0J9gLFLXbXrFu0WkjySRQ4zGSn3nWxXoniSjyzon0HaMUBerB3JEZRs161bDJucbQSElHLpVOiEDNijA4RBdptFeODhr18+UqH0qN337GrYkluiZFYwo4o2nBpydDxron6DUh2dXGhLuzM1JQKcsaQWIv8rGxu2lKIctPp644BqWTie52zGpbKLtRL15DZpzLaKfWa7/1IWNTzQJgRv5yAOtYEM/2X15di9vGeAQQvxDaDBp0QQEvyGI6G7NF7uLHdCiDKpvIqqHCsI+kkUZZLXiyiJAddDNhwHrvQfxm7sKCLIhvkrqVyGRvGtJ3dvTGWUFJVx4gBp6xG3daXl8VgZX8BzsFY4n3xnpRMotcTiylZ5X4YcUUkFQo6eiIwWykM5RgUCNnh0aliB8kgCePsIhbtFeu1+PyICnzWPLGcxDabn9LXMSJFPOXXypKzPW5vSlq3FBV0ugHE2e+48ZG0kngotmGxHYmKMdXuwKLoabwKOvzbNy/FSGKEaXF+wc7OT3QPbn0esnc/eF9gIuydra1tuy1W7eYa97ConZ4e28rqgorVcNgFhCtlGJAhFYjs81CIveFGF/w5MWTg84jbxB4KMMDxhcU5xRwKd+J6wMJWLFbEquA+Aacw3ODz7t3bFvDOCD1nHt3Nly93rVyu2YfvPbbT0wsV4owH1hpVddWJTQh2I7oei8RtfmbOrtHXQOMDJq1iYUjxnzMEwJPxHRo9JK7DEc5iaSX5sKBoynAWEge5bzGrB0ONGMXzGddrCYckvhxGa6NSVYELUM36mJoq2OnxkXSlYDMzfkPjhaJsfnFe7LTPP/9MDRmaFQBeuLBS3HI+EM9gsvIsj48OpGUDa+LRo4eKS4CxkWhKAt2YyZiF1RABlNdIGQyQUMx2d/e1jhGgT6ZjtrmFpmDXugj2SpOkYksLi0rWGUulyGesQozIBCYsTet3GQBEQDZolCbZrDNUrosV6S6NDEHkkIWjcbGDicGcreQZ9WrZOk2K+JzArXw2YSvL8/bk6acq+mnO0K0m8UYLxDXoOjYYITqdkm5UIpVT55rnhg7R5dm1QGiaA2Am5BZ0puVky8gqBQVOt1NTGh8jXuRhGYSjVpXb10hNPc54vqZ4dS2dIFhHU1l3S4WFdXpyZIl0QmfwTZGmG/FxaMOe64YQK3k/oeBIoCN7OJ7AiS8gIxwYd9NT5BQDgY0wPlpNxnkcmEVjC30WRumIM6wTil720iSuTPInjSjjIChGj2nsm2dFvGJdY8rAnmNUGABkZWlJDAVMVXg+FG7xSNiGgECA0jXWdEjOhcQLRgHbva6eG4xF9Bg5xzjjYbqenJ1p3THex96/LdEMKNr56bndXrt+KHpUOJDGk7hgOtMfB1z2G0AkxTusI4rXpYVlgeiAduiPUbgFxTqIWG80VEOSNU5hyzURM7vDgRXQEazXxBCH4UP8n8rmBKDSlIAp0QJIYuoBTZwwo2R9a9c70h7izbHn19aWBLAAVEgrqNe1YJSKLaAi9vrixvqdvvY2uSPPhAaEtB0HNPjmbBG31encWEMJkLIgsFPmJHL/K6qRA9BGrCDXosgFGFJO12WscF3FJGNeYup3YFsnbBQcKZ4w9grDmXzk5pKJg57cpxsNQKiGpB0AhtHhhHEH2ITbMjGENU1c4VDS6PzIHQBpfqPVdDt2rxwZPDNqgjnlX6xPWEGsST6XMXzydoE9larA9aFhSMBYaF/A7AwNcQAbsV5wEGSEFdfYactmC3Zycqm9DPueCYChAYCMJDnAO4FhCkiDdAdgI3kwGmqtNtqnKY0mYzY1PTsjxskoONTzyaSStgjDmTG1wEjAALmGxubrdavQ+EbkPxTTucD5jA4b75l7pBnmrvMDC3IWBIZi6M0V5qSVCPOFd0VTMZkin4RdN7JWs2K5TFr7g5yYfcjaZprV6xSAHHcJBBAG6OkCwqIjBlt75Np2XDO5Dc+cn8/z4gyCuQkjMRZLKvci3wfYIu4CJjIKPzczM2YOuZOeHMrRgZ3K27vvvmMrKyuuSwyjp91WbcW1Am4RO4kfPCfWnRvYDAWS0TgEsIbZJ/0/RODVBgR5NgF2knMB4BqbEpFHcpbpnB2bKnHmiXFWRDsOZnt8rBtKn5za6lbND94ZTWDJEYQxqACI4Xz1kWf2B81W6l6eIQ3CVg+BeHeVFKil6/Nnz/VSryrPiicsJPdHBOrJ34P6Ppj6xBjeE/k+zVrObMZtacyQl2EOIUF5mvzjPM8ZSUGLhAIWDsBII57EfVpB2mvop0WV7+NoSb4IaE9tIxODZl0EAX43ZeaQch0xgMRoQnEAfbyAYZAxslG/K8fDYbevqQYaRt6sHWhdAG6xbnj3SEDwvGiA4CpLfk+sryEnJHGsvhjTmWRcDQgwAWoprluTYDayaMZN5YhNnM2AcacH+xYfjOy//JVftl/5K79kkVRU+0QKjmPpJL7H/e58okz4hAha/ifgFnWl2JWMvY61xH8Ebv2JwUr///jB14BbYwG2STdMAvJuReBibAoz/I8OGItE9YaLoLc6Vq427O//xj+03/rGNzWWCO3yKx99LIHVAh3zDoGgrY4xHRY6exy2JGIkoQSro+NjAUw4FcJEYGyFgE2wZHNvMZqD0wldIYqxsRWrd0q80Hn+/IW9ermrAvYnfuIndWDK2SIW1ajHpMhgs2vUZjhQcNl9+cpOTk+sMh5X4/7pbtHRgOWwvrEuLR0OgdPjU3v27LmlEt7ZI0EHmOCe7j+4LxCNg5mxBT6bAlyJWpriJaACB+ReDloK2Fj3QrteVDEFQMd7ANiie0gA3dt7q6+FtQBrRu8AscB2W2j5JBnDnpggzvMC2adLyyG/uLAoIBBBeoqI3VevfIYajYSxWQAsFzY9h83a+oYCBGK5Eq+XaHRJM9dcKx0gL8DdSZMDMxZDWykgFp1GLeNwRoZK+AAIEZTm2tDFIrjhSkhBf3p6Lj0MDgXeG58Hok/Aq1fKAt/oasfHtFqANK3T8cqE9QQAQOAi4eKgpwNIoUbnh7FDCZiOKfUAQHOFGR1eYgjMFsZ6UmGNXBD4Aa4AJLDzpqtHZ1bPNpUSE2Eqlxc1GCAFRggJCDpWdBNZ08urK/p6EjlYbQC2JGcc7CBSHO6NJus7Lv0sH0dzG3So0BOxSpJBOp4klRwikVjArq+v1HGFGUCRxLpzwVQARre5Zv2ht0Fyz7NBO8JdZXw8DoYT+/Ho5NhS8bRGsso3Vzadz9rcdF4A1+ryko0GHXXc6UbpUOz37fziUgL4Wzs7YkocHp9YjIQEC/Ues/xRdUzPTk8EXKMvx/vjeS3MzsjNyB0cXUsP5sXS6qrt7b+VJh33BNDKwUwygRYWo8A8I1hUgcFQxRL0cu4HcCQHAE0iEYqoYwTgCC3cxzOX1WXjUCOeuJgtTE0fZWx3mra1vaEO5eHhqYoLpJpInObnZiU0y0FM8pwrOMOUfU3RgWMb7w23JRJDnLlqjJrCxsml5IrHPpkkTxR+8TDsiSvZjd+7e0dJMswjup7EMfYu46YwOGRCkIIZ5K5RE0Yr4Bb7lnjGOGMo6KKwXBvNBRIGRg0EkN/eSCx9WrpyMJQGiqkkfjC8SKQury9kPS/7edyaag2tQ5hKrK9mCxda9D5GVphxZhSgGAD49vYdgdx0e9/uHdj09Kze48npgbqjjNXd1fhIW6ANa59GB5pXxNdXr3ZV4N69+9A+/3/Zu+9fy7PsOuzn5ZxjvXqvcuju6e6JFGeGFGlJNmFBMGAIMmmQVCIlUYnwv2ILtiTQgixZlChCkmH7F/9mQRI55MTumc5d+VV4Oed0n/FZ596m7J+aPxAwhanBoLurXt37Defss/faa6/17vulvb0r+ifGfohgA2XcHxMJ2oRf/epXoynIRKIKt7suIPRpgF6NkzCl9nab41AAQw2J7eyr6ws3Mgr/4NPH0TTx3UZeHj5ybvSUqYnRqi10Kj6XiBADQKxD2j9YJ5J9B6AEjIuV5zIw0JOCZWxkLLHjtHFZdg+Zi8xmnRtv8F4BfN61ojmsJgu2gwFBZX9iMmPCKNjDLjw9yV4AqBoBu3pjIWuCKQntNskmx1HxYGyc4cd6s3DQZR2u40VGCxvnuY7bd29H8wIby7ibRPnqnFFcxhmHZQDrbGsrhWjGhmdnmvouVSAYKHHRaCtt7d3l+avVcnBIELqyYuNquQlQuIyGpvE074JgvDFVItMnpzRI9gIOAII0TABsmJp9A31laHSkqU9YHUrjTti4zLiC9XzRaIrrHx6XweGxsn94Uo6NsGB3tqzUsXYwcYB5coCT08SEcnlWdvcYnGwn9lo/gEobfmba/qWNoiDrKu0dfaW9szcub2LIyBhA56A0TqrGDtaWMxlry3NJoVnaIlMQhhM9kvp2y9HpWYDx04xbnlXNyEYjxTgWMRFfABtjF42BR48fZRwkmnuj5BbmSmdnf/nwg09K46xqhzl3aEsCSBizTE9NlMmpsTQwgHAaYkBtYIjGgtzLPtCEyZg80ewLJjPA1/bSO9CX+GP0mO6XtRpdPeyq3v4AhNga2EZOfJ8BJG+53QWIBF6FUXHRHA1X2Fd3SwVLX3d3zirgVlgGcRibzrsDGilAsKDpRdkL1TFQ84JW0myZuzqf68fmT8f+opTf/9a3w6DPiJixW6yuzrZob25tVNDbW3DmtRpncqh09uNH31YuAEnJaTvCrAjI23RUw/ASd+0LI5Fb2PkMjDSL4nx7HIZCcj6C/SQHjHR2dYY9FGZJe08c2pxBQFYajMAt54+C2HnRP9SXa9rfPcjIYWdbZ/a3ho7cZ2Z2OjpXQD3ncFtndbVzv8ah+vv6wmTFXnHeZO80BZU9KNcRMP0CIFr3FbZ6CkyNxTi10e1qKxNAnI6O8uDhw8oq4q7W1D6qBkuEp4np1+KedpT3hl2MUaRpCqSVa9D3q0LqIOq2aD3tHx5HckBDpKvbaBK3zZ3cq/OvxQgxjeHa1te3kk9ZX94leYRKxrjMvgNSWZ/kE/y35i4WIKBG4+f58+ViMMBnGOucmh4zE1HH2o3Irm2EBafBYNxSHjk1MxOA6+AQ2+a8rK5tlt7+gTCDz+RFHZwIe8Jksb+wzcQVz0GuHxdhjTAjuUMabsaOu8Paokcr9hg7dH9xxqaV1NlR+noHUjs4mzDm6tDMZWoVMQfIedk4zWeKh5qH0eC1hvrrO8EOk98Da40nOqtMg5xxbWzWQ/Z8nYzgHrhX8w9MKQy8DsLlpiCAe70BtfJeDg6TQ4jHE2PVvdxYnzwgTfz+3jRrsIHv3b9XSQGAf0DFfh3LF5+QAeQCVS6irhsx4PComij4/gB/Of+Aa0dlcGQ442WRE+kwYliBKDWhHJvGWMTVOZMSnT81pk17c6A6ETZH3d2nZwNAZ1ri7MSQFh8QCWLgktH80dQhciGAEzYUkM0eAf4Cgu3d6qhNtuHiM7F5+WpYTENDZSj75CIGPphkiAzqRdcYV8WOzmhIy/H3MQUvavxAXJAbIgZEbL05SZKGQ1dHmZ+bbY6829MVJHJtvlftTNvUA0pD4/wsgFvYsk0gSUM4e9Ieadf8wloupasHA86ExGncEzXQ+7r64n4YQfnLyzRwD48xy05yXgCG1T3WPl1YjWHPdGQIIaHmOkdHZFSwWT1rhApNvUZqIvuSm7PaeWzIeHsFVDme/+A7v1c6T07Lf/erf6X8yl/95dIzSHPrD8zuWkCWfd6qZe37VtO5TqRVfa4WzpH/bvux5tb/PxCoP8KrWHrw/bglhkbZREJbi6AmBvWXxaNIr/O1wK+a3BM/RNv9e3/vH5R/+a/+TcZT+N5gfAAv/uv/6s+VWzevl5VlNuM3yxuvswY/bbpzHZT9QzbXG+V3fudbQe1Z7f67f/fv070VML/50z+VUY3pyanSDRFvNNJRAvg4zP0SHBVhOojm+I36GCuUQOnWCHKYLCi6DgCgBqF33TaJDjDD7z199iwFs6Clizk9MxN9HYFOZxAd/MXi8wR9Olvs6IlQC+7+noJUsch6VeU/f3U+wcbYnQObNoJi1/0I/BJ6iRLqemj9uoVHx6EvA+Zqdwo1lfsMIefT6A0o3ARHosz0VSRkArzg7rkpGiQlLN2NGPkOn1M72NW9RCCoQJiktiNJSp1z5+I4nABsfp97EL0MmlrHB/sR2XaPAU2MX7a1lXv3XwsgBvnXLVTAdXYT6txJkpyEwEGhqxaL74skWCjIuv6d3ejRinUjq9NZi0AoidIFZ7suDpkHZWp2JkAdrTb09Nlp2m4zWT8OS914v4BaNHi89wpQTeT3HYAC7f27d8MKa2myAYxSxB/uf2bzS2Qx4vKEE2kQHB1n9Me1EbFffEYQ3nO+DG3aQWV9uQZda+CBw/ozinW3DjCHp71y/eb10OAlUQodM/7AU+sOSOs7/JP+B6DI+rAGJFQKYvflkGkJWEcLKFY5beXWzZsZ23HwVFFKpghd0R+QbLbMFfw7x9CFqwvle9/+duk2SnHZKFPjo2Xh6mw6Y/QrjF5g/ejOlLbO8oN3382BBhB4/ORpae/qToeyu2+wnJxdlO7mmOTK0qvYENvrqNHGFHWib12/UVksq2sZEZNEfvHLX8o7BdA40O0LiZSkDMNInLEvCFgc7x8k0VZIig9AV4kPcLQ6e14kGTfXv3ewl32iSIw5RHd3XIsUkRmli4sivYahgIgPP338mT6KEb+RoaFypqM7ULt+GKo0BBQ0Eo4k1AMDWReYephfYkNcY7i6nBHi5f6FNn2en1fksJhvv6x29JW+zhxDgdQdNhuAUgKnkw3I8BnGE7FjgE7WAGaNv7O8vJz3PjY+kXvDeFVwHh5xpRRbtsv1hYUybESwVK2bL37p7axZ8Uh8+s73vhv30PPT8yTgG+ubuU4jzp4xsLHqLzZSlOleAltpyyk46aQBnn7nd38vgOT1a9fL4vOnAfHECwDD66/fj3Nl1c1oDxMQGGUs0Lu7c/e1jIFoNtgXClVFu2dgfU9OTkdzig4TTbbvfe/7OUMAZZ5PTWDPy5tvfiFJ6vOXL1JgXbs+H51DbLAUzwNDKSC3NnfL5sZOuTp/LUXrs8UnAWMnJkbikqZDDeB98wtvxeZ+eWk1ifIqjcND1uA6nXtJ0rimSd7E1o62rjLQN1DaufeenoQx63388Ic/ytkVXb57d5NgP3jwScaerEVnFZYO0FXjo7sLS7SyHl577bXEMe/67a++FabEez/8UVmmJ8PFqdEo9+/dSxGugx12auO8XL+5EJYucIub3JOnT8rsFTF0ujz69EGek2c2NtyfAvUk/90om4wc1raSIN6/e7sW7iQCXlQ79+6e/jJzZb6cnHNV2y8bm9tlYnwqRSUwG6OVeDBRWO+olPPELrHSesTcZCqBgelzsTGMenT3GVsczlkdjSY6MkcnAV3HhoFTl+XjTz/KM7m6cL3MGzPf2Io+Hw2RynRkdsKU5Dg5iET3YJfj7EhMSdbWxXCj6NNhML16uZL9TaOQft3RyVmZm1soh8fnpbt3KBpnnCYnJsbKzt5WOefUBTRq2rY/efooRdbC/HxyFE6J1pl909PfH5BkbXMjo1gY1tYyzcFqCsDgANDWVe7d07zrLkcHxwFrFDGkFIA6M1cWytlpKc8Xl8vpMa2eUu7cvZ31A8w1Kug7sUyji9eNxb6avEbRoZhwxk9NjpXnz58lb9LtB1rJ6bg3Xr91PYxice173/tenjFwAQAXIX8jbcawB/oCnjnf5ABYOJFBaBa45ALEX+YYzkTFt3FS7M3d7Z3EAvEdgGsMx9qU89E329/bTcEtJ1O8MjUwuuasYXFfQZJGYoS/c+PazfL7v//t5GF0qgLeN85TQLsn4zFyN6CDJlmcCsEjYU32pHCT3zx78qT0d/enibJ3eFg2t7eqcyx2EW2/M+zPuYB5imYyAQo348fcha1xDQjPgPi45mXc74wHHZ8GnAailAbAw/hWdXysI5Pd2d+dvZ1paGpuGu0c7sesPwwbCih5fHSQs+bBo4cpXKtMhvF1ZjmvckY6Y4AlgDcM3CHAy+hw1SyVqxXaVJqmla1vhBa4KrYTuhbLq4TGSEAF+TAtQACOKQyAKVY7kImWnbHZO3fv5DkCxoG8Gqr+CUzWyLbu6F69//4HATJnmCqdnmfMG+CEHeU76dVZy9ZdclVO1dh2BNk7utIcEP+r6Ph5mmTYloYDZqYny8L81TTirF+5m6aJcxrCXKdBesJmwaK5c/dW6eppT06riarxiKVnNJe21V4AMCPYg2V9a69sbB6U84v26GfJZ9vaMLUacWVksGN9A0o2m9MPck2seExDa4ZJBlFy64D5gJiluUeOxHsyysXFE4BCT2pnCyPY1AHB+rPqoFwaZWVruQxzSu3lGovlIs5X9l9cAM9Ocq5oKAR0OjiMXAWDm2jQynuaRAa5GYOTtfXVNJPiokdD7wLrqzvmDZFHUfdlBLMv+zw6se0d+R65VQy7orFKM60/tY/3yVwqjtT7JiA0v6sZl2sznr+4uBgA3PuqOlx0hLtrYy5NEeSDkokez0bupnkByPV3qmtqW+lqR2zYqmOeMcRqlDEj7RlBk3EDYyoQpd7x/oEvJE3EKevIuQ20VfP5XKPBftlvmv1ASrIgWPFxdzTWqlmMNdXXn/UaB3JAtoYFh9DTs9QyMfWKc25nxvnVRJXEMZKzO6OHYWpcloNdDrTtAc7EmZ7+3tRX9LLkS56r/eVaR4cG0tCqbu7H0VuWj+wdHuW+5aPRyb68jByQdSKnFpM0NoSj8fHJz/RMxVmOvViPjcvjcn5mNPqi9HR2h23obMLEcqaqaxjZkoOJG5WZdDQAACAASURBVDSnRXVX4k4dc/ZM5Tsz41OlRx5Ki7S3OyYroxNV4kWTg6lA9j+DkfOLMjU6lr2ogD25OC2ffvhBGWhrL7/+q3+x/Opf+eXSMwxcLDEEaZEAWhrGfwCT1HcfgfmWTnhz4qylLW7tTN756ueeNvzcP/hHiNX8+KP/kE9g+eEPLuucc1N07bOgUGl+9aXWJDEum823bNFIBs7OL8vO3mH5B//wH5Xf/Be/HfZCleS6yDz+f/bTP11evXyew+sv/6VfTkEj6VKYc9shOi3Ycdjr4by1s1c+/vjj2i3j8nHjRsYHXyw+i5W14CMgOEwFGiiyLkQ6fW1tSRgkBA40hY+gJojevXcvQI7vjcUqVthopZS3XBSg6lU7Cc3yMh0sOjS6cAIwUAfQEcHG5dUAW8RydRJ1MYi16q4o/gRdo1CPnzypekmER/srNVmQFfjRcMMY297JDDktLEHPfdvoDkxdIAeZ+zWWaJxAJwMYUt8BivRRAgV2BYBLkJHscsMB9Bkp8hyAVi39LN8Rd8eIpBvR6w5bAPMKXd89GjvyHOlLOVB0f1F5M5IRh6LuHJyCpK69vwcwABTOX5+v9OMIDM+nawj0AjT5LIkbsW9BH/PHZzhEJC8ZP5OUnJ3mEEKrX11Zjjjl3JW5FPeEaI0Dxelwbzejiq+/9lq6JJk7D7X5LAmOZ6XgMcYDQPC+JcCLTxdzKFc6/0ECv8TPiIWDwUGokPVLYiUZ95nerwMGG+XmjWvpMlhjEc8eMM5SR6MkjERojRZaT563BIbjUbqDkxMR8TXqal1LHLxraw0zRRc27kIZFTU/fppE3Z8rLKwjBxpQx0Hn332vhCjuU8Q3u7oDRAMrW8Ke3oEu8De/+c2yt71dvvXv/32Zm51OZ/3WzWtlhv35KbHS3tC3V5ZXciACcSRHP/n1r1f7cZ36oeHY1BOVV3A6QDPaQGNARXZ5EXCF7tbKq6UyxQ4ceLe1FeBVMYvFU5mAdCcwQffy7OjuYIIBsCShx/vH5ZC2FRZAT2/WEtCRGHyKRe46x6c1uW/QRqH/xm5+PEC1QnNpeSkUZsAlPJAILSFp+kgAVu9D9zRU8nQQjZ/qygM0+pO8KBSsG8Le1SnptExMTUUoOgKdvT3RMCEoLTmy5yXS4lJGjs8ro/Ps+DjUa00AyUc0GLo60xW3t6xzxaR1ocu/sHA94Ft05gDozYQiWm7t7eXpM1pYGD8o+VVU21ifhGRh7koAMzGZKQGNOomTtatgooMWB9rzRsAfscB137x1M88QgG/Eb3V9OYD/jZs3k6R5Z+LPyKg1dVkePX6SwgAYDZgCQH+mZcJhFVunKZpsdMHII44OZtboyHjGrl+9ehl9KNodzgIMEozegB3HRlIwiHQc6XLU0c0Ue/mzykA6ODKqsBIQACvJeF20I45OSmc7V9mLxCqg3N7RcVnbWM1651yIQi/eaDZ4LlMT0ymgrTVJLRajbqc9bdTHOBiQytlCW0fiZYypJ2LDowHvrOGIppa2CM46exQjzihMmYWr13I2LhvVJCDNobFx2XTTHYzgecZNersyNqlwx6KtwtNcZ2cSuxX+cQke6C1Xr82Vjz76KBpFcYLb4xBrXOQwoyVGcF5/7X6ZHB1MM2Rlda08evK07B8YS+gK+G29ARuy32Phbn0OhsVwyf3uCAOl6nsAyMTWnq6uJK+YxVg0mB4jw1zX9lKQzU1fCQt8a30z74wOyHk5z8gPYEvnGlsKWCaxFsOsR0WKZy8X4ciqgeGdxMjBOFHbZVyxMA2nJyfi8urvYf+EITAyXDa31hN7MeoU1i9fLOe/r127Go2+l6+Wy81bd7Tnoiu2vb8XDTMMT6ylwb6+shE2ymneA8AgI5Zcc4k7d3QFiMf+OeXUJlZpFNDGpOG0BTg5qI2Tnt4wcQ/2t8vkFDau0SLnwFEK9IiyDwyVy4aR/ZJ9Rqx7cKAnTOy4atK0agrKh5UVFz6xuy9SBmLhxNR4OTzYDSiHkRjgChOiOdLsufUPO7c4VWJTv0wMosGDkcKhVK4FDFHU0oQDtpJ0UHRVfb6JpubJRZi5nqnryBk9xNDlICPp0fUxYmq8BUuhoysjT1grYVmfnGR8WmxnLJORqFFMf0YvU5FaWFx8mpyUUykGkDwlbNKNtYAiGIDOUf9uz4uxin/rEjAgHiSnOjwM02f51VIKau+n0V71/YAC9Dk1E+S53b19YeEYW6UsjTGiWZFR7+i+jsbtLvegwIsDeRWAtjYdOuLnCVZqryLeO9XQ68tatq+xWzhmDvUPpvA2xu4dyZ24D2NYS4zEoAAC3Z35v9zG/Vsz4oZ37pwB5tAf9R6cjy12JhAJ+GQd+Hv2j/hFNxXLuzcC5T6zESHu3l4OskAJgtkTEVyX6wFHnAXOLpqK1mu0tzra05SpjdQ6guod2Ath+/UPhiFp9JjWpYPGBAcgVAyVQ1WnXcBbZ5m7upARKqCvkSsunHInzqv9A905w7mSGonWdLb/xKOMjOaM7CmncXZvK+1dnWUo7tvYeXthSMk1sVg1kIeGTYsAbjrK5g5ty+Oys3dSzi8wrDgAi2+NCGNjjMlRqz5cNQGQx9QYhWFV3XYvO2hxdtdmxZlntZN1dLBPlF0uyumzCrPTNhN7XZd8xBgwx2Og6Pb+VsTB6/Ni+KBu0/iZiBmKxoEax3qxLlyLegjIJq4BahEIKvhykhggDxbb6H2ps5z5Yn7jXCMCm6eOt1mvW8C4S1q4NEyHA1JjgctdSaJ4byY0gK60NEmkYDoC8aylCsBXVllrPN9/h4XepZYYzvsTG+R98jRsMqCTvNCztIbk3UA0gBvGU6sus+eiZ8gtsSlWrma0Hn2HHEEtJAYrZj1X4+7qUc327Z16ncBG9ZA8xjMD5DMfUlO4P2Az0BZ4qDkdIfNmI0rO7QzzHJ033ndllpsIQVSg41vrJ2CRfCS1t/FL77u9repO7u2l6dYCCH2uMXb3qvY4Pa5MWd/tOWTCxPrjckxAvwujy6h1ZxhSrgHxQG7g6zxjeRSWXMx6aBdyAb6kaWa/XxSKEPYSCR5mVOJSDDDkoHtHaeYD9Zy36iyx1HQC8DCi80eHpb+rNwAi+QY5SWmjm0ZT7DR5ifo2zDgawqNjpY8UC206de3pQXn2+GkZbG8rf/dXfrn8jb/+l8vAWAVoO9uAzBXE8n+/oq+VMcsqs9HCNFrGeP/x78lTJu9+7XNjVp/7B/+Q+MuPf/yP8AmsPn43g6m6cq1FELfA5nyvze9XgBT/0nJTDBJa0fWV1Y3yj//pb5bf/Of/suzsVQtTPz00OFCuzc2lUCB2+gv/zV8IZVVRLhHDnFHEzF2dy4Fgs0nsrFWFms6RItAhGnDnklX3WA7UWsRUlNrhHBbH5mY+E4ggkH3nO99Jh8C1Azhamja6yg4Swdz9YYK07r1qiREKrFRW18lRzRiOg0gi6xcNB+CW7qKk0yaNhgPW1+FBWX1Vda0AadgerkFS4jMlbEYJIfuCk+eFxQJA+NrXvpZCyD09ffIkHT6BUeBQODsY3YckQaDq4JKD4s+W+KIRjQTgkocooa+jaBIp9sKnSTwVKQpChw8hWskW8EZiIZD5PB2kiNWbZWYvPzISQfrNCO9ib+k8rWfkEx2WBhRAzP0TGe4fGgoLwUGgeE8iYTY/9PjqqOFQl5AqGq7MzX9GU66U9/PS3dGeTu+TR48zMri1vZ/AhWHlcBkc6q8C9QP96QqnYxEG3WwCPfaTBPnG9Wt5Fw7Sevj3lOeLz3KfutexO28CLa7P4Us34P0PP6jul00HEyNTrgsbg6ArsI7oqkAd8KOnJ4BHitxu2h8K2ouwMLzbgK+0Kg4wxE6rMGbfUBOYIpQqwXWPVcfJtemoSEx9dnVUq64zcZmhr7K+HhaUpDNjAXEeOU8RYH2noNreCZvNz2AnuL9q0HC/vFp8Vj744bsZxfrCG2+U6/NzcRSTFOgY0koAbmK2uZZBgtX37kU34OXSUhInXaD3PvgwnU5aJQA2rCEjsFzWDEjQUHvxfLHMMgRosgZjSX7KifQy70fiAkh2kD9tFk/jk5MBfd2XETH259zssj66uitj6ugo+8r4EZaHAvo0I1DVhlzSc/PW7SR29rFE7MrsXJIaLlmSY4LUmJCNRlvTtfQwwLWuLHBLXNER1EWT0ABKvXPvoVPCqcMZS+rxxB4BFOlBcmivP3nyJMmJTp93RjRZYbS8shQr+JaVtUir4Mc0IfgqAdWZrFoLtK6I0E/keSpCW788B91N3UF6CJfnPWVleS1FAwFgybgkNrbiXKVOqw5E/wCW10mZmWKRPhBwRZfcaJEYCMiVVK6tr9VRWqN7U1Nxebx953a0/r773e8lOdVlp2UmuSI+v7m+Ud56880447737g+jFSZ2WOctx9bbd++We6+/UT76+OPETwAtoNr7/uLbX0yM0/iw74Fd2EdpDoj5Edk/yNqM5szpWRoGCi1C9BEsn8TW7U38QKvfWFsvw0Ojpe2yPXpOntfL9bVYmp+dHpXJibGwFLJeF5+HkdNl3PWyrTx8/CjJvT2NmQGI8Hzdq9jiufV06+RelI7uztDnM1qFPTjIWGE1hYD9B5xXBGC6PHv0NIw0Z4riUILuLBMHrFsgoiRXEsipSQEAGOT8KE4szF3NM6Wh8+TJ4wCps3PTZfbqlWg8ovx7XrPTMynyXzx/VsbHRpPcd9ExPDV+VsqTxecBCjCXjIn454NPH5UHD4wntZfpqZkk+t45cAuTuHQqMhgGbIU5odhikqFIuCjnKYTEEbnAwd5udZgFbWkUaEx1dJWTxnE5i7tmdwCCs8ZZ1oqxDkWcdWhdasJh+Bnv0AjZ3KK5dpS1yN3RSJFCU/ZhTM9IXMbvGtgSRJGty+GsrxiFnJyX3u6BjL4S0Pc9zzF9J6fLPl21o5PS3kWa4FoAJEVj4+w0I6GAQuehuBl5gia4RQwX8IORxDGXMYj3iBUHfBSndN+N5WteGD0Lk6e9kQYPB9roJjUUlUO5TrqIbW21GKmCvAwcjkr/4EDuSXzAGrdnsPsU7phWcazcWE8OcXoqng3FySyyDPIRY+GTE2Vrd6t09zHNqLop/q9wwhBkRCGuhvlDJ2x8PH9uLft+sc19VVMTz7qRs1gMpPnmPJRfAXI1qrBYAbo36Hk2HU/d19QsB9y1nAWRF+gfSP7i3ANwaNx5L8Y1l169yHO8fv1meba4WO7cuZc/ZzDkmpyXchPvpzZS9yKP4exUFGY0huvi2EieGemGiYmpsI6NZS0+f5Fz2HkDmKHluL27Wx4/exq2J1F/xRxdTtFVsZmGYkd19pYjMnEYGHQW9KaxY7xdQ8JIHcau6z0/by8mfV6urFQmfkdnzjXMB/utjlG2hS073D/QNASprs1VM5N2VM3NWkMW9oj1ldFLjPwua6AK+9dR3EbW8tjISAAuzU/vXX6mOUP3p+2yOo1VIKVRzs80XUrZ39NssQbH8+cYZ4rdDz/8MICDc0GRCjnwc/KRjz/4MLESUKDxEnHpjE/JW41m0+1qK6dHB03nyNPEctet2RyjlovLsEUxiTDgJkZHMpZnTc/PT5fT06OwygBNmiBG/zxLa2h7YzPns+aef5JA4JopXsnBrGXrb2N9K+PS3b10nk7KwfFBOTqlI1nK5vZx6TCaFWH4RunpvCjXr87FRISuKAOSK7OzqUmcVWn80vFdWqoaxdFHAjJcRqrC+TA7e7Xs7Byk3gEsZMSrVy7dl/cvN5Y7VJMLgD/Jif7UQiQowpZpx+zVkB6J46l37zMAYeolsVEOzjlwbW0ze8a5btKjamEdZT/bF/Qc95NX91RdYY1qmnO9/QGV7X37BBjGdc/+VhsBdYwNO/N9vvVEt0k+c+/+/TI2MZEmh/Vh/ZkEsD9pXQF6rfcqY9JXFq7fChCpOXhwdNxsDPRnvNZZKb+RsxsVB9jIzTX3yYPIvSRdmuyVRVYdmo3CAx69G3v50aOHWUPYQXJU8Q2Fw3m/sbmSZ+0d+LtX5uYybWGvGncE6qTh0N9bhgf7U19EGiAapGRV6KJV0wH/ZG7S3tmVSZzUZI06RgsstDY0YultBfTDJCvtafYBqPdPjpLfc6N03sllNUpbILXn6CVimNecszs5lb8rBhpntwfbu6qJj3NXHaAWdH+1VpKrnEdSItMg0VreL4ODPaW7SyPytOxu72YvZU3GaKHkfjRdEA08J/FVA9N+JzNgTwHYq0tnbTaTpyDhMMCQRPwdGc46YY5mX2CAcmg83j9MfeqeN/Y2Q2rpOr8of/sv/2L5W3/rV0r/mCbMRelqq3V42HkZrazwUwvoiuZW05W+lSN/NpGWSbT2Mn7nK58bs/rcP/hHiNX8+KP/kE9g9eE7l/8xAtoCW2KP2nQdqDYybXUuqkXvy6LiOHYe5tbf+x//Qfmt3/436cgoviWLZtGN9eiovPnGa2HW2JQKRbPgKc7aUYYrYwBF3AGoe2Sz0aGKM1R7e7S2ujgu9HQH3HKIEn7OuFFXVwrBViFEqB0Ihv0iSXHoSsJ8jkSAc5SCwQFiJEyQ82cSAl1j1y9gSeC+/e1vZ0bcdeks6JD4DEmTBFXyjtWgQwLYAVxJMJdfLidB/PrXvx6Ww9rGekYGdYfdm8Ne0ehAspn9XbTh2hndyoYHzDhMWkDe4rPncXcBSrl+hbqDy4HgGegGC8ahpxqNOznJYegQkjA7zBwIrlmR4tlUEUqdBIXAbgKF5KDSZWsREmHEjo5qDT02GoZSLO97q8aF5+bzUtQn3esoPcZ/9qu7nSQSE8bhBoDT5VXIAeI2tzeSTADGiNtipfiugAc6lP0D5bV791JMvPfex6EGC7wYLZJ0ybtiVjEUHRA6QmcXOQh14rAbJBrpOBLO7O9L4ltZVzcjmChAf/rpp9EYi1vj4X6ZmJxIQQ+I0JV1UEhsFRvWpKRdIoONR3fFelDQRYAVm+XgoGzR9BqfqIUUN6w+rJkSFgSA1bXqGFvHkkgFamxzM564E50wCV0OkL39Mj3NFad2ABUAEidgGbBT11ACFdc1bKfNjVB9FcW6sP6Orrzi1362jiX8zxUEYbNdJkFqv7wsi0+ffJZ0AJi5FFnDRiQBTXGrQpHeliByYWFRzkmmN8VkRj7aSvYVUVkORpg8WBWEUL17HaEUnqdntYPW0RHhYOsDY1L04fo4MjaeLqpkCcMlOYz736/jFAGWm847tNCq+HQFEY3TOQjFLBoGYoDPt6/j+hQbd2uWHfdZGRkdj/aA9U5fyXoGisSplPaY9ycRwko4r9R1OhISM+N4YkRL9w7PVVyLEYARldOTukYvSwBGz7+7o2pmeZ4L1+abDYa2gGZ+sDp21e5bLWxHA6BgAijQjZhEZ23IXjtIIulaFp+/Kvs7upGdGenVQWNgcHGJCdhZFhaulrv3b5fF589yD0RXgYsAHwXdwwcPM6ohGTAeVnVsxEj/XbUDjSq8+fabiWMYfU+ePAsoCXSQ9Em2JG8KVONaz54+TfIiNhspF0Ni9jE+Vl5/6+2seyN1wDyx9NGjxymEsTYk+GI7RzBVub1rP7tmTRHxDwhnPE6c8bM6t96NhNu4oTiE2WAUgHokDS0jYCj9Rxfn5e79e7kuYBWtKnEIOGecSlzVyMD6w7DQCMr46XlN4oDzigzg79DQaJm9Ml+ePV8s+8f7SWYVxwApxXtrrMa71aXF/nn86cNy5/adAHFPnzxLvBDT7AkJsnF4zxZtAAhrzEd3WfI2PjpRi6z9vWjMKaSrZllPADbMJXotznIFWGy/94EQFzl3GuenGT9wrgKCY7Hd7swZLNPTV8qjh09zzbPTV1LkSJ4/+viTcnhyUk6bYr8RxQfG9/SFZWvtK7LOzxQ9EvbBvHf3Q09ma22rLL1USFQno/NLo7xVZzF6TnZZB4H02tH1++KyInBiciZrjL6LPeCcNvIKXAQEaAAwPbFHJdcA1/X1zRR5lXWOTUH/0c+cZjwV0Dh/9WpG3Y3pYOmImcasua1ZpwLL+PhIWKP2EwZ0X09PCoAUlYw0BocyxsMFFOB547YGyEZ59Phh9ol9qjAFji/ML2SdY8ViAGG6EU+/fftO2NzYCjTgrC/5Erbc+NhkxnztHTkBdih2rHxBvLXXxPmqS1oZZHINI22nZ0fR1rl+fT5nuFFd8UMcAthqBiis8l0E1Tc2YvpC35GYfG18YY9XzdWAWtH1a2TviRUpdo0GnZ03R1TO0hb12IGb4mjGQji3ztKM6Unz0TO6Mj+fhov3puHYmiZwZgLPMPTSKOirz1yeNTs7lxEeOYsCVLx3Fnq2yS3bMGYwehXyJADWE8/7+3rK0GBf2AQYzPIk7pgdXUx6Bqqb2MVluUJsP80RGG53WXz5Iuz5ctEWhpWGBeRUruyXOC3fEK9SdHX2B9yqJgoaOXXEHUixu3dYTo7F1d5ojl7SJtOgBA63d2ccyIPLGZXi+SyMduzSrqZTmnfmu+wvwHEKXw3iaPztlL6hwTI8Vh2E5R9iRKuZ5FyoTnrME4C+I9HTPD48DauSALpnRz6ho8NZZOqBQQw90oGcR87kOl5pZJJeljFCUhqn0bilRaTxRkTbvQwZxerrTW4DhBITaQSKC7ub600Noo7Edk0kz4OGL4bt+ISGWXcK+t6I9dOnXY5+2WWp4CngHnoW2ZCe3nTjmRGJX4rlQcY1J6fVGOaEnhSwUR1TYoJlX2/vbUQrkwYctpdxxIP9sxhLtLUbj9wu/d1tZXZ6IuBpNLr29tK48s6tpWsL16pjcJri62kuOA8jfE3jrUFKBeuzI0L1NCWBngcHAIKRgAyuX96pljAm6QwTswHeGtBhqjh/AGLdXTkDgPTYtvUs4rheTZow5ADppmLkNtjTEZk/w/KuznQnZ8dlZX01TRyMInkpdrCGur0FQHd+aMacnJ8mp0mswD7ioO3/JkeA6tbN5kY07H7iJ38yzTvfI4euQFNfYsHO1mZTJ+w8DC3agnlv2JOrq/lMRkFMxcR8AJEztjfuy9vJPZ0vcp5MFl00AnZpPvlZ90HnydnfctIDfAGz5EvnJ2cxHIm2dAMZA5AOSKsGCGKc6/IcA8jp4iaW9SeWYn4Cc+wFTLaMP2oQ0LUTd4xtDg4H/HM+YGLGxGtwOHkgZri8XT6FJDE1zgDBz1d3xX4Mt7aSRrKGVSYi4kFQtcfUcRiaRpHl/vah68YaFsOtebFddDrcPwhLS82Are4ZeQcZR2yvul7yUGt4YLAndaGay/sPS5yraadau7OaixnjHSLET0fxImsQQ875rl4BrsqPXMPE5FQZHxnJKK91HN2+yKrspeaU8928eTP3vr2xFcbx0upKOTw7LqvLS6Xn8rL8+q/8xfJrv/ZXStdgV9ZVR4NmWQWzvNvWtFUlqdTfr8ytP4ClPOcQb2LY1ihT93/ic2NWn/sH/5D4y49//I/wCaw9evczQXlf4+VLYOwiG6FqFNDY8ocdoY8nsDrUheeO7rKysVX+/t//jfKbv/Wv0pn4qZ/+qfKzP/snEyjee/edOLH9/F/480kgY5u9vBR68eraanUoOqlsLXoDUGEJGn0ZDCzuLJLYwYG+MjledQ2AApIXyWCc/Q7308ECGGAJ6WQEKafQQLjx6Li8ePUyyQgGl01tYxpVQgGWqFR3kdPKSnjjjSRJqNqSPF0fh4SOE2BLV/TZ0ydJ9tAwofQSNkWJfxd81pbXkpRLaiHnNhMAy4ierjumlm7E7du3U3AEwOvkCpOXUJP6jrbcr0LdeInCFoKuO6KoI9xsHHFzg9MksVzAQtUMk1Rwt2qxgBauLQQQa2ljtHSdFBKrq0sJ0BU0OYomiOfBfcthqDMg6UQzd3ju7G4lGaqFHeFnIvq9uQai/ikeBgbStZZE0+ppMe4ePnyUw2hu/mq6pYrRDz74IN0Ez9xBGVHtzq6yRm+n6aqytbFRDg9Oyug4KuxWikKdgIhxthwgieFfu5bnLbjSPIuo/8BAgqj3/uZbb5bFxWflvfffy4Fz4/qNFK7Wo/UTXQC9l0tmA1UcWWLpHrnXBBzkNNPRniKaYDOgROclReDsbIBFgR6QEiBzqmpJSABdG7q9NeAwevH8ZZ65ggRLzdZznai9sUbuqONP9JCAxZ3dnQHBaHuhZgvsfkWIfW0t6xqI8uL5i+gVKCLiLgd4jHbVUd4bu3kjiTqmP/NT30gxpch6/ODTZqd7IgwSif5trJLoHFThZ2MpxlGBUB98+FHuR8Koe+UwDDtxfz+HVsSi11czNgV4AnKNDI0EEHX/pw7JAayLo/Li5aumwPdcmZm7Uh4/fpLRHswPLpOx4T49Ky8XX6S4ty/jiJJDrhHdKIWY8RcJhrXJyU95NT41HaYPhmI6kO0duV/i2murS+mgjo5OBJCUSF1fuJm9r6OXsT8A1eV5GRscC0isoBALfCZwG6ON3hVADmMCpVuHEYAxhb3WFPcUu1aWllI0OWTFDAw7YKqkVMxsidpiVXnXtSt1GWBb0mm9AXVrd1YBSzh2LfcJnDDy0DiTDJcAQjqkCnejmsC8iamxOAgi5d6/f7/87u/9frqZAJCrs/NZO4rwjKO3twdcVPhKngeHBuK+Zm155gs3rpfXX3+j7O4flO9//wcp2J0VCpi+nv7y6sXLFFzOFKDmN77xjfLe+z+K8K1ieHh0tCxcux5GzSeffpwCF7j+9Onz8vjxs8R4DAF7lnDpG2/QbCRmelquzs8nPj148CB6HRI2TYS93b0wsbBSgBBEnK0hjBLUd3vVyGas1MfGywqdmKyD1YBshKBdr+Lu9q3bZWtzO/HaGXPl6mwEiMV974DDlsZKmKzrW1lDd+7cLy+WXpbt3e2sa4AFoVV7VaxSiNnvGEB+AUq/9ObbdSSeaPKlwmE9rBxnFBFmo6NAZKMxtA3dP4AmHfR9ejqSZAxsHpqaQwAAIABJREFU7Fgjye01WW1anAMp7t66kzih8DGyp0kgYQUmBEg/YYiwn8TfmrKXrSGMIkxbIMTuQU2SjU5gQgDPnbXW6bX5qwGP9rZ3AlBh2Yhd164vlKtNRuvM9GzZ3tgu7/3wg3J8JCYOldXt1TQEFG+x7DZGAnDrr7pmilpFkzg2Pj7dZGzRpKr5iu8mBg1AGbMfcw90RYw9VEFwe1QDRv6B3aegPDg4KafH5yk0JqfG48Q1NAR42IvT7cUlV8LTAG2KyLHx0bK/wwV2P8xW10xHMFojpAwAN5pDZ2dhe501qmmMLj2ARrFVxW7bozkUwHMDk5BhxGXOmDfffLM8ePBpDAAmJzG9AHAbZX5uoSwsXCsfffBxgB33IPJpMFRH46ojNZBCr47BxFG3DQDv889TlN2+eb3Mz8+VJ08exlSAa7U4ubOzGeMX78v7dJboujvPxMm1ldXahDs7C3hHMBo7ApDtu426Jcc5OYlWV0uHK43Hgf7sOaCcXCwMkgsMaSL9J3neRk0UOEAXepiAHGvVnsYolSda97Wp1SiPMGHHJ2L4Y185lzL2f3wc97w6foMlwp5ebnMeYMLfPT7cq2Lv5aIsLb1M3lEuO3OOOdfaOqr8QF93dVgUIzRHFJnY2xoA7oPwvYadPYTB7Vk7WwDTcqGj40Z5+WqlSln09zaZKqdhmqcJsHNQdncxNDrLZSf2fZ0agKRaU1i+rt26qsVph2S89PYotuvYoPNrYKg/7q72MC1G40/ArZ6+njgxVjnlymQw6i4Xm796JesEaKEp453a6xoSk2OTYZt7Z+I0MO7qPGMMOoUbGaVKg7KP1uBRde6ma8lp2bj92VniJWZmRKjb28ruwV7ALYAoUCLMozYxqCd7CFjQMjyICyfQrZsG52HOA8YfxvLVIptry9EItZ4yItZNL/Y040/u3ff7JWdaXVqLDh3d1zhya3z29KVpGPftizqSRtPRO11aeVm6ezsDoJhCefFirRyfXJbuxKC+FPZDg71lYmy4XL82H0Yj92M5vHuy/ibG6aSRFdgp3b3dGXH17MVKwIJ3v7t7GIa1nNbncpLb269Mf/IX9K80sY1yy0O9B+fO7OxEOT2ugIj3b41bA3du3wpjT6OlmgaNBBxzDrsuz623x96p2qPyDk1W+XfVstpu6h7REhuO7hvJCciIazJFIg/5yle+XK7dvF5ZNw8fpgHuPQnGcuhIPfT05GynuTg9M5ucG7O0pfUbo7A0sfYjV+Nz+/qHyujYRG3Qt7dFyqVnoC/xwd5XO4mb6kJgnXdlP/p9oDfwOxpcndWpttXMB2QH9NHgaWuroE9cEDfCvLRfabthbE+MDQVcFgcyKuo5YVJip9FnPabRbCS4P41hIKOYKJ4lt98DiNaR5EzMdHWVXQYV2KdN4zCNtfHR8TRGjEdmdLynSorQplLz+XvyVxM/9PU0j6oUQpXfaelJaRjZjwAuDegwZ5ussUyuMKzB2gUynZm7ks/5+8B+UixVcsV9ugZrzs9wQ5VPZO82gHkVUBUzMVa3t41iNp0JGyUNPC7gYbWFHXoRYoDct5ER5cEyMzWV2E61fmSwPyPiZCPk6vY7XUvxqq+rJ5qvppw293bKowcPAm79nb/6i+XXfu1XSu9IX1iCGgwtOaG0rHL2VvCqTo79wbiiPw+m0cQ3qiZpo0zd+xOfG7P63D/4R4jV/Pij/5BPYO3hOxWObs6v5l+bI4mtj7IQbCiLCpJs8QpiAB2419bOfvmn/+y3ym/8o3+SAvdP/Zk/Xd74whvpDD568En5E1/7Svlzf/bncsTu7m2nc2nz20yxCc2o2WF58fxVxsNiSaoTcCSZr4KB5vEH+7vTSdRV/vTTT+IG51ftHOrqGb0aL+MTowG5Kn1+rdlBqT8L8Q8AMDkZAV9gUjqnR0dxbLz/2v0UNBJrB5XxEIke+q6DqTWWCFBTIANGAir1VtcX9+IQS5Ed+i92EcHzlRwk7kcwweKSrNBAAZ6srW6kuwL0cAhIphSvGVU72M9mFWAkxAIRsM0MtS6X4JEO8ZMnAb4UA9hykHAsN0i+pEaQl8hcJXQfbYnlIO6CtQRfh+TVS5pEjXSfjGV5V4pASRdNFN+tUHQ4Etl17cZTdXAkIRGwHCTEuZFutOtWSHs/Dx4+SBJ05crVOLUZD/N/xbjENBTZra2AaFgMtIJ0Aow10e7Y2txJErK2thJRR50FSbVkGmPG8wMkYd9xnKKXo6DGAqtjiTQH+srjp0/q+MTebnnjtTcCfMWprs+YI002jKn9sKnqqF89OFkEG7uiFefAm5yajLi/wIkhgaVlb0geFcoSvep+15N1aE0TqwUYxHWMW2WTBaJQRrWnlVI1FeohZo1LWh3shILdm3uJ+yFh9xkjNDXxtf4dgtYbYCEWyWtrSS4VDsYvdXgnRsfC1kL5NZ7xc3/mT+fajPHQO4pQfntH7tVz9b7sD8/6+cvnWUM0phTCWzu7OSh1tmnOe//2DYABe+H6wnx0u/y7d6k76p8KPe+CrsmMd39+Xh48oFknLvRFN83+1Jl//uJ5uvBs3oFi25vbGdnEYHFw229AC2MFJ9gFReFNy60v3T+FVFez6POOJb0KBsXDwvxc+eSTD/MuiD4fHhMLPUoiWPWhWBZLrLBGdaz7w4yRZEisOWNK4gBbxh0kJSjgxiOJeyrUJd/2iuuzZoF8qPTej+vBiPPvAGRFtJFbjAJglyLfPzF9FIMSExo2GAKAGHEJm0dTgE6F9+UzsbAIjnMNwwiNk9c5B9eTcu/+nTC5JME/9dPfLJ8+eBgNM3ED82RlabU8+PRB7pGmji6kfYElIvl6+4tvV2Hn7a0kyt6ThEwxLTHU0f/0k0/L6PBYefTwcZ717Zu3qo7h+Hhc3gD7HPSi8dI3UG7duh6b8zg8bhv1OM0oloQ+Tkx9PWV1bTmjdwBsjA+j5QFlx8ZTMEiu0fH9/TgZsQXnDHlcu7OPHz6q490YrbNz2Xs+e4UBRqeOZO14t+j2YhHRaP8E1IthrtHeCuB42Sh3793KNRuX3IqGYHcZG51MYuo+sRckb5Pjk7n/dEPttZijKGTaAsgxxgAwGhUS++w9Z9D8wkL54QfvlWs3b4RNsrK0lliiSANc1STzImYrtMI6241H9GQ/ARwVu1PTsylwJdIO99fv30syby8+e/a06s4wAAf6nQIRKoNXlxaIjDVqDR3sH5WRsbFy49btgMZPF58lKa0iy6X0cYGMA+BBWc/5hiG3HdaTMS2xX5ynNUMo/tVLelfHAXK8pzruflrZeafcqeQcmkWXWYPRCunojr6I94YJt7G5nuuMDqKxXMK/R0eJh1zoAMz2tfPezx8c1kI0jbpLoxcl4vNcyDgLMhRQUItD4xPTWV+AsvHJscR1jaTdrZ2saYLZwAcAGPAK0AMkcK0ButoBTt1NyYOa5NvDcqSNjapxhL3qWnXPgVv2m309MTFauns6y/LSy4B1dU9XcW6x1v07CwB2mAH+vjU/FIYn1zrjo5s1VwPydLSFxc0NVDxTVGK5GRFxfn3hjXvJT1y7d+/5Oxc18jQAMakUzApNuYumifNN4xEjSk6jG2+9ARk1DMNkxDpsb885qkkHKPfOnRGehyLSyC52rTyPbpt7FQt9t89Q0LoWwHkF/Gm9VTc38fbKHN2nRhoGJDW8/8rKqeMqrsc1aFgB+jC/HFa08pJLRN90LzHcKKk8ROxX3AG4AxySENDA2DuMNppzAEAsH6U5A1jBSPGsAXMKzZMz5/dmrts4tDWGEXHz5o0UwI8fPavswe39ctx0lbMHY9zkFxZGZ08VVo98ghFB+mf0QA9zpoyMDie+rW+sZg1oJGAZY8kAD4C6GU+qSHBdy/7eyHBzlLeOuNFksteB62KFvBZLy33K9zq6KvisaUWDzfkddmR3dxzPxHwNgtZorPPi4vQi5hrOIOYuXb0KaLIRk3Ghw/oA+ss9YzjTWRkYGll+aRQ7353NQA+BJKxEhfcZoLpqmdZ8uDV+1pfnEQmKvoE4ZmpuELE2ZYKx1T9gHJXIO5Hzqrlp9NUZwmW6f2gg+99o8tLyRjkBgJf2nB3OwKGRgTo9YE+Wy3JK4xGAYixvYjKxIE0MkwMH+1n7nmM0UvftdzGtvTx48KQ0Ljjw9ZW2DjGuBJRRE7XGkr2bODP2V6MIsevl4qvkJfYkYFrsvH5tIQBfnTQYzrrX3JHby/PlaM54TWzjvfYdA67NnWpQo5YTG53H6it7EPAIMPNOAXWuX349PDZcTSzaxWQi/Rrx9ltHQFS5o+ehPtFgAH7dv3+v6j7uV3MPmofeN+DfPfq7WNpqh5ggdHUkd7p0hkT3roIwYdVrpJ+elgMajIybjitrWm4U10Cuz5dGNpkVONdOw5iyBcRYa4imLFkIsSLgDm2q85oTAUHVju7NmiCXIa5gessFKPPY6/aU92HqKELzjYvEY3Wy+KNxd3bZSF1pjQ8ymmlrz7RQHAH391NHYWUbv8d4jrbh9FTOV00VjXT5vWuUo8T8Lcau2K3qz/1mHllHuMWVNFtIc2Tktrfqrg0MhnmGhOD8wGaOSVh0lkfSXPTvPlsDARjPHIUTrHXgOj0a0xcYf4klewe5bjWWF+R9ui9GEytrK8mZMDVdN31JI/wmQ7worEesUACfmDDKKZHk0ORUtHg1GJ4tvSgf/OiHpe3opPy1X/qF8rf+9l8rQ+ODYfNdntXGVgvYCkO4+d91NLHG0OQOYXP9v8cWfwxu/SGBoj+OP77eHEtsDe2HkdWk+lVORBP4El0cezRcou9URwpY+a6ub5V/8r/+8/IPf+MfZ0xI0q3wjuh7Wylf+8oXyy//0n9bxseG4+7isAT8CCAKG2NkH7z/YTrwhIUdZpKfVvfDzxqlGeyrjj3RSdjbLzdu3Ax40zrIfa5EW9F08+a1gFr0QhQTRpcUkZkHzgbvyu//6EfvBfUWRLBUQrXEbBmr+hislyHg6PHGZHQFBK7QazlmSQD7+nMfErAWpVWyE92U9rZsVuNHtfusWOY6pjM7WabMpBNbPTT+tJFEziHgfQhMRjMUu0CMjz9+UHS+3YNn5GDwDAR8o1aEGwV3I3O6Uf78C1/4Qua2nzx9GpZGALdLyREEHo35SpLhTz76OEmca8bQUURevXI19yQ46eASNa6UU6M/mwHiPPs68nalfPLxp+WDDz5KITE0OhymheLpjTdejyCqwwbb55xVLmbAGZH76ool2HouAA9sC4fI9MR4up6729vl1s0bYcq4DoFLoWuM6Auvv55RubhjBnx6UkYVbifH5f333i83rt2odOWLi/LGG2/k/jLTf4jNspeuhGRU8BYAjw7oFKyX2Znp0L61LozY6oRK1DyP7/7g+00ARpeDOPBIxuQc/ujF9F8cZt5xOsAAlaaOW7QJ0IpPz3LN/iz23Ea6Tk4Cdj5/9jRJks/b2aqjjRIFbj4KPwUFYM5oTpL6XmOA1sxlmIn2BoDCPRPBjQD49esZc33+9Enp42A5PFxWl16VqYmx8o2f/Ml0pCQw3rXCSFL27g/fK7du38n6tlcAzIpfRer0lZmMFj9++jRJDlBkZGisCnZub+faZ4nU9/VmvDSucBHvZ1U+GPaYol8yRd8N+BvgeXg0owoAwOs3ruc7FEU6fweH2wGtaUJwGwKKGr20l4Em2xsb1dLdOAP9CN0o2ny0DUpbc8ywdpMJnQPZJICKM0n60MhoAAF7MYkRPaCTqsuRsZ1+QrZTYY0SyvbOxDinPvo1vSIdXwYClk5nd2+ckjAMZ2enMh6E2QDAMMIkuaBpcPPm7STnCiIJrjWmCMt53NZIvKwd/fpLQoVxCLS9efNW3OIUZEYqNR3sXc8Cu9QaNP4ce/X2ksRk7uqVMjxMA6EzSYUuG42NudmrYc+OjY4HoAOgSdbSAQbuANgxke7cSlEF2HUOiGmYmIocGikSb8YX6xyxOOBMzcSVU5fTaB/HvsdPH6XAIhy+v3tU3nzr9bK9vV6F9Lf3yicfPyq9PUPl+PisbGy5puHEdrHLPlYwABI+/PijrFlxc2dnv1y/cTNJmmcbbbO48VRAeOnFy4xTX529Gi2tsBuJrwOUMajOzuKKayz9nXfeSSLu7+16roxHiAl3d2a/S+K4/926daP09mlWLJd3fvR+OqO9PYM1xuzt1XcNbMCeZOywuhpmCc01HdCTs5OyurkR8FksIW5t/MMaANoChfaPj8r9N15L0+fTjx4kqQzPrk2yy2DlJJT/cnlaujraytQkZyUGHhtxAb12/WYScFpQih4jLBwTf/TDd7IuunsGo1PovAFer6wu5V1PT0yE3eranZmvVpZKZ0dvtOcAG0ZPAEjWqn257t7GRss6Rhqx/aHRsraxlnjnPoDG1ShmOM2ctfXqFiae93X3JLYAEF27wlAXGkC6vbeXZH5ibCpFbqsDD6x6tQSMp1vSEQbo3sFu6e+uluj9w0OJHws3bqaY0iluiWKLO1wwAXvteZqAQY22Rs5LbEIvXCwD9HR2G9XsTbHsTMJCF68BhNGZHDVa3RngX8Mm50yncaf+JO/OSQUGUNI6lS88ebKYGGbcVyebeYhzWYMOsOXM3NnSwJqMUD2gV3NHvLE+uMSKfWK1QhsbAesJ69k5Oo6NxgX66ZPkA1jXRlDX15YzlifHWV1ZKns720XJZK9g2AFyxBv3lRHzwoCjGt0AG7xH716u6JGJEwB7oLs175xxvsVh0PmNRdcwsj9bR++4YQ6N5pn5HmzZnIvnZzmnNBsV5HVkx3hqbTo55+WVwA+f4Yx3hgO8iPn7eaM/62vrAYhp5rTc3exvulL24sL8lZzrNAS55QJyLs5p540GMAyzhTPc3n6KL2fW2OREwBluqdtbe9GSBP5UjR5jPE0QjWFEk5Utx6FHi/mJEeWMwsqt+leapwyS+gIsHRxXBpQYhK1SXXE1QrAqe0pHW2dANAWt/FTTA4PWmqSTs7W1kb3aAOobC1tj/FNZSWHDcA9rjk9iEo+Pjyb+Yq6JlcTvAXVyQSDIy5dV18z7M1bEwAA7eHnpVelu7yjXFuYD/LbWiD2uuePnnfXOhMO9wzLcP5j9xOHswGjm2VnOCU1l+9WUgO9zjgKlgDVGqgMG9fU2R/05mM7HeMl+Gx0GLHZX18FTjJQ69WC6Y3SEtuRB2NUMB0g+YJAOjw6lMc+B+uKCFMhJ9ubAINOc1Wg8ee9ym65oAtPcbc/46OrqRljWROw12Ix7OxcyTbC/Vx1Fmxq3GUMfpAW5H3bT/tFBYrLmlP0mj6pyKrQ7dyp79OSsDGCCj40G3NI0CtveWtS0aLsI2IDJOT01VV48e5WmgbXiTLSWnEPG3IzTy2nUKdh9nO+ccc50+9jnxnl4ZTXrzuidiQ73nemEC+z7SgpwLS3ttOhXXXBm7CqXbcxSgG3yTkLlm2mukfUwapwaiMMq6Ye2ElkXTXjv3XMDRvs8Z4+cUyyzHozwYu/Qipyeq+OPGHzyGk0ADDP3AaDDOgNwhzG2qmlRG//+TOwJmEsv65TJVk9tzjcZ8FEhDVh1EH3IjMOfn5TLs5MyEgmV0+Q1zpW4OHJVjGnI7mf6dc6s6BifAFUBwK31tZ+pFuPNGv74oXUCgMTKYKQZAEZilToKeKbG0wyhGWf0EBlB8mdPZQoirucMpS6Sw1YTLhq81TkdSIxB2DLESn7SqE6B9BmBl2fntI774r7L9I3ciD2aRlsTRC6XmudA3N4wt2jbYmwzmKh6mjQLj7OXIXxGEwHvah3P0z42qSNWcPeMgyr2GUmbfqxBJkfAxM4A3PIWZ6uc1NmE9dV23sjUEQbcytZGefrocem+KOVv/NIvlL/763+jDE0MVxbq+R+AWxXEqsz4FrDV0tfKBNpnbK6WRpfGZCkTPxaU/+MIWX3+a958/MOMJWblZQHXeVQd+oz8tICuoKGVCp3/RyhXEtooG1u75b//H/6n8i9++1+n6xS72TADKedclm98/WvR3Nrd2YwN+uuvv5aF7wCQ6EnaXr5aKitLK+XuvdeS6EtkHHAs3IEYulT0u+hYCcC+B6gjIEsWaHwoStB3jd+89dYb2Yzf+c53Exjnr11rjhTSQDgPjf13v/WtHLYCBKYM5pLRNIHYoS34AsgEE5uhjhToHnckOVAkSwwkDQpbwTVFR3t7uXv3TlOs8bK6aZxXsVaBToAX+P3fge4gFmiMYUl2FaMKVJ2YV0ucGCvL53C/jmS2RvHi0jYxmcNNGAPkSaxcP4FNQTH6VSur6Zxdu3Y9gdTvS6QkIZJ0ScbDRw/LlYjR76bQjWMgF5MOzmsncTkS8Kvr13nEYeNm19RgUwCiqivsdV90OxS/3jOdHomUXxKgR+yzj3VdUapHkhw7RL0HyapukWRVRx1ICAwBJirKdZG9X8kcirgOANCRw5HD2KGsE8wK3LMGbrl29+RQNe6DXSIxtk4xKQAWrsMBrRspQYxeD/C1tzt0WklLqMz7BOGrKLyDdXqm0tmTsBjhiiNcNQBQ0AGboqt00WTUcEs5PcvaZ5fsfiSJDhmF1MjQUHn86EHArZnpmTDnAJIWnjFEB0Jsv3VmTiQuVZvHWJxiOcXuSXUwc4AA8dI57OvN/dy8Nl9Mq28pDJ8/L1/+0hfT9cPOMPplnSk6AAOc7xaw3/qJt6LFr6aDq9NzDiAl/MiRKW5YR6WjrY72Ki6AXPYItpJ35HnYOw75iPHu7df1trsXrS6MhBy+M94nk4qVAMso2fa3biSteM9HF1UCo8Pm2SqMJmhfGUs4pqlipGCnQIqMmWxs7wSsCeW/lHL1ypWATAox1+U3FZWKG4UoDSrgVijaGc/TEewIM83fP704DQ1b0uQgx7wZHhmLE9P8wrUkextbtUMLaFdIYWIQprcv7TcFHNDb+7127VYYHkb9/LnnW3WlxuJwqJsodmCl2P8S3GgCYiqNjCWxy/W2GZWlz8Gdpj3MjGgFDlb3HyNMWc/dneUnfuKr2UMAaOtPYvxz//nPleWllfLB+x8lzmKBtVgzrlfhR39Lx1vueHVhIeOxKV4lg3EsW0+ncPnVSgoCBdfclavZo/b44yePUowGKOrtKXfv3i87m+LEfpmaGY8bqORrfW2ndHUoACvAbOQOC8R3t8bKOUJpSIiDuptAk+s3biVOA66q1qCxAB3f6qLVEr2eHB9PgVNjsUJjI0kQFpp/fvjRh9HuyWe9eBlgAsjmTLt+7Vr5ype/Uj7+6IPK2ujpyOdjzh4eOX+MR1QNijAc9utI99TEVApioybWAEbJ6PhoaXR2xBhh8enTAPsSdO+fHbj9hcHFUc25cnF8kSJPF1aHHWtVgb25uVYuLyTaXWUS64ehxfpmwHPMJWO3OqyA0sVnTwNuWWvcnxqNrozhLT5/WkX4p8cD0M/NzkaLEFMjowlHJ2V5bT1ORmJKTFmGB8udO7cCIFqf6yvLGbUWQ2/fuFUmpiYiGhvdufPznA3GT9Y3tgNixrp9aCyFRpL9c6MSEnubDdOlmczrDl+2BSBVAFubzseazHJ064uwPoFfCfWt27fLi5XlCIHbRMY7JfncjDGCuB0Dlkujw7eV3q6OmCVgRziDMlZ4fhGdP8wT4z5Yj0apxDtxg/EGthOgfnxiMmCCs0EOhVlyZYZofGWgA6Ho+MWAoyHX6ih7uwc5gxQguvYKTwLN1lr2/HkdX3UWd3fU8U+5zOzclexr36Vg8x4Us4ptumcAHjG2q18z7ShnGpagURgGGjrwYrLGGomIpZcvynkEwcfL/LX56uh1eloZGe3GvxgliHWDaW5ucnHVSOzCULvMPY6PjqYAjBFJ/0AaMPTKFMD25uFx1UgE2Dp75UrVtOY0gHi0XMWL7q6mMPlRdRcrbWk4ONcUtFfn53K2R0vs1Eg2fSJOqcdh0ovLwFggfBoBRlaHhpPPuVe5reL/7Izd/Uk0EeUfmhEAVPdtr/kcTOcwwRSwA/2lrYPgMtChO/lMRh+bY/Ped2tv93YDM/vDpM0ocSeAsD1NKkUeVq4cTq6ioMf8F4MBINac90kv0f51XhqhBnIdOMNIR5wc5R2FWTlEoHow683zV3z6O5pV0UjrKGVqkgFNzfvsFw1ZbGLPRmHp7HaN0Wy7wNSeyRqKiVMHswNC5X1hzzgzb8zPRftJLmlNKsYBQ0BPTVaxLAyk80YZCCupCmNbA6696gUNBKDimC0uidEvXjwPQ7e6+HWmdli4fj25mUaGfSQHm5kcS9770UefhAVqHVkf0VIbMsppiqJqgT19/Kx09RDWb8vam5iYNhlVjZnIS7Q3yu5uHSOVh8j1MYGOjs5znhgfJAcibhrpxyxt767PxDnbC1ze20mjrJXXawZ59kAOucLWxmpyH88bwKURqm7Z3RHzztJMw3w6a3CS4zJ9nuLev2PRAD1oxfX2dFaDgZOLyiy8AGRWd/F7d+8EvJfTR2OY4VC5KB1dmNBbZXN9M+ClveydqoG2d/bK1fmFjIoakXTueG8mMEwMeKYtRrO9FBbk0GBiofcYN75Ozrhihb3UZHM1JW2i+3dykloLcG7tkVLxnCJpoynVNMaKy7marr8vo5yjkxPl+Ow4NQKTB98hr4v0i+88OU6tBZQjkG8NiLtis2cjBwlAf0HcvUp5+Kd8GbvUOa6+kDPaM5jPp8e04Wod7P+JTbv7iUNiS+q7C+Ol3WFVyZEwBKPJGAkRTFrjgx1hq6mXOnu6kufIr4jYT4yOV9MIZgGHh00mGKF2Dqztacr48/HJidTQjjfXoebGNss4r1G/IZM9R4lP1qHnGGH+np48W/EPUOY+5QfYWgyTTEWIYa1RWddW38F2OTk5TxPHHsTCds/ijv9pypHTAHL1DQ0Q1I1mWeAzzLUI7zsvqvajetN6GR8aiN6WekoeH+mFGCQYZ61ur2oprtMDPd38uTHbAAAgAElEQVTl4rhqwxk5pXv37vffKd2Ny/LXf+nny9/8tV8to1Ojae7IJwNq0RyL5lYdRW5ycbLWMm0WYOv/A4Q1VZYm7v1Yc+vzI0V/DH9y9em7DHKbV27RXCRoteyFY+HKnjRjiJWG6r/rWBWnjLPyb//df4iY/H/4nW9FhLWWgJdJfvzsV7/y5YhVbweQOIoGT7qou3vlcM8Ygg1dAyVwKfT94aHy9ttvZqRNUqkgEFR9v/FACD7kWLDDEpA8Q42jVTDI6rlqMdGqAnzo3Frs42P0GLazIXRKJGwCgaDg4HGQCoKKB98FeBMoBfp7d2/FJW9gUCBh4VrF+ASkiOsfnwWUU6Sbhxak3n33nXQmalFVwRzf3aLomt2emZ4qjx49SnEtuZUgAE0cji2AzbNpdQTdF9aXoksxhm0RLYyt7aZuGFbAdoAK13D9xo2MKOkoK3IVPJIrz2P+2kKskd/5wTuJpESDA6B1dqb4zuevVTe+MFKirzFTll6+zM/WEbb28uRx1cCoY3wn6bromrC9V/Aq2iJQOzpanr94WU7OL1Isr61vlZGRyRRVDgoFuXWj+FSEKI6NfkiiBE+HiqLMSIiEHZAjYIJRBUXOScRzW2tUku3dSVAd+tXFZjkAjgQlTKKhwegeYQIQ8wasCeQKOgwZjA8Hp/eLbeSzARHcZYyR+H76XgppoIx1cfPW9bwL69nzA67QUDAmt71VRfN15ggUG6Or3bP+dO2x3TxnOlVsce0mh5LEltaKZEXxq8M5PTkZ8LLq33Wm+LF3ZmZnklgApKrzE2fG3jI9NlZmJsbL5tpGefXiebl37040G7wX606XV4Lw/gcflNX19YyPKsCAJ65VsW/t7R9Vt9NrN66X1TWARi3qJAD0WRw6xmCqnhsR3cpcsG+fPlnMiCm3OsUmgAVAaE1Gb0PyFdfRwxQ03hmmzNyV6aw3bCQnlqTHOt/Z2y8jg4PlrdffKBtrtGx6sh6M/8RBcP+ggpLYS20o5f1xHxKjFDGo3Y2z81h7x9Z6bzesL3Fpa4N+EIFdovttKabq3r8ISANswVzrGyD+qSGQrK3sH3F8m0gS9vLlYkYLsJ3qqBbNpr4Aq7QQ3nrzSxnpk5QBuxRjCl7Ohr19HeXw+KAsLMyVzc3tsrj4ImuK3tTLpVeJTQoTNunAa4e+ztflRXWtQp11ScSXn714mT3vHl9/7U5s1O1LYCRtq298/ZuJw9//wTthrdknI6P0erCvpuKwuLT0qrz11tuxxqZzgelhvQEfFdKKqWdPn5UnDx83u8UAnqEUMxKqKjbfWWbC/FsuX/7SV8rp0VmcNfcO95PUib2Sa7FwaIA2x0HeDd2wsXGg4MtmF9N41nBZWVsLMM1Z8+69+9WiO7pYfWWdNTZmIdBXknxYRbaBAdWNrL0MjfSXxeeLeTa3b92KS6L9hwErboqFBN8/ffiwrG1tB3Dg0Gekd31tJXHD6Bimitjx0Ucfp8uM6m+Esv2yrbz/3nvl/r17idM0lcQ0ex3gfkQ4dX098dbZKV5HP2xNR/ogIusZd7DOuobK1bn5KnC/ulTGh8ZyLgIs7WPmHIrEQ6BLb3+A+3t375VHDx9GvNz+cr7fuHkjYKPCA9AUR8HN5TLU31d+5k9+s4yOcEp9WN770fvl7LQ2OYxj7Ufs9iLXkJGK9lK+/JW3w4hyj12ohwCJnb3s0cnxsSTgLZBH/MJUXFnbKPtxBSzl+MT9nWVU1uddNCqLFpBau89pFTcdxM4++704iHb11FGTdg2n8YyZKPbe+tLbZfHF87K8upbYGp0Whb/vvGiEDaPbbZ03jCOODSUeGMnM+hgfDxhGzFlCT5NLMYbtgMVW3cKqlkvEhqMJU0dnnLH+rApOHwfQOj1W9HSlKHcN3msLoBnqN7Jd3Zndt/firDOegwGIWUkYPI2f1fWcyc5ZcVBcldhjbNDbOj7ARNoPWLtLI4vdW2EiUwEwY+mAr2isHezXsaaR4RR64lM1LLmomqppbMr5qsNh8rLx4bK9t1XaMBkDzKk12nNeK/zJHMRNbJjjKIB+Mk0KALi1L1dyn0B5Z40zqkosbJXVlepCOTE2XkeEj08KrdAUjBo4g4Ols4c0BrayEWojOJ1peCBlOC+AyWLgzi6H4Fq4Oa9T+IdR3FfBQiOMFzS3lpP7YmXVsS7i/X3lmGnI2Wk0UjUzAVXRmIpJxmBEsp8vPk3u4D1zBPfsFMLYXhGwdgbFnj4U3OpOS45DAXp5mXNb/JZn+pw6Xsfxj4vhVMAPOZzc0ngzUwQ5gxyD8UQdXTNeWM0lxF/rIOOMTeMZ32ONYzoPDQxmbTrnY8CgwIxZiWYDdgXh8eOM31rLwBMGC4CyOBx3d5crU1Pl1o1rKVCtY++OGQCt3ecvX5Wd3YOcf5dtHWnm9HHvMzbbwYSgN0W6nCzTHXFtqxIN3rfxwAFjixNye4LfJ3kvrlnzWC7g/sZHq+6t2GV9hV1DZDr53HHACsWyewBACh+aEBpd3ofvBjbbD5gkdPiiR7a7m+br+gaWMr3c2bL47EVAZ0x+P98atTLyCTDBctF4BQZicWmwa2KI3d5B6WCAor7obppiVVCTyQgNJ+xb79oIMXDwkwcPw/ohy6ADJBYAtHa3tgOkWecavs4H4IZ8j4HGxORY6eujgdsRFhdWd53MmMu6MLnRElWXp6hPnMdhrDOkAYge1GZB4tKxmot8hBHH9twD1prYHLOHi5oTrsWNsoL2mjEID4BMfFwGIDTFUiPRaOzsSLPDJEGL0Qn4FmvsDY7BnCXF/FxTZFmqg67f854jmE77jBYi9z57e3095609DQAjE5GxZKPOOwcZceugT9vZkedsHQ97xpx5jw7L4W6VijA2J/7mjEjOSxf0OOeF/EVy5/eqg+FFZWAhABiTiyt2XyQwxJjqXL2bBoV9FQbwMdOtnlyf/3Z9rllcdL3OLdfR+lygo7ingSeCjA0PlYuTs8pai6xDjdHyCPtRnLZAaHHKs+27g6P97OMqI9RZusiVkNpwBnZ35f+a3nKs3aOD0tvZFf1XeW1AyBjLtZdHnzyoTsSXbYnBbV3tMQpCSIkxFAY/kLbU+sBYopx9sLeCzhq26gE5ESkB+12TRi6YpoJ8Jdqu2Mjy0o2s29/5t/93aRwelb/0iz9f/vbf/Gtl5spkzj3vpzK2LuukU5OU8wcAV9Xekqu5v/xc9MLbqq51aSsTd7/6uaW0PvcP/jHEgP6TveRXj7532RI5tYiDiAbQwtKCfjaBrrC2mqh2RJyzW9LlePbsZfnX/9v/Uf75b/12XNMcVg6xL3/xi+VP/6k/Fb2HZ08fl9u3jF7shgq9uV4XOFtlBfGeTsfQSBJYG0BSAyDQYcMwmJmdyigQujYLaJ0thSGXLt1ln6XwkpgRPo6Q6GClAsdVIwG2PcAMEVuFDbF3Ti4EsgEPwCPBRmL54tVS+fCDjyKSbGzShv2z/+V/UbVzDnYTVCVWVQC6ig0+evQkAd33oUTr3uk4RcOso72ymIaHA9RIoo1sGVHRQRSwHDi6mJJnGiLEqV0zij4nyXRCmnpGNi6gTIDTyVdoCJAAprW11crC495yfBJBVN9ZdZt6m2KUVWx/wAhdB7eO6kYmqResCUgCBBQmDiLPERPF9xi12dkCnl18xo5w4AENJJiZjR+slGSHlYOdeKPu7uT4RHn+4lXZMbIzNVmeLb4qB4enNfHs6Sr9vd1hNFgrrOsl6hLGaAoBFi44B+6G6uqgr8LWtSvXye5+dq66LA72hw4tBkreWk6OrlEw9p6xFp49W2wKNbanUF9cfJqAjqpsDFF3IkKvLJT3qxtU9B0GMAArLdw9S/x18YFXCn2jSp6ndefnJCPpfgXIPa+CuwoYIsOcPeJSYkT3LKNbEjMMHaCfjhutmhevlnO/Dg3Jhm6IMY5WR1/AxohSxPcO9CYZj3PRznb5ia99tezvbOcgBwK9evGifPfb3ylf//pPlKnpiSRKEYfttvZmy3sfvJ97mZyZSRcRDX5nk9FATTQlh4oWiZj7936AR8KC66W3odje2KQ1dpTkXaFEFJZD2eryRuj7tM0kANVCnP5ELUjcQ40/xsWIfO6V+SuzuXcAp1EuSU86xOIVTbQ2a6ItAPbubnVZihZYucwetld03axxWUT+u7Mjow6He7th3ClsHLDbtEUyit1eDvaOSuOsarqIh26SbosEII6nnVwqh8NCM0KFsXDSZCrpjCkQHNQKMsxSTIPhgYEUXO5vfv5GgK2To9OAW0aMrO2+Xk5Wkgn2y+tlZmauoI5bA9gLEh9dfyw94x0o5xJJ77yjrREHJGvKeJqijAA4wI1e1rWFudI/wMDivOxuAa0vknAb//jhj97PCBFWnITY3tFlo+VElyMGCF09eb5SjDt37pTpGeOai+k0K5QfPXxSzk7Ok7B672ura9nHRqftwYDIGgsHh2ViZCJAGSaobh0mWmj5WIRxE92uxUtnKTduLpSXL14G3AnTxZi6dRC77v6I19Lf2Fjh0GkEuy2gsHcZLZ0La6pR3VpnpksDoH6wHYagvScRNZrsn+KYEb3B3sGMAD19tliQboDa2DqvvXa/HB3uR/AbYADgllzTG0ssujoX7ULAErbUz/z0n8zIs3jumWFi2sNAPetdsQtEqGLbCg7jGGI7lml1L+7trUChZDojn5NTKeZu3boZZpk1/fLVyyTWYqWRBaBHioSTk8Q9QINRA0xD8TzPG4TbhkF0Xu7cvBHAb2n5Vd5xVwcgpJ5xHTSkdKhPzqq+R9NFE9tD00HBStOOK5l9qkgd7Osrg+kY1276yMh49PC4oxrFOz4zMiWdqGDFyalxpwrKVFMb+UTVcqHPlTGSjLAPBGTzPAJUvHqZz6df5nnGTfD0LN9z7fqNjD67bgcTZqwxSuvQmTM1OZ745ewDZtL2o79mfxgBw271a/HFqxRSMVwJMNCfJgSmqmtzvtdcZCnnhObM229/Kc9Pg8Oazahfs9jb3tks5ycXZXJ8OgVCtCB3acadlcmZqRRRy8TdL4xp0idqK9cXFtJUUWDHsZjz5fFRuXZ1PqyVJ48eZ88dZqT6PM9F/l+NVXYCsGAzY3L5DFonYrTnXTU0KztTrBf35UliavZa4yTXYTS2q70jQI59ZiQRyKbxZ6TUusYU0DzSxJQEYSR5Lxmhx7qgD6UxGC0eDan2aDAC5ORH9jwzCUWJPEoD5uik6m5dv7EQMEHMNrLM+U8OAUzUPALgWG/GZ91XbOlbMgjRl63i0gAkz3jqykzOInmpNQhIAP74GbnWy1evsjY0PMR34PTy8quAhiQjrHO5IHDb88gIV29f2E0KYrHF94sbYXEcHwfEAr44P7kKy9M8lwqMcKhWsPdWh8DevuZo60Dyuw8+/CAFqv2siSNnwaLVCLaOiZADjjUtMFaNVCk8W7qi1rKzQSNY7ul63Gt0tvowmDoiLQHw3N3eyvl4ZXqmTIwMl54uTFXgMJD2sIxNToU9u7K2WVbXN+P+eJbGBJ2484A/Y2NG9er3RGw7DI50ggI2bW6slZs3rgeUivaQcTFgs6LbiDbg9rSyzHq5Qg4a8WX0M5wzPfHt6Dgx7vTI6N92nmnMgXCYxE/aRlzFx+poc/bsGW2183JwhEXF7Y5GFM3CRkaH5cDOGnFWXpJpiK4q+C4HkKvK1eRW1qxmozN2eWk5dYw8A6Mek8o+9f5b7KOwgs4u4ogrd8x5s76W88r9YpIlLwIiX9RYiwWMnQvUUwtZ53IWTtrY4eoldUWditnLFIz3rHkGmJML2xN+z/7C9HKt7hX4bg3Yk0bg1TUDAyO5rs2t9bK/v50RajWBh+r5a6DQKQVW9w0OZVpDsBEDXD/xe+seW9TnkiT44pferqOppYS1A7wBIEcuBmMPg6nJHg3LSX7XjBPOAQwxAEdGKDkL7+6kGSp/8JkaBxl/Hxwq2zuH5ZiBgTO0cRm9XCPgfUZ7MX/PTgOiMj0Dqkaa5KganLleNaln4RfWMDA+Toj0sPr6kydgftrTfp6jdvRvNVDprXa1p4Gq5shiaMf+PK6NtowlnkWP1tlu/TntvGcxQH6EMYp8YdQcy8y1ph4xgk0/srsr8cdz0sRp5ed13L29nF1Ug6e9A3qKXWVgqEpv+L7Ihl6cJV8TPy7pkx0e59ozNnhWjUqct5ov6pQ0YS4vSt9AXwV7t7ZzVjrT1Jrin7MAu14e2t/jvdaxTnG7NnBKGvnAwExCRUusLfFC09YzzFj21lb5v/73/7M0To7KL/3Cny+//nd+rUxOjjZ1uquqVoudJR9qjSW22NyZuGizXgHaNZeoclyVnDN572ufG7P63D/4nyxS9MfwxoBb0dKK/XIdv5NkVVS0IsOZWbUwkA+bTgSKAQmpjSq4/cb//L+Uf/rP/kXscx26NoRg8bM/+zNlQGdjf6e8dv9e2dnZSKJ1feFaqKo2wdKr5YyIKKwsvqDYIzrMKOFHEYh3mGLEVB2A/nTHad8coWxHjHW4KXio838ewMocdNgyR1W/C9NJQJFM6FqE1tlohIrv96q1aU+CwA/eebd85zvfK1tbuwlgkPCZ6ckUqHSqHJwSCImsZ2TsQwBz+No8AqJEsaUPIrlqOTpIqHXHgFNvvflmRm6MAwpYClEHTMCGCCZiZG0leISl0bR1TvHD8nl3t4JUGWWolrWYHQHHmvPsxlc8B+CYBL8CNNVVxnVwSvF7kkcJp6Lv9771+7l+19Ga5RboqsXuQNglDuwUAxFVPM/BL8F0WHUpGGZnwyBSzOvCzk5NB9yhczY0OloePn5c1oEmuwfpMAnqkhtinZB8QJjPrayBnnTfdQ101OmjuF8d8owF0imiEWPck3ZFk8Lr2ty7oG+teb7VtrceLPn5Pp3moST6kn8gpM4+kIGzn+euSH3+/GV5/nwxlFp/37slzmoPSD7zrrZ3AqyNDA+Uu/fuhRHivSviJUr+DgAm7LelpRwEHAXpMygWvTOdeoDg/JW5JERGwrzDZwRANzcDIEig/ZmDTaLnGUQE8xzd+aDssggfGsjn7O3slp/6xk+Wxw8flquEgHt7y4tnizlwRkYGknBwN7KerH86SJhbkrw3v/h22C9Pny6GFbVw7VqAB+w/79n6AIYZRfrwww/L7MxMmRyvzi3278AA/QwjuJUZubLCgn6vDPRhoCykgCSGa/9JHiUrPltR4IBzQAMgqwU596T9cqTrnERpNgWTkVNF1OzkVNaLhF7iqGj37lDbrbuWlkHGB/rFE64pWCVHTYHR6nJ5/ebNMjgyUjYUIUcnZenlagqDCaM/W5sBqLwze1oiad8enRJ3n0xSjFEGiohLkY43DYM2elWHoXv7e8ZIMjpkVIgN9uR09A1opXlftHMkkthVh0d7ZWdvKwytqYnZytob6KudSLp+bfTaTqP9EEbK4WGZvzYXsAMAI+l59ux5YpRiiK5b45L5wli5emUm8cW+kBB204AxinV6msT4+fPnYTU+W1wsV65Mp+GAqUfvZBQzTUIWFx9FKiBbN3ugvFjERGuUL779VpLzDz/8oMzOXEncJUYNgJm7Op9xiQcff5pY/YW33gobzfeLVWIRhqXkiXZQW3uj3L17u+pnLS2lkRA2g0Le+r9slDfffCtJ7cHuXpw8o/0RQHu3dlQ72bnrzF9E9wxYenR6FEYkELK3u6eMjYw1k01j8JWZ4zsUZ509dSxXw0Uxj+kVVunRUfnSl76UmPXd7343CZhETQL4+NHjMMA4vCr0gerAKB1ShRJGrefyu7/7O2lOXJm7mr346YNPcpb6353bN3Mmdxs728dw4KJWEzdAA+BQsguYDQt1Yy3uf/TpgC5TY5OVOTk+Xh49epxiyjU6K9sviYgbOT0uo/1DZXi4v7xafZnRY/pqA/3D5dmTxYzRcR0D0GQEors3DNrt7Y1y6/bN8uLFYpwEJfGctoxOrK4uZ1RNzBvsrWDTWYOxx0CAZ2uus9t5d1KGhvuTAC+vLCUxbp2XjUvswyqLEJZNZ1d10evty57z/O0J55UERu6R9ltTJyRCx4oVnX/SZE2RWaOTEQy5PI92SAWqqt5ZGHtdCvAKeMtZgI1GhianGKRc5rysIsuT5cWrF/k98YtUgesX85yT9+6+FvF8jA1AhJisyNS4cM5FxLd3sCl34PkeBwRduL4Qd2qsiwYnzMZFGR6gCdqTfID4tV8+Q6H6hTdeL1evzOascWY+ePQkZ7P1LhZzRNSEAv4ZSVTQMBBRhCkWnaUkCO7evRWmdi30KhghdkfP5uw0TUQNQp/LgRTTQNz0c5qQBJzlSfa2X8BcDBTPy7pxRsqVWv8t3mcqIPnPesAEOZdzDXsdGEHEHkPU92iudXW1haVjlAezhYsrNuWjh48iPUBTCPPBmUJzzB6WE/ku16BRpegGxmJ80rVT7NE4Mt6J0aA5A7DIeNI+1q8mWl/0/QBGGYW5NMZPN7S+nzqmWTWHaAIpUP3KWJ8GwmAdqbS2/ZJTeT4aYfX3sMxWk69EW6uhaKtjR4p5Z3pGrMg1DA1XluBBzWk9H0w+Mbi6Qxtr1BzeLs+fPg+4ao17vt6r+OTnxWLrmjtm9NWGjSAflUZbo/QP9lczgaGhMuf5cQHcxvQdrk1TekmXZATWy8HRSdmij3RwkBydftf+NlOOwTh00jVynRm7Gp8oJ6fWnCYfLc+DTHf42ZWXLzM+r/Hr/pNnnJ7meWTULCN0/bVpeHERcHZqYjKNUEz36BkdHOb9YUBHs6izI3mABtRIc11k2mFjOzlrtJl6erPeMIeXV4CcNKUAuBVY1eCWX8j/gC1yB66N9vMljaCVlcQKPweEys9fNsry8ouy18zF48zpGZs8+X/Yu/MfybPsOuwvl8h9r1yrsrL2qu6e6e6Z4SZSJGBAgGFYP2ghTFEkDWuBRFGmFgj+BwwvkiFBhgFJlmHZhgwDFiAaAgQYkmxZtGRDtCQOOdPTS3XXvudWuS+RmZEZxue8iJ4x/Ev/OgRr0OieqqyI7/Leffeee+45TSYvldnnGjNtgEl56VKZmJpOvLNGB/r6o+UK4OAuRx+haraddsbJaIfOlMlJwErVx5PPqymM7dnLzkvXZw2TIqkMpcoalFOOT87kmiyAAIiDVUeYRmD2zFmzrK1pduxHiymGLRol+wDOZprLl5evJvepoEr9c0wlZ4KGgcYgbcalK0vRtvIzwNHK3BpMUykjhINGU72HDpMVm7+fSL0JGk2u/oiKx6Bpazt/X8yRS2G/RWz+8CjMrtJrXLaZZotzS94k1gOKBjRf9vZiCGBahLyAz89YfLTHTrIenFWJW5FkOQ+Yqjb259YoBnCt0YZSJ/sZ1+45yNW/HFvsN01E65fpVm1kR+d5YjSj294nsXnrN+O+NGOj4bqTs4WW5AD2Nr3n0eHUnwHRNfY5tu7uZT9qKlQ5hqGASBh1Gn69fQOlTds3erLE3+v6dSj6Tsw81yynrqP/dSpGLCaJI9Zr1gD4nOF+NmxAeIHzkKwHcf6BRuKjZ0QeA3vTeqnapuSEjAfPVNkbo71DQ9mrmHSYyqbBxCxay//i//j10nN2Un7hj/yh8pf+4q9mmkHO9IMAVoAnOs4YhZ242v1zQHlXazAMLwtcPtEuZe7e744l/hBCVl/9koFbDuKMyvVwXArU9eUH5MDObEClyVbyVhW3swhRxjm+/I//0/9c/rv/4e9mntf4hJzRhvvxH/3RsrgwV54/exIRzlu3roUGT/BTUqD7ocMpcQr9GlNCd0SXjGgfob/2RfR7JF+CjMDzySefpFtAF0Vh5PdtIGizywUe6NJw1QJ8uT9FcGVQKciq06EuJPYFQCPOTefnKd4AYatvNnJNinGBJ90xXUIg14Cuhw7ccSj4VauMsPpikn5JrOKWfoDfq2MMRwERutofNnYVh68JjqDYTSTdC5aDn3E4paA4O4s7mxfinv1e7vlEl7ukw1odEKtrmu9zP5XVVUXyFbEELBWIEQlvofxXsEWB4LO973rY0vAx1tMbtkull/cE3IqQPN0Twr+c57jz6HIRx9cB8ywuX8nfMyYj4C3OLZTV16vpVsHSVzc3wzyZX1xI8jAhgVrkpnWQfyQIuuu+z7tTBPYNAroGOrpWQxGXdkBiaWERSXBXrl4NYNoN8N0RE06cnocunOdnPWFJ0c0w5y8RpTu1snI1YEbWcNbJUfaFTrp3TLvDSCBgIeOsM5cCgnBtk9xicvT2VdcSh00YWyjzsdZtJ/BHq4tOlXWpU585dIdxBe2qTtZwxj+sf+8D8KAodTjQzQCSGmn1bKrYp6KJBsdE+eLhg3JpdiaUXCDK1eUrsX6/c+NmgBNMEvTsmZnJcvPGtRRexqIkMhK3Fy9flp5Gf/RFnr14nmfskNMdc5iKBV22IEDsYO8wAubGQhTakioJl/l9ehESQfdg7bFS16m3p6bpckXYl55A1VHAaccsAFx4h4Blz482jg6iETOORhIYzjLek2fAMTHuVmfnAYYlVkADgqT+vpGDdN1667hI9DN66eGdRiMIoyEMht6esnT1apKzaoFcom811KfrKnnCyCCIP5ruLFH3Lx48ymiixBj4AKyMmL6f7QJgzWrmgG0QNme1pY0oN3to40kaDPc/+TTgJX2Wy1cWS7N5ELBisEE3CvW/N/ftkLe2FYQVtK/Muxzy7fPSGGqEHXT5yuXy27/1UfSZMFeAdKWnVZaW6OpVbTbxTmdTUuEcsJ+Iq0fw87QDcp8eR6TW/WpsvFldTyJkzVWG7EkAIoX26PBkxh2NcUvGA3zs75WrV1fKleWVAHq/9Vu/naT2cAcb7Chdyo4fQO4lzLk2Jt50EiiM36srVwJWY2cAMCWH8hkkgP7BwbKwtBi2g+RQUuhn4jjECW1gIAVX2CbNwy9HTQDBijv3niRtgoD+XgRgrZQyW8AAACAASURBVAFd2erapRNJDPVSiuytnc3y/te/lnVIrN2Z5rto/XkmzhWFsjFNsU2MBGjEbGFpMTR9jBSjbthFChli8mITVoh3KvYZj7Tnd/a2w0OwHum2+Lc9NDleBaOdxeJ6dMisNdbdEbwdTlKaUd4A8AqC84A/zmr7sbetq3lWei/aZXh0sGzubmYNE9LGnCKiPTvtzK4OeYDSdH+lDG2AcgUCnLmYVBpEnFTtfUKzQES6eJhkOvEZXRTnw7xkTKMQ6s95bwzXZ9fJgzpWKx5jzXT1JSPo39sbwNQeBBw/fvI4jofec0w+MEviNtbf0SLpSWLeNtZs1HtAMl+beYpWa7GyPM9yncalmQDIW+xVozCKVbmKGGjN6rArBDznxKiMSg4kLyAgTr+mGopchFULtM2oxDljFvdZn8Xi/OUwtzOeddIsWztvA1J6B2KvNReNJ4wSRbdxnI2NnL2T42M5IxQMmMDWlzW48XY79xkR4DZxZPqVtI6YHgx8Ca6dtC6iX6WAtL8xeRV7GlOeo+I+7pUX7TI/Nx+tUc/KvlAgadAYlQNoKVgVmvKe5tFR4lwYwYOc4oAro9XVl8tj86S6KS8ufTmaxsENeOOZJD9qnVUHyWJUeSPAJQbRxORIFTyOff1FgDZs/1qw2wunAWgwRORejx8//tKxLuMq/dXdTazjkoiN5+/IMw/2dtNkk78at/WZALDuWCVgT55lLNJzzbrv60kzDPsVMO0c2tln8FHHZ+xLI3DyBXGg69AckOKYQ10dRa3r+/tsBtfq952dCnlFLROQ6gbZF/aX/e05KVjpidkPrn17Zy/j/1xw7396PzmRQt3nyaEzTstRvMMUw2LCQrE2MFTp6c0tzuVzjd0xYVHMb66vZp2GUdQpcAMCMSE5PIpMgEmMEaOcaUxab+6bZlIF4jwWoLXrsC76GiQylsqVpcuV6elnM0ZcARiua3JFWlkyAc8T+1M81ZjXAOQUaj3KbayT+blLMdrAYhX3lpavlMbgUHn+EhBdmaCZTnC2rK4mb6LZKDd5s0rzkznQZHI779P+zNjolBHS6hCLsRcmytBQ8l/XLHfRlNBUATi+ePogZ1FizlDV/KVjKofaClMXO6YnOR3WEubK+ORkzEAAFka95QPYbKQ4Li40ZYdLf58GHTmWrTDjZjm9Hu4nR6NnKiYCxmMs0NcbB1MApnuRC/heD0JcGpZ7DA6mPrI35PD9/dz3enMOt0urHDVNldCoOql6mprNyQ9flcPmac4/jLPI2HTAM3Ia8lnaqyI5cJYe1d137tYG5u5uwGJ5DPBEvOs6jFcgiTv7WGQ5KuuzOn56ZwAWDEz5akDWjkYVMMNzls9sbR+UnTBHaUTTEGskJhlf59zXj7LRxso6jFC+deHcxpykDWg9+yz7FiCPISbvcy/2pPDt/LCXuqxdOazaIA6Vw8Op3xxi3nXXhEEM8LkhsZba1DZFNDN1qYLfHL4HG5FvsT+cf9MTk4UKVuuUZmF1pKxs0qpzVXXpmjlz1BLejaa9WlAz0qithrX3GaDYukBcSdbdLo3+3pglpJnX3xd2VupWo9OtGi/cB8kIBkrWSrT3GAcQyhW1AVqDAyE+1LqFydpx2lITY1x8PROOuM6AZkcTqyfnTevkOOSN/hg6HJeNtbXy9MHj0ts+L7/4c38g4Jb8w3kbhCLXXvtTP+icGBZaJ+7am10MI+dzhzXsPn4X3PrqONEP5U++efztdnWScNDz+lR0VfpedzRRILELIeGCVh0ZOS8nLeNRxA8vwtz67/+Hv1vOWrZQXyGqiZlFb+v05Kh89NF3yte//k75mZ/+qXLz2sqXmlXjYyPpdH7xxYN0moxfAR8UhBGpPdgNOCLJsgEUET/1U783HWiJvUV9GPeodj0IY9deGQ1+FtjyUz/1kym+IN2YS9gAggugCVhQdaIqY8RhZ2PRhZoYn84Y1f7eUbS0bJoqjCcoAXSM4elU185cxAzPz1Mk6RAFaGLPGk2FqovgmQp2CmQFmK4v0EC3ziFU7WtpJ+2FwdBlpHlH6MtVo6IKB1bds9otdAhWdtdh/vH3oo10oKtQD1ZFk3vUcaii/OdJoAUjz9H1KGgFSgeSBBk7zrX7pfuGtWaeX9DTQX348GGux5iN5Dui+Vs7ZWvHQXCeg8y1ETCXBB8fVPaIkZ37Dx9GeNBo5LVrKwE779y8FUYRgc7VV6/LR9/9btaDg5/20/D4SBIK+hy0NpYu1xEUh47iOOukf+DLzlW6rR1nPqALINDh6UTQ6adXI0DrnNy9ezdB/aPvfpSEDkPg5vUb5fPPvwgQhrUUHYed7Ryo1q2irD5XTAQd1YE4sKDPOsgcWhIQz7vOr/cE6Isr5GZ1BQSUOcRRxCMm21dHGQVuiWu3kzM6PBa9LU5vlbF2mIOfRpd3UC3I9yqotr+XP9Pp856ML66+fpVOM+q8zybefX3laqx7/VLIAQaAWayIlV2KzwePHmbdjU2MZ+06HK0rexUoauR0fXUjYq8YdrV46C83b90srVYFtszdG3Nz/6je62tbuX86HC4GzV7xYg91x6NphdiLRlOqtXYzrAHFo5JBNz0aZNvbWTOViaNw7Ukh4O9IunXbHWro+JIV7073LczK3nZG04zoAPs8Px13wF6GEnt6qxD4yVlpESo+2s9ozOjgSOjkvpeb1ItXbzKqp9vpF/FchYYEcnPrbcYYuiLH1kFEfXUPhwfLPjH1S3NlaX4p448vnj0P8ClRuHx5MaMjiizJ0fGxmFei1ST5uHXrZhzhJIpAFPeZRGd3J05yVYPDe2hn5Nzz190mOn7j+tVoNOlpoKJLwKtmIFH9t9HGoBmlkYD1QIQYsAuYojtDqPy3fvu3s15/5md+JkkOxt7DBw9Ks1ldbbm9/Z6f+LFydqZgeJ1Ycv3azfL+B98s/+pf/2btNAI3+vvL+uZG1lV1tQU20ZurmiyAXuCW2PsjP/IjSfz/1b/613nXxHDXCcL3AZ7myiTR3uNmktGuA5l4en1lJayVLz6/n2RMPMOe4jbJ0CT6PD2YIdhAClZOdEdl73C/jAwC80/L5ARdj6EIW3Nstc5pIb3ERFu6nDNI4Xf9+krOLwma+FwdWatTruIT6Oj7nFOPn76MmYm9owsM9DKGGgFuzpjXr6WYcla9eP0qI+/ArYwJ9laxfHprvls8uX//fgUSLxtjbddxMGDCyUkVpQ/TYi2Ft/0mLqeIPjyOHhyHT/8LkFZVlUp/byNrvl2MWBvx7IjJFvvtvMxMT4YFrPuuO61LvG+07+w0Y0Zx0xsbr+MLRrc7+jXG0xXfYaAoMOjgdUR1K+zjbwO36viSZwxMt84U6eIRoBCTThw0MoGphr2JqWL/i/exV9/aSqzBAjUCL/kWW6PTdFFjmpgC1PRuakHajhtkWEIDA3FwBYbYD+KLawCUP37yJE/K+CNdN8yrjDW2jVoDzblSDYQJHEb0oULRCP5IcoepyZnEdGcwXTmMgecvnoUtVm3lNWOOyslRHfNzn7r8Vb9qIqLiiv7KSt/vyCGI5wOJQYD8cWP2rbMAXJzfTk8OE4MBGVxl5TZAOd8vP1EgYGpZG+JAxrjorHVyRDIF9qkYDaxTVJI4GJ+cyFpw1kQQuaOL2QUrFTf2je/oOlNXh3g6VGsB2zUn5G8ZTc8IZ39iGpFyLETrEJikMeNLjHjb412A8cqV5RS3EcMfHCzrG2v5N00k72xmejZx69Wr1ZzhI2NjGT3Me45QfhWLjoHL+XmZnZ8NqO49YoUpPq2N0VGFWhVKJg8hjmFxcvGjVwmUYV4SxklnxDvjlXSswtyyn1rJ+4w5aZwq3u0vbHbXglGOsezZeJdVhwtAijFXR8nke+7d+L+8FECo0OX6Z31jbnhXgGrrzd8RE+QwnvNgYzj7wlimmOhdNs9OMtpL5PvN69dxWFYMZ4SuUd3CgebWRxyOe3rD2iKiH9YKtj1mhrw0+7waUmk4+UceURvTJ2VwhFGQkcjhsry4lLw4zt0AOCNYxhP3NacBeLPJcbsadTTUAK6AOs8ywAu24eRETDYU4ka+L83NhV0k5gBRfZZ3r7Fm32Bd000UbTbevs2/xTLNyDQoe5gCTJexcWwcY8mNrJeYrGZsrZmcnwaWPV8ZiaVMjWGkV+kFDSnNOUwibHwmG/KemDGcYQhWt2ExWr4gx8I0AvzMTE8lXmkGepenp+cVdNlhAMUMaylTIN6ta3Nuvt3ZCoBQx7d6o8cJzLJnxAvPN27yYxN1jFzDdGEhYCBS2eFRZZeRhHEuALf8Atx4NpNT0+XVq7VyQGJjbCJ5RECpjlaW84apkvH9GKmMjSUPuH7regxpwrjuTI0Aq92ze6tPFMNtOnks1nGVVaH7VUfFrV8sbbkg3a00jwm9qwU0FM7bAXitZWed7Nt78X7kqk2mUEYrOSHu7mQ0VQ4v/4g8Tcwu9r7U+6q6l30Z/bY/7fNocGV8WD1Wvzsj48emBhhh0HSsrov2bdUYw4YDvtFtpQ9dReCfvXhRzs9a+Vl7VL6NJKCWVLP19/SVvihkk1VQa1SpndpQoNvF2ZFkQI3Z9o31AQAHOLsW4JZzCxJoXFLTDDPQvnz7dqMK+g8wQnL6VxBsIyOGrdLoFbPVWoA3QCiWW2Xr24vdc83vyQcAmVx1naNitXXMOMb4YfbqWXWb9X3Whcah+wCT0cfT2L//ve9FGuaXfv4Plr/w53+lLCzOZmrHVEAdrWSC930ZpTC3OmLyFZCpzYWKhX1fb8t+WHj3J77ytOFX/sEfShTod+hFrz39TjvgVcYQKwoquYz1edwBa2DUZTGzDtxK0nPeqjom5xKIo/L3f+0flP/6b/+3GcdT4NP0mKKdtXwlhZki9/f+5O9JYOiKMNLpoG/wDO2+46z18cefZiMpghQAknyHn8P7vffezWbrMseMLWHLpJMqmJ6yuZ1LMbm6vp4CNuARRkBGB6teTNcZT7KGmSS4+/sCQTSzWuehXE9OzCQgALgkaDajB2TsTOKKlu6QRql0cBkJqcLnioi+dFIFEvfmmfpZQVc3h5tXGB1GmC4qHd9BoMvp5wQzn3X9xo0Ojf4g21QHQ3Er4L95sxZx1NgSb20nwerSVB20KeZZEjdPkkR0xUuxdO7evZefl0j5/qobpas6XMc1O/ofgrXDLpTm4t6rq2FXz0xi5NkJ9kH2HTTrm+XV6410jo9PjitNe3+/XJqaDiviiwcPw4RoGgscGSqX5qaq9oaxG9Td/f1acLVZNx9Ee0rhx1p3anYqNPmnjx/n5wVkgFQcVYyw6pY7+E9qJ1O3zS+fo1iVQCog/ZIImonP4E+0nYxpGjfdjq4FK3DX690oTBVIgn6KDAcrJlAfxw9uSNUpBThEkwKgq8uPXej9A69C1IkD336e+/zcbFg7DjzdiC7Ly3p2MDo8Xc+XNuf7B7l2xYxExZiUtY3Cb+1iaVmTnofr8u6eP3uWIgibjZsZ3RWGDgAnbad37t3raHhVFmDs2QGfRlZWV8PgIcrs0DPmgR1ofdtHAClrSzfw6aOn0ZqY4chzyMGOEx3XTOyToQBsClBdJe/BiJN7sEexNYwpiDeeFcaF/YalVMHgubybw6PdTqcKeLVVndY6mnrGPeyLjMViaHKsifDqRQ5j3UHPGIVe4uuH4+YyNVn2d7ZTgOi+6owbUWgSaT6k6dLO/XEhk+1hfXj+DvK4kOl4RZy4BNhCgY8o9PhoGJE6aBI2/1ZoxeIcs2Jjs4pCX5zFUQmlu8/oZGMwI3XALdqBN1dulJWV5QDNa5ub+S5rZ2Z2JkmBoss6f/LsWdhH1gug48XLF+X+/c8C3EpcgEEAEUUJLQOJP9t02nCuYWFxPtet2JFcY95gh4gtmBu+/8bN61lf9rfz4Fs/8mNJvADznrXEEaA3P7tQ/vm/+JdxPTWKYoRoYKA3IIEEj2MVwKSvwb1tMOxMLBoJre+uoxLbSWCAVSkaY4BBj2gnoz0SSOtFc4UG3BcPH0UjzjgpwIaDEv1CayxubjPT5eaN69mDn332cbm2wlV2pjx58qRsbVfNwiuXjS9XraG1tY2wk+Iy1mEa9FycRyC1eYpNOFX2OHL2tNPhtefiyGi0c2AgrAGMJuMkuuQSybiEjRrxqHpVGi8ffPBhefDwScC1G9fZuRszRbGv61Pjw7qRKEosNzEXenrLvTv3spcYCXim3HWth423G4nfFuRQY6COxmoKjIyks+2ss791XY3XEd6W2Fegh5h7dafEaLKGc2a06L0MlZHBkXJ6ruCai4ab96t46+uzB6ogtTVES4+vzLOXWLEVBHAtzg9r1fPyjPyyB2J730vEuOrFiLEVjCNwnLIycUHuAWQTV3WwPXOf3zonLuzaxTQp+UUAs/6eRvSUrM2ly5dTRPoZzQVMBufeSdOekCcs5owwinxpZjbnnPzAdYqznpd7A8qJzd51V0vJ+4whTl9fYoD78Gdx+bTiEmvkVLrag2E8e9jOMYWB2Idx+eLVizR4or2zthoDB3vQ3jDG4hylSdXXUzVKuuc9GQHv1/vwfp2lySd6FFtMUMYDQgBlz04Vpfth1NkXwH2xxCisa7PPjV07V/xi4hBGdwra49J30Q5jqmoHnafZxfEPm5RGqKaKcVQASUbK9g/K4sJi1hEGtGcIMAOkYbn4b2O6GZFhHEKYv7cnMVNxhskBtMLKTo41PBrmqfvAlCHmTs7AWaARp+DzOVi/nonCzr4AymPQa94Bve1rZxhGQ6QjRo3yvk1zw/oWuxVer18Z2TvNeyEBoFHIMdpnyV+NhFaAdDR7TSzE0FKCXr91q6NPVycCKlut2RHh78tnYDXEcW0A226rjIzSZqIl1ExjQ8yo2l/DyUlcuzMAs8QvMRLoKr+NNqGRuTAUqpi6/aXxZn/5e86BnEHGMS/NlF3mNJzuBgaTewHdqmHOTtnY2iwHTYxaOcNmNHdSfAeEr/vGOZ1cg85sdEdPAkym+SqnAv5iRfYbg2LocRQQDVDtuWJG+btGkjnm2uealtGiDcNZ86Iy15y1JBPisMZh8pD0RysAt73nzPR7lfkzkOaQgtm5FFChXcrE1FQF7DGLjo+rc+vmZmKQ8wJTfd5o8u5+7iXjZT116iPOymLpsLFSAA6Bd2dbI+zkqANiiBvjO8GYP04zRh2U/IVUxMREmmGE2OWLIoS1q9llf1knvtd6xFRz/z7Tu3WPAXrGjKRtx7nVeQWQxOycn7+UETD3Hh0ta/wEOFfzqQDKzdPkiYlHpjsOTSW0yzTW5xTzlv2crTkj+slAnGTSAouI8zPnWHFZbDHpQhDfOXlwLHYDlACvPR2N3r6wkeSn3gnjDvtTXNMQ8hxWrl2rWmhxF67Neu9CjaYWcX/ybCBYnOsBSYMaFsPZ55EbebuV3NkzA9B51xXY4RhZpXPCkG80cmYCEjdW1yqDt9WqzsUYz5pDcSXH6AV8DuSstlZ8ZkZEhwbSrPLe7TOMUevZGYyxl1jWcZX3WSfNVq65GiXRLDaBc5L9aRmKM84JzXlgoVxLoXf58pU064+BaBkX7o2m3IV30d9bFhYvVWCz2zyP+Ud9jl2Re3EU4xaBIe2hvqpzFzffzuiuNWUU2L4+xtKnTSaejY0GQNQ0FbutyQBp9G8PjjqM65Ia3YipMwMDFfHAmQo0zVRE3MJLgLlxem4A4inGJvuVDX3SzNkNNOZYbHpmdHKi6t5ubZd/9k/+STnePyg/97O/v/zFv/AflsUOuNUXHc4KXLnf/HdHQqkLZP3gmKL36Ul3/kpdo7e++ZUxq6/8g79DcaIfyttae/rddndONWh+T282bhhBHequhRBwC1Mo2gJArVbACb+vC/G//No/LH/zb/7tjIGw71b4ojdHTHx/N25tK1eXy9npcYJwTY6qlSk2iuBQqbn0l65UUb4ENxT1drlx43ro/IphQnR+P4f08Ei67AAYYBB2iCSLRkPse4eHIgIveNE58bkSFAH0o48+Lusb6wkSQY/Hx4PaizrPnr+IwOIH738jh4TvIIqoU+d6dB8ccHUkrxasScw7KDI9kW4HwwEscY6d/Nu3X4JFCsmIiXZc/OgYhO6/vZ3ivevK5LDClpA8CTaCfLRwxuqoS1cMXOLkGdy8eSusI4HU95kCCWhBr+CslWcUZ5F0WWqR7uBTGPvsDz/8MIled9zQvQmCkse4YenynxKbHK3i0J3vcT/WjQPp8FAHY6a0e2kATJQvPvu0HB8cRgjZwejvN4aGyq07t8qP/NiHGXewFowOPnrwKKK4Pv9Kx3XSvQnybJ3dx9XLyxH5ZSaA/SVBILqraFEEOhwltoK2wCeB6Y7ceubAhAjxnhyW5atXA8bUwro6ongeRjjb5v477AcsG4mv9yO5CtODWPbG2zAE3Ldrs+5aZ1UH7PbtO9GMml9YzDia65ienIyQYwZuFFntetgE6DmrIukOKc9Kl1fijAoey/KOBhk9Oy6UdAx0dxU7XrRiyXqJzlyjkcPSobswOxva+OPHWDVHYS5Ipn7ix3+8vHzxotPZqCM1rsH61b387kffS6fToTO/tJifs9fsIfsGEEXg++TopHzt3XfjyDQxNVk+/+LzKnzOqnycRtt41mRA1GFC4nSU9gLOrG2ud+zBR1LoGSuUUPoHu5L4M+D3zeqrPFuJgOcfaj4Npb29JLj+LXmWdEsm/Z6Egh5IwN3joyowXy3YsudpLxzt7mUssR6O7XL91o2IlI502JacFO3HS3S4NjbL++9/PXHt3/zmv87eM6aC/nRpdj4JsueFaQHIUCRgMij47B9xQFGDRZixi5Oj6mh4cR4DA5pNkmTd2JgwTE9XF0TF29pqZhmNsRpNuXvvXgR/X795U56/eJnnPTk9E6aj0RpxFYPIqBY2ydqbjbAaJQ3ALULM9PZGJ2qH2XVZn9FRCD1/qjMe1i5PjNZNjIVV9PiJ0eq98uE3vhWHV2yv999/P1p64gfh9P2DZvmNf/kbZX9vK1RyphncnOo7Mzbdjlaja3W/r16+yLs0ouQsoPFlLzoLJMyesz0JGBYLLi9didYbHTxFLHBIF5xeib//4vXrNAKsUforChPggMbKo4efJyZhi3qv9qd1f23lWpg29p9nKnHvdkLjaARwggAZR+rR1XQ2VVDFM67PrBpyNI/3y0CDoHrVkjOqqTuJAeN8UgC+ePUy73Z8bKp88smnudfDg728N8U/wAkAEdp/2Ckbpad3OAC9kTcd+ICAXPMYg0i2D3bLICZob385oTUD3AO+lPMAQ3SnjEQ7P407OB9OW8aBgVA1AcyIAgfGwf5aqF/0lvHh8bK4cLlsH2zFzVGRjbUr7gwNNaJhdtE+S1K+cu1G2draL89fvEnxZK9jb/hczzFAWqczDBBfmFvICCudTAYE2Epv1lYDYgbwTIFFoFi3uBFWZGUP1ZSz6op5/ufFH7QCcvWUybGpzjPhtNxIom/sLnpYaYYBISo7jaOnszEjPD0Sc8BTHT1UJChauvqjG2/rWRKWeMelVsETOQ/C+JqCkQHhoFj1eTTM/HeK/sLoxQjxYHXtBGIa2Tg9iX4Qlufnn38eMw5sdfFfzBaDAUSL84uJf2QRpiensm+7TSm5mnNcfgD47zJGjFZhxWBQBNg7P8vf9/6qSy2R9LHsQWBnXCAbRl8OcqZbY8aOey9KGR2s4z1xghytI0MAMqwiYIhiSiym10NXL87OL15llJgmo/NVLOHWWBuORxW8DoDWrELMjEVGhrNG6yhYFQGPGP6kxldPRg2dccbRgTjOZW5o3jHQnaC2nA4oVfMbz7oCpc4GeyduaNFePM93OBviGjxNY+lSwH6Mf+/h1q1bOY8wyLzHu7dvpUglZQCA8Jm721UrxwgYZuvlq0yKBuKGLddavnI5a939MiIwTugsATZV3cMq7A/c1EB175EbGB1OUzU6TK0qHeGcEwPlOTWv3UouYB9VcLIy79wnQkM1a5rq5GgDeXYaXnIarrjR1tJwIYAvLzypOobMMew/DpvOJO/18/ufR1w6LJuLyo6vjPNWwOeMhZ2eBbQRyypjeCv5mM/38/ak9wPU0+SmnYZdDKysLpe90eY9bh4lT7eO+hoadz2JAXJReanGq2Zo9xq6tYMmjpEmv+QMYZrEjILcSZVOAK5ZY2KrPapB5L3Zq9Ft0nTtjD3l+3t6yssXTwNIeMZxSKW9OcisZSrx2h71buyj4YH+cv3m7eRl1kU01tbWw2qdJPVxVkkCvouztXUara/e/o7Gk+dVWS5APevGs3LGYQfGOTBjpljFY2FlWlfAkOgKn4i/Nb+vkhGnkZCo9V0772d7e78sLWImLgSkwC7DZnYNdJZnLs2HPS5HoDdGRF4eRYc19V9TnbGdUcs6rtaXfRxmW4AfTbfp6NPGiVXj0GRBxkCvh1EnP4tURCdft5+dyeqL7hSR/S2nAhhqDMnzfZc/dz3ROm1XkXrv0rlpssZ9am6myb1/kPPz0BijBgMnWWtVQ7dd2ZXu33pJk5ysh1qHyzBtL02LXqPCBNarPrRzyL6Is6wnFmBH3OeiyIyKXMBErtN5612IrRpC0cm9qKwnTdidrZ3E6Tt330lj5iXXSxqs3EKNNcrFOZ+PDX1JRni7vR2wSRwT+62x1AnykBPnl8mikQDhdRwZm6xO/DiXI5mimez3gOkmG7C3kuuU5CpILM6l7J8zDLQOK7szmqhBXc93QFw7o/D25vAIB9iT5BEzE1Pl0tRMxiuZgag/om882B+W6mB/b4DIi2gZG39eK//Xr/96OT06Ln/4D/zb5T/6S38+zK1MckbmqwJ6+b9YrAH1a06Q59/5/zHz6kyidbEOP/e7bok/lJDVV7/o14++U3ujvd3Z2+9T/Soy2k13/adgd5EOsCDGoeokAeCi/L2/92vlb/2t/6Y0m2dB8K9fSbUlTAAAIABJREFUu5EgJLk3c0/AlL4P7ZW7d27lAEsHFDV/fDwHrADnwOo6dggk1W67jnTZCIpbXTQjXDo/kuwqolvZS4+fElGtn6ljoPMY7a7TCl5UyirtE3oZmwlenL4sdsVnroETErFEotQHxiwOk5DTELo0O5VnAnHGiog2EpCo05WIXXUEQytbqGu9rjjzHTp0/r6/A7yRKNUAh05ZO+tdzTOHdVcEPVTy0dFQyH2OZ1O1ddrVVhYLpuF+dWWrCK5urWSd0yIgodpfV1cJxa7Pc0jX8a2qQaDoi0Av/YlLl/JeFIAObaMeAkjtfJU8c0k2UVrXg0nnJnT19w+qLbAkCWBwSiuK40ejkUOHaPfytZUwRubmp9Np+s53vlO2trhLmjDvDXjjXiSZEdlvYrNsp6umfBDIvSvBV0fdYSFRQbVF6QWKSChevXiZ7mDGpCKIPxagxdiV4GstSVyMryl0u7TeaFNIijr0bd1j9+N7jRw6XAGQETzPYVop2da7A8X7k0x2C3AHoOonrpCxhu6JNoXDsDuKIZn27F2fh+ydVtD5+0EbCOpgkDw5PSVZhBYV2QRxfdbDBw8jMN46qQDC+pu1JOP2g+4HsGF1bbV8+MGHSY6AaHSXHP7em0N6DYVdp5VN9i56dhWS15WXfBItDjjw9FnGRRRhwJkPvvFBxrSePnsaTTCdoTAUz3Tlmkn+Ytm8u18OmodlfIo4MX0e7kd0+GrRGHOHOHLtVHbgxVkK38o07aljlx0au+KgMhlaObR1kSTZAEddO8CRBEgyFEewjk5BT+u8nB+f1o41VQLsi1HjJINhDUho3NfG+no6njqXM+OTSSDFH3tK8rGxuZWxRAkhXatWR4fIWIrNBeACfhurtF7tz4wK9PWWfWMGumbNk3Lvzp1o09H4wu60ngAgwNrXa6vRGrNfFYVA6Dh+HRwE2Lr/4EGSA6yiidHhNBXEttt3boeJ+sVnD8qrl6/TvdVhs/4Ugu3edsZh4u5kFGCydvcxY16/ep33LvHEftDllLR57hoLy1dXMrarkJ6evpR1591yV/Oc79//NEl3RmyHMQfEl710riXDgATJtz0u9oplgHxxWcKPNUB/xLOmwSd7tU7ESKxMhTUQ2UiRzvz8wkL+Hoc5Hfho32zvJrY6Q5hVZMxobjaxTpPigPAud6OMdGJI1aLN8edZizvAcOtgd2srGn3ApAH7eHQkib+kTjyg3RKnpB6J3nFYZ4A1+8WZlNEJ3fhGf7RujCZcu3qjvHj+ImdTZVS2874Vqp6N9RI24DAgwToayfO0L8R7neAAYIWZQdV4m780Ww62d8t+zs/zjHSHN9ppGmXMa2crz4UConOApp9zWTEJmHEPYZu28VL7SqO3UQbHa3e+NoJoPL7OiP7KtSvp+mMjbG3RKTop/X004ug4lrgaKgii4dinIXZUWY+NRllevJxRdwWn+6D94x7tD91zo6HOxzDeOqnNABbu4FDiM9DQfvCZxvXoaLryhbmlFNaA36q1yUCmjkHQ0XImARK7GpXVVcmYQ3WvNT7t/hUZ/iNjxbEe74ugtrPU+oowPJOHBtOMmQD/ioaIqhvv1rzoFH3iiRxHsYopoyj3Z1h0Cj57RhHofsR3OYd7zDh2rNInAyhhY7he2iZ+KZq8D3GAsykDFEDS2up6zugXz19WbTGjMMNDKZRTMDf6agPpDCMZi4gZDwdiTqVYZLW5KG5rIg2pJbBUhyqYsbt3HOOB6enxsnJtOXHTO+awKyZGrmGMEHx/2d89SJErPmMfAG/EIWcptrI9br8BtUgwiBWuJc8FY4iuzfhYmiX7uwSYmzlvrBnC/eub6wEivfNXWPlxkJ3P58gjgYByA++ny07XlFI0LyzM5d3Zv0aF6WgCq7L/CcOP1BHwB2QY6KAdEr0fznindx/WlHvcAebMJC913kx1hOKrLlfVhnLdATm5VG9v5SwALjr7PH8jlmE09NDi2UnOYg+niTo8WiYmpjsNrOq8WSUqOLJVSQLsGKxpjF+aZOKzhASIEA3K3cqA1mzTMMO+uHn7RkTPgcael3s/bB6XYUx9GpudrBTLy3usgtFi0G5ySY0ojQ2/jJHKBbNGz1vRxcXUAAZkfMk+PgeADSaOYMb6szA/S29G8CoLpT9Aqes0linvD1u6pw5MY4GIy0DSjMQN1yZA15RqY301gNHC/EL2SfQkUVLVOr29yc2i94XRxNEvoARHRec40Gw9P2+fe0dieADBva3EDGCjPTlFb3BvN+y0jCfSx4o5l5y+VU5anClH8u6xsYCNBPJjyNI8jXi8mE3z1B6MOzGn0ZxzgDnN1npuOZucEVXoHturmgBMjA+XGzdWoqcHZJ6amK6u3iM0OLloc32UO11UYfWIjY/mPUSza2qynDaPyunZcZqsdIcxtvr6uZ5X4XDi6A2GOFh+YT42A8jS5tKowqCKJiFzqzSHN0p/30DeoboNUxowB6jH6PLegUgLS0vl1u07Abvk08BuuZ197dq7v1yDxqpYDnCSp4utAL4wiwCDpm9OTmvcDQPyKPvN2hLbt98689pxEE8tApTt0aACbjFW6c15nxiIaWxN9PRmcsFZ5PvkiEbTxWXnlJrIvoiWHMOTgYHsRfeWUcKO5mMajMauZ2eTP2AEy7fJkrhX9Yf34cx31sUhtHVatnd3k2eeNU87I7cDZWKK4VqVlrFmMjXS0fMT5zMt0CejBdiepI6wtqPPF/dKIBUWWG2Gx1xh7yDsKtciLsVQTuwHdnemOdQGGtjyanUKkJH0THUxxuLuDbDFzV6uFpOhAeL9jUjSjHteatWw2YZyRtbxx/4yPFCZ1qdkHICB563ym//Pb5S36+vl53/295c/96u/HE3mxBifHSO8+o9fQSo6/90FuMS92lCrgvOuqduk+l3Nra+OE/1Q/uTq44/bDs68+Ai9XmThh94PBv9BKh9HG12MfqNc7VhNCyrArV/7+/+g/I2/8bfTZY2Wx8REuUyz5epyuX3rZkZSJFNGsRS866trObArHddBXq1Xq4NCXzSVJD2uI13KnZ1y6/r16I9cWb6SkR2JDMqybr+AK2GRCEsSBCUaHG+3NnMoKhSq899Zef3qTdnbO/ySrqw4cgg4VAREgRVY0aVgpuienIiQo6LW5sd+0mmn0yQZSMF5tJ9rtcH8f4FH0Z0kuFE7N9XxpoJ50ccgQnlq1Ge9aoF0xh0U2w6kKrRfu6vRCXv+rNLZdTh7zFdX62efG5ZDqxVKtwPUyA0gpo64oY/3JfHyfHxfFTucKWurb6LxIfDGPXBoqDLfxscS5MOA6YhvXl5cCstJJNPFBBB5Zp6twtJnfu97H5cXL9drt5rg8MVZ9BqWMAZ6e1JU3nnnXpmanS1ra2/K7MxUki66a4pvh6YExYHjWri2uUeMFWwCTCTjW4p02mh+LVwmJM1FC0fhvHzt6+/luQFuJGLeJd2kjIYMVDcR7AfsFBo1GB8OYportgFAE7Bwdfly/r6EUwIkWctYDjdLhgFTUymut7eM9mA5e79j6TA47LFcFqxPXU+jiJglpydlZmoiya73aE8BP6w7XT0Ho+fokAPwOIBqB5dDErcsbEjMJfpWCkAdvZ6MaAJ1qj7dQMAj3dXbN26Vjz/6KPpbHD9/3+/7t8pxU0dcN7+6DilCAIwYl9/7+OOwj6ZnZ1NMPnr8JAf6yPBY1kGlLdOlcQhup4Ou46uIkfzpxmFj1dn++rwJ83tfgEAJrP+frlxfT7nzzp3y6uXLFGjXrl7LczdO6XnSqFFIev+vVl9nTUbw9Kju89oZvIhQuc+enppOAuw5iGnuyz14/5K5aLMR6g/jZDAaBsc7B3GMUehJuDh99jR6AzwTVabRQNfr+UvX3pNE3GgTcOWdd9+rTKa9/Vih1/FWYyoj1V6ZeKlCdnCgLF5ezDV5ZmkmACzGRgLYRbR3dzcFzN1bt8vmxtuy9XYrPws0unXndsatxyfGwgqwjvP82JATah4fL3v7h1lz3v9Fq1ka/SWsAMnNe1/7ejrs62828r7X3kikOWqOla2d7XLz9s28TzEkdPILjMBG4oCxA4WaWD02MhqdMzFlbWM9TCVgUi2shpIIil003hQU9LfEcOtGnOQo6Hr/zW9+O5/jGbhP79S9el72i71/1KyCrnfu3S2Ll5fKs6fPA9J67t6H4v4u0fuTk/LiFde3vnJl+WqaFK/W1zLyMNA/mNGi5pHmRtWCEVOWry4H4DK+2TppRhBdgWoNu3d7DLtGM0EMxrhIETExmaQdiwUgaDwC0BxQYuZSefrseQXogGgBmweyfrujzOIccOLy8pWck9asxI9GE7dMf8f7UpRHDuDiIk0Y+55Gi3jr8zGN7A8sEGeIRNR5KfZh995YuVa2N9/GMVOCR7tFQceprjacBipQiJETdkO7DPYNdYTUCT6Lo2dJWInND/TYw/3lRBLbV53ajHg9e/649Pa3o334+PHDdJDpwvnZqTF7kWD890c9IuheLjIi7JdxBMWg8SgARQWrz9KQcV7Z32FC9fbGSTMMDAlttEdKGWoMBWQwCuF5+uyj0wqcTU1eisFABP6xXzmUnmjqDFedveGhcnS4H/aT9efMdBbTGOEWZhxcHJSbNM+aGRv2f8RyjRNrXoGkcBfnFJWMIYBXcobexJDdjFPOzs9nrBvQJnaLDeOjEwGLfYcmob8fa3S6PFjiI8ORPDAS5jrFVuCkawT0KJaBO9aqdU2zDrjlGd+8cSP5FtDUWhEbxEni/mITsxGfv7+PuTOfsXrsFQW9eCS3iPvhwnyANmeXuDA2MhjQE9gUzU9rqHUWJqkXctIyUlXNFF69epNnqskijq/au4sYzK0wFJeXl8qb19XBOnFE/nZAHmE4Y1JAYs29MB+YdYS1bOSbtAB3w95yfeVGp9lRtTAnCQ4PEMQ+LqfH5BjGOuOE9ECrVqkzNyPEgBr6TzF9OSvXrl3Ps+UObEyzK74eZ0xSAJ1CO07hcYeuumnevf1tZDSCyUMjtfHY01sWl5bSpHvwxcPEeO7Evtt1lJ6LnINVl5UBzeCXTAQxpTteJFcL+2R4qCwtXY7bX8bRtraTxzkv5YbiqzgibmM30b1RSJIXsDc0D6oboFHVsYCcQFjNyb3DvcgwEGVP8T02lrxmZm4uumEZI0Y0N/K6sZkiHIPQdRwfAlFG8ww82+OTZvZQmP4dFsvJ0XHkAjQIqlRHHV/rSqJkOgA40ahasmKma+ecmvNcc3QQw3CstPsQ3nuzLpzHxMEBxd0xpIBDA40UwESzfba1bg0lJylVNBybmpu1X843mpbOMvFtKPdTm35iUFeew/o1cSIX7etpxxGe7AI9U66wwEQAinVgD27vbpcXL9eqiUwankDvkZxvU5cupW4BWGKrYLAFeMh4XjtARLRvt8R/o2XtvCs5QsTw92k+nUUYnezL1eWlOBobbTey6GxaIaLf6C+f3b+f/R0jgt4av7Hr7AFTFJjcmHW7u9vl6PigAlt9A2V0dCJNLCCO93BwuB/QxPtbWFgKswuYw0xAwyrjlIeVLVVjSTPvRm7OXIZWZRcs1+BBkDjSPPI+JjQNl7IOqgYUwH4u+1cc8H7VPpo9GTE8OwvD2vgkEX7ntPrOe2SIVAHJCvwmJ7q4SN5AguJwfy9rbKhhxHW3NrP6KshjrftZMQRg2/279limMph0ZNweibuOnDuTnMtAKT8HeknjcWu7NkJaJBX2cx+VfTcQBjgWW2VyNTLpEi26TG8clanZS2W/eRw2KjmQ89NWOY05h3hf2WMxecPixIzuqa7VYcDSgjOqH7F7OnXMsC6yju1zdakmMwDaPozZWn8j+1NuC+Cz5pxFdIPfciRXg9hLw6M548jriNm0t+3PGJipv8gvGJtum8YS46ocS8+5fy7CAB0eGIzeMfMaLF6yC94VluiN27dzvQd7O+Xv/p2/U1afPy+/+Ef+YPkzv/wny/xCzRk1Rf3KGHvY01V/rCujlEQ8fZhqTOPPrKkAbh28dPbuj37lacOv/IM/lCjQ79CLXntyv107ARaDTkP9JwvhB5DRaqddnYvYUutxGgNBUT46Piv/+B/97+W//Ov/VfRLHNa/+Eu/VH7yJ39PZSicK1afhr69sb6WQ4ZWgiJzfW01FHpdSqhvOk5Xl5NMCcoCnE2J+aUwz4Hf6EvRKYnKyiZSnS7jYMQJiWcq5ARjxSNKMKq2AAM8WVurXQnFmE5KmwjjaO2+2wQONEyFKnpK/4s4O2ZBRbVtpEppZyddR+Cy4Tp22A7grtisn3/zZjXBzO/HvWukjlMp6t4oHo+OqhveQLXAVbwa4zK37+9nBNE8OZc3m7kjopfu4eh4CvpHjx/lQJGQE5tmia1ba3RJx4YWWhWIrSNWvv/27VsZB0S7l6BGmHposGpkdcQSUX2rNoiklhj4RDqbWAcKdp0Uv7C4dAS9L0n0xiaHpdPotkxNjpfJidGMdRETBG6eXrTSDXn48EE50/UeHC537tzLO1FMi8yAONf84NGDfDYa8Tvv3I0TzKcff1buf/p5NKEcJgo6xYPO8ObOZlm8spBCdfX1m1wj4DC6ECOj6ZYI5g4fQNtzIxwzM9ECQvHVDYMaYBPYBzS/HGq64Jljd71DwxlZoIUCEJIUOcyNf2I2TV+ajCYacf3o1BGG3Nkpc7MzZW5mOswtos+KnBRsvb0pwIwCWneubZNIK7YU4Gl1NXoaxjx0zVnVu3YJn8OZO6OE1l52IHMsa522UpBNxaXktEywBT46KN/61ofRqZGovHz1OutydmYuGjOScYDGR9/7OIeM9el9E+4EFETLhtvOVBVGjoNVr5l6B2t/AEMxQsKie5duIfAMy+KslS7b4T4nt3YO0pPzszIyUQE22lZ379wNWOHZ21/G6DwDDBVaOgoeh7qEorpOVadF+0O32Hdickg4q7vUWIpaBYDn7GSz14EIRkD6S19p7tURBx1/MWPv6KD0E/Bu6XgZ763Js88G0jjIHfQKOowUiQyX2EdPnqaLOTE+lY5uwwHcJwk5zhiFZE5iVkeeGpUV2CmYjNgq9Kyzr73zbq5jf3c/2k8+H1CjmJIY2r+eTQwsuN6VUu7cu1dW1zdTPBPYnp7ADGOpTMx+oCxfvVbW1zbK6msjoK2Me9Be03mz94EA3fs33iXG0TeR9IuB3jOxcMUQ4EUh7h0DVuyFrh4G3aq1N6tZh7dv3syYsWJI0eI9feub38raIWguZvkcbF9xz1lRAe2RsAbc98s3r2OPDpyzZj7/7PMUTNFyal/EXdDz9Fxd89z8Qvbz+tuNiEQP9isCd8pJ9NtqIakgV9gQ5N96+zaCvxmJp7czS0weE7Yd4wVAEAANyxGjpI4HruVcMUbDHVKymWJxhHtUo+rQWc9nGiRn0QYCdigwY6NN20/RODhYNjc2sk6AsRm7bNbia/nKckc0vTKOFf+ucWFhpo6UWHOHzXJ20kpxlA4ux8zmccBUmk7YMda85E7y79olvYRh85ukBkpPObuQAvaUkYbr7y8nZ81ydnFSWm2aV8Tg/Zk4PlW2ODaeSybFKHbmzdI3wImKQ1QtQKLv09eILpafjUisMT5XnfHtOnaU8cAh2jwX0bNTJNn7XMaArK5XwZBiLyMhJ+WQg5WRklYdXZ4amywNOivA/uGhsGEwfViKnxpVSLJfx6biakjk/cLouBE/YuON6KGJ8fII+Yy4zUUSG9HewkAFlmXc2zgK/RJ5wuRkRsxfE+Sm42UUcnIiIyqKfMA9cwPsOYwHxSzwD0PWyPn05HTiDuZnhRd1uoHewpRR9bNy7epyNPKMj4VFkHs4CbCraKJf4pnFWTHjZK10vz07oDxjFufZwX51ERwe4nQsj2lEb29zozZtxC2ji4AJ46thOva0axPprLLUs8+OK4NGrHbmaZ7RukyxP0BzbChSBNaqIs01Gp9iJU8TaSrjOZi5F2Vl5UrZ3qJ31CyTkzMRtvffXQZEtNdOFJuNCBIb/SL6jD2Lneo9TE1yugZaV6fHrZ2tXI9xPeCInCHNnoFGckogsf1XXSmxYEpYN+PjwymiMRS8o5FR90saQ/44mOYHzSvPWZ5XgRRMy8q0sOcxJpzVNCWrgDXGTpWi+O53vhdJC4xBzz/mO6cVPLGWnGPyHe/Y78nxAFcAPGsfS9oep93IxRC7FdhdR3uaYXG6tghcNyo7GXvC+sAOt2aMemJpYWxar4Dy5YjkNwNK+q6j/cM8Z3vz1ZvVaBiKWd3makx5To+TQ12amQubf6BRQTes4YCFhwB8GlrNsAKBNgBsuRggEVhr/8l3NQrSUCZbkAZuBVJ2d/ayhuxZgN3rVy9zfcax0ojs76tjWphXvX0ZTQ0YftbRluICXuoouDWaezo9ydiXewPqO79rA70To9S+iuK+voDyQBJnbPcdiwcMSaLzSXP3jIM6wLUdEyHSKzUWkTk4T4P/xZs35fCgGZDGPXNvd1ZhjWFEiS/kDFrtUp6/fJW4KucndQH4lF/Ks4EgETE3zsxdeWY2Z5oYbFTyyeMvwsj/4P33kuuqc+gxfY0rYZrV6wGxxBrvZWxiMqxngHBG8E7Pyi65gktTARqeP38ZLb2T5lkZHKpuhvbm+tqb6GjKW4jvj4xwrRyJ1qh7cLZar4TsGXrs7h+VoX7Mv3acsd/R1J6aTD2mtjBhgT23trFZBkfHMpZuBNzP28/2mfN+Y0OTDftyofT2DyQnda4EWEo+Op2xPr8nX/HuoqvUkfVw3iVHsG/FSGYWDezF09QfMS04biZHqc3eCuh2dQ3FmGjHMSIxkRKTKKP+9RyMZMxQlY7JaHuaD1PlnIsu5v44PbPDAPwZ8865jHlVxwdNhXh+JDl8TlxIactp2kSbqy9NlIlRDeSqpyuvkH9NTVXCQgx0hoBmVcsqcjuDA9W9OqPtzr52GhzOaA1wTXyyDXJK8VJLyzOiVe0s8y6jZ+xsYTIhbhpHHxoKw//E8+vkHsA1DDkGb9Y/ku/pCafH83Kwe1DOjk9Lq3kaAN2ZS+HG5MzYJO1ijeWDyiwe5xreV/Z2tsvzR49LT+uk/LFf+vfKn/0zf6pMThqPjbpdrYM7euEhxnQ1tzosffva2KwCpVszd6WXrK9Ld771lTGrr/yDv0Nxoh/K21p99EnbgoodaMYQqr1xBbfqr4qIQj4F43aop9He4oTTMi/eLP/nP/+/y1/9q3+9rK5VoeQ//ct/qvz0T/90Rlk++/ST8uknHydBknARBBW4r15d7rBUhnIIKcQEh/fefScJhCTn008/zUE2d2kmCRmgAv08roUAh7W1dJgyD68zNoX2LmE5TOdIoiihlWAYlQTQCdyYEQ4IXbAISAvc62u5RkCKIppIr6AkIaoC6zXwZCwkQpLVnRCQhVniEOy6LGG7VHF5Y1h0LqpLja49toyfjyOHYCHxiAbDUthk3/7N38ymlahAsP0juZu+NJ1OhYJRQIwA+GTVM/Bd/r4ghlUGzKjMLC506wElKrqtK9LOs4m2Tq65srVQhSVWPtuYjz9TfPh3l9ERHRggYIcF5t6xJayJ1dX1MB0kabs7HJ3aAaPYwT74/H7pj3UyN6cKQhgh4bJIxBC4ZQxExwlQIIDRInMdj58+rsX8mOILA+ikbG1uJbl2sEheJSveEYDrpNUs80tzVTvu7KJcubyUdSVRVpBIwCTcDhjilmHYDWHQHIf5cuXK1WjFSMQ84zh5DI/k53TrPT/JqUM4BZUC6qLkgJidNa5W2QkSZy4lnq1DE7jlYKqW2tMRW33x4llZvnolgIPD13qgw5IxHJoWJ7WLk3cRYwRCsTp8pwFCVq5eKU+fPS4DA30BrCQ+mAUSmEZvX/nw/Q+jk7K5tpaxOwf5hx++nzl3Yv5fPHhQrl+/keQZOOcXNpyuztyirjMXut4UnmzFiS1bI/75+BMaS2tlZeVqMGasHkkcbSvCrF23I4WcAzSFfEOS2fqyK0knrbeB5r0fNon9gknhOeuyAXmBkpI6h54/rx3u6igap8z2eRlujCRmSOwSBzp71sEWXZAkyo0UjBEzTqK3XcaGR8vRXrWFTieZjp7nhEFzwUCianPZjwCyyv6SaLaSaHHdkhCLQ/sHAJnesrK8UvZ2dlLYeV9hc6KI97TLYUdsU+JG6B97z97HYME05Yh09/btLwE0sQpIB9zC4DMCKsGSgNFzu//557H+BqpqNuigWhvXrmgeDJbRcU5NzaxXXU3gwuNHT8oH77+fkaDP799PMbx0Zancu3evPH78KEWg2BEApdks7777bvYBJiAmiE6bkeUYfnSYZZVZOBgnP+MVNKfE0u231Z4am8Gacq/i6vUb18rDRw/Kb3/nOzlXFhYXy7WVlSRp2Cmf3v+sbAKagdLnF2UUkHd2XrXROiKi9rdEWeIN7ALc2NvGXcSB129WM+KCTaxD7l0Zl8TOBIDYb5Kcq0vzGXe6/9lnKQoxR959514h1H3/s0/jNmnvi70xUsFUmTLC2S7Pnj4p7777Ts4f+462jo44J0OaShE51gQ5OS3PuL/5Wz2ljI9NdsDfw1D0dfo1ULxbnVJxLi5ex54ZkXVi7M7huu9pxQCOXr9cLacX52VqfDpgnnsS6zDLFOvRDgMy0acgIgxY6Iqv5mwXu3SfG2Wwz1hGTwrdk4tmHf8h3o61OTASowDnHdF1ib81QlS/daGg1HhRWLMfn4pzqSRWo8L6T7MoYv2VVbO1Szi/N+fs9StX4h5oD0XvY6i6RwH+K0OoN+/WeJN9idU9yPkJ0EyfUFF7flouAzT6+8uLNy8C4E3PVddLZwkgUeNAIahJRTuusoaMbWJLsIjvqTqSw/U52i/OPbkDnS3ApXG7qkvYLJNjE2VleTmFO2OKgFIX7TSjMIYV4QxhjMg9ff48/pOLl6+EiadAkAvNMeU4bZUe+ij/rMrEAAAgAElEQVSd0T8FPSCPZEPWGcHpne0UgaMTYxkVVwRNTYxVFvFRbSR4H4SPnc9i1OL8Qs4xbKgATH6up75jDQnjTu1CYF9eAswRU6vdfdiL/ZyAKxhmvyiwPTsMFKCXMWHvk8YZUA5zzLvTZHFGXrm82GFcnee8DhudrX27hDVELxIbOfINXP7GxhKnXYPPAwAYcSE3wbU4DKveEqAQqKgwkzN0cyVnMaaMM5BRApARc4WOmTP40aOHX2rRRKOlvzqjYZHJfZ0fmHZj4/R+jN3UIteazEidkZnTapTibHMuiD++37luz2uyeE/No2a5eed2WLHRWXr9Jrmz80S+hTGBQeesFzux7DF0NQ6cbfZZ2CQX1f3OSJ3369zqa/TmOckVK/up5uo1/7jUcczcK5cXFgLaYmvWaYrJsEWAf8b1ZmZqrgfkBRBYK84ksQh4Zf067+zdnJ+9VYvn6FjjeaCMDo8n75me0vjlgreWXPDp0ydZE2k6Dg1VsGBgKPvZfvW8xEPPA9ClaYDdVk0mNInpTRnJJZo9VJ4/f5JGjOcutsvVLATridQBEEdzwHiXdecMqfIDxglHM2odACMOd0d5z+7J84wumWmHudnUM85CAI2aQq0gDmAgR6qk3+RDbaB6ZkayJ8ZGyyTzGE2A9kUYQVhanOGAiUcMdPobOR+8S4BlmO+kJYzVabTQFnTPu6YT6v6L/l/zJDkmjUR1lBw/0iZDg2nwYuVX7ad2WV99VRaX5sq9uzfTjJDbJuc9PvpSg9X1iKsart4TzS91QEALzLo9sbKEkUxH07kzPIgNRR6GpMtZRyKjlZHuK1evRZ+MSc/RCafDZphYaUTLHU7O0uCItEYARELxRl6NJw7E9IuhkvsXI/sHh3KWmtQQS4GP3pX4DgSKiZD3xmXyVONuO7Hde2sTjOe6GyCwvtOqpVenPzxL/1TG8kVnpHAwxk/uW51jPNxeRHiwNur6qPVvV8cqefn5Rbnos99PsifUWO7Zr+rq3aossmYzAA1wTpxJDimH6Tj6+c7uZJLrB27VCZmDgFKDDMfUEb01nsojjLHTCHN+aObGIG0KwO+8UnfU0cDIIADBrcOwkrdyfXkWR8068jsyXjbWNrJP83eBWK2aP6ipfGcYXGpCrqK0OztNpsHeKn/SR1ctjp9vs0cQLcQ07EF7/Oxov7TPgVrA9kYZ5hopn+/sw6np8ayJs06zfWpmKsArgserFy/K2qtXZaS/p/z7v/CHy6/+2T9dJqeMAnNn/L5LYpet1R09jOJlVzk+TYGO4HyYdp5CHU2cu/e7zK0fStDqq1702uOP2rqAqKZBtTt04W4BURdCzrboIPkFlFCs2aPHJ2eledoq/9s//fXyl//KX4uwoM7dz/38z5Wf/dk/nHE/ycNnn36cTQ6xzdBjNIqGU8xLYDNiGBe7dtx10sHRKS/tbPZYEU9WxzOdXcVVkrig7IMp7G144yUOE/pgNmxopqFsSgLqiGPVBlAYTZfh0bGMO9jQuqhLS4tfOnYYmZM0djWwgCkON+CWz/UM0GQrk2sr2gyAPWj63t5RDmhFl0AuYYjbBnZZx7bY34n+j8IlbmOD5dat20nM/JmizV70nXH2G2hkxh2FFxghkZVgGtMDKklQdbrjiNU6T/BTJPkOB4ZEHyIPSHJfEUbvCH5iUKA4C+LcvZ48fZpEho6K5NmBjs2i635lebkWZkdm9M+jrXHcPCsvXr5J13t5ebk0ejhuYRosJPkwdibYW2PVXaYkMceiQWF3LZghwByHlEI47pCSYK5Nh3Q3gFMT0SSpncHDXFdXo81nKCwxfNDSMW78ZQyhAETnEsvR6KjpVFsTLQwFzJ7YatNK6ykrV6/l3XkWEtaMTUwSXO2JcLXnDHC4NHcp4FhXM8ShiP3VPZzca4Q26Z8NcbipJgHYYw4B3e7TU2Opx2HJvHzxPEk2Orv3ao/sbu2Gdh+3MGOzNM3i6lJHzi4vLUSXo3l8WHr7Spg1/tChJrGZn5kp56enZe31m+gwOBg565iFp1EGhLMnsCBmpi4lafzk40+TIOrIGT1TWIZVprM3PZ0DWGL+9MnjjBtL8IFdPisdmH3OWLWoRUy6dvVqBGFj7W40RuIwVPeQhCtaEq3TcnVlJYCVX9GgkjAdHKSoVQRt7e4HbOm74JIHmKjW1Q5c51kMGTCmxJn+oexD67SKFNfCvo5jDIadI2HqadMeoN+hy6dgIrC6XQaGB8rx6XE0ZMamJ7I/JfwSZuyYqnVRx4UBJgN9A+Xt5laS/aWFxezh877z6BWdGglG9T41zqtj1VvOdGD7+8pgfyP7QByJ5fvhfkAJApsZwx0YyOhczA0u6NRUcWdJN1YmoFPXu2o2DJZ9luk0GgqtiFLmlxbyfXMLc4kLETbmeLN/kHchsdna2UisVfxUR1Vrg7bIft79Bx++X0fF1zfDBqTJBIQR6yQOAHuaPTRAjD/psI+NW2fVLfbTz+6XmcnpJIG129ZORzVjLHHva2lNJlYGqJuZLi9fvYw1thgzGJ2ZmbLnvfT3hKIveWYXraD2fXF8PTzKPQFrb1y/Vj777LMA7nS7Li+vlKfPnsU1FNPCCK4ES8cfECdWSc7FGM//1q1r5dXrl2HXfvMb38oox2ef3Y+gcR0ZapU7t25Gs8koinXg+Xhensfu7lZGVoyd0YN59ep1efj4UcxWKmO+du2tSexA/we7seZlWDu1s4tJY1zR+ZgxxfPKhjFKRs8L29b7kkwDYsR/sR9wtB2X4lbp7x0I6KjICPeakG5fT9ncWsv3jY4S2m7EXQwrGnCD1SnGZATLKHdHT8o+svbcd5yVjV8S8p+Z7ozQvU0x6IwCNjhTjGJjyL3d3A6AYVz9zdp6OWEc0d8fHY2drc2MCqeoPwcSjFb9nHOCv0YlqrMwwHT1zevkEf4JezM6fPa2QnMyLFftt/nZS9HxMi4zMT5dto1elJ7o0OGRGb+JM+DYaM7QOopaWZ5YTMZM93YPEk9ev15NrDm9qHp93s3o0HAcLjE4xBTMP2MnYqOXfNqs2kLDAyOJW9TWRqc1Ys7CRpkaGy0j/f1laHSstBvEf0/CiLZ+Mn4lF4tG40AY7/bg/NJsmHkaNRvrbztMl+pg7PoxPj1DoEYtdIAWx2XrrZHbqeQAEW9vc4o0kmLkbibgl5/3LLA5FTXivEaAv+OdKapn56fTGCEWbuRG3IkZytBgebO+GoamJod1x9UtrL3YvdcxqQnCzMbOn79IPALmpKnae173+hBW2UjHDa4v56RcR7PCun/+4lk5bh5mrEUuZY10Czd72Jl47frVTj5xVObm59JUybo65c5XR/MwWOwxexFIBpzy/MgUyIGNw8mvxGZxrpr5jMQJ1PWQoKji2K1oPsmLADgKYc/LXp6enY62Tkaud3cDWjv7AB0ankZaFWrivsaStaLhKleQc5k0kON2QZiwzw7po/ZEVy36rB1H82gNZdxyOACc/AVL3JnmF6AfIAXU9HnVgRWIe5Q8CvBiXElcletoYvlM9x39tayD3TriBSyMQzTBbPppg/k7RvwwwuTs27tbZXJmMmvVexXDwmrDsMPs7K+Od95XZCKONT0PKrhz2krRHqfosdHy+vWL8uzZk+xXuevYyETZ2DCJUaKnRS7kqLkfDZ8w6uhHX9DROk/c1DzQSHQeWmtdBqsphEZ0M+o0SmN4sArr9/VlfYjN3vXG5kbek2v17CanKusTWCGKi/HOlO23mzGokaP6+eTrQNAhOcdw8n5rWJ4fZ3SNbzk0bWHSGa3zOAhiUkYgvE125ST77vtOm8gFNO6mcu75ziYn0v29cvXq5XL92kqaM3LEnB9xdAZ2nWdKQ269ZupiaLgsLF3JpAJQkj6nkUQSJNzvvIvt7d2c2Z6BJmecHK1LrKCBweQdI8kBjMHVcV5sLQEy44/E2bE55eQYkQdG7uhVylc8x+nIm8j/TTdgdt25ayTN2qPXq5GgiV+BefpkGRNtnlSdRdpc42PZEwyAxLqpmdlIGWhUA3RHJqrusCaX5hwGvsaLXCFNmxEjwgN573Iv6ycNU+P6AcjOaw2XUUA6UhfltNUuPX1cEy9Sc/pMRbKY7T0Bt41Vq1VbpyZf1GDn+W+xR5PbHvW9VVuv6jm6P+et77HvTIAA8URmBIxTjTUukH395TK2X/S2qmYvRnFY1yfOBuSDKr9woq4J+/4krFd703W4Xo2OftMF6SSVMq6p1DDKKI9vhJGlwQPUEjic1b6TXq9Gh71ojVZ5nNPEKjmxWG8NOgd7yMEcN5OTas5ZS56hWIzlWIFjWmmNsn+4kya6usNeScPr1Ysy0HNR/uQf+/nyK7/yJ8rEhD3eV3ou1PhV+7kOINa8KU28jime5qf4XkHO+lNVdL7+7Oyd3wW3vipO9EP5c6sPvxO3xGhudQTZuv/t9y2C7q8IoaJTsgpnw31RmVt7h8fln/36vyj/+V/5axEitLG+/sHXyx//43+svP/+e+Xlqxfle9/7brmytJTCffX168w9+7zXb9bTPcDsgNBXcGUirIhvfPMbSVwkWyjUPeUsApY2mAApycQCEug5GUKsJSkSBZRbCbYEINoQYUKdBfRwSEtoUKoBVAr2UL479EX/lqQKFrrJAr5DTULpcVS9H05jRttGs3kU6gKbn3MwEQd07QKMRBPKj2UlqfA5OlY6vH6+6wriQBC8dYqTWM3PfanBIGACpnx2nFKSNF5kdMkh9xu/8Ruhmvp9u1dBQoS2Unnny917d8u777ybQ8fvYYM5DLjyqMhXVyXPKNHDeQeVNTab4hmQpEjlxKX4xLx48uxp/j4a/+f3H5QvHj4JA0CA9q76elqhcCvcgAU6AU8fVw0wiZBRJYdDWIDRO2rkYCTAmM74aRVuvzQ3m6SteYp98rZcW7keEXqsFAWW8SAFD+0a1HzfY/05oCUP3p/PkVAACIyM6UKNjU4medOFlMSsra6VxcXL5cWLlwFBHX45oCMI2Rdmje45UEtXV1fZ7x8c7ZXD5mGCu/cB3JKs2jeArIibp4AnbnlSFuYXO7pu4+nizc5OhY7rGdsnADSi4twiC622vkaKhTgEHtM8ML7qurAMRsr21tsUdZJsXf6wy/b3w+J4+exJubZ8pfQbpTw8LsuXl0MXXlxaKHv7O2VkjEU2zZHdAA5TE5dyYD188KjMzy/mc+hOcfxr6DL1EvG+kgJFwWAPO8SM+AExJQA6/Bvrm2VnSze8JOkzhpoDTHK+r1jECKAh0ZmOKu2MlV67fi3FOmaGcOQgAkKIGzR4vnj8OPoxkhvJtW4VJtTmNq2rdr5HAqsbdWl2IS6YRiIyujo2lv3tc6sDmfGHoYzrtFr4ViXr1e9/8snH2SOHp1V/a2iUG9ilAAfWpqTM3rVOMuJLX2hiqowOjQaUFB8OAav97dIo/QF2ACwNGj+nJ9lzOl9n9A5oA2GhRshTgVJFeCV61UDD+IbRUwLFGIAK46oh1NXbw7i6c+dugMiMOB8clrerG0kQaOsYv6vFyU5GT+19f2Y09+j4sExOEzrHumlEIN5+cV+KsZhdAIv7+7InxK5oHu4SYV7IvYphQOHmsUSuEUCp3VNdQ3XwIvzfGb0WOwAQT58Az2tSGT3Ddrt8/sXDJCMcIK/dvJZr3T+Q/Ot29pKoKRubq2kuSPDvvftOksVuvPj0k0/KhNGGO3fK2HB9j0ZyCNYOj41FGw7wbv08y1oaDXCAsQugzMjhhrGBVpmbNxpUdWF0XSWn29t7pRFDkHbZertZFhfmEsuePH6UDrp4Y9Q6rMLdrTI+NhzQJGPQdPQGWdRbtydZB5JCTA/sRDHO+hKDFdQKde9kc/ttCiXXphgE+nru6TBnxOQkelCTY5M5azxfGd/zly8jquu/xRAaUTFZGXC/qzk3jS363MYAJgRwsbIaPWh/LpYEqB/gcgnEuAhAu7O/kwRSVumsrrGosjaBWJh/zhsadYqQe7dvh0UD6I8I7eFx2dUAOjzKZ9Ji3Nmq47MML5zJxLCBBeKqMbmx4bGMe2FbefbR1juszKFdOokdfRFsKjo7KSKHq6MyYOnly9dhZBgFNNYF3NnaVrC1Mj7kvr2rdOk1bNY3cx7Z4/aDfAHwe3hyVE6AbyMjAaY9BoUhzUGMRvEUM0GTZu0NYfCTMtTP3GW4HBJwJ+Y+1MhI9KQxVrbyjf4yODHeGcczNl1NaTQqAHkjQ4Mppvf2OK+OBrCra76OE2FcdR0NjYXYu96r0TXsQ/syGlW9tLwA/0CjqYBbRtiAaeJg1ZA0qnVYNrc2s858rpwrbJb9vbCGgLbn9FaTsykGT3OOn2KBDwyV9959N6AwJg3Q3DMATDg3uLlZu85R57HvyFjveGWxK2I1oLC3uy6nci1MJ6wiDpKY+ABHEga+pzaXxKDzAEvcuMX2mIh03PTEIsVOdR4cDWNQfLP+ImA9Wp2nFaRYj4BKLB4/jwnvOdi7t2/dyZoghq+pU91b6dOMf6n/Yp16f+pG8USOaLzffSic/fvy0uWAPYDhrc23YddHYzJ5hcbBZNnnTBjNOaxjYzcXHV2tjeQM9D59r+9y37Pzc53RtWqcJPeyF6L3R2qhhxB3s2NsUVk0RhQVnLOc+07OEnPlLQEYYqq0V0fk92ujBeg5uzCf3Hnl6vUyd4nG004MV4DK9pX3jhWoMTR1aSr3AiAAhHmOWELAHs8QYJ1YJ4Zh4J+e53wSIzBOnR32yne/+50wkr1nY5BffKFJc1HmZufL2DjH9M2ysDiXe3q7sV22tw4yUh/GNBBgj6mI0eJaoKsJ7GH5ZpPzW7uV8S/f5x8NcE2sAN4nFTiIyH4a8GeZBvAegUrRIT07jY6fPL8Cd2I9HS8NVzIJo2kk15h9XJZXriZ2yeu8XwC8dXXtxvWcJRhQmqhAn4ygAWfpuQEmD6vECHCNK3LPRWWM2YvXb6yEAe2st47VRHJfI/KVsCDXGsm4oLPMeud2T/MQuOPskasYF93ZqaxX6zdaasea033lGJCEEY/hSWO0M/mgsSU3np6aCfglf1xaXsraVeMBTxlnVGdZ77bq423t7JaefnGvOmSa6Ln7zt2ch4CvylBUwzHemItJUozBRofDUAUiYnhjF2Foy5EAehlb7K+6zFxMXz5/GZA1I9ujlfUqt6oj59j5Z6kNAfUZ7e6wturY9OSXmm4anJpdmjvG4TGUqgZtBY2BlPItdc0F5/E4eu8H2MNq8jOuCUDkrBSbGFgAFGOu0NF19HnHcmwgdMaEX5e9g8MyNzVdbly5GmAn9bipg7Cba2OmAtImEZgVaQ4aYSbnQUbntDoIa/S0eyPdovkqVvT1tsvY5Fj+ns8BXGEVy//zjjHZjGTHqpDkwnk5PalAdLS3vYOwyzkrqlGIYtVpnWrKhcdH32snPzfMTM5zGxrKMzDyLn+yDzy75sFBefH0Ed55+eU//kfLr/zZP1FGxwdLI8BidUnsMuHzb/dcbXPy7zTHorlVAe20FL/U5booc3d+7CtPG37lH/yhRIF+h140cKuLenZpfTZX9/d+8LbjlBeRWxvfAhSj+svx2Xn5x//kn5b/9D/7L8o6hgH64/BA+YVf/KPlD/2hP1A2N9cTuFjPO7DRDS1Ah7vCRTcghwZh8qPaFZbY0UECjBiXcwjOzlSWCMowwMv3LC9fCehTE/XzKtLN2Y9A4ehYZbxIvE7PksTmZnuq3btAZtNHW6OzAWqSWJN6h49C0iGWbs9xpXPSOpAwfO+TT3L4C6YOTkFYEcApTqHjMMQUkPRLnHXzauAw4oPGqqNykS4bUfOu6LCgjo4soFb6e7XElfj4mQcPH1WmWX+l4LpHz29ycjrsKJ+7mgKGM95CQBBsHSOAXQ0zB56kJNohU1OdUbeqT6Fg6roJSWwAE0nuBhsB3FyLw8rBTcurOpbp2NDkqFbe8/PTSayxb1y/61OkSWqS7B4eJlnl9CbYpos7Ox8ATqJmjUmwCK3rLkajosWmtpFEysmi85jE96SZUSjxK4y63pJrBCKEAVF6IjjuXUkYOBPRfgKCxglLN0NnpVVFLD1X719HJB2N8YmMLe1srmd9+h5UaqCm7jSaP6aOUVjvoupBVTdMCeLG5tsE1XSCztt5RnEoOSduruNfhWlpaSncFLsOTh1HyTvWBOBjdKKOhyQJpy01ztr5LNoTCkPb1ncoIM3Cjw4PlK+9e6+ccyl7+zYjeHU8ljZNO+K7uoy6R5gd21t75ZPvfVo2N7fKvXvvlGfPn6eDqRjEklG4AQd0XR49eBCGi7UtkcLAi1tRpzuyDlxBYz47DbsuzjYxkNivXcT5hQoWDQxkb0hCo1N3oivUSvHq30R6dYO5f33300+SOIkXk2Pj0fbI+iGyfHYSLQHFv6ONDpH4EVBw/7CjideXgs6h2rXwtg5ixR1dpNOI8NpDDvTm2UkZHBkqp+dnWQtxS8NEu3atJuknHYCh447k6K7uM4Nlax/gdhHB67mp2Qhx0jZC47anpjARRonDE4HeSTz1nDC2vvjii6yLu3fvhKlgH9jLCtOejGxsZ30D74HEHL5Wrl0PaxETAqX76aPHoX/7/97fwdFBikDvH/iCYVY7iGcRaMbkkUytXFuJQYEix0OyLxX2sbd/iz2GGXW9rK2vptBwv8aQF+aXUpgokrmDKuqu37wWDQYxRew09pdmQEa8AdqMEAYyaoQ1Fv2009OwgCSu4r790jxpladPXgR0SL5ktI649cREkmUJtQLTfRt56o57JiEHOI2OhulL5wPQBNwkzBqx9FKFWZeWlhOTCLDPztHv0BU21u1sMPKzEzaiazFWrwtNpDhafGtr1cUzIrsLKao21o0DnpfJccXdRERUOWDW5kQ7P+P5Shjfu/dOmimeb7Qb+2viJoa83cLOqeM9fgbD0Od5fmK0BpPzq6vx6MxRXDe5H9FyanErWw4DIuDp0WFH8L6RJNOCHh8nmoylWsEKxabiFPPKM1FUZNSx1SpHZ/SIRsICwLCQqFcAdqDqLMWG/KwsXV4Me0NTQKKAZda1eX/1ejUC6th6LSzBPto4o7URsrtdaL7RwlJAS8IJrzP7cH4COYCTAP9uLtI8O03ccI4oWMVDMXRmdjpaaZgPmgLOz+g4AQxyjxUcMoaTIocI8irx52om40yYmZrNZ3n2nkOPph4XVqNOZ6cB98XtuLQSFj/cz3sDhAESJeLAoYxj0w5dXIwhj0KXBqXO9sHJcRmZmsg1OkvlJs7LuN6NjQZwV3zKieRRAAY/E7MM50nEtgezbrBwkkd0tKpoyInr4hy2rD2GsYJ5KDaL/c4mYIL47FzBtgdoizEZx+o0eaxJhTVdxZPDowD53o89S2DFe1AsXV9ZSdH3Zm01e1lhT9fTd7oezzkmN82TgDxAjqNj14iJVd25dSF8hjXhM7si/A7GMCLa8saaY1mDYpGYHAb/yUkaXouzi9FYooGEYWwji23RoYvoci2MAwQ2hnLmWPeaU841rCPPRiyUO7he7GbjjNa6Ron8JvqKA9bAeUBf4LvnODE5loagMdIYn1yc13WBvU3ofm4ho/cAzK4chNzLe529VIGqrgC6ka4Yc9CDOmZ2o3ExG3aH2BBZDKNx2I/RQRwKS8rfjzzGMaF/MQCQ7flXV0ojdOKHEVbAzKNHj5M3Y3la8xlL7q86ozExGR2NdqR4fWVpOe9ADqvx4Rk5R5w3yWsYpQz0B1i3JjHWPaOuoYpz3R7SxBkcYhSkoQDUHSmrGlQzs9FOy1jnKuaZs5OkxGl5+eJ1mlJGVsc5uNLHHPDMJ0rziLMu7b7RgCZGW7c493XqGnGNAP7I0EjZ3doJuHh5+XLErK0Fa9b+cj/yOu9O3vPhNz4M83l97VXNTcdHcx7KO5wlcgtsUgV7WEed6QgAAZMnnyd3iWZXq05JaLA6m5rYND2a6m9L6zwDrAHl5UnVKb5zXmGl9DdqPD6tgFrvxXlkELxXearmpfFh+0Rt5Bx88OBhR++TM/d8mE1GCZ3HAKSAb/uVNa9BDXSRxzSwrkJyqE7u1kaJszPzrsPIBYiVgC1gupF0QCYtPOzUi57zxJHK4tdC7KmGJBMTybuc8fKo3v7eMjoxmpyAnvK779VGvFqvq30n/7Ff7Z/uhAI2krhftaA9gaqbGJZitNOOOk7XmN3HVYe2t7ouWgdA/IzTTU+Vgb7eAN4ApgkmZAONSFk4K1IXNAa+dJyNnzuW5o68vzrRuz/vUx5AaD0TOx0nUOshTFgjrcwnmJYMY3wbQa9GF119N/vYf6szSXzQMzti0mA8fnOzXJqcKjevXv3SzbmCOCY5nAF1UsG/AYxyS2Cd3Dzj25qVHTILUEv+4+f8c35xWs3kOg0ejqGAOjE/pJPp+kzs14tzenNylPEqPbCnoV8nKICqy8uX69TV4VEmiLDFvH1addwpxc9RcjgAc+AXuYBRoPpcwE65drvVKh9/9N3Sc3FW/oNf+Nny5371T5epmQq+xVWi8tDTGA2Dq8PO0tDwcDL+2fmZ/z+e0S4L937iK2NWX/kHf4fiRD+Ut/Xq82+3u9pLXWSzC/R0Qa4fBLuqcBvXBcHYWBNcta/8w//1H5X/+D/5yykCqkdYKd/6kQ/Lv/v7/510Xr7+9feSMGCaQLod5gqN1y/fJEGyIC3OFDPHFXhiYZzuWrobpYyPDmVcRdJJ0l5iQzvDKCFHxitXlqL/I5HX2Y+OkWQY4AENHxgKjVWgFdD8GYBAASAwSNK6NPenT5/l5xxi3Zlef0fnToLy8OHDsra+kaAmYfD3gBQORUli6T1PZwBFtCtGGPS/py8Fp0ISCyYuGrv7EZqku+AaUgyeNNMxdCD6XoFUl0rgUkxVdx2C+LohC9WWeWenLC+v5GCqwtNvo1vgsAMYVov7sy8/0zvwXZ4vkVvdaokZBhMARj39Od4AACAASURBVGJUhfjOE/wFYkljnBHn56P/4GBaXFiKEwttDyw1CQGR4RvXViK6buQqYFFn7FUiJNDpOhKG9F48O85POioKVc9H4Qikm5gc7zDH9svuLn2zvVy3z/V+6LJ5X4p2wUySI2ly7w5W3yFY6upgXEnuHcTelTEIv6y3ly9q0mIteMaKSoE0riQCN4r9Qe2CZsSqT31WQVWjJrRLzJ5L3hSg7sGzdW+SIwUYBykghIMPYBT/hnbVBogTno7h4WGe1ZWly9HqkIAocCanRqPzEH20zruRbLt2IIW9yb2TqO7+8X559527ZaC/t6y/flUOjGGc0kxhy16FWre3N8vo8GAKVYeUAuzJo6fl8eMn5dr1G9GGMdqX7t3YaMaFWJ8Ttux2hqug7VHYMna9xEQyZt1j7Vg77733bkYSK1BykPE9o6/WRtfGXHfJ8/K+gJt05QAn1RWpVVZWVsrW3k72/OuXrzKmBNyRKBCAdc9ADesqdt3AKqLLk8YyemtyZSQ21s7cvs6i3+SaJbXWjQLKKKtDWfLSaks+q94RFpfkBfgknrjHykg6ruPHxna8UyOnwIbTw7L2Zj0U+J4Lzoz0UuqIhqTLWn/37t0kC9av5F3c+uCDryeBtsbjMAtYM+p5eFCmZmbyd7si2z/6oz+exOjbv/XbWVsS4WjgtM4CnKUxcHhY3nnvncRRgPTNm7eynr2LdJGPmlnHMcMYHsz3ty7Ook8TFkuAP4kaLR36FhLtw/L6lXFAjm6NsBFv3rgdFqmxZGMKAJDqUKOLN1iuX7teXr54Ebcna0ZsTJwz4nnSzKghxopRCInKAa0G4ODwaOnta5TPPvsi+043MclMKWV2YSEGC112LkbA8cFhgI+uCcYrTB8J3uBACg77jpj1KKdRgKKxxGYrwHzdUxdleIyTz0W5fed6WDjf/va3y+bb7ehk7e8elcWFhcTW6J8MDuQ5i8sKbp+fNUO7a2SoI3QMTLzI2ebdKQTs6XSfR4bL5YWlFD2eV5gjYeb0B/wCIgKbsGElosBMccmzUygad8wo2NhYzgvP2hkFOHr45GkZHsKOM1bLpXMrZi2h6Hc0AhWwA43KHh6K/pGzQ3J+GHakmCpO+/y1jbXy4s2rXPM3v/HN/482UDrWHVcx+wQrdGR0qDpFHhwGBEhn+uAoBQvGLyDHHlVIi/XWBGaOUa4HDx+mo+s6yRTQVuKWaXznot0q06NT5Q69xrOz8vjpkxRJ2DjGKY0ajY2MleVrywFZ1zfXst+uXF0uDx48yP4GkhvXkK+MGEEm3ItJfGYUpZ29Wpl2tettH3tWzn4FNODJd0WcfXgwe85+VeBmBNNY2KWpNLw0PRKDDg8jhsztUx4EoJ8eHy+v11fLabuOf1aGb2UC6PID+YBrwDPGHFWfCQAxGgMWDRxNCCAykM7Ivv0D6LUHxANOyWI7JgYm651bt9JcE1Pch3PU+W09zs1dKiNjI1mDGojRO9Oom7lUi+MeLnS9ZWfzbUDJjE7SMLrA4sCsuBTxbsXK5w8fdNjLwMLTL1lIQIGM0BxXFiKAkNOvPer35W3OSP8d8fZScr3AEL+vmdE8B/YAXTRNaiymSyRPBNpZMzOTl/IdlaHWn9FR4/juA2APqPRdcUQbm6qyEYONgMDAnIBoHWfgAMyY2Ocla9g+wRISewJuGS0GDHRclAH+y1eXknOJzeK2vems9rNyLeea+Nh1Ds67ajaTQ2T90XYlA3LeSkPBd4rjGVWkXRsd2qHy/7J3ZzF+ptl52N/a9ypuRRZ3NnudRTMtjWZ6ZCVeFMNKEFu2ZAf2RYAAQYJEF7YTJ5cJstlwYASB4+zIdTYoToBcBAgcObEcSNaMMppepptkN9ncd7IW1r79g99zvq+67au5ncFw1Go2WfWvb3nf857znOc8z7MXz45YXWEm7e/nbI3z+MhIng2NWTGcrpc1lIJ6cjxnZdwE6cxt1Vkm1vhaI/ph5pIW2agxTCAe5qB1DXT2HIFRNEnlmJqJAETMFYxwP8e5BgQoMxjmGMcirC9v8L4Ad5OTNV2BVY+5Z4QZmKFhK1/zbqxV2n5yi2dPn6VJAOQ49DPHRgJkazrs7drHh9HoHJ0YbfvyjtW1zhxmu0AYuqb7h8mJNlbXi/EBTJ6bD3vRWWG/Y9eL6c5gGkPWBeYrM4RzS+c6ULyeM4YYJhwgK6ygMVIFz2PQQ7jf/dVeBsLWGK68yLqfnl2IsDwgFQsG60lsSwO8Y/vJPTTv3Lfnr27JKHkY8utpjLo+gNbVq6/lecnZANoE1r3TufljyQFjZLXl7HWmDpL7FAtXrrQe8Encm5iaarfv3suz0ZAJY4vbZTduilnmGp2P1jzdXw0u75msQgC3hTILcE7JQU6cWmxvv/NO9oUYEaF3zKm2n7WIwECr0Dr0jxyr1wr27Cwa78Oor/iba5CrABo1z+IcXEYsjI408dRYpxfPFBt3X212KvdGMxKQr5l8zMi0UUN6h9PTAXHDrBseSm3mnUZ3bmw0P0P+pD6Ls+yEKYiKl7ML9Rzlg0ycXjxjYFYmJpKmaCtGc7mkHbK3Boc5kzzL5PN73Hynw7xigEa+g1xDzACmp9rx+YWAQs4aNYtfMZ6gC8mtcKaMMHqX28qRhrtcUmNhO03zk8eNpO+2lbwrkyI1BgokBJ77THWA89XZUoQPbqk10i1vEAfcT+lRT0bOQb0oPtIRY5wA9A1b+tnTNJcZXSCkYJYCuwDrzK4Aap/fvpvP8/w0aY0l/sV/4dfaX/2rv5nGY5pMnVtiz9gSR60Jsa/X28qIciSVir0V5mL+XcYtS2/9DNz6iQStftyLfnjjB4NyfqkRjH4hfBnY+vLCSCiLhSnGC/2Y8bazd9j+j//z7wXcwtzyy7gHAfS33nmzffWr72TUAbCiYBFEFTu6Ljmc9g+Dft+6eSuHVqjK0W2ZSycAi8lmYU+O7dUL+gpQNoxkRqeo3LYOkgCg2kpaoMaCDvZMCnjaPS9fpJCOFtegnBiJJhs/CL2+SzokghFANR+/yS3jIEEBHTOBYwM4RnB+vjpzxgV399NdPXas3A0xbzCCymGt7p+Wh+93GPhsXdUwe3axjmocRXJSIqPHk9h4HwojRS/2ElAsDhej4+30maXM0n/wwYcBDSV8tz6/FSDvzJnFduPG9VBgARCSNPcpSXewAhIxZxyA/gF2KyIVNVgD3gEtF6CWpPT04ql0MWJBPFRsD8EYCFJjCqP5uQsnUPCL2QJA9O/YS8f18DCJu2AkcK6svQrbQFIgkRCgdBR18IGZFy9dSNKpsDl79nyexWef3cj3KtYVl/RujGW6/rExHRSJMbejcpuxBiRmiimJI701SYJDTUIBVEuAHB1NN1UQTMcem6Jg/3T+uHSsv9ooija24FCJ4tb8/kzRdDckhNOlYeaQmp6OKKjD/M7de+l+ec8OIsW6NSsRUZRLCJKMj47l4CG6feZUjW5sbq5mrWN7AHmiszQ6nqLPoV3aO7MRV56am2zvvPNmGx0+bHvbm21idDyjYLqMkgdaM1yPaHBFO8c6On2mXbv+aa6bqK71j2WhaNdxJ4KPpaBzb40qliWAQMSMXUWE3OExFBaI9aFD7+f5+osXaaGslKthLMVf5GC1J9iwo6hn3PZwkCLeGlRA6QxJLIbGhrJ3Ce0rdr1LdGl0dGOrEg8Cr2GCpqCxlmrsVWJudMu1DIh1HPhzbq8E7bErlpMsSjJ0uNIFi/tSARAvV5ejt3T58qWjbj6AAcjrfX/++e26l7jsnW7zJ+ba57fuFkM1tsikjupa7HOf7/25RnoKChiJQUb5OLseHCSZkCAYRwJ+6zQqrCUzOrGnTp1ur1292j67eTOAICYddooRF4LLYvon165njNB66QHQABmxAd9ujx89zbiRcRUx+s03r7bX33itPXn8qNMD0VgYzTuzBhXQCohrn1xvszOcwcqCWXFkXyhFJc/YQMALBUy01Qgu7+ykICutGkxJTrSzSTDFHmsXwGU0rR+PsqYIka8CCAZD7d69h2FUEM/n1sQZkmg6sJTelsaJjCZjOINB6YZ1hh2KrJ2tzViSb66vhdGBFSLh50rpeYhzM7MT7bABK+bzGYDWdLNfYRDbCyfDQCx7dgDUk6PCSBIoxkKtJXR9shXQa2wi8URhYzSzy7MiEitJtyaw+lh/S3olvxJtjDs/C/vNiKGiv2+8aCiEDXlAZwvYVjpEG9u76fyL2dPTklxjhntt8VRpCBnzUGA7gyJymyK7mFcPHz1InBHH6Q+GsadZdLDfHj19mDEj55J7UnhiipQeTwGvmjDYHo+ePExMFwMVFES2sTkCKI+Nx2EN4OJBlG6Xs2urQKr19STvBdYetosXLtXIPWHiTkQ53d45o2ov09m++vpr7dZnn4UBrtDh8FRd3IMAfJ6hfYR5Q+MQ8wOr07MBaoqBQCLFlKLeWKSCEMCsUBVzgGZA+zgWyj2Isg/ptM8FtFJcYlkBNTS4MGacQc6NAOibW6VJOTwaPUFrli7N6uarsPqcUfan3wNZACeK2zD6RoopUC6EC10zrhiQ1oQR/dR5ioY4gmGHlP6aUXCFuoLGKK33CVCK/s0RoxzgIS5xI3sRkOz0GSO5VZhxfR4ajLWF2eNtxLl1YNzRWTfVNnc2w2C2f+KLyUXQ+O3mZudIJ2f0jI2J1fOS04URjgkEDO+YE2GPzUwFdPMzsIu558rvFP1teLStrC+nWSWPsS6c1WHZGAOdnEgeMtJo4ZSWYlw9hwHjtHTotE5ldN9awJQ1aXN26VzOdLmac1jsqXN9OiBcGNvTgJqV0oBlTNI5CcYBMqNWzvC1rHFrQ+4kDmNcYOaKlQEbXhB4Hgpj2i8Fo5/hOWs0WveeA7kIe0vctL/CFgZ8ZBJhLow154V9DkTQuJLf+TNgh7NQ88qo+MjIeOJMn9vLN3IGjY+3kyeNAgJhqxDsnfmsOc/EmgCya8Zgk6S5NH8sjtzFfD2bAh57cHJ6omO1rBzp/3hm0VYcMi7LvfdCWOi+Pi7PBxUjjO86N8RvebKYXCzfsZwbATgnxuICjbEYF3GmIBcvJXbubu8GGHv6BGto0NY2XkUfjn4pgJW8BwDEmSJXnI5780beKYDn/PkLiaFEsntXTXHGvvD9zmnXIR8yNRJ31HVNMQ3QQd1TpwWoIWeEDujqvcoxxDT7yh6Ps7ORsx0i7OthsVrPmokYeVhy4iATF7mFd03fkd6iM45m5N7OVgTl7aH79+9l35GncAb5fMBNJmkmp9u58xeThzEEkXMb6afp5B0AJo2mEmTXMLHn1SX2h/NzYno6mkth3tF53CuAM4Luh4MAstaSs99/iwvZG+Oj2RMZo18r/V7A0aKR5+yLZxkplN+7UntXDWPvi5MZvZ01ps3tdCP7MaxL7DFO7hr/MSGZzLXa21xy7UWxYG5mNg2LtZW16Nkl34rbttzdSGUBQd4xQfXUd/vl5B4BddMimJpAKZqcMZiariZpHFrJvNCLY4IxUo7aI/5uuAxAJoE/M/lae9bzs67iqkjEfaj0vMQ28QVTzPVF4w2zcO1V8l9rAZvMeY+nBlxKXbqxGdKIteW52INjE2W85oySO2ZKRGMksjomRzCDS/9MPY1RK9Zo8mKvyQ0AnNH3C0DUjW1Gw20z/10a0jXe65mqRd2PveOzK4+abmOTagJH8GHir+eB9SfXII7H+Ri4JX7TFla3I6aE4b9/0D784QdteHDQ/sW/9OfaX/7Lv9mOnWDkA8vstML68cNu8qoHuXozgR7c6mNedkNJdf0M3PpxQaKf1K97euuDQTGjCtgqKl/9iktM92cWdFlwyttZTfs6ri0j7WAw3P6n3/q77a//zb/V1jfrMILOYnH8U3/sl9uv/dqfaQeHe+UsRxhX8MNgEABWlsNUufnpZ0FvWcnrjBcARGC3rqsflZBMO8xsbsKmDo5bNz/LBgWaSS6J1ZpZlyQk0G4SbtxK4BA4BSxBDGiCESPJDCBndGj/IFRoQT5C5cOjSVD6gBTdrlGOg0QAS88ACGAzKgA5kRGi19WVsBTTTaJDnA/9lPtO3ZPP92cOol6XpjS4qpsmWfZLMeKfvqOI8SWw/PAPf5jAq5MpKVCEnTnDcbGcflzDykoFnYWFubB6dPcl7wKesTxBhyiuAEQHQ2c2FNSFY+3/+8EPug6OJK8OCw47nh3KdbqGT5+lY0bY0wHsZyu4Xyy/CBvFZ2UMrgdQ0Wc5bU1iOT1LUY62rWDynIElkIB0RtY45pyIGL4D+8OPPoq9tueQjiAdo7GJrkOxlYTIu3D40OXiwKeLpANrDAB76/bdOymg+0MGyBEdqqWiv2dsK3pyB0kSFWuARtR6GhDys3QWoy1DxPNsgrn1SafqgH4T4clObNz79BlYRrrOuuwSRICoA+TsuXN5J4Ky9fjp9espnhwOun3vC+7DwwW87hYr0PPs1yRQ6/mzl7HOBvR4jw7GhZNz7eTJhbASzi8tBrD50Qcf5T6+9fM/n+4j6jqmiwVqzIAuDfDNaIiu4omTp1J82vu6vFMTY/meJH/pLOvoGuE4HY2GHPDYJnnvBWj0rjMvXj4PgPnWW2/XqOazZ53hgvn9QVhsJVBu/LXGdyPs+nI5DE/r4/P7t9J9nRonVslgYTJjiRwpFd4SDmNJtNe29gCEJTrsvYdOf0BrYTpujHE1YsM8PtbiFUuY+AVgfhBg3bsWA8L8PCCUaRygpdB1mJf4dCVJ7jmjTAeVPCj8L12+0O7de9Tc98ljJwIIXTh7oTOVGE9nLBbpu/ZmrX2F3wcffpAYduXK5ayBHvSKi+GW0bfW3n77zYwUE7U/s3Q21wCoVjz5LGOiAN8zp08H6DfqIJZYlxIvY4yu388ElBsvJlovRlvH3/3ut6prOzHRbgFEp2aibxLGzPGFABHf+97vt3NLSwVmz3JFJPY+nvUl5q5gWK5thDWqCPC+Jd8KBNfYs4H89/ZOGRBgrdgXRigVDSXrVF1qDkmS7dt37haTbmuznT1/Ib93f967+P/08dNoe7RDhSZgcK1LGLcr4dveTCwZGmAJrEc/iEPP3Tv30zE/d/ZsjBaAM0SlMVpc06mTZ9qdO/fa2KgR54s1CjyB7j9V5hsKtkuXMorlzwn53uNau6sDOxVAmC6a8WlnhiTfmpQsYgVVp5ZD02ScwwCJVZYMUvTHPv3Fi3a4XzobClFfX+NmxRBVCNmLn312M4XSqdMYmVMBLWmAid1AF8WLpsDhwVBAeiMxCo3lF89StCmiOImKW861MBFfbWT0d32jmhQpoF+u5O/s34zIAaWfPy+NsCHn7ka5cm5ttXt37uUznOfyA7mBeAlwEScwHvwbsCnpPru0lK91ptJy5FjpHrd2ahzOqBEDEgCHeDp//FgYgMaPTp86FaDq7oPHYepgdj97+jjnRpg9dJYIx9MBasNtKQxrxRjHz/EA6e5dsetaSntyOawEoJR3htmg6L/x6Y24zrp2OQK22QrjkMmxdu7CUnux8jJsmcnxqYx7G/8EdnM/tk5TRAIDRodTTGm8GBtSpJTW0Vox2MSn5ZeJYQBO94RZBdDxswGZ8iIFhbUYxtDmdmkUYeABHpeLSRMQNILso9m/WjaAKN+T8ZWOmX/19atZY7RegOPraxvRnTtz6mybHJ0Io8r3jE+OtzVg8Ra9seMBt1KMz1Tjjz6jHMRZoZj3/mmULZ1bytdh4rz+2msBcD69+WnWP8aJpgkgL+erAqjTrNo/aG3ngHnQsewJ+835ff369cRZmpXuc2WFsc+rFFULC1i2tC0VW4fRTTRyH2fh7Z2cKXJLCa68Q76Tn9eJ0MvD6rPUZLXX+hF/zwYjxXXYF1V8aVL2e3qqXb/2SeI0mQrx7Pbtu4lLGmz2jOcDIIoDcKfdas0ld4gbGh0dsgMaYSV1QOPNPzUuqJFQEhLeubXuPqwfDEzA4tTkTPKSctBc79wIq4lz8dKVfI1zpNfD9G41TGidEvq2Hr0be5JTr4JcfqURJe44u6PzFzbWbvYBxqTYBYAWU7AcNS5o5MmPS0N0vA32D7PvipWBAecMvFL3NzjImJNYGHY1Q4/9gzS65BnWr7oB4AuQBgbE1ZeYfpe3MtSRFxjrB4h/euvzjAy//ebb7dmT5+3l8+epbcS7uFVuMo3ZCcMn+3qmRj/tGQCSP7Pm7BdrJdp6XcMoTXwmHBPjnXB3C8ifJnBnmKNBWRpvmrbkAoypj6ZxAyjQxCpx8eHEyIChzEewzOnUylWZCo3Rbazx+YcPHgRMj+uuMXFgqP1pbNKY7DyX65PRy8We1RQHTDubaappsFrDziVrMO7ZQ8OJrRqIxmudSMAJjnvuWUysvbaasT8gRcAn0w5drp464dmzfLZ45559rnzVvQP3xFLi7oB3DReArLxf/JEr9Lpn9qvroFPoPfms3X0OilP5PKxC4JQzM4YL0SY7jBGE/ASAU4D/UFt99aqt0pKLWPxQm52o0WZrUl6oyQIs668BkOTdiLPcXtUeeX+bm8mzasS/wBfrWJzARpJNZiR4Yro9f1mTHWGQc4Zd16yoBqq8EziGLRy3TGOnh1Vv+Np+Ukc862vI1ONdg8DXyItcU+J4Ip3m+1h7+OBhGpBq+MS1zsjHO7cuAbKmUQaHezkHgZ+RvqEL1zGGrWfPKZpmg3JrxWItKZZiCdsj4oR4JH7Ic10XENakxHHOiDHJGW9Dmpz7eyGXIE14ZgwOSAoBDWnv/u4/+J2A03/+N/759tf+2l+JPqwFhi2X0cMvMfm875LdUL/JV6vRXvhBaYo7SNLAPjxs597+7o89bfhjf+FPKhD003jdNLd6MfV+jOSfFGALcaWzMPf7shLXneM2N2iv1rfb3/kv/qv2P/7W/9pesZvurJPRj3/1n/tT7Vvf/oUUMD29lw2xBBtraH1tpR1bmEsAkfApfM4tnc2BrrBQvDrgzSpLcHXhbJLJybG4Legwa7thilno6fSwnyWauEKbaytB179tNJu57H+NaM0EQQbU2RgCr4BlU6DKAl4csoKBg1YSk9GFg2JNvVxeDYBTXf9yrlG0SLYVmqGxjo6kiMUyShF8wP2IdsZMkHGof4QDtyq59jMcXN5Jr28keOrSucdYQacrwOGmhTorkZesYXoJ+J98fC0d6RKWZyd9mCKztL6Kam62WRIDaCJUKSivcBNh8b1F7PAg9rwOLoW2pO3xowcZtfE5KQQ6i1lJiuv2HCVo5y5cSFAxMumaaGT1jLEwmSbZgBf7z7PBQPFsBGXdDp+/uqZ4pNE1meRUYNXhAS74WtfjoHOoRvgUtXzImEGJIgv+kldFl8NRd9L8uQ4csEsmo1s3NlyUYuvOenAIE9tFrQUG5sDYIBi/F7H4p89eJIFwQOqWYehdu/ajJDZYDhJP4vYYdbRurBfJK4qv507cvHdIcwjTWwBuuWeJJMtrgKHD2fcDdUrEfqw9efigCiN6XjQVRmlyLQeApasSAPGAJtF+m5mbapNTo+3bv/huW3n5LEnV3vZOWJLvfuPnwnj0jNZXjRjSKBhrz1+8bD/84IN24hTHpul29SqNtuW8S89/a30te1GxoaBDfX/0+FF0Sop5RufMyOwX4xBiQbEcX0XzRQywx+ytPuEB4qHuex46dZIKz1tH1MFPx8T6efbySf5b8Xy4J9GbbGuE37e225RnMjWd8RVz/FgVxOZ1xoGeNdwylM/CBND9UqSi5gNMe6cX38fdrkbYJOIF5j5+9jgHttFnrnuS6zg/jSsOh1Pc9d4bnqUO6yqaevS/JsN0EDeJywOOxU0MHUmmhBoApAgwckTg3P1euMj9bjnAva/b3NmKgKvk1SigTpwE1Nf23bLXXruS7xdbxDRMUmyDMDn20fanK4ZwXjt9JswNGhjWoH0MvCzNs2Pt4qWLicHElqtDCSgq9oj36mvctCLu5XOg8lzuVzKNSUk/BgMDS1N3VEIlHjgXvAuddwnguXNLATpevlytAnxfUbWYcclyk62OZCj5HK5o+HECXTqTziZQH0AkLq4tr5ZbzjCtHjpea4kp1ozYpFADkA4PD9KkoQ9xZql0gJxn4uC9B/ciNq4AkbgBrIFbYsTa2ovE9r2d/ayfjB1rjqSAXmgra+WyhUHmuThrgH8Zy0ojYzpx17iU2Iv15Jc9qAOL3aD7L0F07ujCOhvENPGDQ5l4BXCvMd4qWMUpSbO18PTJs7BSvNs4xg4N2szMZOKVAl+zx9dj10X/sOuWcu/0s+hl2bMRvjVuGZHa7RRo8/Oufy6F0/Vr13NWBXg/OEics8/8N6BXbHjn7a+EaaDYDLg1qJE/TSa/xBOsa8AptozzcHqyLNixVBRkuT8ubQvzbeHEbHvOQn54NHp2xjXSLQeMbbyKtuAbV68ERLrxGbajRgoQEuBYuj9xLjw4aPcfPorxC9fL/d2tnCWSWHG1b+4Va5uRwk5iJHes6Skabici9KuxI1eQyNOtMRpLsw+A+vrbr7Vbdz7POpiYkI+sZt0cn+c4W8WXzjI2ZMTi2lC7dft2ci0s8zA80kRiWb8Tfb7RobG2dLqArWg0AgUZdawTGMfIa8l1vLP5uXIJBvbNzS0U42ynjCNUTWKA811+NDszn/FCa8RIKqDEubl4+kyAG9dpHxq9317fDhNGLFOc0jVSDCrUFo7PR7ewDHj209CIeUy6/+Npzihc7YtepwxYIUZYN4rc23dvB9yyZ5zJcgZfb93340xGZDUhje1jN8nPGNZYvwo7wAPHaowSo5ZvvHElhRtWq7gjbojBnovz097UMOlHTP3saCcZ8em0xzLKmNPCyNqLLjdcyHWLA3I6+89It1wIQ9dL1KToheftfQ0A8dEz1Vywxny299LrkdkfDx7cTx5nr/W5uUYgMxxrpHRsi4Vt77hWGqCu1zNbXSv9OiOlm6cG3AAAIABJREFUkaUZlFC0M9Tfy6mtl4Dq0zTvMGTLlboYxrspj+VgHEYVycZgjdc6ExgkyXfFZoU5/VLnC40fDEnn3aI8bdyoFC20rRT3wITZhbmAN4p3sebZ4+ft4vmLGePD5BX3GQPEEIVj8dx0Gp1yC19De5B+j/PDGtbIMooIrAXehQHESXt2ti2ePJWcCsOVm97K2npG7YyjK/hpD21HdH87wBitTrmjwh3I5Iwo+QmukfMB3jWzNAABfBjBQFY1i3OxXLALRKY5ODYsXz2eZ0RyQCPQ3vKs0hzDluE82WosXZ6KDSxv8B6cA2K7+xJvudXZ25K9kydoyR22E13zQwwTm6xrLOHopwE3B5UPy5nGSHJw/5ymFTbUTYMMpcFgYV197WrWoTXOVRF788y5s21j22g5htJwns39e/fDaBXL3G8v91JTLKRMxAejrsthmmmcGAUE1IkX8o6My5E7mZttx49xIa8GgGY0sIUWHOAUYJsx5dGRAJTWv1oqHTB5byNlUDqFfh+XX9qeqReqWVnA4FDGGN2f9QrIMoZtzQO3nCW9yZX3F7Zh4t54BwoXSzoi6DOliQUEioEEIDCM6/E0YMpQaT37R75GZ9L+wzRXY6oDSUD0en3R1p1iCLKSd5e9CLibqpFotZ0zRA1j8kP97LqS7xoj31hP08i5L4ZH6iHyANO5b67DnoPaVwPVOiWFEhOI3A+meuWaQPcw/iLfUuOW7ls83jMNcaCWLcKGGN8bz1Q+RDZmPvvJvnj65HEMF+RbavbxkZG876tXLuVsch9qB02dT25cb5/evJW95Sz/8A9/GHOWf/lf+kvtX/vNfyUxL8wr+XSINkXG+TIxJ9faOai73564c4RjALcGh+38V/7Ij41Z/dhf+NMIEv2k3hNwy0bvaXv97/27F56r2dVBBJGT/LH0tID2aEQM2uOnz9vf+S//m/Zb/9v/3nb2dRtG002+8trlUKXf//D9bALdcABq3HGmZxqXr1/5E/90e+ftNxMgBX8b3sEhgYTCS4ByaM/N5SDNhnn5vC0K4Gi6U+MZLUwysSch2gudc9BGotWSETfkELPr0bMgoAqUo2XjZ7boHCV5P306h46CJrPbh4cJfjp2UGrsJ5s4bl0H7v0goJVulyDkz1D3JSb+ITwt0Ht+knY6EL6GvpAkJ3pBAdwExqEknyurLLvncnDYuCjyqNKSQqBgutzLLxNgFFNsfbFu/Lx79++Hsg7wEMgyl778MiCbQ8PX+LfixD+uHYKOOSc5dLBj6qDQR/siYuwlzv761avtyeN7EbiVTNJNcm8+M0XXSAkdA2h0uh8/fhZgyc9znXEN3PL5KwmKGd3pCgkFmsQOeyH2vrOVZAqqkkn6JBKrN958K8WhQxSoiN3nudc4jDEjYsmr+XmKQocigE1i5zMdeD/3ja+nCLtz53aCOzFn1yMYG0/0fF2jd4rZAmB0OEsqB0Mj7canN1MMSDQiCDOgB3WhK5g5jkkKlts9mlEjJe5oL/UJcM+G9Oeen6LMs5CUK2AAvf5OkiPpkzAV8HrQnjx8nC4lfYk/9sf+aNa8wkMXw15Eu8ZW5JonGeTq82f+9D8bYetPb1xvu1vb6eI6mDkDXr50MV11SZ/E/Pf+0T9qz5dXyol0MBTdLYUwhiYwxyhXdDKIv8dZ51RYLrrDDnLvEEDz7MnTFPfue+ns2XTUo0UQx8KR9u67v5C1+sEHH4WdJh5kbANA2oj+FjUeqHj+XLlKAUQ2Non6brW97b22u70XUJS2lqTLAQ7UcJhiRGAY2Utfeeer2b/3HzyqDpyCJXpTKymoFNo69xGLjxg+EU2FynTWo/fv+d9/dD9ivYBeIynAI1HlzIkzGYnAbnj07ElZIY/qyO/HPQywIN7MGE0EiHUssSGFzAjw2WjsUFgPnN48U8wrz8torXcc8B2wq3M7OZlO2+lTS/m51tP3/+D7SRwUUZcvXci6ds+6+/bdd997LyOgMcnA4hgbTnFsLAGVvneVVfhjcel0bq5b3zWeYh1K3Kamx9r+wU4YO/Yehq3k6u7de0m6gEe0V5wVhLmfPn+eIrNGy2q0yd79uZ/7ucT23/2938174Dz1+tU328y0tb8bYGl7d7NtbpYuhTgSZ9ZOID/d184WW3cSi5XVtwR6eDBI0bURY5LV7H3FnWu29j0Do2oFpNDCO9eWzp1MIUGR9v6Dh41OlwJMB9lzf/rUyAWnN+yx4YDtAiMnT8WD+OickBQD6J0xilZ/B1xzjrhv79HYm0Q9jmGTlbA7GwAu/l78OXf+XNaXpNOzB3ppUrgHI6K+vmQBWtgY7sm55WckgRswiyhDBns9DAJ6GhnpGS/H3q4YkQQSKD50sh9irtZIm5Eav3xdDyxm7HW+XAvd00cffpg4rAkg9md80RlLmyn6bFhnI2GJAUmN/zjnsm6wAm/dzB6PMHM7CADpPNQoAohgMmlY0EqZWziWIndzx/jzRBsfGW8PiErrWmMGjxpXGbS11eW2eKJMAO4+eJIQHXfABXppr1IYcEFLDItBhJHaiXaK8H3HKg4rWNc+cgcE3jczup1O++pKno9EHKAuRsht7t65E80/sUeOhJ1y/uLp9vg5FrnnMRqQnePnwvRc6bQAITz/EYVKjSMpQDGxyQ4oABkRhMmsWKMHtlfJPAeyvlG3eGYxBZPCw9in9eEM1iX3LsQ060zstAcvnL8QgKDXQfTMNTOcQxmTig7eVvIDZ+nOdmmSesbAZ+5yxn0WONfu7sVRlgaWse2XyzTcRlL0t4MacUlzaHv7iNUUSYhxTlnOPYYFB9lbOQfF94Pd7H9nTY1TF9DkXFQw37l7JwCsJgHjkpI6GARA9bOB6ox0MHTsBTH1V//Ur7T7D+623//930sDRoEvRzx27EQJM68V6xi4Bki2R+Vf9qicJPpG9Dd36AnR/QRKV55I5zQua/So9vZiAhLQSM44P5/4r3B3fxmd40C2vJLROHnlseMnszZqBI+sRuVI1p0GXkZ6MQ2/lMtGcDqTENUAML5azn5iTzmAc4rDgrUePJ/Fk4tpbnom3o+4klx4v/Rr5U/+Lmz6HeBMC5h18dL5XLvcCziIOXP+3IUAxfa8s8r9eE/AJLFZgbx44mQ7t3QmjEPO3WoBAPSjJ4/y7qxzZz1WzczEbK5Rc8oz4q65uHiinT13pgP218PsEXsxmYyXT00Zvzqd+6KFBpxzD3KaxdMnc/a61sXjJ9MAxpQfGZ9ojAM5vL96BUifbRtrG23FGOfL5dy3JpD9CiS2XzJK25lccIF95513MjVBMkPsxcbzbjxzBgnYg72+aBzO11ZL8uDwsCQvDmlJfuFKfvzkiYAPckdjdhpmzh+uhS9XlquxtL6R/eicxTIlxj043G/H5rF/6YxpZO3lrJO/AU7FURqL8wvH27PndGc5+u4k1pNkEUMChhs/G3JmFLsJW77A58M0z954+532+ptvJB4vr3GaL5Y1hn6NkjLOoI92LHHT/gL4GO2zd+RLQDBrzHrW7MZ8debGUAhz5/RiO3fuTHv//ffb3Tv30tQN83GiTHK8B0CmNXj81GLGu+2XmIjM0588bHvR/TvImQt0ksO5Hl/nuRG594wB8sAzOUi0/zIFMp3nZ23Ji9Q1vfmBAOE6NBqc276fDEaBOzulmwd4Gx5KAwgr1j1qeGjgRnbjypU4P6sd1VRcwSObMjOVc9n+GR+ZCJsOsAXszpj28mrYmnLbGKrYl8Ze52bbKq3Pre127szpAMnPM2Y+2+aPzef63MfCMSDhyeyNxw+ftvFRTqZqalqAW+38xXNtZ3cr64ArMcaxeEGjzDN1dgBAXat3Sn9v/3CobcVEzdlazq7FzEUCMM2g2dbKaMQz2txsa5nQMoa/H+abUc0L58/lXH3x7GliSOrZ5y+Siz968qxNYDNv7wao/rf/jd9sf+Ev/HqNPI+WtlYPOPmMQu87I7xoaxXvXROspJS+gKeKvHP4M0H5n1TQ6se97l5zq//6nrXVL4b+3xLVA6vIgh6Gh0bKIgHz3v1H7W/9p3+7/b3/+3cy4pOabmikfe3rX81Bd+36x539KxHxmfb2W2+GQgwwcYAdP1HieAriEogsR6OyZVbsvKxNPWQjzbZ9+jDEGWen2qkTxxJcFSQCC32Z3jFDAjk0TFPhs/b++x9UJ5wYYOPEV4efTeHAwb4S0C5cvNjeevvtjBLYIDp8DgkMDgJ4DnMbXcA03iYYfv/7f5BDTgDGhlD46awsv1wNjVvCIxCev3AhLnRYUzaw7xVAiCgDJQAuEgsbL1pde3vt4oWLSc7yPIaHc93GiljH+rPHTwEZ3Gmm03Hyma5NAuqw9WdAJXpPfklujJvRShDECPoZNxNcouUVMd29tryyXJ3y48cS+GnbbG+9im27xM71OUR1AXXlIuaYDsViDi4FUP/zJN0C/ue3P8+/S3diLe6NDnkHmvG6Wey0qakw9Kw7SQ79kkcRKMSsmosgvPsx3ke37fz5i+nKPXz4OACJlWn8L/pae6ytH+fgIMapoI/+1vqrrDkHHm0DAVxHSEdNQulX3GmGh6MLE7Hkvf02f+xke6BT/KjGuqydhXlFQTmR0OxQJFy/cbMtr0piyx6Xzk1GT6cl81uduHR1S+gdRdB1ZipJUUDeYY41peeGmcDBSJKAqVCCoYAFWk+vulGkMwHc0J6Beej3G5uv2oXzZ9p73/2FjCQ5YIDSb77+ZnSsdPsmOZ9ErNMhO91+++//doAiF+BAPXXqTJIB+9nYwLMnT5L8F/Nt0AnqZ0g4717Nn47p/Hy78cmneX5GwZgvWCsAZEAmZg/wLIURlkRhBaU9Nj6ecVKFmPfGQcmomL0JSLtz+3YsjCPE34bD2jKWaGxNgjc/M9dera60M4snO7OCTneL+OxUsYjC8FRMthbg+N7dB9k3gEaspnLinA+rq7Q29hLHdnZq7EOiYG/2BhhhNtEL67q5fTNge38nCeTrV19rA65GtAVXVmr0mwjxDFHgxQBJd+/dzfWUkPigA0GIWTNWmE3h/vDJk3RgPZfhoRL6Pou98ORxklN7hOBunA8nZ9rnt+8EaAPWA8yNI+sIY3GKI0ZDFD90HADkhEHZqPt6Y4jegZ+rU+y9Hj8x386ePRNwWCKoCAD2KQiMiJTe0mIAlGhkcLPEkNBtPizmFbALI8z+uXf/QUB8LDoFzuLiUpJue2bQGDGspJj0vMqRUcd8vxsbGA+Q7+s1DTheYfSeOH6yLT9/EbCRe5tk+sK58+3D9z+KZhJQOqDykDGw7dDhL18pgFWjxv40aoY1B5hx9uzuHbbTp88GEDh2fC7PVLEBlPSL6LGEXpxzfm5ub7bpWeMJ1TVUbALOS1OHLt9223y1noIgo/CKHozajfWw1gDEvgewJ0kFBkgcFdcz0/Od/hmB8JW80170XUwNiDiDCT2R8R0Fh7iZZ9oV+kTqrRcJrvNDo0THeHRkKEWva1I0OtNiEHN4mOIdWMcpEmjmeiTN/XnDaa4MFaYCuGt2EBfHGhBDgdXibTrQ4gtmyepKmgKnTp/I5ysQ9neNKhyG2YIFm6YU8xRitTTexm38wzY2NFps3eGRtrr+KgAtlsrB/k6eL4Yqoxs5LYBoanw67956VhgoGmldjRqPoNsXy/vpAC7ABaAGRoY9YFRG3PWs6Q5q7ujwG9XBUsH8ufnpzRT7JzkW00YzLrQw1XYO9tpjjKuwpVobImLdFQYTUzNten42545RH/dJ4+/Y8QJcMDhKe4lwO9t1OnJDbY62474RyrGskwuXLuTsc+4b8XGdWGT2VY1aEft+mTMMeKXpZmQxDNzJqeQJ3idXa7/S+c4IFDev8cSCnpVqDcnRhg+LBet6tMCmNVNGsFEx1A9TIO9tc68uPRkAClYNMIe+n6JTbDc6Fy2nUXqYuzkLjIDJ0axlgH0vm9HXL0xVJjQ2xyfzvIxCha6hqNnfD2NQfklHVd6zuvKyfeUrb7XTiyfbD374g6xPe3ZicjZNqwjYT4y3m599FgAGIzni6d6x0a6uQRW3NHPBQ+W+jensmhSk8kJMpwALbZBGKFbV8YW5gFAKc8xYBgfyjc3Nnew5h6h8SqOmv09xs6Qvil3svMxYOBe2jXLxA/ZlxP44mY0SW69xyRobLpbjifZiZTkNRsCyWIDD4jrTNAjoXY1tjB55pxgdV1pM+tHR7Ev3KwfymfY8Zr+zTz7tLOglNYBDwBmJgGuXc2AuWX+em7HE5bDJgAHjARgUxp7hucWz7XDvIHmPIn13ZytsMWe+c04uWMy06ba3vdtWV17EkRvD17WMDI22wz3gmHyKwcZUO3HqWJ6LfaPI5egtT7j8xlsp0EdHJ9vC3PHoMdlPJUHxJMz8u3fvZwReDMAYA8KKZ1evXinX1U5a5cb169UI7poFYkDGIydLPF39Mjbime9lT6oD5DIBHCYmwmRzXy+evsh1MH+ZZnrVGWQ8ePQgNRb2DnDLuWMccUu9MTOVemhhrtjYDFs0OC/IiZkBra1F71ij4sann6cRCJTCWFTDyIMRDuSpYrrzSX5u5N79GPE38uc6xd/xKWYOw20DYA6s39rO10W/NKNx5WwKlPEejInLXwM0RG8P83Ur57azTx6JveZ8Oxw6zN7zdyZuxBWNGc3CaooOtVeA/+EWMAu4JabIVU0CxPVcHqnJOuks3wugrskvvyVtgRmV62byRZOVJAX2dtfEL4dc2qfFqLPfXK/zQ2MBgGT/7OyXVpZfcfVrNM+Mh1aDVfMUE9A5ttcxVDWQ1EqMXnydPN1zcUBl1G/X59doX5pCIZR0zLToG+6nOWfsFnu/jXBZ3M5IIi3gaVIIWxv5Hk0GzGnPZnzMFYvVI21zgwZZOS3HrfNgt83MT0WPUJ4rL44UVjRLy5neXpDPlzNzBxgZIx7iGmxMei/xzFhlROGx8TVssau4QUdTey/PyfNz9tP1UlTEjMTTw2DtjAn24/xIliZhJCX6V9++2v6tf/OvtO/+kW8nn44rZvf5YWVlkIyDthNvUKwtv+ReuOSdtNE/jnH8DNz6cTGin9ivu3/tD+KW+OVfvTitoJ0FjcXln+hlHYYOa3HajNhR9x48bv/h3/ib7e//w99NMDQ7bsGixzpcMK10JyXtiglJDcS/XIkk7zQlCM0vtIkIB77KmA7Q5PqN6znMRTVUyHTbz55ply6ca4d7WATPA9BI3iTlNaIwVtbgQyNB6zW5BTiAkEDiQL/6+pUAbe5RokBryGjOa1ffyOfcvHUrjiKc49z/1dffaGeXTieZdBhJGAAokhn/LWh+8xvfaO+++245jqytBjjQJS7xaDPIuymAl1dX8j0fffRRu3nzbtvZOUjHqhxuanNjQOj6ATwchmFPDFqSEgnOqcXFoOgOA6wbgIB/S8IlFBIUDAXBOsDY6GgSVeDZ9lZ1LHzOJWLTxxfS1fLMJG0ZlZyZam++9VY7e74cS1ZXl9vLF08y4uHvdRIBTX2RoxDE5vF8o8+1vZNC1N/7h06N+4POe74OJl1AiYvuP5c1Mfudr34lYKJ3L7Hzft+4+nqYRkS7tzbZEU+nqJKMnD5zNkUFEOsRi/nd/Xb5yuV0vfyMGzc+zbN2WJR+xmwbHZPMjSV5vWic4c6dEqydmcnX0ifSsfLM/cq4KsecsfEUUxzm4uLHjvs4EdeWAihWw3usc3fa7mEIsQnuuhm0JzDkFMiKLKtQkWEcr3QIRnIgGrP1TIjz6grragFuJZS6ajP0j2J3vtVGRxRDkqcS0j+7ROD0WD7fupmeGW/vvvu1trL8NMCsovzM4uloQDkUFbjo05KOT29+1j7+5JM2Pj1ZAu07LIOdGiMZDVKQPX7wMEnRwkmjEHtt79AamGsbdAW6Ma/jx+bbq9X1Njs1/4WQaLQqdJWNEA8HXJXQ0+HAIohbZBtECyLjUnEjG67EGoC4sNAx27Y6Uc/WTtH6aSPtpdHh/X4sYb+dPnEqCcl4QJ4SHzV6pOBTTGT+fqgFFMJqTNK7Uq43YtzSubP5Gi6dg+GiXvsM64ZRAXDHaKhupLFALMndFDye72S6gWFeSPjaXgRdCZCfXJhr50+dbk8ePGgPHj5sexL8GSOmcynUi3XjXueT9BljoO8B2PasFRG6Wiu664c6Y8MBYiPsLU4PDgI+bW/pGm+3qUm6GXtJ6ICdbiKabp992sYmRtslwvijHaX/8DBr50cfftKWl7neDfJ9GZFbw9JaCDtx7dVKEih6P/YWkM3zEVd6R1fv0ru+cImeV4092d+xVifgPgfEWsz7BsLEZejVWnv44FE66YpfAN/lyxezT+/fvxtgzBoF7oqBi6eNLNI7uhkA6ivvfCXvQyF6+uSp9hlHvBEgRoHqFy9cbr//e99rr1Y30gApt8ByLnS9i2fKXSqjdS+et3v374bOj/1pLBTDQpFeTl8LAdkAGgA1TAEshvv37iZ+AHXCIN4fZB9FDyfmEka/gUzFGgQWc5XDYnplPN84HuOCl8/DblAgAEjkfAEUpmpk4emj6ur2Y94KSsm455wucRu0kydOBaja3jZqs5c1ltHsMaYUdHOetjNLixnZK5fDIMU5DyMgnZ+t4aFbu521h0HK9MGoVL1z+hpriZFYcMAt5w0APa6T8fuml6bJ4AzaT9MKACYZvvHZZ4mBF88vJbG+d+9Bu3Lpcn7ecMP24aC51J6/XA57lHaMju0bb13uNF922/7eIKDWk+fPAs7nXQF2x511QGKMktV8Hmcz+xaDzPpfXV9t49MTAegxt42nX750Kdcrx5Do1zMbzZ9fv36t3fOOp0kIbLWh0dE0tzJaNjwa8EDhcfp4jUCJr1PzY22CFtL+XkZXMWdPzB1rG4ps4ujrG+1wbKS9Wl1tCzm7mai0NrewEC1N8c+zFnOsIYzYEeNLg2omYFpwlTy9tFjnxIMHGZvP2MqgxrYmFJyddl9YBiQKzpzp9N24PNOymmm379wqRmEK15FcL+ABCx+wTBPIHsVgwULmdnWwe9geP3naHj5+1I6fOtkmZ+jyrLWlM4thODy4+zgC/BjQGgLWgLWlsQDYDLgyNOjY9CMpTiNePjOZe5Abeh+Yu/Zx7aWpnH33Hj3MaBQzHE2l3kADk+H257dy5iqOnfsAf1p5YilwKYD7waAtLV1oE5MFSMtbjBOKkb/0S9+NjqtcABNP/mK/Ae6BXgpHYPSLl6QT/AxAwUZyMICPcx3baWqSHuFkmi6adGo6Z457mV8wujton39+J8xQ7Ebno7xG7usd+H3VaEbpS1D+7t07ycXsI3tXLi0fksMuLZ3OGsDaCxOeBlYnraHAlaPQrHr6+Elig3XkXcT5usv95LGVy34zuaI1iElbbHuTEtim9kiNUfZxKBp16xthSont1uva8nLbWF9LMw5wcv/h/WixZgzxOQ3Ak2FAAr1PYNkBXqKZVGNt3ol1UpIRhPbvd4xEupIv2ubmSnvrrdfb/u5+29nabQe7g1zDOM3E4UG7dPl8BKgBDpgoivW1jc22cOJ0m5k3St3ayeOLySmBW3G0nJhqt27eTj567fqNADTEzgtkm0kzx0KVs4WJt76R3DF6P3HSGw+Ia00BM8VA4uv2Ayfx6OFGBqR0Fnujgc1XGwGEJowKYr0S3p+cCsjMuMq1YyNHEH19q70i2zE+GtYpRhtwxXrw7sRFBiyegTXomjY2d9vuPvYuAzDN9kEDJFiT0TAakS+1tr87aGP9nwVwGG7bHOg6N0lwxPZ+jdtOjAzlnXWchxAeMAjlT1vcLekbAk41LYBDnaSNfKpTQOox6XbQNziNwo3J1Q8ybgdgD4M8zLT9GAoAN7a2aZ+OxWVREzLjvaPDyYeBO4TsM3k00DDxfZqvNHPrrHMxcmzP2rt3RQGgjCEms6wxRoDd9gYR9YM2MzaVnP5waL8N6VUQh+diK0fExgMYj42mqaBZ4ufsDR22gWb+KuMNTM0SWMf01oT3/YDQ1IfbNYViXWSsNWZjNckUXS4sz/mFvI9NEwcYxYeDNkHc3q4bHNaI5aHRQMDlSDs2N5tnPTI01vZ2DxIzxWH5RKRJxgdtYkr+xs2VTIKmGz0wBmeYhisxv0n9kwmkjQIUZ6bDjDuSAgq5oc6PWuMmlkxPlU43MgS2oeYXoxOxFehVbuhYYFj3sP6RnK3OWE3a06dOtr/4F36j/fqv/9k2PTMRUPFgeND2NNdzX/X5Ds76XwvRoqNrRQ6k+4qsy8T6gF2tLb71nR972vDH/sKfWCTop/DCH1z/g7glJok+LMTUv8Pk6dDrMA1qJZVIG2S2wkEWk0P+P/+v/9v23//Pf7ft6eTtQ2OHqvO5RcB3of35P/8b7TvvfbstzM3lgE1Bm04lXYXp6Lco/u/euZ3gryNVopcl0GmjG0UC+LB0FuTM7+rK2eSxdOWQtL0d5hFEOSweyccQG9uxAkAUWjqWU+NhaAleCq/opayuRsdB4Pne97+fz+qdoTi4uBfAh+TB9WecRKKGXfSoxp7MYQOJCnBQQJWtq+IZxdLvFYXAK7/nXKIzI5nTZVB8CCTvfvObSQp1XxSrr199PWNpGWtDQZ+cSMdW50EwcfCXptdBLNJ1DxQ79B1iwb7hPRzPCI+v0+3QbXRPDrgI1utYDA2na5Ux1DhyoLvTgjjMfQIdFCCld1UjbBKZXiPAtfjvh/fv9izRFMJJdlY5PZZ+UlFudW2rAEbZFRC993RVxjiz7CZhmOGCGdCUxbmxytkAoIo6hVNEiUf9XM5gM9FUwAJTdBl1KTeoluJaot5b2lqHY5OTGQc11vF2N15jDDFOJzO6dphyj/LfFy5eipDqtU+uJUADIlxjdFEmyo0q40Zzx9rWnjHMGjXqAUcBnkV75uW3d6IRJYjrYsfVq9EvKmHSCALv7bQTx0+FSWD9OuAU14R373H9GhmP0Q2mAAAgAElEQVQO2BitoVdr7dSJxTDZHLTPnwHNdtov//K32ycff9jmaHFMTbeL58+382fPJuB7/0RIgYMfffxJu/vgfnvz7Xfaqw2A7FQKbmDh+NhkuQnmeo7lUAMAeEeSiPMXziVpxxQpCvR4W1tey5hlHPrCzipxaEylaNMZL3Zwzs7ncHMQj0+VsLLP9A+AiC4aYVoC0O7BIpDs6SbpNtu72F6SWgfkuTNL0Sp7dP9+3pn9Yg/r2GZdApAHrRtR41BmHHSv1nhr6c7ShSCw7qjM2BEGFtr93Gz2JUF62hnWL9DRfud6SQ/K/gHaSQAPDlG0y5yApsCkmBC9uq3c58IJoPVk23wljmyUFp1zuiviJHbijfctTsjLnsRWunRggA72Ni0zTMR33/1Ge/HiSYpzY7rptiWZq1RSsmZtc7E9d36pHPh2dzJ+gf20tbmbvW+sZ3pyuuvMP422jxEC2i40mwCofil+7KckdzEdmAgTUtJkvYSqP1LW4t4P8Cdd/84m0PvDQDxz+lTGuoDtNPji/jam2B3Ete3M0lLWnPER3cuIFx8etlu3boVR633HkGRnp50/ey5jKYTHOZS6BmDU5sZ2jaVNTKY4w/4UH+yroVFjw8ezX0sHDtvPGL0xsZWMj2WcI+feUEZVPXOC5rq6GqyedY3TbKb4xxjejvuSrnjFXEUrAAazyPmJzVAi1vqXpT2jmFPc6SorQEtDaTMFrJi7t32Y7xEzxT/r35hBDF+MKWLwsvfeYzde4tRYMbnP1hKLRlOozbbdvZ3EgJPHT0bfBHtQQul8ExudUxnBj9svsf1zKfTi4LjJZdDopDO3RizFl3KTM0qx1za3N470DMUk+zxOpOOAG3tnI0xrYDag9pvfeDesWOnG3btGQxnKDIchgyXo2To3rGN5BDaEuNEzb4jmxiFrdi5jLmQUPJ+ZyemM64iTijEFdhzO7OtxoyYbaT5kjB2DbGw0unVyAkxk8UqRL8YpUKILeXAYRlzkFoAba+tpPHgGYnzcn/a32+yxuQCx8o4wnlo1fowUE8+lGWgsPCYZ88SY08vOuvbudMJdh5EX2iMAwsePnqQYmZ6tfEEXGyvVvpLDWKflYsmtzqj78Zyf1qFrcG0AlnImW2hXrlxs1659nMIk+qbHj2cfloj5UM49e/7unbttf3cnTCTPEztbR97PJLUgP7RusRPprLx8QlB8sZ09dzbFZa/3ZV89uHevLa+8yBnqzBdnvQvC12zpFWn2jOtTcGFOcNY6tXiqLZ45HWMYsVyciuHDqVPJLwjsL9P0wXzibBYA8iAsZ2dBudGupHFEsufc2fPRnqJnpnCzPjG+rO2Hjx6GdeYZe+7eiVHJGA3QTp3kcj3SXjgHNjfD/BXvMGU0UOZmuW0qEnfCilOMA6XkgTggMmiMRqPi5y9eLDe/V8bxTqUw9lydAa437nfDY2HIisHyBTEQkJPm5QgBbOwNToae3SBOZavrgNpwIWrEiNbhJpbgYYpN692eKnOFqvqzTgMKjoZNmLErmlMKx929gDVysumZyTBofL18U4CxxuzVAAvAypFigIkPxp/keb4OQTzsi2Hn0mhLdOoc4HK1tG0PM6BRDdNhBCG6bUwQMJxHEocCmADSFS6txnknxjEdB610y4lOV80iDwHw7AMdaJPud/p6gOD9vbwbF2TNA39Mi8RpLs7d5fQJKC3RH5p5mkemQ4YiCzGs4E4hlWKqGDbtsI3GfEtTDRlgqO1qPAOBgn8Mh2W7saEZX+Yhfs72DhkMzSfmKbRmyTWMJtccCuNlKGtgcqLcZOMAnTqpGl/YYn6Of/vMPRIyzugJLo1YN1Xy8z7StIt75D59ydjr5FqxJrNW1RUYyVvbodOkKYYV08XTiRG1WDGx7LVqxhBIx0gqWZaSuSnmjnuPluPBfvYXUNHYvbgQNlaeVTkR5q12IuFZZxrmpDJ8Tuc4aew7joaj5VBYDodlSDSkyTRcjqfIDsw4wkzfrxzKCHQchrGwOrfakqsBiI8FUBIT8twZg2mUjxrrJPxe4LxzSB1mGZqKsA4CgjEEMFZufdA49JzSNCoQLpZsaSYBY+U75CyKFWpNx7CCg/L6Rt6L/FAts3vAWKUaFWngHvjZJZRuMkUc2TKeDByjbRYddcArqRcNYuZqo7kG168Wtsec49axfSLX8FDClu0mCqwJPzPMKM8ojLPdrJW4jmNljQPNKoctzdHKbWI8AvgLu8okCE3bsQIwkQbCGC5pEyww54j3QEvua195p2QDhu2BsYyeItrYY/20YU2c9RMgFcnCisu9F6h1pM8VjdLWlt75maD8TyGk9cUtPbn5h19obgG3ckikXZxF4Z84HIXuh2RZwbMc4Upc3uje//Bb/0v7z/7L/66tbNCuqcMF2CP5/ZU//sfbb/z6ryfZ/ujDDzKmFJes7a1s/O9859vtvffey2H44YcfJGmxGRzyv/In/kT0EyzbjDBF4Hc/zLFeR0LCXQFjr2ipmATjNd4CbAjFOmDTQTQ6FIWSoNffeCPFX4qCaGwoco1FrWeEza+Ti4udO9Vmii8bUteGts8HH3zQ/uD730sxiQL7q3/qV9t3vvOdFBJooMvpOiuiNtL181yNPxpBlJAngVl72elDnWnvvPOV9uTps3QmOP7oWG5svGrXr11LIoJlImjcvHO7Xbh8uQ2NDrdTp08lOEt6nrDqbi0/a/nF83Stsb6MRwKkhFwgW1nsLmT00Oe6dsCDBB6tmUCzwtVSyCz7Lk0qznuSuQoULLoxdlJ4ZRzzdECE5dW1Quf3jLsN5VmH6NfNbwtcKLYOcsXoz/3cNyLMn7EcM+mTU+2P/tFfbrt722Ft6H75XsWk7jTXIZ8RW+i4rxxkxNLIzDe+8c0811uf32lL58+HTQEYUbjGKSfdoaGMhzoQb9++EwaPg1ChGw2i1jIW6dpL7HgyhdDyiiSQwD3WmNGCcsjDBKFLAYSxNr72ta+1F8uv2g8++DgHvTVL5FEhkcJ5nDBkdWUVghxYiqlyOe9QUu339s7t27fzXoxU6rQ8e2GEqCyY7QE04MuXLgcA9XkOr4jDTk60V2vL7cyZk+2Xf/m99sH7P4iW12uvXS6wYQXT4kTEvQnySpJoUh204XbuwuW2+mojYBA7bEUAUNjIw9mlkwFnPPfHDx/WftovAX/vPvosGYvZbA/v3c+6AKjG4Sbd79m8L9cf4etnz9vEyHjcUIwIrRMy3i3NFXs2ji/7BykG0cpHuebNTKc7DShRhHlff/Kf+ZPt2vVr7UcffpQRBCKkgArPR2Li0Hvr7XfCHsQi6juvsUTe3EyXS1zIuJVxxa6zk1GndtievXiWohTzbZpxwIWLiWXe1eT0THv64nnGf42O+PnABM5yQIytMOsc1LV3HfUBbUcYSyjS5zNSI3EVf54yNKDdcQ5zFbiMfs656FmbmZ1ri0vEVSdrnG1vP+O4mGeKoiuvXaqid4Y7VrmUnl5cCiMKA5W4Pvbj2++8mYZCP27icyV6/fhNNKww2TqmDTA54P00J6VyeKXhZUO5b4AyAM44CSMIz/kXf/5b7emTp4mR4op7Y6oQsw5dudHR9uD+gwA+X/vKG2HNYrjFOODZ8xTNcRiamQnTTdIOVNQFTsJnzNbY0MhIvufjj34UdoBnB1hzzeei51adT8By6cIApY8d6WSk2DjcjckAd55puhZbJbiuCDDyKda6Hg0EbnliHTAI0G6NuQZr3PfQ/REnjQQppDIiTn+OMDAHyKGW+KEopYuHCYDpWCNgo2GzYvv2+lhGGABi0SPa3G6TY9Pt61/7emKD52SPYaIYHVHkV2MIY3q4PX3yKMKyGBtpVrCypxfFZn7aSOzJdu1aAfXOCSOKijfXZJ/87v/7e2GBnTl9tl2/8WlG5E+dPp7zyuiUWGKs2hhLmNhxih2NSQX2tJxBwwpDDSPVer9wbimFtnjLBh5oSXPG9QMV3Auw9e49LI3FFC3itHdX5zrmTjF6sBQV3cwEMMdexOyjLM9p/2zt1f6P7hjwWrHRWuKluKW46hkiVy5fjnMtsD9amzrYY2PRP6PhFp3Gu3fa1Czx7amc3f7cWnu1wiGqNLOsAe+AiD6B4xg7RDtMjjFVgte0S6amcqY4D7BjjYbOzDNuqKLd2gtwaJS+c0jLKPDufooLa793H+slB/w3sLr0RgomE/x0t4stMRJBegVvnYRc9ibD+nFIy+sePX2aGGddu/91YMnoeJp2nglNO06jJfJfhYu1ZT/v0H4S57ru+bD4MTaR4ifjiBAN2i5p1JSulnsDlsklFEwAjG2AfAf4zhLVpn0W84XNrrA2NonNUF+X4ouxBwFoTmldMT2egq4KSu9bTulXGi6hrBSAI8cVL501aeoqlI3dAGjS4LVOjCtVPuvPew3A+pkab55mFVvibkaKDvdz3eKs7/dZrmV6ejYxBiMxTCmj48P1vbSegCxY2qXLuZfnLC+SU8bdcYfJQ4nsh92ZZhltTON+/bUP2oDWWppfNWoaJu0ORn2N/taIcIlzY0RgMfq6sCq6wtkZ0+tp5vxS2IalVAx9QLyYHO0vxTKh7jAxMKa9E1pT2EB17dGzZKDEyICWaMf0JWIh9oobfl7iVYAWgus+HyOotOMwlvI1kTIACI0GQAZI9eypTEC4h8Jh8lxiFEGI3nvOOq3fY+MrtolyWxNyHl8fV71uPAwA5b1+8f7t2RrJyjRIp7sUhhNHtvzsYvEO0QcKGFN5gMaenEPDxAhy9NGAIgF3GECVM30aJjTo9g9iIGU0UE00pfkT52ON58nsb+vLWvCzXY74H0DO/qMjmnda4EAYSZ1bXwCAsGsAIbQt3RfWkAZ4sb5cS0kuGMFjp2ClHyYWTU9MtYUZMiTF2LJ+oDxilH2DWZRGToC3uuZ6jgW4FiBaplcjxcEphk2aPy1i8/7buon2JlbPJumMkQBu3n+kVDxnbCMMvMQlYONwgEWgivXuWYmRJZtT7EJgaTluFkO6125ybnhXAK00cTtQqpMxz5qqiafAKPma7MmuyeQaqiFfIFUvcJ4mU0b/DlOv+gHeRUDkodEa8zZqOFrgY086yc/tYk//nHswx89ikJJ9mnHFyjf6r+vZ384eH9NLFPTjg8VcVdNjUZVTfT4s8ahofAca0M63sBarTs54456poLFcN8Ctl6Pxzf7ee+81rqzxgHHR+BbuC0QMk4oQxQH2ZMVk0TQmFXTRAGnd+HT2cGdGZlX1jtJRiKBbl+9UoxbGEaCxo131TUbX4e+X3vz2j03I+rG/8KcaLfoJuzmC8orUJCsd4hpBuG5jJVgliGihQIfrBnU3sil0g/f222//P7/T/oO//rfaw2cv6mu6r5NcsEF3EEp0jaBY4EG1Le64AY2ly37u7FIWto7BwvxcxuEUTdGcIcaLCsmFZ3e3Pbz/oD24fz/BSgIq8ZicEazGMi5gRl1BrjMlMU1XOYXSgxwgEgSHx6P7D5Pw+8zSAjASdKLEQ7cJJx5EZNn9YD8Vq4Z+STlhmDkXDBRcv/7n/mw6iBEa3NtNQi7xxhSgD6ULHm2GvYP27Ckb5PW4d/Vieoq5B48IpZ8IwGbsRXLrXei0H184HubF0xfP2iWuaC+el9WvGejBIN1Qrjw6yEA1QJXkRAe8usx7mdlHdQYgYgGdOnkiyb8DF3U7gdas+J6RQqMydEfMUlci9uabb7bZ+dkC9Ha2ckAY0ey7NQou7/fUyWMBWRwkQBw26MAbAU9Ba6QSSGFd0anqQUCd3Pe+8+10pAjAAoUU7ia/Ylv8/Fk0mHT8jYkQHu7FJx18ktK1V8USefjwfgo7aycW0js70dpwUD59/ixdqe98+1spaIwvGpcqVowCaqfGGcOOogHS2s1bnK+I6BeFHghV7jzrGYuiS4bJgWV070E53imgMF9qJr0S2uhwLZ7OPWM5YDgmqdjby/qylgV+z9zIJCaCPTE+aTxhIV9XM/DGCo1y6ZbQXDqetaR7ayyW3sI3v/n19tFHf9h2tjfbmcUambEnJMrANuszVs0vltvkjBFDQpm1pzFWFCXWnGe4MDfV1jrhWC/W/oow45mldOd1cfy3BcsNzi/vHrClwAOq0quJbszcXImltpG2urzW5hbm2iZH1UnWzrtx8vEMDvYOUlzZhxhV9uetzz8vBscEMI9L5aUUsRIp+wsLCfhS1sBGk5bbwny5cfWjPolrLJqx/2KXPRHRW0K4EkDr7sSpk9G9IfDpEBcDJMB/5L3vpnN9/dMboVFv7ewGlJYgzk3PpVhUnAKbZubmM/JsfAxIgYkKZJQsf/yjDzO2459oYGy8SsIDHMKsJCCu2MfaUtjt64q2g4wjGS0CZkxOzbRPfnQtMerEiWOxvJckWKNGPpNQDo9F087nAN84ztDqANBhJV64dDGxSYyxvzFJ0sEdGg6jtrpwRmYeh7mDFfL+Bx+E3u77xIwzZ88E8AZS+Z73vv1e9satz2+1733ve0kOMWW5OTLBsLaBplgRNBQBHzT4sIMAumEiKcjGRsMo9Hu6EooQ50KBPwUYo7MnkcJ4m5kJc0sxrsiytgFRGip0sXrxZDFD4mRtEGDFZhEHFArGELDvUgAQmOYGiHl0cJBxrJwVh3TRZiIcC+yzL8VBQLdxGyN1XMW8FwCRs+TevXvprGJkedZAToDcYFAsAAmt9VvszRL81Shwj84Yo2ZG36wVbBZAUulnENI15jkf9omxDLoWWLm6sTrcEkQJMBBDjBUrMUYBFuuAo67Ys350qz2Xz+/ea/PTMxlLXlnGmllsh6OD6MEEPLHP93Zr5Cfd0XIxcn6kWIuGHWbTUHQ6kxRj1NBnmaAtgtWqYaYRRpulIBf7Mk5XXTfWsy/CeIFniiHjh4kJZmi4WSkaOCgx18BkwMZQsEvIgRRdB9d1AEZkOClAYhkuka4iJO9c7DV62OmAHMkzSMBpeI2PpniIW6pEGY6hyArNRMe/AFjNAWmQn5dkPz+nigjPBfgZY54wFarwTuMw91YFVy6h0yoJMDRczTXvvAprgNBBOdVperQClGJkga0zQpSX3g830UrqZ4E0nOoGNRITUKUz09DMYt6hsSN+1ugZse/DYsJ6BgDd8QIL/DvOl7r3uvgKvtyj8VDAClCx3kOZv1TRUwJkVVTJ2fw3wCFFyvBItBQDMAKOR0cCEjlvjGz6mjj0WVfRFDwIywdz1H4H2mTUv9NRk6NEImGLsH3dU/KVSU0yjEL6fqsBeoBIPtMZ3N9/D2qFXNGv86HS5NFQKsBMwwI6VOwDX5tGUAfEuB7NLu+/Ny3CZqWTmZzLe+MkTL8p7pDlgOpme4DOywPa7sUYaSt7qCMoZK04O6xra6jWNUdFQE0VlNG6w3YKO8lmA2woJIfa2KTPqqS94lsP7BU7JNfYxY924O81toDlit6hNEnjnPmlxvj4uMbSZmn5dLo/9mzOdaAGICzAKBDCvqmGeV8XYCRZj0PiXNdotU+GW40cpw4JyDaWGGeNeb6aMm4vjfnOLMs78WzFF+sQoIgZ5fdhSGEWATjjEFcGJsW28T0FCvXmLkfN/zBuCMFXk88zspbCxunGrZhdYbW5tji7Rq93J3mha9FUL30169/7AWZa850ZUfdeNbp8v/3qKUXvrt5+xYAARMbj7IXSYKuYNpbP69nVvR5axrb7+JJnZn2M1kgk0J9+oefRkxy65wGE2RscZFzTmOC8fIeza8DEEvU2Pp5xzMTdinkFQtWaFJOyTgGP5Jd6Ta6himdhVmk29vESg9C6AXrkXn1Oserte+/MtI6zSNw00ePePYOp0WIsB9wPOFpNqIBX0Y8tELsrarNO+wmYfoytppSK5FG1bxW4AMCj7+vq5ILlurOlM30psM119sZt9f3uO4Yu3T23iJ9XfCyGU/dzWF90ZJJ+34qp+Ul+bgDCyrtzjndM+g4qLOaiGG+Er9OfSp6e91/gVc5X1yRF6BhRnaRo3WLGhOu5BvzqnkOuPY5t3fnf7aV+AiGGPxF/p9FbSHM9RiOj3ZsJOxSS+cXUGFAqXxUGaAePRsur3k81b3LlxRbMPdT5j2lYfZ3a00n1uyZMYkSX+/8M3OpCyE/rvx7d+OGgFmt1+GpBOZSK0ZRAFFpqLWhByurUJfH3EjyI/j/4h7/b/uP/5G+3W/ceduyuGuHoIVSaP75eV/idd94uXSFjT5DZBFoIdtm1f+tbv5BOuoMAg0DRGWCklcYGkEyyomN86/PbSWgwHnRKAWEEbFlYT02WmKnrILaoW0zjCCvL52AS7O/sRr/HIVOimQspLtHgo63RgQyiAxZKOdsZmxvLOJtrVoy4N2OE/t5BaO7Zn+so95Rk3V027Y8fP8qhKZEyZunAmke/T1G1kkLbfRvBwQiyGc+fO59CCgioU0u369XWZpgFxsLM8/s8XXiMsYmMPbKrp5nyMgcGoILYu2JJcSoZwbp54/Wr5V7EQnZjsz15/DQFqveus2zUTZH68bVr7dKly2EJnT5zKuKliuEzp8+023dup8POJMA93b9/Lwe0wk+yZjTCPQFBFHbYSAooxfXNWzfDKiNeSJMKaPTed751xGSoEQnsladx3/O9xEYJ8dYYS+nCcT4CYDwk+A74mJyK/gcQLRRds+AR/lwv96rdnbhFGqFQ+H7zm+/mszwfzwE7gIuk/waoYJEQxAZsYZ24Du9dYSspkAxzbXOAjtEHGiI2ezr6HeWEVMFZcmPNGv1bffUqdG8/F3PPMwHAeOcAyU8++SQAIlbL8WPF9KDx4F7cI0aPgtjXSNY50QEtGCj80i+91771i++2j3/0QXv//T9sYxnt3W4f/+jjAGaDg0G7cOlSDiuCth9fu55RQZR1zDZAoD1BS6xGURaSHGPQbOo8bpW2F6HU00tLsf/2WViBOatS0Ox3Fs2VTHn2mC/2BIB0Yf5Y293ai1sgIdBTpxdThBgBsZa+/73vxy2NHpl7tncBUDpgwGGf9fWvfz3MPAxPyaH3Yf8GzH7woH366acBwPqCJboBWJTMGCan2zrNDwDG4LA9evIwo7bixM//ws8fgSyckT54/4OIcJ8+fjIAFqbPFjaA+yRYPz6ZfwACCs5f+41fa1/92tfbJ59cb5/dvNU+/NFHAZ2I0hI3vnb9kxSdp08BOAadW+dY+8Vf/MUkcx9//Elb5+QUodvH7dnLZ23vYCdA5+zcTETYI4h/70GeK8AKI4uZAFaOIo+2mQNfMQgo0z2nn5Vxn431du3aJ9mTxpKBuuIABgxAKI5hOuod8GX0mJuOa8UEXV1ezb6xP4z7MLYwxheGzFBZsoufilTAJle9YsdtZL1jB6UrK3EfGc06Uij3+ntGEsVoBbTNZBznzq2bR4LJihj3IPkB7GL3FStjJCwCYJPfA6eA4D4DoJ3COwLqldgmCTJK0wEGErkAL2y6OQgZh+hYimEpSPDSGa2iyFlgf2eExbgBFlMSqOEAkj4LQ7GcmbbbDvDWGRGm8VCbnZ5PLK72dp2bPtr4QbGVa9QDQOWzncGKKsWwGG8EBBNkF5uVQzC2UoxZ9rLmraW4veWaiAlXcQuA8fwxrUaHhmMeImYp1CopBK7RlKSXhXEz3nYGe7mnSk9rFDX6lm0oMaWKnNbmji20nTjMYU0Px41OB93eFBOchYpjI/gZRchI7iAgrJ+HkVbjKKOJbb7OGEU/Eik/AYzaR2Kar3vt8pV2/NipALgpTLEtjDam+NwvAO7wIGc2YCAsK+xuel5dc0FBJIcA6BhLickFp859ANFsGx4fzXoGDJaTYSXRwOAamewYIgG5aIQo1Iq5c9T9HxrKvox8wh4dKiM95UjqOoyk9IW09xAmTAPGMJiYydmU8TOOZ10RbEQWaInZ6px3HQcH9V4wzgGsGKTinsZhCtgDjZzJrOVi/FShlNxMg+TVq/xM/53YvfYqLnX+sebsIfeU5hKQo9M4xJr3PIC1sr6jUaOeHRCNm5R3eS6+j26MdVujOqMBPTR/6LIAJMWGjN+MjWbKWiGegq4zf1G0u1YMSOu2BwCNU2s0YB5kb6WwokdWTCr5iRgmlxOPNNo0a5wHnot/MyAI8NEX+93ol2JZwZ1GQCftcTTHk05xMTf6RlDt7Sq0vRf7OADZOGZjrQ96M4fAJT8rhV3tVflLrhzIEA3cAi77dVIAVqXbAQIyHsU4pp50sScKXAto1klYWHvOrzSHOj3aKvbrSvtCu2fDVdVYzHssGY593gtgyjVVodtVS4ONNjrMQKfT0xEzuvHHFNJhX1Uc1aCo9VeMwKpDACL1vgBchSmMtOEBpksB6PKAYofQaxObh8Pc7ONzdH+6glrzqQrbegZyzmACdJcAg95hwNd6Pxlr61iPPcMo4vEBESu/SdlNu0gTKWBZgVsFBO63vZ3t9rIz0sDc7UE519ozb1L/dPIVwOA4NmN8d/EnOloBezpwpBtLrHGrDmzp1vaXgWN13EhMNaqRB8zx3HJtHUMqAuYBNaw1IFixFIOldOVb2GBh9Jl82W/7pi6Mp2KbclmdJGeCd1XNghpb8z1BRRID6s8LOMma6xfJcNfOALRaBx1o3A/JxrEvX19zaz3gk1o0NWm58gJQsmasc9efJkTpRGX/hGVVjZOAv90Yp2vsc4Csk84Vt35gH4eLBVh7qGu62V9hE/ZrvcZfC1QrtlnptdazDqif5k2vDFV7rAeZqqHTg19ioL076PTAinRRzRaPVk7AfBswW4B7fyFZjwEVO3D80Hr+4nP7Z1EAXQ/W1z63HzMV1YNm9QV5amE9fenrA2J2zzagZreGjn5+ByBlbDN5QAmtHcWtuFSVqLylUEzMijlhmKVhWbrRiWDd1/ahpX+mPSvsCKC0DrumVMWLup+KJx3Tt3sX5382lnj0bH4qf/Pg2h92W+6wxNkS0Goj9zb2/Y1nnt4G7vSkcsWT0+sAACAASURBVFAOaBmtt5u37rR/59/7G+1HNz6rkfMs1doY/h+g4bvvfbv92p/50xlFYBX/+ee3UkQDmtBtAVsAC9dARwXbRYGUQK+A2NuOkHmNuh1kNMMIXcQ8X7H5nsoIGbFKxdfExFi7euVyuuOSUSwPh9eV167EsUsBHYvV8cmwjCJmG+cYHbTqdtlofddDF6SE7kYCQkhygTh0cYAOBPFteOyikbGhdDqTNLSW4gPoQ+tCFz+U8529aHoYU6hD5zCUaMmwZ1uso5bRB/9NY0YxkRHKg70IFUpiX7x8Xoye3b1cP9AEeyijX0+eVTK3d5BE/t79++3GjRthpAge3/3ue+3tt9/K83OfikTaNFzlBAnjiQCEDz74sP3+9/+gLZ09146F6VCjSlcuXworyjNTFACfgHIlal4ONwXkGJ1cTgHsGRkVVOB8dvPTdubcYtyDFPmcAXWVFOnGEt0/wViUaQAmXTDdmXPnlgLMAR1oYBkx7Z3Q6EQ5hL1b71GABEQpDLx/45oWWdxaJmixPUxCQeCxQL75vHtd3ojKGq2Zmm5Ts1gMC+3xo0ftd/7B7wSUBJ6eO3c2h4L3CmQw8qeoskas3fvdqIv34WD1vIwAYX4Y/8Ns4spm/aCfR4eHNsbWdgoKCXpOs0Ng6bGikXNIoWPGwrxz7ww7oBN2lDBzEtrd3W6PHz1oe9tbdXRgFW5vtyuXX0tx++zlizZ/7FiAW2OCn98lmjwbNgZ9sZgHGKHYMC55IWLtgB33ZiQZ6JyOMkeuV2t5Hs4UoIPkzNpWGJZT1njAB8/dtZSQ/ngAVN8rI4nIpi4obZh5o2JP43LnGmZngDWvqrOc8T5abp5hiTwn2QC407PotEKAAQ7XiCzb2zSSuvGNJOIHh40qgb/bIMDdCXkq1oBcddBjUnCiojE0aBOK7rjm1H7TPfYzlHITwxxtJtqQ7umMeDMcFpxUJvfeARwEYHU/rQfdf+vPPrHWwmQYmP4Avk4nimK4bO9ttX2j4UNiNdBgLPvhYJ+GhGJIodiBEznZK7GRMLPJLs2VShDLpdLIsWdt/KCK8lDp0wGT0NQom+sKa21QHV3PwjVLTIxxTo4a/SnKuzUltrnesHeyz4iZFpCBYaLoFY/6Mi9wTgq4oq3T+ouWVdgu7NFH831+no6eNWY0LTH6sECfSmhKFBYA1Sev0ZxIt7ESOUl8jaJVoROQJ2KzIzkDMAW9vxpRHwvjcHxyPKwnBbbGygatvrHRxNfEt6mpAm1SqLPsnojeSpzcxPyOWSk+YlxgU8UqPHqTc+3c2QvFUOjWdATZh4YC1ooxGYsAYlgv0TTpE+1KoMMAmZpK7LG+xajzZ5eid9Pfo33ibPSS+hEb9yderK3VCJ7zyd4Ra+wDjRV7M+wSgAnXKGygMWMWnfHJzFRGVjwH8StMCKw2DlfYEp7h1lZiDkaxdQaExOpSGLtvib8/r5hXjFTvrzRNhgJw9uxx4KlazTphInPyJD0pBTbjhjM1+ty5UlnzCpwMPXRjGzWeVwLiYaJ3Ca99pengc8XlFJQBBGnL1AiS9Sv3CbvCuu61SrsxCU8kzAcjfsM1YpKfN9oXoTUqIo/wF3KZsrNXVJZpj9gIUAvLp2MDBCzt2OEpnA/F8LKgr6KtRXfU1/fmMylSwowaKa0r+2KsgKzCMAocKTBTMVsswLgE2nuYG+6jS/76ERfvYdCxU6pILGAnmz/7bBAHSu/DM6/KpQNmUjzWFID7SGHXNVHzuan3jJVUZDhiMKRY7SvtflyGPtdY292SH/q8Glkr8KIrcrvYHdZCB9yEVY+JboSGe9v2Trtz5277v377t0vQe8Lo9WxGf+Uy9iCZhwADGV0vnbc4tIlhub0CuXtGR5EpqmBMFO7AlR6I6sGnWvt0bAYB93t9m/7re+DPu+zZBn5g3opisGOfFH5WBk1VcFdcwPIb6lgb9jQw2XMvdl2/9q2BuobEx4D2xehIId8vgK7YB2odHPqceh/WiX/8PkBBP4oVrcnt1gZbnfkU0KGK2WJZlB1aDS4Vq0azDRgcYK4bc/OMgFBhIEU8GsDfgwxDMfmxfoEt3ksAFjGoHnw3Ll6gWnS3OqBEw8c/tDLDBvJcw1gpvSdrtj8vsg4Btb4uLJRuOC06Uv3z6hC2rIcaR4xOGU3YFy+T19ibkXPpiu9isRQLJSN8AUFGUlMViFjvMcBHB66EedLpOfVgR9VqYkwPWtX6Tz7QsYjSYI8Lajcm2P07gHRNvHXAUrFgCmzo761AB3lXWML+xutrtL3GyoUwrKt6/gS9c92RJusB2pJF699LnnPGo/3ZQd0zHbCiqnYECbfVsc6Adz0Fp6tNM3hdj+lo/QbwlSuk7ioGVWE03TrvtL+8o3IGrJhnlRWztfSyvgzu9qBOXkkPTnUj6AWDltFa6uH8zPqcei8l9N6fwwHfjgCuLyCFLiR3S6NG9YqVZF0W47UHbWSf0dGLAHuNn2Y7xfCt4J9yH6xRdGdL7isgZbHj+uurPV77Xh6bZ9GDeAG2OqC506zqllr2btZI8pbu+wOK1z7vY1jF8w5c7xwmE8oZcxihPzwMOzf6ah1YW8+x4maYYRmz7zXBy8Ag93b0TLoG0xFo6/66Z2tPfIlxV/ut9se5n4FbP5WY1tFNPbz+w0Ho+bEBrQ2QEcQKO/mnDrsqlNLpCDVUaBnOJlLI3H/4pP2r//pfbrfuPkhnrRKj8vK00BZPnYoIrORNYRIxc/P/g9YuXDibIl3x4JcEGzvBQXT783IrtG6nZyciJq3bWcJ2dX0dqawLYAqyg+p+prAr6rDgFnv1idGM9cRGmwDoMN2W0QAhEek8KPtpyTitH8G/ir79sJ7iaHR4ENel6vwRsJ1NMq/7rJgHKBiritgrrZW52QIEgDszOq8bYbz4uYqSdE6MmG1tpXOYbqCORXQfqnOM9ST5UhgFlCPOB9TY3e7mnstWHnMrQMsOUIl7RQkmAtKI1/qFSh4BxJEqmlBzFd7YFxnT6uarPVsAlCLD+0kCMTIWcWysNM8JGy7hr3PUjJW8sYCdYh14Rg5FhYHiDDMOmOOZRhNtd6vNH5uJO4prNFIisZcY6KYpNBXSgjT9jz3jqWEpAUpQ7IFVpbGDuUcTJ9a+XbF8xEDsKOuVUMRbpFtDVSx6/0JzcjZrJWK2BGS3cx0+M8LMim96EdubYXXsD7jCmP+vDlXPtPXuPGMHd0wYjmbLh8Pqq78vtuSBdCGHammj9N1CbqTMbCUZk/Qq9nRCJSO1p/rPKfpwiX6Oj3BJ2m3HAELbm+UC1I3k0EvJwadLlqJtNBRzz9Q+iYZB5w5YnUsjAOYrKishztonvCWgqdNGnLWKj6KRdwXdoFiddcDX4ZMYkoJGEptP7hxqDsOMqRSjpdAFDPg+CbrrBARMMrRIEgIw2u16Ygpjf7+XRC4A2s5uxpQiXm1UR5euK47isDNC10byORL7ceBMidsOhxmCyWEEAKBizXfqEF+MNrWhNmNUtdNNYJENtHZBupn237SxqxHF6nhAaMK7VbtJuAmlVgLoMzAW7b2+w+wdleiz/VwaHDVKQU8LmLCb4imMne29bpyY0DpnxZ32+MmjrtAxkqQxYBTO+DLnLqD3dHuVkWp/NpbxZAwFAA0wJt3OQ9pQTzNWlzGSg4PEGgCXka2saZ1F+kDDI3EzFeP9WRxZd3bam2+9HdAT8wM4rKlARFxMqXMF403BeJhrrE74UPY3kN3zAvbTGtH0APIYV/ZsXr54XlpBncixWEIzbyGmGUT7t9vstPHLsr4O628Di62YYmHvYJhYd3uHYeVERyId9yqwAKkR+S6cMJ8BQAc+aZRgtvm5GSFMZ7UEirGCelZGANVoathjpWfjfMOMsSfE/YUTJ9th3nMVetEA0aSYmW6DMILKEjtJ8WHp0dWol1gw3LbYnE+UBpsLnZydaUOSVOAxRhQtkFTcBWYkOaygXeeB2DM+lvE9TJmcOYCDgDi+p3NTTkHTJcqdxlF1soudEy0lP3NoJEBfnI8k1L1Vd6X+dbZhLrimboSiRjMqKXb/AaA7RrekN3ElmpmlVRkQKN33YrFVaAOedPHHGjYG0a3To6IlibtitdgAAaLC9CvzhwIeSncpoasbLwpDpAMjSguoNEMKUO6LGbpFVRhFq4eraccirPDTaWBhSQHJtt1nj/+UwHRvY260J6yxfrypY4p4Ls7+sOv757V3EKYPll7Wb0Cduib3E3HgKp1rZKUDuFJUZozI2Je1WAzBvCWxtvvvnBnRXmlxzQ0wnh/SFR8ZHatn14/JVAFVhWOvz9rnmSWDUWNMYpoH7TyMpoy12DVPUyD3osGenQIcUJg81bhR5aphN2W0qq4/QJBzPkBOB8B9ecyl056Sy1hz1uP6emktigkBLrt79HlhVHUAVZ591p31+EWa3JW4HXupzkPPogdyqjCtb/Az++dZv7f+6jztn0kPWFVqVZwGX8s8JUBN/rxngXSVXLdP8h4ipozl1BXw3nVCQBXNPejWLZY4nycW9N/bFcB13yVBUq/cOV9yBMEaotXmLyoXr7HAApcCNLQCberDO6c6e6RjzgSqy313gEJArVxI7Y1snFq7/TWIgVlfQRbFSw2sAoP7PKOK4g5YDY5drmkuM3u7cNViaWENdjIp9rn9UVpj3V7uxqQLdAv9pDtHilHZNxsy9tiBIxqwYSIBewI8iCnl3lwgZDcRE7aiNd/XYMUYq2dVq6p/Jz0g2d+jr7P+o/0VXbLSjotuV4Bv5IP+uVRDoAChirMVjuRilWcVqNez/DrALXGgxoidXfIw79/apgs3Pqoxp34KjNZpNnfgWtZcD/b0S6AAxj4eHjGxOm3AGj3vJ4i68/CAdlg1vgLydXHJs1SH9gy+3FDiwVAJrHfgcr/n+jgU4PeIXVUMSZ/lTAk41OWqBWbXGO0/dk2VUCdu5H13wKw4UU2q3pWP2F2dMX0Tos+HjY7WOyowOvm2vdXlAEfgk62SPVaz465jNMytDojOWHqNJIoLiRFdU7HWSbE3+0bBl/dIxju7a0su0o1a5r67EfI6N7rGRa9JZM+J4f0a68C9PiDKO2qUsMswMtlgP/frrr7XeyxQvMwJLPnaFx3zMVhA7c0Cb2u9Hu3l7kztn1X/jipOdKBml+McxY4egx4M2tmv/ExQvg/NP5X/fnzjhzWiav49SUd/YltPHbAVDa46zIP7ZxPW8iEGjT7+wfuftH/33/+P2t2HT5qQ76zqE41yX6zk9MsHZRb/UWuoCvaj86waO3VIJumrBmDf3atDJV+d6+iBWgE2SzuUWOKntcX6bkRQ5u5QtIkUGuXq0GHwqSI6Qf3ujXfNhC8O28osjn7ml5Hw/lr6A73vAdTn1z0lYVXQEY/NzH/dZ82fd7//0mo7Sg6qJOz7Gh30WNfxpfHvFOFffM8XB3SlH/U06nq+uIe67m6UtPu7/pr7Sylad7FjqsCqxKTvOiU4AicIDGImsy3vuj85lPwvQoIAG0CSztlBOxzqkqG4blTBklj+JUCIla1ns5e5/b4rXclg/4b7hDKHcf6vDiZd0V7QVWKTLpZOLCBiUO8+z6XrjvkaB5WX4rqzZiS5DpVubh4rok8QFXNFL66CPRoThDOZAIzViITOuW7exnqJaUd0PE4jxZCMcGdHqaUrA2QJ1ZtGxywtHawLYsIHYWYUGLoZwMHXlVhjaVNIaIwkResA0NeJuGKa7ADrdnbDDsNQO7TmpKCdUDzGFGACsAsompkiNlxJ5C4dmM7a15hiPyqowI819txMCnmitfRf4oij2B0dzZgcAAh7JIVpXHHopExF7w1joz/EXENYPgAdwDMtgtzXfgDkdI0kV1gtQNNtOmGV1AAk3aNxVDbxxhgDqh2UuDc9mYyPcqLi7DkxFbAkh2fjzveyRsS6A/nDjz5qNz79rGMFGOmZb9/8+tfb17/6tYwG9nvKmlZYYz16/6cWubzuZzx4nxYYt8kBRstc6e3ser5s5I2pMp1YCfPFaCEA6uzS2QjAew/Ar3T3OZxNTwbksa4VYsCz5RdGSQdtbn42QMjyC2O1xPIxJ2vsyfP29X7vvQKuiJdfee1ye+3K5ejoWaOeYVyE9g9jPAAQAvIAtAiJL68uBzxLwmi8bGMjzxwTE8MT4NTV8AHhT5xazFiR58tRLaBsmCJVxMR9qHPi6gUdxdMATymWCe1W4Vxd1mI4xYmrA2qqCBFQ7M9uHCCAbSVKR7++VKTV4fHFqVHdyr772o9AdIVoNxqYz9KN+SJ3qs/odC9Cs++ZKN01Rb+iY1rU2dclxIrubmyv/r47Ob4EBPUxpU8U69gpYKUHRXogpT634nIJq5aGS/13XXBfFBUwVudCAIzu8EhxHcZOx9zOrRXDoW9wDQ66s9I9d+YiKdi6+z4qWrpOds9MicRS0QFUWd1hXgdVAWSd9kfX/a1udL2j/mzKu+10cPozvc6svsvbFVgp3gAeR5lsxQ//S3HanUVdZ/xLK6TLPyq+FBrwpdM3YFEd0OmUd4BJD3x8uSOfkzSjVF3xmzVbozd1091r6YqHalB84fhUYyxd1797hznrcln9sypgsQcwjnIM52vAhwKhaq3U2dQLbVdu149n1bncr5F8Ryf0HBZstzbT+NDUDNulcsKq/7vCoyvcw2DrtFz8nD4Z6dd/Tpx+nMr7O1TYdeBF13w6Wqtf2qd1iXVeDg57lkcHFgDoOrDviOHRAUBHD7tfD907LXZSPSCDPAWu15hZ4lvPQOhA92qM5W86B8JuTXXNonrYxVwM6NazO/q8tuThitHWgUH1aV0ReqS30wlzfwmYzdBO1kHX/OrHvzqQ9SiWfTlZTEpSu6d037Au5Qi1twqU7cLZ4Etshy5g/pPAVh9H836jgedznNFfjFclVnXXedix8FLAdnl6GG1dg6sPe6kPFOF96ZEN2ZtbFXunNH3SBm6tAYUrt/OOsIlSnHdAaM77AEYFruc++7GqNAx9Vo0f5h3ZJ934VQDJAZZbARvOxF7n6Wh9dKBGcttupKoYQl8U1DVGJUaMpoDp656+EK9A043ExSVRc7Eaf19k7BinBaQdFe5dvOzXeo3jAX8wTZ2RVWMlZ8Uk7kLYEXOpcx8MDtRpGcYB0QCjPLbbMzl7eqAroEcJv2tQD4bohWHccLqbTDyodWYf9zGn9mmYcZ2MTc+a65lN/Tqo++vqka4IPDqZh4ZK4xjQkfdZen7+B9AsMKxGDgvU6mJdVxOpF+qddjXPl3KA/s+O3lt3Ph/lC12c78+X+vOhdtDUH+Lr/8/edzx7dh7X3ZcmAINEpAFAggTA7CCXqyTZXlkbSy55q73139gr/zeSq1RFWd7QkkmaYgYJWiIyRSRiMOFl10ndfe97JLEiXagZFYWZ937h3u9+X4fTp08LmJc9l96TWoHD6PMUUuxLD2DAdyquCWgswJegFdib0f8yqMVWbQL+KiQTeAcof+q81yxN7X2/pvhWymnCcJogEM9L7GWAQMRjtF/dDq2WRuV9GhIgO8SCNv2/WGksYKVwzVhA9gUFHp41CsYLSFR7tmK4eWro2/gMPMgurYSDYa0YIm2iev32bAlIdOxgWxQ/qBhSZ+o+uNWh8Sfyb2+9/C3HPpqA0QdA7I44QuwRoPuasWPtLbRugdlzcHX5q7/62vJf/ut/W17/+S+WU1RuMakDFSkj3wKDQt12f33Rx9vwsPIT5+egdQJJMTANzcShuLq7qmZZgI4AmSuZFJ/T9BQyaxz0J8rBp6kiq2oZ/hio52uRoOaPmBZirLBqkUTGgayqyDnIAUj2yFBhH7rplqHhq8qoKSuo/Of7HUaa15LUJqCO1jKJAFgsYF9BFDlBJ54BqwteG4A+CYQFiKhqC6ZNEh4y2YYQKT4z0/jYnuHgFGyGvQMIaO4IbLl3d3kCehVHEm0EwIPkFzpJnI71wAMay4vnwfa1W8vzn32WDDN40PfeeV8VP1YUZMjRAoDWKrRX3DuGUDmAWDHDMjVKlVZNS8J9499w7JhGh2QeTMG0LUCn6KUvfGF56+2fL3cPP6IAJ56jWmLOCIpA8D0VNgkKsy9Lejpkj2GS5W2JzZ+BrfIBrxvgCVpxDq5eWR739De0C4GZA6f2ve99n4ExdLkAaF2/BkDhnK2mbGei5rMcWoIwsE/QRnp0IhAHLUb4g7/j2apSt7CdAgzCg92d5aMPpX2E34Ml+Nyzz0rE/Z332GoIfTi0IsJJYaOxgu6WZFWf1GKGFh2NEl+W43PpSeAfAFggWB2qM6ea7O/zPpC0gzkFQERMiH1+d5gr0VyQY8KEG1WCAfjiiwE6sS0Mo9YJgOoMnp9gMosC0RIct9YZAhgEB2Qp3QGT5YpYUwj2KGKNhORYbAZXqwiyIllGtZ4HfZej7vGHGhzYjx98sPzDP/6MejbcU3t7y80nnyKQhBab6JXgvzzTxwpkdqElgbYrrBsEoD0BicwTjtGGroYYlCKwQHNFFU3owzCIgcCrEzDQ/xGEMwjChCwm6dgrEtk2mr+cn+Me1aLC8+7ghAGktQxYvfdUK1bNON5cwS6+X+ui7BsTQsHmoYbOwT7bG3mt2S8Ge7EWtFNs99JeEkNIdoDBJyqjHvUNRotsDbROlKASXOZrFcASWCEQ4gQMf8fryMxEKwORIIPP+i6O/DKYGftMWxea/2B3BIjB5oKIPVrMEUhjmiJYbI8/+YQCYzMl1OIpwCKAWvlLA3QNcjv4dGtPAC6CzWQ1aI25XkzW1bLDM0HcyO0VfH50lH7GXlgzZSWi7gq8v4uJC54LWmm8fxIAStzXCZBm0ZPlFSHcPK+wQxi4oiDAhwS7hMTS2hXOnFTZD7AmQAZ/yMbhxup9qITSz8leKBXjAEHBk7TObrminQMogJYwsS/5DLw35M/cruV1JHPDeEiqvbocJcL8rdc2iYMonNpvKRZ04Idf2HdWGNDxAF4nSYYwY5Rc0zerMmgNGDPNotg7ALRq03IMgrWOFmpV1wlMKchfVavdTqJim29ufLbAqLBwxh72DaYdhabQgEUKd7w3atO19orOgFNxf08xz6hVpKSYyZ6BuiQdM6Gk5TQzkU/RgY+uld+sK+SzUbSUzgH9VuCAiqnRGMKjSmQV8WfZRNk5i1pH1drrxSdXYssdgdG66SAyVhLIRJlksa2SUAWQGkXiXHtYbfr87BtdE63elnlk/Sp9r/xW2rcDIHXS7uTSZlDAhArSAezIhtxX8VdC1gK3dHbXJdF5nmLjCJ6bqSIMQSwaJer5/l4zavjQljlZFXLS7DC+VCAW94ALEWmvs9U36GoQnO9B4U4+I3p09GeOZdJyTNAGLEzbUuYRbr9je4mQ4gJ5c87THi5Wi4pr2ecR8kZchUyIAyVGTiA7mrOF/Tv0pXwesgcDfvL5o92TtkpoY7BPne9GLFWYV1ECa05hek9mjM8PaK1rSQu+/a3PiJ6p79hnAVtW96K9judKZrMnMWL/YAr06Rk6btT2KkkFayRV+5tAYoIh1tHi8ALsNxS9zdyK38h5KFOVvrOAGygTmnGKc8azZr+WoSO4d+QvPpEakIF8ivfiFujYexMT+P0GixVTprVX71H7Z5M9cg7QarnsJT6PuVCnA4E+20q17lvnktNKw45UDCCXqm4HafappZ2X6YKTQNu0B+uBMZcjaKSiRNlcT0SNdhj3iO1j7e1ZrPH6BrAS+QBnuvpHFVtVnGJmGb9TdpJFZXyvJ86mEMfnwPvBzYjkAIYh/jD2Mesa5pyX5CSbZ9fg1lx75sqOu3J9KeYlFtO6C2xLgSZOXkBun0u89ukv/UEfrHbyl/7tY7/wN3zO/V//FlfgrZe/odgLlHAbZjk7A9KxfyxvKUEC24o6MifHnGLz05/8dPna1/5m+dnP3lz+6d0PllfffJtaWkD5scnAmEA7Bw9BKKf4DUUhNaIYIAm1XdgzDxFRiChiWscZdRE49WlfE1syuQrvo24I2rEQ8Lrtg21mEIZ98AbBDRwqAAz4E+FXTF6jDtS77xOkoKbG3h71uZDYIAjQ+HIxJfD5FEe+fbuCKHw/mB7QRYIwOA4ZgBHqO12TODMAGI52BssCk/XQOkf6KlpnDslc4RhXOOL9XYqBY80AkOCgozoiY4AkTuukBF1UZHwWWlzQ6vPMMzc5iRCHH+wpaIOAuYE2IbTX4d7BvsDELk462tc0MjwfMC4gDA9xaGitIGhAaxB+jv9Cd4JjhyNsaEMBEAFjuHGvh0cAM44lVn5kYUXoKF29uty9d2e5TSD0Csc9KybWRK+HH3lwAYUIRpQsutBdoS20i3u8yn58gAHQGsve1H7RdCKNo1043EAAyZXlqrVqsB+gSYLrwN6hmDTEn+kw1QJDKrrbgRCw4LkANIJWHKjYWH8ma9aawX3j+YGBw35xBjpo8VQwg9YJtTwIOCN7xno/MPgA7Zjk8nXS6sHnqEoicJXG2r4VZyGtOAgSCD4YpMW6SB+mSsNsZsTrKKYLGjbFhOXdBdqx+YROReKsCPTMXmFbmpJttQPJE5+brYYLp9Bj6NJxkgicqIOklgUm62GMuHabBNapqJMtXZnaDJCIiHmQ5FL3irMQ1oPTR5NSWGGFPk8A6WLIpPc/2hViEUSsU2s81tvVW7TpKAB1Zcht2wLFDdDYiRKIRwKL9/L1CmAo3utiAaqHABH5KIGHeVoQnhvDHwYyZt6UBokmgSXIxfMD0NT0Va0JJu1N4BpsMVXTOTzZRjwBsUD4BONKpsQimGANH0PYCm77U1AC8WFX0Pns1U6Rz6tEq7SIkgAqMQUglzxfO9Fj2tg9dkbgi/pJCFTZ0szZ9A1CeC8yaOf6JghTQoAq8bmTWxUE9C3ZXXouno5nVgXPKMV8DyksjfZvtmXv7S3PP/88gXlVlsOC6onBSuj0PHHNAkxcac8v8RREkQAAIABJREFUeQlr7RqBP9ILY/WTmX2DQgpOh9gsp/4oCuQesO8MS0wggKr+1NZxS88eWg2jY2HAo4tHCqD5f0TUE2U2kMZgUA/ebAy8RuvHzx2Ahsl5bjUQwJuWCFajufkNEJgRJXZT1tMAmFsjHJTo8Vnvg0E4WmBoJ7tyXfxjg3r11EflXemWE33vCOmGhNlmW8VgXL5JyEw0cQRCwF4HqMrHVPXYoFbEkEtwOBomjrM01Un2d80sNEjpBJZr7MlZpjqZuaRrTpVfGHJYgQ2SqIjQbEFdZ4DQvMfgUNhgTvyEG+o6VWjRulBTyd8Xf1LPNQtS19P7OqCvPkjAC/6UiDiBKwEDva7a0pWIkzGms5T3d4LemjQ65/64IasR/ybg3s+AaxKxafsgMy20B31F1maK7QmjIQVEHQV8lu/BAFauPazsxkF62hqLUKMdq1rWUKgzM0j3lJapWLX4GtsRfjjWJzePguu0gNH+CcszcQYY85r2SMa6/Xkl8yMhRsrP9lD/TG2FSqEbXJFdOcXEPEwsZTGndX5YUGI2q72glZNek55AwL9m+OmZac8SJCC7CiL/YcxH9kDT03BJiEXI9BFCrpiKjEsAUs6oB6jHPU9br64ExQfS4ArrUZP6HJSxEKRCTM5iny8zJQ3clh0rf9/nlLGGp0faYxf+Gduic2wwg9+vGEtsytbnI3OoEH9WLoqlq7OsGCUgN+2PtZPTucC1sT1RjIDP0P5DIfjkHNpbKv5JqsPDKDyhkq9z0RUFLXZ8uL1d9cAedKDHn1ZIa56RmS/7w8mhduG1HzMYwD6NAJeBfj4HM4fYFmrfpVbMDgcSl9I1Wd6GsUYKItUKH4cQ4E+AfdYjdoCsrRAlvKN5XF1M4G5Ll7zJD/HjtIP4bhee9O9B1pjgqRm3vG6hO2ZD6TThnpNjkwVoIBT3VTFMwLdMVRzsp8hN4JkIcHZ7p6VQ2MliJpViOTO3sBetDRjtL+1XxaEhUKQYw3PrVlQBxmfsIsk1Mu8g41NnUuCU3hMwL3IJWR6eBeSMHpgTm5z9lmvF61FwvXm/LXF47E/gX1/7/v86ZxDrVh8lWhJX1NjW6G2Eiqw4FWOuYUQQPmHqIXSuHnro8eXdDz5cPvjgFkEQTCPDZ7/x+utsg0ECig2G/+IAgikDMAQT9ziV5sEHaYze/cU7bG0C4wGT4zDpkAYIicvu7vLDl39Eke5/8S//+fLZzz7P9p6bTz9NEWKIr4NW9ORTT1Do/eEbD/Mz3v3Fe3TcH97CtR0sz33602yH+p//42+WH33/B8t3v/tdXvOf//l/Xv7jn/yxBUFP2bIkxrFGj6f1DmOKsTZg1Pzt3/7d8pd/+d8pzP5nf/ZnFMaHkDErB2ajcILP8cnyjhlEYNlAs4XsCxxcOOMDTAS7TcNJ1pRHTYNJAS2tHnuN6UYSBtTY6FTnzpZrAJuoKaBWLH4vgYpO1KP3Q6o7jaqCFYI0EbCE3hWmaTlQ1FSVtE2qQkrQBKytfVUcoAWkwON82TmRVhkDDY/ChR8js8rGkZNh9uDADjl+GdVYVIKO0GrHj/F0H4oiagpLKtswXN03r2oDwE9VRFSFiYMAWEqHR0FQ8daS9B24Qs1WKbJF0kuvAAYsKej3yI8EMFAbH8FH08EJbhkUwRKAyYQ/xTCQ6+EAJbshsYYcrCs5jwPqdiLsObHSBOioZaITowSNDN5otNUqIP08UO7FTgK7R+Ks0nyq6rUFhanPQE0rBU4KEtROoEL1+bJ3VZPyUCFjbcQ3A6fGNhhPyxJQ1m2eYcBhQhUAQLWsKFhg65jbmsToEFuUTpTBCTyeBDSpaWEnJ0fmKiAnRGH0u9gc1Pzo8n+1gnE8N9uqFDgIUMZ4aVHJpfFiIMNtSWi943PymHpOZjO7gFRzTCXT4VJulrgXFfJj0emxWBAmZ+DkKmJavcAUwtoL+G9HjnsAsKqgOQBcAkMxLRWkWp/PwkwAvXd2Wn+EtqECrAZmGGQwX8BaQyMBTEolTxHQJiDqPcXnycsH9Z7pD0lSCRqbraLPxWfmuwmiktEiQeC0ESRYFR0dcTimzul9PDeEB80IMvOKfopaPieguDFpYQDL+4FgrtgeEeZNsMqkr6qhSci6pSnfS22ltOWxNQmaRdr3YVZFnJ6rALsDRhqJnd3uQwzErR3rVv+AbQaX+WzUiu1DUS9Pe0DtTZ4HgeJ6eArYdQ4tFE5Gp4BUtWCb8WCwcgWmxBRhLRk4OvrGWrIV0wCKg18lsJ58hITPyYBYzmIoCySDP6OKt/EKAeRV/WTLoP9Vn20w3C01Cng9Xt7JrvaR9o+ALotBB3zxKgZsJJsw7W8B12rilny6wEj8VayOnFHpJRmstr0CW2EPz6rElgTaCgNRayUB3PLIfk6l4xJPrYVXlT9JvkFyA2H13fYJTLTN4lNrl74l5K/JsFIy0AwM7S2z2CNSn2mfsr7yKdaBELCvpCWJBe0FGTABE/T8dL6UNTKOzHN14sMVNtDTAtICLcTE0nv5PhdXcq0E8Gotc15ke3L28l68rhInnt9MPjNOqYjOOySMsBy7XQ4/IPCdSeEbhoNsMGwSxpSBcevWVPtY3bsPVDkC7V+BgwZI3A4mG4fznHY72/YBYsmXewXMcuYZg4xDFVLmc/A1mN0GHxONpbJfFtlWci/7BZvAtkWDOwFU1MKjtc7P2Lrm88bPJIsz2LcZiwYCKTYPza2hdyoT4bhiiKTTv3JNbdPQ3+C95tPC/+TsYxoyXnvAbgOzseFzz884uVOtWDqLZJ/SFgUgUyEVhSF2EABZsg/ia8Gist6SEmwU4D3d0FqnYr0J6CKzUvMp1CFSRZdMqmswSb6lW1alp6UpmLSQucbY5jCPDB7i+wAY0v8aFBLgKv+ZqYW4PzLUDzJhMPFrCnB6/owNxM9x7I+fCSBj1w1bAQW2qJ1Og2WgeUpIElpdFCnf48Rd2oScIRRpfVZpuxmnIU5HXMEduLIZuZ559LDGkPNg3OnC+rS3Kj7IfkgbFMxyFL6MiRVwI4BOOCfWXPkTW/irMOWdRh+jz2Scn8KIL0z5jACX2EkyuituEEsNX4ZzlfMS8DReACc3xW8w1LHTqkDmGLWmFyaed7FK7GP5HOXv9iNBeuxvxRDv60wsGLuS/D5AMdt5vS9i+3XuxAa3p2AuG3sbcFtdGj3QQnqW0r7jWVbFxH5Wovdklp+iIHeynCKnM94QHIKsxAB4Bu+55nxGjruY+zgmxjMmdipbKNalB37EDxv8ferL95lbZWY+iX957QdfF7jFqjAOvA87rWXrGlSfK4xJwAnGRai4g3kC9sy15fRMAADHZ0NPBeyce9IZQkKJTcgD4Gk5MKppg8Fm/If/+w/L9773PRoKTEUEI+grX/nK8pWv/LPl9bd/vvyfb3+bE/Lw/j/6o3+/fPr5z0jHCsLv/h/AFmxwHEAaxR0xiyBYTjFYC47CyN764MPl9VdfW/7yL/5ieevNN5cXXvjc8sd/8h+Wz7/0IoWC49QVq6vSqslkEkqFRtTX/vqvyd760//0p2SLEVnGlBAzbISa73DaH+7vcy+8sNx8+qZbFlWlhxO4cgVAFNYS/eRHPPQMWvFxnnaCPRgqKNezDFdPBqH4JsRsHYgwmXd7DwPGcNVdxR0KwxJWr1HDrEVU3gXjo0oEgDAJkIMZhIQH7UUMcqhJubPsL1fI/mIVkWCTwYNdMboofuwqA4I8CHFDn0B6VTT7CmZc4Wawzj1qtklVFxEkivEkRF6svbRE4P0At+Agse8kVhtxTcSJ0qeaVW3tU1GUkxSr+oC17ylTdH6cHHfFE7IU4OP5FbM6ugpkXygRIPvClWMEAqHRBphTO5UcnfraHQQ4qREwFf0N67iAls9zCFBRtF8FAWYsoL3PyTgr+qmMVJuKANZUfQnMeupQ9GpI87fjB9gq2R1dH4Bori+ATrZZWDjeyQ/HppuWjgsL4MXKJ/McV+8S8BgQrYjEz5bPaTDbVMnF/UoInFVafGeJPOcZSkw7VcJ+3lojgrXRQGJZTsme2voUjgRQ4gbyGeJ5IPtG04PE8EtiL+DIWr0bLSONHeel7oClqnbCBHB8vr6fMD34PPk/aWvgvEgU2Ykr80QEz7J72/wsZ0T3nko6jUsBgAo69YcsXQLj+nxqIUQo2gLFAo27zYU6J6rjO9BVEpgKMRhL+nvvazLNCL4keRairucs2CzXi3YAAPBnp0c8u9ivCsDVmqnivAVgXZUVaMqou/KkXhuca90x7o0ApwNigrX+t1iIYkU4/6iEnonPqNpKxNIVZD6TZqQoEIzmkvvf1ONtUktALnyE9nMluHweugX9TBPKqj0oujw8Q9ZmCnupwCSBxcI7LOq6KyApk8O8GvoOA878O2xbNmFYRz5vBOgyXQ9rxHOhvVBMghKkFesriWeBXvl9JUiurIwEn2CG2+UD1AnoCoCavYog3etbB8cZaEATg1vKDBPdKVMXuKVrTPauR3kkXSVrGYlhZ5wmxYQkty4aCYcMKJTyfZ0yA0/yb9ztvD6DRUwgzQz0Hky8JgDM12hgImBPYgTttwYo+B0jCRNA7v3pZxnGSuxE+ZsCwraRcLcPhjHJQgpbpsXCaIAtrYG2MS5IiLWrxJP7Ovs+CaUFq/WclGKxcOhiVvZS+cq0445nm3bZnMHkgXVWym617ZSfzf1J0ZVta2yRpdUQABjwMMw4gg9ohRcjEIlY2nQi1K8EWoLR8p05lzr7q+dQ+1ApZsBPMTENRhpkUmiAdWwgiqtmZnOmwRHS4DPaW84xLMZ7T4s6WY16ehO7o83po7FiDhaATkDWxbjoH1JnMQLbo20+DF0eeRfYnKBy99APyDdh/Zj0A9wC4BEhfDDFcF1ukewCnoZFpX6go6jkmIMQbEvDsKWrcKFCbWOe5mZgDjG68VyBKuq9rUOh5Bs5kOIBaI/xykuaZbRYOfeKb05xTMl9bH+Kfi4hcbAPAM5xVhiciiGrNkG0aZ4uu1dkF/P5OifSMMsTFWkS13Ts/aAhIgR9fF+aous9srtDABHvR4eNnootveOO0gD2ECIOS3LtQ+170fwyOKq+tALH+xx7wIpZ89zH7jLSOTY70Qw9xPrs3HGsGm2rHo4RhrTBasdBjFktcSCAU2sf28c7tC1iu6/vN6yxSDBI51NrkcKmwK3EaH6m9gfF9MZ0XpPEdO+OnymF4BZvfwavy+3zYcMHtCovZikPPUe3Go6AUDFahUMVqyVu5542YJQ8BH5XGsSOTaKFlYjPgH/iE9nF6AtChF5+SJIL9FTMCbJXwfJSAVJ6XHzW0N2N/6ChFsMircIoMkQqCLuVuSPjUbFeKWtSoJa+k7tmZ3d54ou/X15/69Euerjf9Ir7v///bgVe/9HfndMBm14rTQwHiq6sycFjCpjYKEmGkFDCyYAppCqxqu2qGOnoBN3FxgvYhO9S/7EOLgwPWtYwIhzGAhpDH7z/gVrtnn1mQZUG7YBHJ4s0ha5cWd58883l+oMPLE888TiBMxxAAGpkUzDptpBvNLRMX0Z7HjR9xOrZW06PzpZf/NM7y5tvvrE89eQT1NbBNDGOELeRU0InlB3ACSfLnZ1yAtkrP31luXvn7vKlL3+J0wmDXCN416htVTzAUkPby7M3b5KRQdDC9Hy0x+l9YmzJOVprZAAZBATct40DznYs08gTPPL4MmBsbaKicZo2TCflXm8WGIpmKrZPqrEEPN2WIaeiSYKdJLvifQ6hc4AdWBtPuzgxu4uBgPuosR583nFsbvXINBJmCaJbN73fLBsYStJ2XZkp5w+vE9FbJci04RVrpHIcerESdAKvTBoyylpAIp1iJfCuWFJ7ABetvZpJUmrr0b2QdcWkSMKczqZF5T4X+0ci2kjEW+sCbgtAFEFlBwbQVELwjK9EOywFavm8uoJKavwAepCwaGoKgiqx/hQPy37njMfxsJZMkUqBmelVzz0x2XalhXeJoIn6V0rSpDkxQZUw5qSdlUpS05Y16jufm+BFVb8WNmZAxdHbA2g3w2u2Q+j+I1Pb4EGC0v0Dte8yAHTQz9ZOAnstrMxgz8A+K4tux4Tpq4lZAY8cRE/nzalvDlpZi3TiCCZAzmTulf8OoycsPSfRfEbUt3Cik0qzoyQGLw7EOE3OlUzYDSVpYgAQE+OetraRg7BopfFZC86zbVZ7h4SAdckK2Jq5EXCrgztV7LM/0qYh3QjTyaP742tjNdhVx9gXPZcGIwpWM5jbe1X3V+ASzhvBQCcRbAXWH601Xq6WLAn+yp8JzDGDq0Tg8bKhdWGtoAS1U7erCgO0hWYZwHZZP4vBeURm3RrRIKNYRBqvLnAPGlIMpDs1UALhs9sV32StCgrJWuREWbGqYyuL6eSWDq5nAtoVyNWAmb5PSZLWzKDYMKEB11RoEEgYYMWL3pRFsxlgk3f3wKS1oLqrwUY6fSaTQOfhxWYluHejkm15s87cqxUwpoJ+C9u7KAfMMH9S7ZXeWNiD+m1YholV5K+UyokhZV8Ou32qacSr1h7b2SRSwtLSBpN70MUkjw7g22dKWqBhr2qvuZBlAL9AznFdFV+F8ZW2n7RtGrBQvNF/ck5ie2erpYCL1vOaifsKxB02LNcr9pMHumDKGVmpvd8CoBTIa7tDvdETtdfjmgRG2CbleRBkcrFig9yHlVk2oFrvbRMGeBlGT+G0XBg3cbMwIZ8QDVUC7NZMtCRMtfsord9ovFRrp1uGRsthQE7uLp8NJl+W55D9NNsywF7YffYzQZm0NTsG0bM04Fk2NGB5FyllCvVvtouBAaH50d6j3c7PqeN4pp6iyOsT/t+2pfyagf8wP8RvqUJGgFf5q/bZ8iNhcwfcEq6OV2UKps6/WrS1bQyrzHv2vqVWFAuuYj7r4KmTQmcXewySH9JTRYE2rHAf52qZxb/ZPYEJiogF3QUQ8xoWXHyfNIF0j2RODX+W88YOhrSjGUShvQ9znIXrxHvR8vN/SaV34SzEBBRmMCX+fOHEbMaMmGpI5kwDrHkGDZz5fJiXI3sygXfZjEzVo++hxp3iB+ENfnZ+p4ruYt4p5nV7M5mIWksWkQLOexhKBmAQFBmswayZfq54jvuigFPlHfx34htqlgK4VHFJdqP3tcDDnu6ID8XAJBZwyE7X5Em8LzEA78MFYxbQCPgtlH8RACSJHT5vaieDxGEd4Jo4u7ZhSq01QVKAuWyefNJot+Qj8WCBAO7e64lVsqbcVyYOaB0NCoXM4HUvBlSYydT61WCmPIP4QRIQzlDEBtiEnKzBvvaxKlorn3Bc5wmt3bKsXISxvLs2uKZKEYtdnzOITpsAi8m1sP8guwNQCwQKxFTMOzmQzTlsch7ryNLauC05GoFPffHf3ge3Rkzwifvrqz/4u3NsRlaOwhLiiHH39PogaGNJyFEBRI9dDrOABhMUX3nYqjhLT2ZNdaehYKXlfHnvvfco5AvRabQYIoAH+ACNJGihZJIbgm9oUYElwsokW4pSNYGmi0AITOe6QjFyCdof3rtH7awEaer/Ro/w2fLBe7eW99/7YLl58ykCW5jER1AnNE9TXuHA8J0Y8w5jhut97fXX+TnQZsHrsY5kXuzuUfsJo7lRWXr3nXeXQwitP6mJcQkAAaABCABoE6OoyXpioihAxjS1e9bIyvjyaaQDTsiAMzAkk0gJQAAPMmQIBkhoVdNjpBFxviNHk4CbRq/ufwTEcsdVqUmFbYdsERlzrgNZSaqoqPoowywKrEAcAQJ5JBrnLoMGZyKKaS4qxhaj4/EuUbn1Oaow4nPllBm4WJBQAbReL6adAo2ZECiLSVWdO1gVi/psV/uZKIv2TIounrUDF+kLSLS/gD87IjgLVWbdYlWtgjomu3gWpI+rMkYK+N4u9xiCBo5xdxyoltGASK0xoWBDgLJApyShTVcms8k6AumrlzBnt5PUMw8IMHrxWX0+1zWSos5hDHm2JU/Dn6tS1Hs6wY0SgbGfQqeO8HSCbm8LMvCKtSaxVQFIDlbMwOS68Vpd2eR7EnyJ/cbnAHDa+hAag2zG6nbUM76fLY8KXhI0qOLUtmzaiUo8HYSwBXZoK6hsqb0WBgEBJVL3M7lK7Lt8roAEnx5Pnsr39D1nRQNuJTnqJEfnSq+r9Rx0/TRGdZCie7xoAwRq5fOky6XPFDDbujdVibbNcOaurVxMnNxb24kEsgmQVokBbEPSIo8DxwWAKakgLG1HuF+0GaWmrKq5ijHShQMo6ZJgDQVIQJZ16vvx9ZGVCTATTyxgRCq1sByuSDJYFGshrYy6cU0Kypmr8fNLa/7ovre6RgPUZnInQWuCr2aIKXR3chrG66zUKhs1e3QcQsb+GqGetv8CaL3/A7YpCU3lwDRC7aoKZgUJwX5jLwBIXn9X1nhtg/WxbU86IQ/JOLa9QCN/rAgIHYw36KbRw9nH89nqovo8XEi089mxPYkHDKbF/8TnzzvMfSmxcwwkfKyTwGJg6j4FTvY5z/7LzwpcpL1LsUbZQPZozkmDZjP50OALbcG05Oo56tJUvOhz2euW59kA15p1WbZ9MB14Lbh/s85W9xMNrwA3bi0FYgLbF/Yx2cW+v16HYRB/zXoFZKhWWbde5ZkL3FKHQoDIxLVl23J9pffSxR6xLfqph4XC9+Z/jp/I8GMsNmJg7oWI7CcJVOEvfxKruN43bKte0X6g/z3tVUBA9+V6i2ufZd8G+Od6OPEtAMF+XrZOgGUVbnm2ewG452oLh5GrHAFnIM8jsaBiXflBXTOKlml4asCufJaZFz5Gdf9JwKfPmOfh9OyIk/30OqyztWtpn8XcquIexfqzqWxvY7wMpOm0pPPBwKW1BWNneK8GcWguIU06gJrEFFmLAn4cV4QpzUIxfY01hopBiwmNsP/6OfdiWHHCcTTsiciYSLoaTtXacqsigX0GY/IVoO0YfrTo5zlK76sLWW2bt22GKqLlOQaE4T1ZJ2zmWdMGBuAttrzZ24r718WVslumNef7GCtW50Pilvalup9obqnwNM9wAMDKeQ1aClTuFnRqXLrYqBwa+ZUAF24pH5V5ZuZZjT8BdYtSGSiWkTDgwS+IJbkg+k7+Mct5fQ7bj8z4LbFUphvHfnDdjHuxwAvZDgDCBTo2c025vb5aRa4ePjftc3cE6Fo4sm3YNfoG5kr2XX3JmAVfA1jwOnVk6NNn/JprwD6QzEh0axPz+j3M2ZRPJkblfjOz86kv3Ae3yuF8Ev/y2g//N9sSoxfEEMyaGELptWFYRYE2SwSF7ZiwWdBHLUDEIEOq5eWE05fvgJKny9WXPYhZSsAXnwXQ6OhQiDnYTvgDJpfGmqtKHoNI4+5pEXg/E2u2Ie5wYlwsVZB4HVCIlh+RPQUdsJ++8o8Lpudhgt+NGw9QPyqMKxlwgyZGwwG6vf/++wTkoBH29NNPatKck2B89ss//jGT6JdeepFC5mChQZgY4BbXcm+PPwflEhPhiJYsC7XBcB0a4YvPPKPA8d///d8vv/d7v7c88cQTlZzGueB96asO6wPMNE4T8nrCIOL1gaWMOhkCkfj51kgmyGkGiCr6KoQ0I+3k5JBtGgASAcSoEqZYCsCd2lzF5ClqtJPbVCkSVISmD8MZzSrenx0p329hS9p3Onc1hJvFy4QWgGLaK2cQmL+vDX+mP9loWzA44Faqo6z6uR1VOQ7ALevRWUuMwppwEMfWCmNcqwEIbKeUlbYAtcLgK644KbQQMMTEOz7RrTVkg1kLYpXQxCi54iPAUBUf/J/2kVofslcyqlwspk4OuQf83gCcCbIZHHH6kltl6V+7+ohri16AggLbkYAeYXE6YYzDVbvsWuQ8QWscOfcPaOnRiUoiloQtLAml1W6/kA5EMYPyc7O9EtTM5CxOlMBUtYs2uMVKXMCcoUWSNap7itaEGSR5DzVzDKbWHsT5SAFhJIhx4MJanQQ7EZzJQoKAsBAuA6WzRZIAz/3DwGA4NgYBYZ9Nir0ZE6pWr5MbAsjRA/I9p0Ku1NlnvyRFGghT5VKMNR1lJ3mxEb42rUFX8ZQcWC/JNkGgoddqQWJgwJzuRtVUSTfucZBGKbxuE1g/49U5q+tx8kYh5WYmS0dOjEAGvh6oQBadNWZKf8gBNz8fewX2wuc0QEsXBcbDmcMQPFW3mCD4LAup0p77//I8yxlmTUZyyio2hPx53QYvaMQ3oIttjJBE/U/PpRPdfKwmRQ0hft9GEpzs4YBOtD0F3JjBRFukRyr/pGp6pk5xjXwmsrdlOAPkRYsRLWHNKLSJrNsLuDTPR/xL2YQVI7H3b+6nzbDWQuCWhgbUnnQypWRwon4XEwVdY8apN7gwdaNKcGsV/Mtz5CyUfTMzOOvd4ImfMadv+UxFaH9svdqXZk9Nu7n1sUqaxFQkgD+vr/H6AkRZSQcQyCJUEme0dK1bebbPZ97D3E/lO83GUgxrcM/ZJt9r3SnakcEkym1PADbrxufiZIm/97CHAEZ8Xe43Exn5LKMhJbNDH4ciLZngANsPCmCay/6rwK2Z7M1rm/tWB0fXMzXvau9VNy7W3y2M3KMlDEpGk1rmO0eAztIELLhPXaDqGIsrZVWBbkGPjZ97Bp+lolwLSvPdBrVqPeyDpCOqa+zzF9C9izrSe03BS2CN9mLYSQKI5e/kW6b/nGtMfVmytKXLVnvDPq0KZW7nYh5F364zlessZs+Ig+bezdnRIKUrmqiMtamuhzPmNyoF6N60t7u1PcUPapS6TVO/tl0sqYXiISjhH3Yp7NYAc4nJZJPWFQu5iekD+u+4j/iyWRQoQGdV7NrYCgWzfGaJl+Qnoms4QF4flDyzYjFtwK0uCoZRGlcmO+0QuGyWigVmbFlOQ7bPupHOP2c+Nm0fr8P2NHs+e2fuL9wmdqWmmMIP59mqoHRiIL6AIhdu5mcwx3MumTWPdI1IDl6vFGufkuZ0AAAgAElEQVRSxE53E6dbToBMBWDse9yHpqiri0vg1CyIqE284xidWnBdSnPLwJjiYP0J4UK5PKP3WnvuOdbk237MWJufn+ERuxo+MDWO+dnRB+Qegk6syqO4n5v3mVsrD/+J+8cbL3/T+MBMMIEcy3HksEm2RO0L5QyKLi/0W4fXINR0dp4Whd+HmaBpXn2AcWjvcGrh6XLnozsEoB5+5JHlkUcesQ7KQpF2TOlQK9POcvfe4XL7zm0m1ZhGiN9hgt41TE7zRIRMOcR337l9V2LYe3vLG2+8ufzg+z9Ynnn2ueXGjYc4ZRCBMxIoMMh6aoycB8Gzk7PltVdfJZPq2WefWx599OHlo48+WjA5D6LCaG385je/udy4cWP57Gc/S3AOQBhAMAB0zz//Wa4nhOzxu1u3bi03bz7DtcPEQzDVXn75ZbaifeHzn2di/p3vfIfv/epXv0ojg/WLLk/+ncM/qyHQdcJ94vUxqgQQbah7ekz31cdYyXjHcDXwpYSNJqm0x06hfQOgB4AS2kLZW+8xwqbqduKaSv50jmEOlbyLWHV8FroGXo9ZWYtp8jPBJxPCxQy90kLGPq1yAB0oc6S8QcFUbsm7iGdLQJAWAddjEwDPqmMcStaeAbiTWRpTJhWaRBrmWgJJiqQjueVUUAei28TCld8861RQ63vdRhcNK+k4Wd9sMBBrD5i9JsF2VBYboEtgxbNTU1BaoQOAIR2cW0JF+Xeg7gqv2ptlSxIY0VmbSx6gJ3uCe4ZsP4MSqSB58MBMolSRVMLL5296ehFKin6Ox60AVu2W62BM20KBXvZYDDs+l4C99+4EB1TpnrRyi3kOhpvWWZUkMDJzvxG2riQqbZ+4tqEhVmCiMjIlT67QVkvyuG6dDz1DBoAOdGdilt9lD8zEOvu+k5JfDW7xfYr2dF9eNK6Rz1cHeVlbPYuqFgcg8SNR7iumRxJDruCKCZYvcqvXCIg1XVPPOSLkfLoZ9Z4Hy+PltUoV3C0vBeh4D6pFc52QZR8K0wzYqOQdyV9G2et+1HLOz4hmGRNJtSDTS45rUOeO2MRK4JsRqa06ypsuNEkLJgbZ12MAnZA/g2Xvttmy5r2iy9RDYAv86clydCSWA9r+uQ8HgNuBz+baCiDwqbKt1TM0KOXvqYQ2rN1hn5W0qNUkyb8ANB9yoaq8zhI+ZwFd5+cCu8w2UMlY/FK3wHYylp2c+KXB220yUon0OgMqGxi0TM8Ql6VBIG1jrIU2AJ/Yi/XrtDDb86o1CljWlfTY4GnXdA2u/Gf9vSdXSVVV6df+PsnsylYEnB62Wt8zWZu9U6ABtLW8KfBk1XOuNLVVyyWtS52jnMW5HrGRXqRqRWFCN0XtR8rNYkY+czBddCv4f7NNqn3RfAbZo9M+IVDeApwEfev60xJnGQHdlg4dp8MeS68RQMSGoSBfQzRtleCF/ZM1SeKf740fF46dgooP5DxzEzT2cwxwnP1IcAsx5IIkN8OlzJAf3RlkQFH6I+fH7FVrjs59pOfWAG9snoAa36vF9OmPoyuXRHX4+RRiLlsTrgPxrLkLo71pwDMdJRd2qhYqoCUSZ+j2BuTF7wpct76b7kvFWPpECuq37U5skfOS+IhXyBgo0xwpGlDtqYwtqReLNYZYepynGxb8xfAbAY3QCUEzpcqZ6xF6X4AP40T+tQqS6/Ou551YMJ8dn90n3ft0gJNlO6P5NOzE+hrsgxwDZW1iVxJPlO/wjp4SCBWPB4hix4oByIiRG+hlrDF0zjI9WuBk5BjUSknAtXSnHc/YHVdNJ50PQ9C92t9SBBy6u4nbJ2DDvxvITXwPcCtgFO4V4FaGHWXdp90tMGvTcSMTYM6hGfaaRC4NOsUnKShAF6vzvexPgroEhJRLipUW+Za0V9N6dZwXv2JJF55Tsx6SZ1Vsb3F+6P6FrRbChlpeOxbL/sz9ymYIlOycQh00bKUercu8B8fSuI/nvvzvLksMeluPv33sF1767vs//J2swOs/+objjUbNU9XSFAkZZwGe1icaV6pARBu9DVGYNDHsmioyq/PR3KK4+AkC6yNqbAFoOjw8okMFKIRNDCDoypUDTqYDkwkg0LXr16jTdfv2bYp6p7f7ySef5Pe89rOfcQLjM08/w8+9c+cuDRZE5e/dPVzefOONBZOxXnjxpeXGwzeWt956i9f/6KOPLA8//FBTsLU6ZMAc3jvmNMbHH3+czKJ33vkFQZ1Pfeqx5datD5dXX/vZ8pnPfGa5cePB5Sc//gmvDa+98dBDvBdUHN59732+Bmy11157vbQMbt68STYY7vu5Z59Z3n/vPf4P9/rS51+iILqmS54ujz32GK8Vv5uOcm4gFrVdjTs8OqrXp+KOySqpiLNi40kicmDWwnK/vqrQmiKjlMk6P0ggMDnoFJMcG9wig8HU4UryKuhs4Xs5MFVilA5GtFmGKsFAprHE4WUCo5yk2u0Mk2oJzhQQ8X2hMacH3MAN2FUCCYXkg5XE9kqzhETLUCsljgCYCIo0u61M19cASYE5pcIhbYIKdd2SQbaSwR6wkRQI6ayk0sfEECvtwEkBXgfdFVDbQaVqQacwQqoJvnEnD9ZNqOiduIf1ZMbFeD2fUJ11AXZh8ej6rcHkqjS+S+2gcaQC/cLCa1vgtagETEkW788OtKqprvik8sqUxAyeqlIzB9bkPH1OTybqoK6D8zhOxQAjqdlolzAAIZXeTETvr9IIGywnib1jG7pSPECxMLfqrFKzSeBezrLO6Hr6F18/EttVcm5txBZ+n6PhfSQCVjKo6bZgMnItnjuDpuyVVYLN7a9x5Lqe9hl5L5NiMgYlaovrVMti9KF8XgJM4swXoNPBNQWDndjUdZEKsgYYA1oHJOjrBWtGgd3c88Xm8lnctkdsE/Vt0BhWKlmmrgYeHx3yEgmkpv0a7MsaQ6+WVDx7tKfjO9GynsEIM6FYJTxkdtUyj/2poJSQ8QThbIvUdqyqKM9oBYdhLaxDDSZFJ8f0u/Er8I3NzNLrtTbznDRoqVbhYV/cZjjBj8lYqr0+QNLscW+rYpxUcu8t1wMUpI+UhKWS/AEKa5sahKZfmsBFv3fu37k6cz/U5w/GCIFRf+YqAeP5RTIsq17f27oOBWRmXfMs8Y7JBMq/eS8eICCR3MvOX1gpArdio+MvqrJ/AZSaMhJ6xgEM8gxjEwK486y7BRFs45iF3CuSoPysBhX5PE4wgqAlpnD6WbU+S/vWeUbmc1ivuZ5t+Qs/l6wT+QKeosenUq09uF8Bu9vv2dqDtCT2mpQIwPpQKdWzcLIYTH0WomvXoH5kQBLztC0WEDT/BDyZ9z5/P8FLWWCf3Q07LZg5zgcnarugM4fYBDjImhfgNoA4rrcZbGptk35s/Ph87/ZesqcExDQ4hvcwBowuVXy/2VB5LjNO7DVrMX6xkfgtHaOMuIZrOPQA516feyldEbpe2XoW+qyVNhNwxWyKPRDPrVg9K7bZkO0Y8V2VE80qq3PnYkwNfWFxUohwplYqDvN0O7S5WY9W9tmFOxSO3a2htdHrzjnsZRZ1FL9Uwc1F7wv2dhQ41uAYhjk5phxnK+y1+JTcX7GtvF+nzSqbQg1bXZPOudc5AA2ul/pQ7jBg4cbDXWw7e88xwjaAbKF0A6ykcnA4laYTj1knfZ5G0Sa5Vg/rkC/kxPjR2pk9ui0+Us/Na00ihSco6+xo6qmUZtYMZHxegKDpU7N2Geli/qJlalQEtXiJGO0MbM4WUAq28UhsEjo1uK4hSKR7JkVBy9KIMOB8pqZTKm4uxp5BNHT80I+EWTa0vHgWQf0a57VArfhcMyPLTjeW7HjFPp+SJesW4c989T64dcFpfZJ+8MbLaEvUhlYriRN6bSm5QwbKMI5gmLSx5uH3WO4IQ/NQMXFvA6N2Kh2MdcCkXmWATzACYF3h37/85S21552dsVUPPweb6qOPbi0QhAe4gyDl3uFhBTLsU3aF4/ZHH/LK8bqPPvyIdMWHHnqEwNFHt24vjz36qeXw3iEZWI889ujy5s/fIlAEYAvVGVwrATQLxDPYOl2W27fvUsAOBhXi8Hfu3F5efPGF5ejokC2ODz9yg0nLu+++szz68MPLU089vbz3/vsE0bCuv/zw1nL9gQd16PZ2l4ceenh5+623l4cfeogMLbDUAIahTefo8IhtcADr8Pl37t5ZHnhAgvVPPfUU7zuGM05iotppBULwCfAPv2PlKTT6mvKiIE+93mDmHLuyI0ALjzKIvapBnmrmsfFEzYtKKlBBQo3R8cJERQn94zq2yQKBwz0kATJ8CHITXLUD0F5MBYoJLeWi7NhVnioFqAoOHNQkqUqwheDg6EgUVlX1lWHJV8p4qz6OdRGLEWtAoXYDAWXwo/1TjMZzvm43xleXWNpwYkwJeKOgOyevdHGRFN70WKp00y0FBnviDOjgIYR5dERtOvwbz5jrUhpmnQBXVc+tvXQ2Ovxcg+mEGejn8DtBlladgkXoBc3gL1VntWw4sJgJlLGZSq5KdDJaaa4qblgdfH0Sak+P0zXA4RffQWwXgz9cn9NmHyZpSfDUCUQ7ToaHY5pL9JByprgnSj9OHoCDG1x1mj6BexzPMc/ebLAEEFPaOVX7sHz4OR4gkPbodVLkhK8INOtqGd/utoOctWI6hHGV0cy+6JGf+yeVEtVtaR12SNarpMrsuaxRAq8CXp2sEmw00JcPDKuAz82aFdlPNQ1zw8IgP2xouKSKPpO5gF2s+G2uVXZSSWeuFeeReoQbOn8CqrDn+B30kTovarc6Z2uR2LGwX5jQc07fsXsFbUaauiQatM7Fe+/8gj7kiSef7ALKCChzBuWUW0ui95e19pD4OZAre+XAkGxrywvUehebSO1H8+caZCAdSzCWqeU19krWYiYY3FseAc/PGoGoXo+cHFMtu9VME+OcqOe/vhAlDwIBkjzxbxwhZWZbWiYnYGl7k3XbJpJ9n3ruW4Ctz9YaQEhCftFf6ROnLc1nzNfKXx1Y8igC7WKn9TV56moBh61/OJPMmbRIx8siwQP06IRE91hsJDyXwZ6p9RmsGyOE5ZtzPxmoocc7wPdi6bctKEApzJCa4GdtlZEI5ixN8DS+PAuU+89313nM5jI7cbs3e3X5G/1zMlJ8HcUUJlqOIgk6AoY/GIBl/Eddi/WzdB488csAcvsQ22XbIOrLjk4ImRO/xvIFOV/r7xP7Jutb7PJRjJlrlPXg+tGVuF3NNJ745pxZ0cUsB+mp3hftuISi422zL3Kv+Ky0P+Eetq13/H00msy6noUm2Zpuc57fz+KEzVXWBRPYRg5btjxnoD9boMDq8zy0KTFUnVnHWrEj+a559vrcNrtFdaUueCn3CcgK8Xm1pWfgwfw+Ag4R4FY1QvbR7bywl5AuyfNV/OBhMI4pFG+d8nvkogNjCBzEJOZqxyR4lSJZx8+I4TUxWMWKjgMvgltagxYMzx6egEbWSXGYgRPfl/aCbVTiOtrzLjzkHKTwNG0BP5MxouK7dbFF5zcFSLwKuQenRlrnbrbcega9iz8qskW3UvegATEABcX40R/pFw9D7mET9HX0i23zKvbye1O8yv7KuYbGLj5XX8toXNq2HDAkVqdk6Rrcik3OZ8w4SHm4Jngz58v0auw5qeJTI5jf6UnkWBv2Lg3N5ZXd39GzRPdTChzrGLOLZ3kf2hwpiVLscReXuKmXGorD3Gzoc1WM4lHjuLcUfDLASBIQMmBinyVfUswQYgLDr8oOm6H93Jf/zdrpZ+Ne8t+P/cJf8xn3f/VbXoE3f/wNCsrLgDj4txC59K3U2oadiKJ/psJpwpTG5OJQRyeIzo1lqokwny1Hx0dlNKmrdXTI/yERACAEMAs/f++993kd+Bk+Hz9Lwi7B7p3lytVrFJbnde/uEqRCcn/tGphMy3L3zkfL/j60lw7I9ELvOphTuxCk3z+gqPstTGY8O1uuXLu6vPvB+8u1axBhP+XrmJxw8sV+9RCjAgHmFtoicD1oIwR766GHbvAQHR7e44QLvBd27wDTL05Pl1sf3V6uXL3iCY17y93DQxooAHaHFA1flrfeeHP5+te/vrz00kvLiy++uDz+2GNsZ/zo1i1eD9bm+vVrJbiL758OIH3G5fwpaCjEny2bV6/QOIemSZDR0zT4zMnQi5ihk7azU4JRrOBbRFPTysCGksGXYcMHSOA4jgAsKCZLAQsIkoXlZH02T5JUi5mEM8OKSuAnA4kDEYH/BO4RZhYgFVA2DjbOMMa+NRbsmjH14+iEiVxox5weaXCL7CICfZRDdOVG0wrlPDsZTmLbTlsA2Y4FUgMQhwqsKkuziXLcXUBcBW0JZCO8mnWYDpLg8kqrxC1VroTmvNI510THbh1UfL5mNCiASl3HXojJcv7e4tUVBPpGWo9EDj7XSgc82hb4VA1S8VNHwh3KeYDAMoluS9B7pZnCYrynW7YeDdq/8PNM0UyrpvQvOCk1U0FJHNSzTjAlIUsFpXneCdjbVsqp6nO62sXbMIASTbJKVgiQCQCpQAQvt5aXgOOeOENwy46bAfKeQHGcvUyQUtLQ7ZFZy3lN+S78Lkk5Ey3riPD68vzSGuJkLffPsxja0gRjsKfcrjKTi0wykm3ScAlWIP2cjZVZHF0sTf3KArnFrBitKrBDjv8aaOliywRnBcQK5ubPuc018KQGVPComnE4/O42yZz/TgVXYKcrgQSG1NKO+2A18mCf4BZuvACu87Pl1oe/JAP38SeeUGC5YYskGVVLs/YmLXK1FnT7ZrQreK7xnR5OUOfcjD7emhPxooINoHZqlWX/TBvK57oBJ9gWiet3cKzv6MSOGnyYQOagljYz+nqxAwwoGNLa7iVY7QCYlX8G+AfSc7SfqoTHgHYF4QbWlATooXaiGgbLVJnr1+Qz5hrk/W2nZ1o9z/1at5LFFg/ViP+Uv+zqe4BYP+Bh5nz/bFmPALxt5GBvZkoZ3hi7VKxWFh+U4HBPJXFm3aMLBlmjsJiSKMU2jGOhtbQLELuqB9tMEKBshUGPadv59tH6opqVAXvvldictltJSJQE6yrcilz2xMBAkk4aQGngbRMTXY9BD4IRZ9bybIbdBOvm+U8BZfUzXw+TxNgTfCyAcHUj1iQvxscc/tJ/+FlurdnuNzGd+g7mv1Y+cyTbZRsDR5W0w1xHM0/NmGC1UIfY5uJiu6k+d922VDEWfUs0OJu5tV6nFMo1EbxtOGzkWu+qflft6mmFV6JOGzdEzbf7TzbLEhkrILdMWfHb+UxqWqPuO5+d+CVPa2sXYb0KeAxz9qTF8jkddzBaJwiP76l4gjMdeu0prhG2s5kwWRMAFgJXxHjkVETqMUKqQe2Q+Z79XdlNY4eO0xllVHGYhWX6MjGN8EeFwBQzG1iQjeyuCu1XT0h3kWrLzMp1T7Bqu76RHQnbH+s82XKxySRHWHojMVw+l5qvPF/yq8xPwYKiDXUkbpkKgXjq2NA6CgCjZRisfIFo0GDVvg/AEoYW9s3ch9wvqqAVyHsB+Pd35Nnj97wHybSbYCL7VuBW2rVTeN+A7xPgmvuKxfMEpaz3ta6Yosu0tyv5P2OMJnBIe2gOEPLZsO3U1ODO8xXvJ5Y3IC6ErfYUc6rzc8n+ODaKLWQJyPcVNpo08fo88llm8q+TpjwTtZUyofUZ1pencEZfUxps58uzX/rDj41ZfewXbh3m/X//7lbg7Ve+dQ5mU5xDwIQ5UpMGjHGs2s1UA1VSh4RFxqXTIzqKTFYgYqBx8wCgAFZxIuABmFpXKeyL74ZRxeejNSJtB2F54fOhqXVyLBqwQAkh+DEMGSGNzzo+PqQ+GCYk4uCoIn2FKDYMPV9LAG5ZMAAOLYLQE1DM5+qqjYmCauhtSSSck+3A9im6pRy22vDGFBFOp1MfPQVDOQEDjBex19BmiPe9+eZby2s/e5WC81/84hcJZB0fHfHgw+ACLIvBx3S+GHncf1rRYtimg4fh4nMBbdqCgHnvRMxVEsj1y0HKMZwux6drgT4Fs2JmIRoEm09ivBF31nQL7A1qywyLIMBChu+E7Cwxz2oGrKvNaA1MgCdHahYSADNoe7GHX5MkyXzaV7Cr0cOpMFtPKhM5HBAraJF2Wowo9ppa5VTx0RRJxZPng2Xg/KAO6gTS5AR0BugAafCtn2DwQyxHJRWaAAPGWoJ6JyDV39/Vk1Q0FUTK0apyH0B6asU46IkBd/LOJ2TBbuquBdhRqLoSgWwwpSdmKjmULs8KlBkaGUl+VVVL5STPxqrQXuucF31WJ5oThMnwgtWC1xhwBxkkxAisUmEw7Xhos4JNEXgpR61AUjZFQTrPi0HWaNMFuIxWUs6UAhsn4WTyqaIqkdkGX7lnLYRcU+/wQrMe+bPB/mMSTqbjnEAkG8tqOKdpCniWyQr4vK6ezqQI65ugKMFHAvZ8D2wH7vmB69d1FswQ5KUCKEGASH0zZ2cG3QLMFbjg16de3D9PkhA9sKAOeqISHlW7Os7cSiTcwZ9Ecgc4EU0qGbIVIEobmCSmgp6NdhZBvA7Y+TGs/jUzZXriBkU6FS0gMMbNFWkBObGDmYKphAzyGTLcAGrE9KIPc4voTO51X56CNaf2unW5plVmXTDM4hjTVjWlVwzGMABGCr0Ft/zMeVk+DzxzYQdk6lOmZprex71oUEqGegBcQUpyD7UeFqrHZ56echIsFh2DT7S/IhAcUEdXVYG3kFraCu7VAbLnEnimDLjIhUusP8lK9iX2fwCDSsw3ye/FhNzXNav1AzQrv5p967XmUBfbTn2/Y6fxOQF5jZAX6+Oya5A/VGFHrdfdRtcJTcBut/jLMLQZnWBfkonB7Iq9nHYvb9Zj4IuL5TrPSK6Z7zUkk9iE625/NM8018XA81zH9TnspJ8SBhbtngBJEs8JwhYY4PufwAKXhQffre1mhM7vzfVo3Q3qOOaJPRXIpueB+DAMD9oVam86tiiNWX3DtMva00o686fX1aDxeAgVaee8jdax3DNeLhUB+QsVrBzjREJgtKPLdlzUD9uuKz5n6qFWUk0fK03e6QN8tyv2FBhJWtPC0gr01ZrrLGcNAu7rmS1iQw1Qs4Fdx1+l+cmI4EJ7LYrQ+DMBlmmD+Wwdi9E/jeQ6e1t2B3Ztpr3eJ4MZTfCrirMdN+T76to9CTxgWkCVGqZkU55rk89m5Ns2gfQk5Q1gnqM4fWX/WrNlPQiqhoIVxKqrTMt+4sNqafRa5wzrGa9O6Ip5Ne3qFsTMuvd2nvGr29NSzNlMbJ57MWB8romdIWYIVQw3iqby2wKLSgydIZwGH+lQTkBXuZuK+C6KsCi6X8Vknm+SIFrzlOfOxTTlfNIjxvfXtdo/T+C07UniHT3H3DMLmhzSYtvhBZx2ZNqVsiMcAiU5Bw6sGgUJJSOibeIemefKSvu8am/Vc09nBMPZLrxMkA5mPs+cZwXr46nyyP3z/LPHwoCL6HzWocEtS3sMH51YM9dVbcCII6tVFX4eQBhsDe7IgIRQTtrDZ+6DW1t398n692s//FtOS5wOnImHA84kQ6o2WWCPyZgOfKrxCd64d7CbTKXWoe6Wh/4ug0Huuc3hF0qrys5ExMkgS0uI6ZszwcJTmZUBCJ1zSqIpsPjd1QO0bClAxv2QkebWO01sbMFkHkIyxdxmZ2rr3qrn2UpPRkMaC9lhwkGWCA2cAnImnPt7y71DtJHdW95+++fL22/9fPn0c59ZXnjhc7wegFmYcsIEwMEHrhdA4PHJUV13JlhkDeJQYmgDbhHY8OfMNkZQS5PURqBSQZaEurmeBGy0XhksIOONZww6PhhO+DeuNQH3Ln8O0XYmFwkMoV9VUyUtck8js0PASn96PQlEsJ0RgJkdIAAhIvEKbjKUgIKL+D4Lzyt4SWWq27bwLLEnNNVD72Giua99Qsq+sbSmPpOvJhAlBAhXq7JHA+7NlsUEJQGLWWV3cqLrC6Crdk21SQiIxH2ASo29JqqtWn0D+pYDNWODQan3WIIyrqaDkjyDVMJS6VAQIM2rOIqwTCoZ8WfICXWlflVlFB3BAUL+i6MFm+HJjQ6uwWqJU9d16FkmkM11cz9Tc8i6QQaQJVqLvaQKo0Q/FdTl+nTf0lPoKn9X3ujq8L2KDou9NxNgQ4n8jg5CpKFGQN3tUjpvWUflpmJICsyoQM8MHJVxG5xRYpdgv5NovR+adj1Bk9e3SexzbhTY+HYBop/05JoZfMwgXjZOCd4qgfC5nUkUPyMBvZ91nlvZGAdeth4OZPSccg74dwPJKRAk4JnJFe81jCvb3Fz79MDTB8zfl95PAMl6k4MlmRsBhw5CZ/A5q62rZM2aE2CASatQwA2KHnqdw0O7EgbSOF9kV6rqSJuaqrJH0GettbQj4Pf+Z1XVIGeYgTaZbpfF3jDIWgmtAYUCAi+2sAoQNGBi5gn3dM5z3puzOFtzfR8BRALQKDltxpGeS2dDsLvYD2zXJ2tLAEdp8qbiwsv3NSuX02/ctl0JFuNVjV+vwNyMTJ2L/n6B0klodE0TEOjX9y6biXR++pv2YiXvTtazxxV/jOKFn1Wzc9ffu026u/X6V4FbhDB6GvU4kwNLKLZJziPZGAVJOZkrVmEEqbUtZnFlnr8ZQwpIic9r0GQ9G6H3RPzX+jyvz4JWxmzHTeK6tQn4d9jKfPoFLno/MONxUcQTvSKfkPuYSVr2Be4f8gz4k9bG2ttgtLubgPuWOaUYZDY3qzg7wJO8lfbu3Iu1b2f7qY3pXOtcG643MbDA/gD+rSWqeE6xaQoE8p/N3s5e1ZoGQC1vQOmKnBv5gEzFbBBS96Ei48r28yWbYpB1HJPo5t5wicWyHeAc7lF+P2wvXVszshtg4PUPXVQ+NxcGL9u7FQcNVljykNoDBDwcC3lCrQrQuqawwPhZKEoN/cyZo+R54TrSkoa4Sh0PuG61f0VyBSDE1HDSSVd+lTa2ELwbNz0AACAASURBVP0S8wdIZJGM+32CMT2ghTiHi2K4HoE20Jvq3LBtXxdN2s7pGUy7WLHPAHayt+oZD6CXPs6AVmKLGbvk+8GiSuytz9E6076NWBLfj1hfbDSBsiUvYeF/Anj2TWS8uQCR/Z28IvqWKkbKpyfGtzGQGPoYqIRiPK5zC27NvDb3N+2X1rELsB3Den3TcrxpH5yfUcDtCe4b60M5deZOAf8U/5iIwtRP0+i1tvGNY5K1W+KpZzxyhnmexOhtAI7nZE9Ei4oXxxTg7JHYWp6FkEGGruSMDUUQz8AqkxMcw1ZMQPYifJqLIezwUTuzUoud5ekv/kE7oO0D2Pz7Y7/wN3zO/V//FldAmlsyVoWEcoKZAIcECJnSJ0MhpoGK+u1YFHoqz9RkqrQDyRmiWp22GAI/NEht0OR45QwvOB5uyr2e3mjnkylybQwVOE8jGyAIoFEqWM7pJKTpzQ6wZKLpYHupuuTgBEwmDrkBQrxHtlf6f9vwaz3ceVGi7vzZ6fFy595dtkpCbF5gysHy4uc+z0UjewzABoA2C50HXML67+23fsCsiOY1WQN4qXKWY5IZkXkzTjK9DQCKElvreLh9hHuBCY2AHYlCNwuGAuwUXE8S78CG4CSSFolkq31K7aMRsSzXiC+GwwYIEQF6M7d4LxnXfSaDp7xPyDuMP+4bDDgFj4YjaPgBnq0nnXQLR16XZ21KN5NpiekD7FLhVYbabobjrrM/FbgLjktCmjacOHDSmRlUyHHQKRiIUSAksISaNwy4MBFHrbByxAsBQbA9CFZSILTNrIARs8EMQDIw8f/idFLtSYuLwECxsPY9SYyGPy1U4+xyHziAjQZUHkP2fO07O93c//y9Kr6nBG5nwCKmiM7g6k+qW2FYgSWFtiQDndzzTjBoK5gcNJuNmly69G49rWqvqsxw9LRXPMsCFStp4LZeJxui8ot1lOsIJb/agSwkC8xcE486ENS6WAQ71V3uh7WQa5Ix6G3UWrkIYBhKoKGM04o1G+aONMfWItEKmmKvxWACeMbr2gBWBJcvATkUdEXXy+AjbThYWAMTcUtUwNNMYlLdI8zKfuJbG7a99qxj7bWxWWRGdF2lheH+Qb7Pkwn1FuuIBGyxJlH8XNYI3z+Dc980J8Nyj5CYqfQCbZlJ8uIDeTUj0AbwAvuCry/xWTNmPBjJd9RV8QZV9KsAAJ7l0Fo03I9mvLII5Zax+OOBAm19o86OdDgwZGQmB5MFw3uJzUurAr7L9qH3lplnK720MU2LuoVTv84JuPem9F90lgXiiRFDmQP+1L5o7HspsEgzpWyO7Ykjkg1zRGB0fMI2/sm9zEQ3+3MG8hfs38aE6f06FPKxEYqXX2kAdf3MVyDRsPfaAy6aESxP+9cQprYfFGjt75eV4/83tsB/z/3F6VwBoftFvqOAg7I3upeLBYl5+zw7I67M62vSW3Z7CjC0w1sn0Alef1+3gc9r2NqHLqyFBVRPq0HtgMHQtjHjsdfEANYAc+VbHWm4cyBxkfxRt9CQxYUOAa95uGwTNE+Shu/c3WltJT2HtP+RQj7YN2pzzh4pe2WgOUmiwC3EbmGRWwia+8lA2hRwLxDLVpIFbmvY+FjF39CC+711Hkp3tUEwxdhmVHrzad+naNyM6rBNV1pGeWTDD8cvbEGPrV/g+lSxtPdV3t+xbDPUs6a1Vz3Bbz6zCHFnLaZGU5i72eN8Fq67zS6Uy/xyAktZPtsMTxoUO9yT/MJ0zIlmQKoYikzvUSBm7E62T4YBwe7NOCfFSse6o+VUa5C4ep535QrzOST2zuMKOHbZ+cxrkodkXeZ+SlujCtBi2U121IrBFCYhNYN78rcic1zrrmNOxLcCbQKwI4cTxuuWPPoe2zW3PVPyxDpbellesyf5gSGurt8pb2Lh1nsw+2ee2blW+Izcf+KOgFvJR6tjxjE/feHGNs19pb/jRR6kQI4G9lXnEG4isD8GaA+dUGmH6jqUZyVnj94jwVrkqX4287yArRwbqiOv/8v0Sua3JyfV/so1Kx3iZmmxgOzWWNrSIb0SfRi8l0QFxM8Gv6tbItPb3ZlSz0YGk/vgyS/8/sfGrD72CzcxwP1//g5X4K1XvnXOzetr0EazsGCCRW9ItOPJyNhohq5ZCZM+hNi2KZv4NxN1blYn1E5w7foKSdah0GfHoOEwpP2OulFGfWPsgKzjT9D5GGWiz7gPGD1XpfC7vI+sChjP05PlmG2VqFS0EGAMOxgQaWXZXcYY3mgM7CzU4GpgcI/THzkG3MGBQJJzTlT84JfvL9euX6dQPr7v6SefXR556FG3ELagLCs27Atv3ZKI7QYExH9B9QxKj7WiY2AvuZFtt3wieIvRUXulNXcsjqhe5Dg5izIySZIXTXC2nr6CvQIgLe1g0r8SlbcnaIp1IKYMpwcONhd5sDRQCm7FjDHSX1USgwT0LnhNPycaf94jNNjS5602wWg3yVCrw5wMNIMJujFUJo6XfU690brI4Epvq95rZ6H7S2Cv0DXOqbUIkgzAGaYC0ukFtoV0t3AvYdb5PabDx/kf7PvcwMFisouD5YA7qRYRqBjBKj6tgeSeeMNA2kEb98sAVoLkZWgEvqwAsWq1NIJhg8EAzudvAhQJuicIS8DE3y0tJrWTclpeHGFACrPKsG9zXweeXJkEvQNVg1u5NzLdOjDTNM6eSplpoNDE0nq4VdMJNm2Eq4MN7gnMVetjawoKABFQFOBT+4DUR9lDAyXaN0L/s4fCCmTDXFrrbLuQHMVm5V4DtvJ7+QwaKEogpAThIrODaxwdPAdflyUTMlsuTvg9AUECIOC54GepJAcMT2IG26bzrtbjPDMGJLN9zx5DY+bTurVm09RzVj2b71gFUAkq/Xs+0wlUWkNP510Jm0Bm/R1DFbQD7b8KFJxsPwTFZ8v5SbQEUbmFjU+r8QCeiVcq4FJ7sgXlCSLJP4IxLB+Fzx1aVZVgyH5nz+R8JynzruMFayCIzxMmHnEwDMDgbduaEpbeS2m1ajaL9ud6eEImAmrNrdfkKnVsO+w292S1cMX2zeelM5SzyM9FNudWgiSMBRDa3vN6LaYrvrfOEQpAtKU87w1u0b/YnDaYp/Mvhq4f9AQNNkyg2MjJdk0wX3tnxG05Lzzvxew5W+7dvUufzMnGpUfSbBjFDZ1gz72dAD+V9vilkapnw8rGZHqsgbNqMa84LiubASe5AbXFaS8pblL7/on8vtdLts5MnQ27s4pmrDzpc9tPNpC2YonX16M9HGdpnRhF20Lf24klY4DQ/CbzY5xfvj4FgAGy8fn4fhI3IfigIPdgmuN18WfTLtCqsf2uW9LwCNXZkPv0mtHOeJ6E22/rXmq/pfVatsDmcGXnpu3k9YfVugEY87vYjXRfcErxXoZgYB0FkPL5+POiKdT32rqca3sriDkJaf6rQm0/pyTGea8SURRrcC0okGeT+HsK0GmwIXYKwH3sluyNzktkIBLnRAdOsiFI6s3O9lrHZ4Q9qfcHfuxrT4yk71fRV/djfSFPFVRBpwEi7ffA6TL7NdzDxfgwWCoWpx+26HwYRKSsWTPS2lO095yiNAqqiFGo1WTpwwKKI2CfalOmdkL3cF/tsxQ/d6uWqgj2gbpHFbckFZP4lnmD208TIyiWXxcQExesWGoovrCuJ3CD9gLxw4GY3ZeBWzmDW9ZP5yLaKynoqdDc4KowemgEi8mq9kMBWdw/JmlkL6LoVvll2bceNMRzRRaU2Pr8plnAcs5WhA2QCcbgpVxb4jSGAQbk6Fus05V9l8Il/LkYlPFh9uFYt2IjreOifBeLvNwX8IldGGELMSeNpM0b5wW+PWc7DCcsnZ4VGKt5FszRBrgVH4Vr7Sm0ZjjitWZy47qQz3O4mXMU6h1TM7TjxAI2vbdi05jn74Y4Y71lbl7tCrG1uKNk3+AragiBvoeg/9npcvNL9wXlY+8/kf99/ZVvMa7HsUcVP+KH3BhmhSShxhlJL2yMHwEqJqDRohJgoPY9tVOJwSKDhoC0KhEDJNhqPcTA5tAwwTWLKE48FYPW+2qGDI0ZXx/2Rq7DbQlmpnH4qScuMWBm21TaLWETLErJOqlbc3w4cO+gsicxoiM0gJZWucSVH354ixMWH3vs0eW1115drj9wlQLyVw+ucqJJBYLWf8q0QVxTOwkFJAEgo3em9RB4k6k20ZHKpk2wHqeaoIQJGgNSUdeV/wncoYCvKdJKQKRZFj0iGVAzZsyWE9ixsxwZwecwAHmvmoKYgCojaFUB0T7ihMYEpU7SmRtaG4fBZYGqFik2RbbXsAWKK4dlUCqkTs8ErKUDCr9nxC3os8EMVMFBE6RGCTN18DjvNgQCEzO6vIPAsGnc9uAAqRNuGWAGAQeifsch8ArduuIifOLdcsp4r5yhv39oVHCpHbTkrCq4laNNq6AA7U4SErglOcXnTOBiAlcKHLUX6ZyHUL0jHY1Aj+YZhbynTkavoKqd3cIywQuBDjsWUXdCizN9quqZWGf6U3Eag0D/LO2aaU1AMmux0QRE1EHyWsbehVmjfWsDYhCELQIGiLrNdw0icH04zU4XMit3Oqvz/h0cOlmTXRVLEeubKlf+Hj2sGShlEUSWVzCCNcp+DM27K3Bi3OQ+8pwq+XdgoGNrMVYLsCbYjR1JIsAgM7dFRyHwaE7gzfXM95KbExbN0J3RGW9h3grWeH/NGlFw2/ea74guD5/phgnRSY6eW6rvCeL5zPQA+kE5Hctz6cqzJhnV2WcbSQJGE8XgCz1RMZNgc7YVkOXJdQIVFoD2i8O1tGmOn+X3vF9mHGKKDoyhr60San1eJwKdEATAWN247bFLTrbREZt1sjnal/jscE+VrHcbT1hMvgA75yQpDQZX/4CJCVxfP5hODJ18It5AoUC7nx8N/RXaNMcfAbvlI3Tv8lVDMNesviTSGaSTZ8tkuNiYKsRUAh7QeH+wNc/Oq/gE1jrPNgp7mwEguZ+55uXLhrHgXjcgqgDdk3cHUDvPYdjVaZefrEIyie3T9SwMHrll3ziW9s5g9ElATnssZy822zlyrW1kCLQhXShbbyztkQHWrJ6tT2b5JnyKZSIiDzFt19YOTFA2r6tzOsE3xokTqEiimARvJI4UqM8BEyNmFwmXYwsVZ83eCEhsECWskLI/sRu0+dE67db/FJ2nv6W99YQwLV3Ahx7EkeeiMGfNRtZAsUT0/TD6qNomDsH3rS3YgpDz+QR4SmiY71P8LxaOtDAtPm1WvvxENMHm9XXCK809OXucWzHJw2YMe3dXDO8zTAk/Xp915xvxe1Xo5jqlfT42aNh0bmxT+DlYC4l51insagDGfd16BgaknKDjE488SAtxsWKq2Tqu/COxev6rxN0+BbnKrlrFCKhaPzYyI5gkKeaXmud0tF3ogk4u4n1uXxd0WAOUD2X3QIc7fEYqILg4bHAFIJCYznpeev5tDyZLDbE9C5qempi4F9eVGLI6Z5iLtGZTbHTyn+xD/Xw9SVhFc9ElWDByrpihLjZxtZXTuZIfyNVrTZhz5l6jFehYoOyVLGNrjY3hQzp2YgepJhNbrSJrgBqBwTOnUywS4BavA+iM/9NQAO3NSIdgc8NHwdchj0hnjr570zWQAS/xU4wV8L+AqLvL4fGJQCZfF/2LgVMWSpzfap1ctJttq9xuux5qoFdhajy95r66rlbxIgW6VGjkHuNAnMTy2neJl7Rm4iV2QbftdGwehrxdsa/lczhRFxPedWyQjjnAstwXlN/44k/cP1/98bfOGTC5j9jbxeNrHby5EAXnlM0Z5oX6WMW9jf4W2Eb7pn/OzcyEwOh2DEPaVqbhwt+TiM3vOSPNtoPRUGwTROu7kBjCyonRFdYAe7mrzcYHG0dxH0b9xCCF9W3MTlPEF3BrWXYJ+FhzJ+19dlA6nN3rz2T09IxC9mBXvfvue5yShfeDpfD4459arl2/ysvct+YOTUME8TzxJPefRC/GX8HpGOtudoQ+Q/T5TuLSTphKTf8O1SB+DgNWJbJwXqlqIego6r31haIpJAdgHRlXZGSY95Zjg1F00NZCkQOWUVTbhAKGdvLunQ8lH06T9l9MMOwrsdkaEKFc56pi6N57JzmppPGLnPuAOitwa2/ZIVDiKhb1cNoZcS9ZkFEG2glRObrJgpggakghCnaSTInxowSlghoHIElmFIz2Z9WUK8YgcoTZIxXEOrvuZNXtb5XMznvqvZCAP5WkfHZ+vmVd5fMnwB1nSwdSFT8AXmKS6byo4tN/IgLfSbvc4qaVjtM+PZ7ZiTvDF7Sygm01pwQCuDIwGDZdkjquLScPunUk4CmeN8urHK3I/UEHTF0VWUQCkhZ1h/bmBLcq+BwAVgILTpMbYvk0RRuwZP5sJmaTqVFBbCrWnhaUUCwTJcPG7LOl75vMkyTDMxnJ33MGY8PyrNciwQoRs1dTXUuxogNFrLeqzAWombHntLCBTz7DsCAapNIZX7drJdjO+Z8+Y/qFBJfdCtkg1RY0yN6YLEcJxfbzqoTbdgbXgdZxfCen/gygiJ+X9j0yqhwdSqjQjFkxmdmSzKSu23RyfQwfnQzOdS22yTxNowVwrs20izNwmQClznwSu9nGph1WRtP/2oUOC/ey2s0ToCtZ4Am0VkyL9afKX4lBMdI6QaSNRMGJbK60sws4YxHCrdpqzVTQS1/F4gQYobEfutMwC8WmCfsoYP4ARIv52GzMFM1kz9RCgWsHwxfxMdiumRAajRid5TMygPBnsj+zP2IbZqvNPIvzGeXnW8AmFeq59y/7DO4jsosMWvk8RYO0mDPWPAviXrHgaJXRZxl4RRGsBIebCUrph9FGzXuleTfovQGgZ5sR79GMlxSgyo5arqDONJNiQZXxV9viwWV2NrY2vi2+KnuS9s+FB7oEFgg0yIPtS8FNWbBtBuTUwRSYoSlsKVKUzcVZnwmyLsi3rWQxCWnb3hHnDJHymtbkTbBtHysbZ3Zu1q7Elj3Ugva0xLA7Nkwy3vFj+2We+cGw4N6DEASHNOn89/OAD3QqbAaLzmyAToHF6YyQb1extJndYa0oppD/gS1VvCrA2ACfUX2sh7qlzaAOQ2ToOQWE632Bz9d5YanBGuNqwdNCJ57AdG/dZzMSZStl77V+AKAwFe4qzwXWUuDDCQGuPGPZYofCKYxn0p99pse92WdiCJaLz6T9Kz5GN0MBAAAy3HqqmApx7G79T3sdE0LTNGbwuQYyyc/jvchZ7ty5s1y/dn258eANTZYeTOe5R8KwT7teYg9GZo57t74y8Z0KrbOtsM/3OnYUoCtwq4tBsRfp6kgbG8ChfGf2ZfKOjp8NGg0tZ7wH61lsXWtpMeazTZp2l2uKoVEGh7guOLPobGFBVGvK9/iozRxN+aJyqWmjApdOX84iTk1l7Zbqubb6toocqpU0Os65FkoMWTqFJ2/qybml1rLVAreQD5IFZrkSx8g5R3G1acmk9mkY/isbpsIxjhkleHCWVtMWdQCnfUosmkmfeX4X7nsA+rvI9dIZ4p5yXduyfPrL95lbM+b4xP39tZ98+/zk+MTi1TCAHhVtBgiDAJl2CoerBWKKEnryldFyOh8gySp915S2BLgU3PSxkzPX+2cinU0bgxVDs0MtpDZWaZ+sgxWKLJFuJ7uu9pAejKrIqq0Sn4XEVoBBggKKXltXRUbJtFYCM2I0xXQQR7ahgZNNMCfarcXYTatWArUsV69eqQmTdKRTMDQi4kTaO+AJwp/gIJXXVAHEVLBTGvoLSZRn8jYDZwRjNL6s+IvGDbCvk6gWTlYFVw6lJlSwarC3YA8h4bt27Rrfe5JCl4O4SoRs9OPU05JDZ8CecFc5jK77aUsMk0mMdMMS2KYFhwnPjqZSJnDlapjCGgCHlTGPiObzZmVECRKMdlpTZTBxHtJiIEbb/OwYg3ZGXcmKwZXzd5IecKr0fNAS5ZiN+611NsJklGcuQsIAt9oUbYP5tN3l/CRYnTTx7IH8NwHETJ6zxjl/OR85K3VO7YTS6srPMMOhg7319EXt527lYlA7dJJ4xqKr5QQJ7AzaEYOTYcLVc6Cwu/gbYT4qcVLlSFhqV+FZJWOC4TamIVCfdVA4HdDaFUGzGeV4myLdLLSw2bwXA4RvWBjTKU/gKeubdY9tZOXbDjpMnbD0UonUr/V/SbImWDbPfgKmGbynbThrquuK/V+7v2kzZ/Clc7cG1Fdn0vtfa4xKn4DF2PFel3UlnN+x1YVykpv1y2dw4MAUNq37SLVU90Szs68JuuVvuA+7iFJB1GhBqOor7NTQeMw6sL5CgN9gl5OfCWz3mimwzxo1+NRsx7nyc61zJufv589mAB47lTWqe3BL42T4zNf6yTD4RGLH9SjQXvstz6WD5mYRT1uT707LOP89WJ39/lGAYcuapjOhpUGivV31lvRAAwU8NwQZVcRSm7w8CZnHtslaJx9wV7L1u9G6aNCBVXQwQZa9Zd9trtF+CXuBDHWOb1cRJvZplays4pd1se4yMCE2IGdCR7HB2lXSM1r1aE+pizkYVsWM6eIJQhrnXVoL40w6820rCcRY21AgUP8u56ZjEQPgk04bcGwD8MSXlx4njXRLGth7NgMnt75Zx7l2dRaMGlyWBK1+5nbwWmMnR5eB6Fr/aA5pbadNFZN5sKUcFyNxFSvEPqMNnkAhJ7VhucV2X7Z3espyQNps4j4zvA5LFQRoS0ERcV75e7f2jky4GHm5t+01bH+edkDtiYDOAuextIn1cC50LZpg5hFuiikdD6SogfcklpMLV0yhV1r3kIx4FKYRK8z9KsBHBXfthuyz7JPtWWPLn2OW2IWIJcTHx1+kSMbW+9qHkwmblnID9mY1kcljW7ctQuTfBE8sGYL1hEZpx4X2w4v2EmJwMLTDwK+CqVlZast1m/EClrtez/Y8M7Y0RS85mQEyy3sAmIA28Lvvvrs89uhjyxOPP6lrg+3fU2tj/GZAiBW446IfC4YmUJT9j/2w30/+kjwlMStzjTHhW+sUNvZ6GBEAduRgeCaZfi0dvMHO9dmegy1m/Dz3euxZrjlxlFie3QKZ94TlluenlqjRQm1Bf+6vsOxHTAHfsY2tEwEVMEcwSLphtGEuyKaluuMPX18BShnQplY+/bHdkGqCO3ZiQ/r96QIK2Mf7wt5PC3tNiBf7j/uug8q2kTNXdpxuaFuFULq2bu2eOVD8fViG3S0jf12+K1pg9mX79gGU5bFZiAt57v60xBk2fvL+/sYr3z1nwGjRvCK4jABKmAl2v2jFFV84CAziLpq+xMFTlVIgPFrSHFC2gxzaOCNo2gZ1dFDKIlbAy8SnK+6jQW+ggMGGSo9VHejED1ObmjYbhxpHLY2AA59+ADjSuNrbT8W+6Z9lWDCZwW0RpQNlxkNG3uO/rGzgkI9gSE4dI6W11jGs+ftMKOffc+8BoKAhlUcYhzkTnQRybdg7kTyGBpWr1fyOoSVxBhq0mj1ktBi87JCdBmf4wAMP0PDDUBXo52liMdAYB6/vV2LEYSdO2qUhZfZVAmz3+h/gNadNW+aHRN+EoKkCojy7VNISyM6ALlpYMdzcpQxaGzzl3nJ73RzrngBsnbQp0Az4l4BfCWtXEMOsiUNsVQjv5IjFmH7MJNCLhXOaP1lbac2tqdyy59GlaEZVzty6Krq2adPR4++daOf+whzrylpaZXBPCSIpBO3gL5+Ta659YB046fCk/TNBYuZHuSbqhFRDIfTdCahm8KJpkTjPOj+psmUfa5S8IipWGvHMh64XLmSC7ZU2MCjycAUGqAnaR31sMOsYCNlQbtc0K172Yjw//K738Ejwo81hoG8mVXMfFuDnjDVrj+upRNJ2tgM5sYoCps/Pa3BLCXFYexMMSvKUfZj7yucnUM3nx/akJC6ssteRxzoM1jFNk8yD0f4Q25j1BYsqZ30LqGzBr1wDX+f2SQGj0Y3qMdyswLqNUwm+ro9rHRs9Jjvys2OQR1Kfc0n6vQdtyI9oWhm/x9M/tYbR/2tWxWU+Ydr1GQSvT7bO1UzEt7/Xv1sPrvenWa+8AQ3bqOsbbVr6/ItDFOb1BfTUdwkUA3N2ginTxsX+ZI3QdoAX6/ujGebexZBzh+BxBfCuml92/2IHNxtHj04MkUgeyHcYnLBjlf+zcHeJ+woYk58Xc7KSIu8hAK+0R05i6zz4xn/dcyrGc/bdBuRZ7Y8Bbk3QYGxNggAtQp225m6N42vTmo19b6aPJlaqlFfXW3bFU0j1gtWf7Knpk2ccEWheAKO05KZt2IISsQHbBHau4fxdXj//G6B1fjZ+D+1U2LvJStazUhA8bcqMsXSMVAjJfmUL+xBPpl12Ujjt5QRfYuOnnSsbYnvZ69mAWtn8TaGP2jNmRnF9nGBHS3Ku5fzu6acS4+C17cfXbeL4nYABFCNj17URGtSx3lUKuxki4WLF+gzoPOo63O4V5sqQsKiBBGGQEuRRrBmgIt+f/Rdfyxzm3CLWHlbULXcB0yLF0DIizeZqsFcgk9pM1UnSoNZ8/WW2KDE9fWWAmLHW2nMuCpodL3aWAZ+sBwEG2XPZUEhsaMozASSnXSj+1r6PjpQLY+m0wZOrSfPo0ADz7/yMhYbDw0OuL/Y3Wi3hg/PseCZKa83C7INtD4AsZAU9JMltBNiMXczZWueM0nKeMaoA3Y5T+ZnWF7sslpUtvQjUK2bXM4+ecsW1TFo8hGXDtEvBv96PrwfJwjrDYM/NbgOuO9MugIXraeg5c4yzilXq3FeMihquwvjL+VrZumgG0ue01lb7hyhuJN8xI83rITsj1lOYeNJKO9G+Eu1MSxxRfbe2cq2BBYznv7Injo84EmXoYZ9yv3Z8nlhi5es9UEaM9yF9kPs1sBlAXRqzJiVEL9cO8Ob9aYlr5/xJ+xfALR6gbNLgWANRliNACOTJcty02vygMYbJNJ2gaKjudy0qSr9sEwAAIABJREFUc8Q4O4BWgjorIL1hJx2VjiCOshKhNuo5ZGGOyalay8haOzysmZBT+lQ6+DkoMQ4RU1QSix5+iD4ee+KGPEO4YTKcotTmYKPfn6719JQaA/g57hUC+DCY+PnBgfQ3Am51Cw8ciNpe5hS3GVDgeuMI18GPr8vVrhkszcAyScN09gF2jk/RiqHnIlZXVwjFmplVda1zvqeYU15r7IMEhzo7jAoLzU+lHowsBMzci9RFUu92RN0JOuB6xoROrlcYXkN7J4LxvN/h7HKNSpAdPBNMsHYDkawqWOu5mCUkkDMMw+ie6Y407dDVelLVQy1uQME+UY7MZ41Ou/V6U7TlEinwjaFvbSCNJvZKRtudLarNlNDzUHKePwmkAjDMvdNnp4PA7I/5vvw9761gYzjSBBFz3+Xza/19Ufy80PktiBxwgS8xS4+td27phKPNOdju/2mbww4VaJkMSxp8q3OEK0ALinVS8Duyfgwulkguq78D2DfDw4WhoQ2glktqgpVd0f6KnUvgnyPSgIDbsBiotFZUB3XK3jNYg/BHAiwtsgIOsx/0vGblvIdK5KWhakygPIH/RfBcizeZk1nz2WY0E5P57GdVdmxM6e5fEqhk+5Yei/dIAs+5t2Mrc+3Zq9Pm5WfzmrhfDZhGaFf7VGLQdYai31b+Yx0UT/Areyenr68l53YM90gLfAC+Ak66HWYG1rm/3MPWjq98sBeo90+3lGbtZtCZyv88R/mZtiPuCEm6zeQQnt8GmquzOPSh2K5aI75VDNB48rVuHRMIJ7CVfHEAjMCiVWJIqTENpsieDQjbe8Q+e7Qs9DU6SC8Gm+pzLEqo/80DXzo5KRti/cEwBSKzQDLOqm2p98s6cd+gP5sC33xOYU/Ff2SN5jPcrjv+PffMpb/3D8UGXZZTF1FynVOfpp5FmBfy/oX4NMAgO7RlSDRY6fjRyVfaiapYaZmFMABm65obHQtciU3KmZj3mPvP7+b5SOwjkEb2Nr8nO8P6h5FCUPzYwyoCbs01wfsn6MW/u6Upfgiv50TsPU1cW9kxC2+nI1gi3p1s24KMCbn6idzXukCwAu1msZpj0tYTcsMcY0zvczfPWK1LgUr6Xr2m7Rl1U80Ga0bWRfCLn0epibDauyV62ivd21qvTcOD1hP7pJO52t0uhzsOssNL/AOb2vF2bEPvAd2vrjtsq2lz8/3xRROE188ak01hKZ/Hyec1UKcLF3PfkBzjgpRsiZ+v7xHXxdY7am9pwnbOufapXs+CLZmtAtnal2TLW3uTrb7yDxGdn5/HrMLi5IcnxwRWcB8AuLKmyFUAbuF/AbY83Fy6fe5E6XV0sdAAOm3FpmiYMzhjjgY6rTnorhvlKnre2a8SY+8/63ynJyfiFbPrI3Hsys8k75EBXp1b7dMxibCYBWKx63tZfu9cuwYW6H2TrTkLt/RpWjTLuah4oBb91i6reC1gqHONJBb6DP2/MNpSjCczGoQKk0LYYo82S3T2eH3Tokk9M4NfBV1bO0u6zZ2bQqP+xF0ZOvOp+EKOZ1fglrXFzpwk5dnN2G3mDpfFGjl/8cNl9xkbnPQUTAOauI5nvvyHa4O5dRzj3x/7hb/mM+7/6re8Av/4w2+dT+dc4m7eg121QptdI+U8IgQkrGnhA1UJhFHpDvDtCFmJl8GRHo8EmgNk/bogef/KAatp7cQxrWtTrbciXenrmk1DkGS0HnY1QBUmHQ5VW9PuGIPTwIQcAQ0fE63JOuteaR7+5ZT96gAjrl+/Xnlnktb6b2implPis7EuALfwJ8ycOISsbxxKrbf3DdevRv9q9fOaOOzoROTfndTo9Zo+iCRG1SNRTWW8ow/WgaFo4visFdjg6+HeGklHVcMNfoolI9CIAQeqDEb89zxJpYASBJuuwPPjTe+V0RdbSQGkRUjdLJ4kqUTpzRgjcwf6TUhuqVMgJhqZGXA27K0EOKc2VK65q6FspfH/SeDUwbxb8sQi69YsOr4F36WWtTjt44j4G5PINCmyVKyBwBZUTmOy6KcTtBjwmeDiOezvY4Ty0YXWkW3gGofc9P91e+42Ecg1z8BM96VALJ+fQGEGftmH+VkFsEQQwFjRJMVoR3HP1lSfOeVUAed0/rEZ2ZM6tw40BltFbcKzetz6dHy2POjyv1hTJj1DlB4KAWuNlW5JCUNDAPYxAbI9V411BJwUGQjm/TMCVRt4gHC8NpWyJHHrJCxFha6E5/nnesueY896Qlw5+xGEZZ0C2s5nI/Bd7NTYmnzGTH6y9uuJem1z1uBJg+Dl5hiA4/Vag6wFwG7uAbcOrpDfAa6XbRhtAvjsLXibn2UPZ01tRqo40exO/kaBsr+vWuINruQesu/z2dzrjZFf4tFnwN1ivPO8ad10HpnEjMCZjF8nxQFxLtjfsR4zMNzajFTK+Zzrc7eAi4JouXQVPea6VBA6fFDsfm5eAIJXxrau96TsZ17De88aD8FafA9t9khe2jdoSMe0uTNJ1jW2OHX2vtqXkpxXtOJecXKvRrJksX4zMeK3ouGRvaT4vfXipo/e/v1S/30Jwy57TDbSDLx84TgP9SxGcTJnOGc1SSv/ndbvtO6Mz4zNnmz+bTLPfUkGhhgC1DYMI2IDbvHzzFjLvijb5mEuWDt1Egj0ITDEARtuYbaW0Db+WSX2TlSnP8hei+/IfeQe1Ubftm77nPJ+tcQlGW129Dyf9do8g/hGJ3Z4LZjueJZXPTVM4IEAXYETLp06iRbLONWs1vHUs516t2tGQ+zg6vrSWeF9RODAw5RmjDDvI/ZT50aT3dguZx3cLrg16CTGn2x7zh/tlP1wPzPJfWiCdEtLlL1QqFcF4rnHV4AWL6IBKslsiAmUewmgle/O809NKHY0gFbuq/xcnocZtjlbbd8aeO/3qiCU78o1tL3Q84y9CsMu8QjXRahE7ZHYfX1WhkOk6uliKLXJMr3VsX0xTF3Idfs9RPj915X3Kt/hgjBYW5b5qlyo7bjylSp0uS1PBe3shY1vpv1BXLCzYJhfnm3OLnOOFBtL6iBsNLOGMhzEXUIzZwpgFDBq2oT4VTw76uptYoj5bGMPeD7clp/7TOy3jYvE8ML04vhvsEAxrbInl+K7j4+PhGVPPeHh42aMFb/Kc+jrZbFzSNgoN1UnBEkm1IHsadzMZaw7RWasTgfPNSVa/Hn4LoizZ3J49gLsMUTs+f2jIMDvrRZc5z5gr0a/MDGRgXXa4tkVNDTPqION4ra1+hQvT1bXWvsV60hxfQPHtW89qCx5CqddOl+5eR/cihv+ZP73H77/jfPtRKkErgoHE9zDGDbLqQ8LNqAYUjmENML4X8XIofPKgAhM0S/jfLeB6ExaauXtSMt4mTU2HVX6/9FquP6j1kRNpWtkfwomT2FOOYzQuNv50DhWu5YCIt2nnAertfzn+XJ8cmyGlioZVZU0jVh95hLdzNrJsMDKt3h4B5QCOJR8rymZ08HQeFo/IAkXk2u3+iQgmIU+rbeZcKnKJhhz4hFxwBkcZ9JknuXWwFeiXZ8pRoLaGjXieYD51nNR+4NoraZnWyT4oPTJXG0v9lLT8u1H/R0NVnDvWd9ZeiznpGlT2NmBgOXLXSHR7oeAMAPf0tfwWOOxP5q9Frq/9Z8ielyTrUwpTn891iFG3WctDB/iZTlXbtvMc9SeMP09+y6ANCYvjSmE28Q4Z42FMjN/ynG5yjTPcn43QZYZ/MdZV7BaBaIOyC4P/ulSJcJqNgip+Lxns/dcte7zobM47cYE9/R8GzDgUawR731OYxsAICjg1rXOKYL83JxbbhdV15JAZ9/ORCnXBSbCriva07YlYKpAdozaTnUy4GGedV6LG4+TznnntC5RjCqIDwiTILmety94PusEzEn281wTLOW5VfVwsja9PgykthX9TcI97XkFHtFGQvLjZzZBkG3iT/B6jJTOGlyWiBYAsBExvXCfFlRPoFo+g+wG2xivu3ScZvLUv8c9FRPA4DPPhdvWsq/WNjgAZX9Onoeuw2qXBngS6CeYzlpdWHvv5bku02bPc7zaj/SnmmzM5zFtj/01wK0kqvWsXJF14V2XnmzRC5qkZRaEeB31XjGymDw4UJ8JBf0Lry2zLddMKNp2Jsct0Nx7V75Bnyvx/vpsLrGkE5JA61b9Odbc0rUpbsF+l3hyztwEicIyaXCrzuqcLJXW1qrq636mXWsbZdtURTX9JjaRhadVO2ufxwjIay0SE41WJLfWJmnjN1Ws4EfJ1tP+U/bIURxsHZLestGekq2qvNZX16viIZ+DmSsSoceUrgwXkGix4i9NIg3zRIyDbjPJFW33S9Zm2r3pz+Z5qdjKItXUMhqxmo5Sr79uRKy+rQ0fS1TPh+crz90vwHfyDFtTiR8ZfUC/VnshMc1ceww8WduLgFvz+ycAtGK9kGHRekG1N8cE0cv2YO83Ab45CylOS9xdFiDDHtDmx/bMgFlml02WUVb37OxIDE7rpmbNccwSh8/n7BOwejZOtUfxG3F0FxJiA7b+ogAVsuayDwVGhYVWu1hhsqZkVjxthleGZVXxsYtfWT/8N/ISK1DKvo1fSpBVDH36JYMIuv81QK/9FaaYioOxsWwhY3wl5k/5fYvP84ssmH+A9njGNzp7eJYpohTj8CyTQBVEM8cz2B5drbTH8bsALLBwaXDHezwFc9rqtCaCOcbhXeu9mXPbPq+LKwRjNkMC8J0zfsp0Qu7pMeCmYlV/X+LOgIadL63tXs6zJEzaKuJ9HGIyLKViGsmdcC/tSvdMQLZbt3cg6XLI50Oihr9uxtR99tZafvVM075aemICEk8J9NjmD0kegfhqW1WB1a2cnIKJ1kMPRbHu3ekxtPJaKoL+hnnoxdZAmCbuUxdOjkFYcCyQFm/qc9p/Zo24lmlZhazPqdiNsU/EF5yfzng7hVm8P2zMim+c16VgSr+GfM4x9xOf/9cfm5D1sV+4dQL3//27W4Eff/vr52x98yFQ9X8wDbwhiAVI8q1EMVVI8ghWH3Q5LrFUeKBHyyFBmWEQJsiVTTwPsgzCGLftzyymCX3RWvNK+YgAi2qp8EGT31gbiGYE4LMMqDiYC2NLTkHASLQmwu4K2h8gkK9ThMjXR5smgWtq+vwurs5YK1fpgeQfXEErZFcIFRCy0UnJfQn422lxcRuM1DCLBhVz4H/VTkvC0ki+wCfeiU82r9Zi7gkCVBBvhxQ0n1hRxEodwaQ61Q7MpjxGzVBqqgrNhnJVc2dZDlylgvNnAOAA5GIC31X4tBR2Ujcp/B4D7vI0AqwKWk3l1n2LFSbAo9c2zneViFeRNQBks/2YMCZRpD2H03Vb7hCUL8AvzpeOsoUx53nJOcmzJd/FwTcn2Rm0qd/7DIIFyXt1wh5HsW2DmmdymxjjvqWFpGepoEZryudnp5jkKa+ho9vbpzNlCyWvkakzP0frCjDXqScCZ4r/mxFu0BCvK90xn1O2WBjczT0LfFDgNhMdJV6dvFUlykEsGSROQAPgbwF5fYeca4A3nleztPrs65UJsvPc5MR1fbn3CUbUc8t454CsDhKy5tGqqzUeOlsJ+HDtuDb8T897TrIc4qf+0tggBolkNnYLecC/qR2karOnTI5Wz1zTCrxw4peJj3iN1qID+LW9SmFk/dMZZNZvMpE1qfXYnwWupUXNQVN8jWy5k6KAL0k6x4jtShb8sxp1narrr6gEz/2XoOwyu6yK6/oPGbVmd2D89wRj5zmd+35+wkweKrEn4IOHwVNYgWVahmTjvXeH2HqdpYBSZCs58bav17IP2YEV2zm/M2g07OrFJKfbO6pV3TfGRGSwXjgteDynFB5mghSmjuyfWL/Hx9LpQ8UYOps6V81EYVwRBhsKejVMonVAk2CrCLUGJ6ePWoHG3ieTEZtrzTPN+UmiG9sxAcCL50BGrH5uoEF0mgCrpbjVRbsUBMIiGm2oAmrs/wZjmwDVAOppUwFuRDvLZ2IFuNovSfIiw2KiczYYjXtgVmjfixEnxuvc41jbmQzhdzN+SrI648myA+OAzGT5MrvCe0fiTyB1ThucgOEsvngCr33a6jRbsoF7brT3NUg0Y9u0tlvvZvgR+Y3uHCj7b5Z5QPe0/IcRuvIxScRH69gEAafNErgV22Q9G8cb1Nna98CpM8k6gJ+RPaNYDEz4FRS+nJ0jDvDQGbekdotvpg+2LIrO0pgyu4JfHY4Q2Gq9rAKDh4RFnw3JqGB/BLRfxXRDt2u91oEjer9he9K2+i6TA6RdL/+On5P9EqicZyJwS0zmxCRlW6l7ZcDIRU/63AXDkpRXKIeTLhPBuNhKxuouPjjuob3kM8q0SrGpA0LLT8hW50/WJjar9tiqMK6cBKCPL6MYaLxnDPmxzALjxJ09T1afU/LWpAmtT85d76ECZDw5M2e7JhM6xuW1+OzkrMdWEPjgZEODz2NAR97D+66YtBlTAPUyoXeeFV2XB2SMoQX8HEzUNpAzgaqs8Tauju3itfgeEnMwxhxFNb4GdsHtrMWedDInLoOYovw0Y2DHp0dVpAObj62sJwC3uquDfi9dKxsWdfZQiesDZDM4SzZ+2fz0JQgo0/WLxYd9jnWLJA/updYRe6TYh1qp/DtTu6EDh7XiBN+AkB5EhK6IaLc+/vl/9bExq4/9wpWBv/+P3+kKvPKdr59T4BRg0Kiu0RjlAJb+jEEvt0hxU0Xo0fRSGUAJNcsijsBPjbojKpGObkCPSqRySIejCXV6BjRq/epgX45JiWK3GvgdoeAPB0Jj4V8n8cWBJpWVek7rkePQCyEriPc9ABIGKRHrNQiS9jU6Yd12AUh0WK5AqPt5ZXCxfkH7A+TxEOMznIjIMGtt5XzEgKFR56TktFfGYPfkLT2CtUC4HLqC0QgGx/FnSuDBLlqulADwe/lBula8dmpz7XFcchyTFlksBlWl6CrlZdl+xl1DjypBb94HC72g9bpCs79X4IeuX61sFOx0BYp7tsAl34/1smIEqwLPPSHqK40qWXejIoO9zQt2NX5UTHm/Q5tCyVTHbAlSwiTg9XpSaFglfMaj9U0OuYVT+RlO+NHOeHjvbp0d7fXOOltzC21tO9T0wJ919SPto0pm+SzHucjzrtas0cY72wD72fm5BrAOgMBdIacuQDt7tCuZOLecmrScsgU303TQh6/AzJX+tKax4ty0ZD2WBoO0F+OktQdmkIFnhRZhMTemvk8YcGoHJDiTqY3ctAJrAgRkjWbis3W25QgNhhbDZSQ4CaCyljMZz2fP5MIHxpONkAyR0G09EgOLDGK1h7AcuJ/WAtLaTXArwRKmwCV4nQMKSu+Pywzma9rT9H0zmZ2AXbc5QqdQYGcCry4OdGtVB/v5zGZz9jrLViTwCVBw2brJmKpdNn/CwEjQqz1Og6ohKAbN+fy5/3qgh42zgvuRKExfxPsLuLtKA+Y1NMgzLu1CsJbfyTQo0EsgXoWdwbic53UmcFyG4W+TkMz9xfNppkqqrhP41P4MaK391R8p+4k/AbOVD4Q7kCfQbUFgc+i8dCJRgIVBl9jOXofpWxFyhE+uVwTckg9xNXkyzlNM8IXzefN9KZoowG9wGQyIxBEdrzD5dpVb36xnPhnfBLeiE2y/3n5nJAgO0AtQvSRJmLam/I33Vp7ztEvTJulZN7OXvxsaR12g6elWtA+UNIhdzV3mTEgDk+PjPV25bYDOU7NaG9zKM5r+crs3OWGypmdrvyRhhjxBzjmKTDxr3lpZh4CB2/0+93psVvZXbIj2ePZYdJYaFJm/1zpiD0uPbfr5gG8NrrqQkUld3tD02wbJxO4cPqf26NpWTCAqhWieOwMPFTP5PKx9nFvC/P2z3TkaOZnq1oB3iiBmBnuNEncm3koclhYvAsCOS0tDyYBL9C5ldmF3BabIvqnVkTEBQLFMUbf/TzGT+4tnUFYmZxnyKHNPKUme7d8tNRB7Om1wYnrt347ttmBoOj9kM6dtCJNFB1TMPlq21VAJ7SXFX2FHYU0BbmqPW48W02jCnE0BbgUcyRZHU0tdICrqCdxKbIiJ3GD7ZWZJA0LUKcSa571pU+WQDxXQGeErmOK5j3/Ec2s/sY7v+jmwya1a2O0glVcSQNd/5f+Ryx2Ytam1iF/D69fAdXdF5BmUHdw07ATciu+z2a4nl5/j/VeGxE387gQ78x3KFVpyhGfN+e9kdssveq9y8nqD/YnDlOIIhHJSWfuYn6vFbNZdyB4bcKuuM4MqXFRgbmPpC1FNdE5SuJK9lKA9it0Cmd0dxLxMsZvOqWIq3W/aM5v8INtozb68D0C1HaL2zuhIwmsdseI7Ea8mN8Ozhya1bPQA+ReAWxo6Nv0K7kFnVe2JYo9m2AsQNreQ+7rwuU988T5za9rAT9zfX3v5m0qhRQdqB6FI3aGMe2mZ5Ivaj1/j4EiM26KXBWYJ9LBNruCP6DE/V85Lx1kVsGxUGvohspnEkIZu04on4fBmIsihw0qobewy5la17CRxN7vs5ERGOBpeSX44dhlIMq09tJnUrjHbvpz/CpU2IFHfU1oSBi7ikM/NUABzxZMRO2EDWCOtj0pmYpBGj3RYIkws57QZHGSbMTkNrVGAvzLSI5DqKpjbwUYLXqbp4NkBxa+kmIkErJ0My9Qe2YPwsPWYZPCjM+XWEwuPCjxwEMgecVVw2DvNIGkwlqznkSCSBVyDhgxuOVgJwQSAJAVK2h+hlwu8Ep3ZTpetDx4b73vRZ6Atydy6arnV5EMFydIJA2DC6pX1mPIMsxcSBHHNyTSTs6jgs4K3aG34PAnd8esEZJ2eYDJNO4cE7n6pz5QnWbpFJ+cnyVESDAZSqYjM67GF+1VJwqWJwSaZV0AkB5RWmJNj7eecrzgsnH++FrRsrKngve5qSpXeMdmqtWYwiU7r+/RenFdalQGsCEvUcwsYw2ASVHZcG/YLYkprD9lUufpp1mIqQNaWmCy3SkZ5VtFi0YDStG9Z221iOhMsvD7JXa5XSwDhbAekE0zxPiIFnAUFAXUTeJvfqz0coCH7Oiw4JVY8P9VCDQg+oYht99D1yXoyQcZ5d8vuNqEVRKWADv+lLYkv2LR7J4DuAkmAcb1hu15xzgoKXQ33Gm2Bwjw3nh1Mw3URRoG+mC2pwCeh1mS8i4CRgsUe453rCCA1/70KICpDXydJ2iuDpeJ7TcCfgHwm53nOW/ZKnnnWKnsuz1/Xrqs6ORKgJ4aBfHL2tF6BAkoADn6CAT9oYaFAoMQ2drkQCIXEBqGm8HPigGYoM0gdU1bl4zyhCgE2Ey15N91b638lcNbzF0ij565Io+8Z9j1sFzAzCdmVrSJL1/lcdfK53RnaQPO5ikXWScuZB5CIPBEmRD/17T68rGjQdl22Ps+O6eVgycZPzSRzgi3yuc2qBmjAZ+oJx+VH4WMDFtn+zb3lLF1rCfHqvQMDEm4/qYKVzhyfi5kkYXvkLOdas4dnfJc9XDaE16qWZZ0JHEsnemYaTRswE9i5b+ffJ0ikz0y7akPha/+gs6gWsjCCfT3/j703j/Y1rcoD3zPde6vqVt1bE1XFVA4UILpakVZmkl5OAQFx6ogaFHEFtNeKoVdaRZPQ0ZjEtMF00jEOUROlJSBIoWg0NAqIIiCKgFKKUhNFzXPd6Yy9nund+/tVaeovXavWPazi3nvO73zD++53D8/e+9kZOmFdV/5mkVPz1JijJ6d8PqdJmHWSHgyoJLiPfpnAE4f91Fe6CPIuObdTv88qyp5sVLItZwiAMVpF+x5IBni1dreQ26PyNy1Psh9a27QqjbGODZs0IAJdkkRJtaTkArqDs9DpH+Bz8OEq0afrolpsY1PBrc4gbJz4UFMxqQfVSqeFNQ8fOejvmL1QF0Dxq2YN89nIjdYirZauNHOidXaiuHJLz6CKu/g78C2USOmVUvJ5iHH63Rh3OP4KgBi5TIX49J2lvdTFHoCLwP0G95TJYfjouGYoRrDi4AZFknRWSstfgW6cCW4Px8k7852oH/UfEmC9mjhnau5DKoccT8ZOLs4Fq2ezl7KlbPNzq3X0bf5Ma7mmJWYPXIzhSr3pM3EwSBUPUF9kGntrF6b/iYrCRfVcuJiX8Sk7ONogq/jS4RucvuUi8YEYOvZOfhYLKLhg8Kx0Dianb6p5XYBR/qp5SR9C/0VJhuKDPg51feyTqqP64JzUoeE88situ0ovc4ncYgj6lsSQkNP1tX0SxdMjNKl99z0KBHXyKS2+bmmMrsHUzcSOKnFIAlNtibGXMikkiWG8QF/EJPzyESAv8F+cLLC9mOc1tCcT3Nsfj3ry/9wV20Knrv7jYX/wr7zK2R/+ta4AwC1lXcVpMbOyDuJQSshgPAGJSSQVoLgqKVMJM/p2XdVIhRJXwRbLFTNynQCZ+oIpqCi1nc5cABmR/VGZGkQph32JnmvhdEBYkmulphYoAXI92KLxdg8uyfeGlI4cX50GlQIL3GLTVMgpTQSuu2GqRI2F1/3l4ODghQy0+D5cJaVFnOOKs/HKDvttXMXG5w6w1bI8+R2RpjvB4tHdWaeQw3fSZ+43EXGALqpgoItlgvcYY3FpKMuyhjVF4D+z9XHXAm4pIpBT5KlYs41AmXFWg5jwnmAbE8pxjgxs7MPQKDsacEgl1vWVDBfeYU6VMRiWElYF5wG3dC9WmhGgAtKhEmd8MXB0ICCl2kpludcCbHtwwgkwBgGUzcYEHk0LQmWNZNlG1/I4J2OHcwXgGxxsl5mzKqG1znU+vP29naqisJwLsCwjTE6a9PivTHabTp1BYvbdZ3/o5NekpICqxSFQ2aMeQCnYag4wBSsTClNHFNNQGblkdzGZE9fbQvWoK0Upaw5OA4DIaapsomRbGbQ4Wspe1QCEGcigWsuVYAyc4JikBD8dLj5wdMET0WLIQyZ7Ti6fyLFa+lj9NkEZBSgiJ81wgwIIAjDGSVsFKXpQ24GM6TAfd+nEAAAgAElEQVQmc8vJrXKdIYNbh8LpFy4EAWNy8B5Msp2gRWdcTsIs62fLSNpqnPMw78dq4BP90h3R6JjogRSfB9QiYJuKA7eAwQMLkCSwHK2uWNs9V4qucZAFQY9W5Zr160HtDGRM6M01nUMEzHUxgXusU7LSemeCWwaXANiw8o0O3jqHBKCVQv5oDdGgVpnVLlXaRYe0taZqfxW04Sul+1xHJ0WmhuNH63xS1zjbzdMGu+JEg2Qlrc8BnCwfDRzBffE7uBKBVwQuGORgwt7bbrmV17n00kunTU5gpudyRbTPIt+PpiPE/1kTrUEy1XN/eAY3RiYmKqDMxFS3rwREYlubbkR9wHMtHRyQUUtuvjxWG6SV1P6Eq1eVTLCuZqWuBljwtwOezKm6GfCQrSrgUbbIQcisGC5QTPomYFxNym1mS/f0Oc7ftY4FQhHwNfASEHhq0AZuRS9U0LekaBAQG/vTeVH1RAH+tD/aX52XAtQUVGUCAF5OA2AEtKQqY8mjqZaqVI/UiZx6rE1tQ3Y+vkZ0kGxqEcrj39X2pOfkBGvfPyCOgC69M3VcfLUJEix3Iv4fvru7j4nh2utOSJ0WRIIP9FMzdU4V5QyKXWFQ4FbxtarlUl9K9hQthl1MPq86BgIWSk+kGirJRNq5+But9S16fsqIk1U449BfBCHcSaAH0fNMXh/sh7lkY28TTK/aKGkh296pz8zhEwJz3wOck6l6l8xLLwCgkn9erY2qdgKosUV5QIuwfF7bY+6rEuET3CI/16EJmEmE47dLTkJtkZfu/yZY6fNEaoR2VnKOtQ6p0PO6obrMm4rYRb6o/a4katPuNXnm9AsBwgt88XQ5042oQk2dIJQn+zn4XcZJ1lmaUugBDo5t2Oa2Jp9XNmWNLaKwo0zWzERyqhLV+SBfGzpIgtF5Eb2CXldTvVjN5pwKWCg6j8iOhSwdb9YvlVSbjWkEJ+B3qG0N10oFXfSXzvhykmeGQPXEBfV6+NDg4oOn0WtKfYEWZ/v3/TmxL+gaYCxkCa9gWKsyffnIVVMnXDnGyo5J0xJqmU9SVuvsgV1O/vP5vc/9rEdGQuUTPSwrGHnSnunsyN9L8Rq+t2d/SV6XgEy0eOvd00GjFWSE5Wrf6Ts7UZTktOJoxIwCFhHlM601aS78DNYNtBUsWpBuk5+k5AfjHutyrXCSOUkWepqq/VwlGBRTp5uIcpeBVvbLZreTa1DSrUHOaO8Z3u8suLW0h4+4f7Fyy5ra/s0En1SCq0lomoqy42xCd84dnDMTL3RFveJy4mnffJ0grBmvjY9XlkzAVsgyncvwKFIATntj3/wX1CPpoTb53SJL1VD17vhl83q5KxzwkEauZnY0QCOtVEK22RZowzPXjehzZd7UfrZRXEAOkKOw+/PHSYyjSCPElYQSUpZbAdYQD1dz2mbZPhQ/K41EmIdrxeHiO7VxsUG7tU8mD2Y7ASqYPDGIYMNWEaG6tIKgmytiAOZRJ4ejIbxRKy0D4n4ScMh3VI7KAI7HF5tDTPknOS9yUh3YLGBzAwreTFameZ0Wa8hn3jAIkEwZnHAFQesEtsTJEHOQbCGVfzINVtJSw+I5YAl5a7VL5mH23IP7gJV5eO0KFLRfFSyVvFU1yCynne+nl2eprcHSOO9yYAJq1iJpywMwpYXU2Ss7tZKLONoaDS6nxpkWT30MZ16GHMi5hsGCYVynnJQhTCYXzjKCaLkJcVD093KM6Tj7sfmHg5IJFvWKGAf0DIwNVghgQOWPq0Ksp3SP1iprudY+qX03z0LZ2a02YwVIVVmqdmVXh8C5nMTSNtIGJubvmfiSTmpzQDpwlc9GH0kHlFxEP/QgOIFzCFJ7BjSfT5sqg0G07M5MfFqj4xCVXGIPIfcCZeUMxlkKKWgqYaErV5/dAjOrWTINrfnkCpjdwpMqhsJ4oH8PGeRA6fvOOFhDMCZHk/ob5w17rM6qBZDUs7u9hVsVnwJPINnkjEhbZniDqJZUbbL6XrjubOk0EERbFWDCz4V7zrbKximJ98e7kk/M+C/eBZNM6dT7eQSmKVtesqd9WgUTxc9X4Eha5KgnZxsKkhDgR0NFos78tLF27mLTpiPtgPCG664dp06dHk94wmc32xXi5BxUp0BniFsJjX4vVRCYQc9rVqrPIF9sq2NSNodTVBxesQCbaBHXDEC4u4a4D0w4YU2RSAk4A5l3tQzHrzA7XtWyrDowB4xEQ/YRQaCG0agipAMt8sXNI2Q+kNor64Gpr8tF3DcBc8jTO2iU/eW5pp0o4KNzrUxkxJeNTYye1q8moVQ2gN5X2n8SrOV7rpqMfpm/1XRQ1z25V4JBvE8qHGSnUx2n8yRFnrSIrx4S4wVhuhJq0X0z4G/PERnNeum44PrwT8wZOZM4pUP5rG5/SztMzlN8x7R9ld+pIDPA2u4O5K36nFShUfQL/Xp9D3J9gTBFc7Cqs2M3ZR9Nph2w1gnanKmstxKQpoQwjk6fLnbIcsLaxiZT3cYEHI6kZkJxT/x2PyDJI8lTVbV2uegV1RM9kxKciQu9SwBI+WLZMYEKZV9yz96tMX0HyxfuQ7+1tSRKtykpHblaTWgnVoge5HsB3LQfKpBXCRcNsPBgBPf2SQYXTunkIIsc0P6z0swtvG61xBog8blYO7Qg2u9S3OPkgFdn3s7vpGEW5TMO+oUBtIqjWOsdwvklRUj8a6ueWd1DIM98ubKbrsgbSEybLsTcfQU26d6Re9lNfH5rkoQ721EAekDS8PVyD9OG1sF1dXJoj8PFib+iilfVwuGV4jPA5uytjbV9yz+GQDqxzKp26nrdZwL/TkinCyjngvIze2mbj8CCBVU5BwjXnrm6oMfTruKn38pkaabvqptFPnwiEHHlYt0YM7vrYOpit5UTrHPyrj+rbFjFAzhTeXfySAJAzLP5TyaMIDtqWZgAb/RFYrX8WzoQax8yf9hK2VTYBclAcabCt0JCTYMd0rKo86PzV0Mn9PzFM8p3KXeDr6rCGIPNKVZ0ayPWKW31iSf2MTDMlBPTB/eiXXq2LbGclUfi32645venR5CsQneYYhg4RWkXlSNVy5EsNw3RDKYBJFT5/CzTb4DUDJbcdkeEmQ5XDKeAF5VQolVpnZk1ZWKcYXfg1g0XHNJULKRUdhrwnsVrHDoiufP/ZvVVgsBqAYMCYMY3BqdVjHC6lIOOVDGAc6qXaQpUqtaV4qVRxmceajpuyj6IeDPOobMwBvOiHFit4qq36awZRT90SMADs3eT/8otXzM7oak9MubiFFOLX3Fm0VE0ma6UeLWrdieIiroBFjQgIX7vPGpuzUSWKbwBmQIjJ3bPFX3lBChb2/9t592tZt1ZUHsiFKmANGaEZgWcnRiWaAtEU1ZGASZaN8LjIMdaEkQJd3YO4BYrDqajLqUMU8s9Bwiwj0yvfjlOlq5VDric4wJS5Iwsnf2AQ7i+5Gl5TRpZg8Q5tyKUL84Q/h44ttr4agXaReyqSqky4Hk25Xr0Drv7GNEugy5jp1a+vJ/eNST5OjurATqCe+1xqiy0vgEyol8Casz1a5Pncsbze3jGGN+cK7QacU9ZdWenbN5X8sz1hoRMomU9S0AhvAtBn3D/zXJ2GWp3qU2Omsq0uUQ6eEALMlZ1a/4dPfVgQEvyksylnI2Zf6qKnQUHmxwWvb/0phz4TIOyFLldYm8/ZPjloMbx5/PZ+cY6z6o2P3CdAZ2h7Fff9xlkpUVngeNhByJDqpAEKENQA1l+623skWin3UZkngtksHP9nHFVvgRELdBitoAdhD8C1VjiLusZvX5mK1BtVanM8EJXLNsdKEsr0y/RCcZrTI4+V3C4Msm5+AYAp0qgBzwll2rLCzhUvCfUYQnyEEjRK1wC6yRMXqkaCjCPBdg+fWpsb2+Pc889d57x6IFUkwYw646iKupasBU9YNBJKtZ8G86u8pylQnWOVcF0LalIwh58BRMz05GtVtP9RUAvLa92EZAUi3AZ1Q8waHs74PSTvoM8LQAlDizWWY7+EtiYyYvJNjvZBMd+oUcL2Cn5D2eVklOzCnYlIJ6AgxMNXGuTjC/ApebgK7nVqn8MWK3qDYIdbfpi9MwMWvyz6c89xCTHslt1P7bomrcwU7Zko9JGG02W4UH6Xb1bgXB6Xv0XsCHnN7qn338CX3wRaW6sFQO9cG/Oqja9O5N34Taz/EWXcq8NKPN+bIV19eOszveggpngPBi7ntY5gcG2jvFFZ6LVOqjTQUS3dF0pHeo2W1cPUSc1+zGrSAKGu6qpT8KbHRYzybkE++bOtKEgsrNay67zux+S/Ys/RAqApuv18/qe9LFBklkNtWwRJpDkSqJwLvXkGp81YNoCwA0NpgCn+K2dt7HLYuxT3/f44iWpFIYZ+Mu2p/VQLU/s77KvZpr2aeskp72vwFem3VRck2ooiqO7AqZ8s9MllZ6ZkJipc0g4FSAIGQOf6vRJqDvKvpBKI5y1jqf6Ocq+ya6VLgt5P/eytYRGpgnSpp0Z4JEBA1SF4TNpUVWCIP7RBtG1OhfQq+HsXVZRK9EeOydfQtfS+lc1Gd5PnK6onJSRSGSIdMrGWN8XvxWOD7lfrdvRApcYJT4/18MJSYGlSmzMluCHALdURazpsAG3WKEEIIVUJUXdMjmKUd2J9Hir0OW6RFT4EooxVBkr290TduKic9Ka71wJsekjzrZ5XTldIekm4fem7+2YB/aOicB9rJ7X3slhy0KXISXOMk00VWCqstS0zPhcAKekV0QHk6rn8MsZ1M8UVbfNzns5xsI18pWfMXljf5zvZBcDPkXWFcMs8F98MiUFzGm3tjYe9cSnLRHqhUJY/uNhf/CvuMbZH/01r8B1f/LBg6XCqwAlgE0CbBw8OochbZUP4fJEKaJkDBP8h9hw6XxJUU7wZ18tCbyfeZPoBDBz65ZIUl4pSM2hT8k1/h2HIkYu145gx8glqMefLH/1aPA4HVr+HIhqY6StNdcYD5gz8zReIVRvk2bCB5b7zsDXjlN35LRqDkAnGb8yFvP5WVxi8s04tA6kUu4pEvmQXzurYOJKtk42LrOpJAlaYc+t1EyCKd8i2eQAO1oXyAD7xe245LNxvDNVkO/uKqypVI3dqeJqy7Qty8qSKF+tYZGmQmZ60Mw9p/LKeHrtnXw1GCj8M0MGYjBV2q7rYuR9AhG1L8Y5kCOj5+LeMWNvw0yhl48tIBCgYHEIyado040sU3mXJQhQ1TRZ76xnnMoEAsQ9m1M5H6Jp3mQ2km+uqjkBOjGadR4FyJGXjeBeyZAcgJCIwrEXSX0C/oDhadnA72uKlNYjZ6q/Vxyfft46B1mCLYAWMMiTFJ03VmYMZzyThzjumOBVBxHXxuaWglhWxAjtbC2lcBBUzhz+Kk7qaW3MCgIL3GK2zwSueQe1UyPhVUSbdMbIQVjObgxy1q073H09o/q7bsjvdpnQ37UvKlhJBtxgBvdN5ePSh1Xdkftp/9NkImck7a3RpfMcerAGkIe/DASawNGc8NqHRjhw4/PmCuXWqboXgDayvfCgVbGTthmC6SYmDbiF95gVFhx5bWJzA/uqElVmUC3llWXN9KaccdIqrtjd7MHUW84aQi7pwFXaoX6zgRDat/BR6CNpk5K+TcZ2yYsWGZk6NY5oA76z58ieYo+QUc9ZFUic+628lRCoCfRHFlQ5VME+ZcMJE8lqVZ/URCjzpTkA9dvWWjDJoYoqOri2J1YKk48uLZ9KrCAUcYsG9pElx+LPBJjF4MqwJUCwDJFglYoz8azCobyq8o8r7amiAj31lSw+9SXlq+urAsP72eX1XKFd5zE8Y+EAkz8kbKmGVySxlUCvi1sAGIJRTa67HlBrh1rtOplurtPlhrorrSpuOe12s3Sv+Ek60W8PYqoV0IGSdSIrAFhNrDb5tJlFTqa+b2vKe1olTqCK1R5KAj6oGsXywrYTg/IikpcOiR8YYAWChut0XxZ6X23jyt7LV037JwIfVf7SZ2BJYPi3DIDSfwEVQ7X9M+Be4aiM/7kIANPO7s9GXqJPHkqvzz1yHWtPhPGsGsgQnUAFd1hPrB/5k3huRR+Rdy17bR9ocrRKetRGL6XRwc/IVq6TfS2CiALgZRPri4E3gBb7cAQLDMw6FGXSJP6qElSVDKOMTAvVqmYGiKfl96naVXoffw+9SUDK2LiS97KDfa8km51eQO8hYEVdBgJmrfXBT2TOqb5HuS+uTVl01dTePsAoAOuqQKr2xwyOgpxVa3Dskvx6+FPSz7Pqv4Pdlsfp3yABNXl5Vb2cr+xf8QjWQJqcGwFVqPCRnxUQjddJhfPYHOEoVmwoP1n6QBy/8V3D47waeyTeKV8Y661zLXtWnKNqszSPqCvntSUAi0CYbjlEkgL/Q9cEK9CwgUry8HligxsXKd8P9V6u1o3OTZtlWYyS7Qye4plM8g3PhSWyfxpdpPs66U9/oACr6DZ16QhslH2OP1aJEa6xOS5Zwd4qO6Nb5LcJ7Nf39H9c4z3tdXzt/A58I9hC+l4cYhDZT0K0d144tnQXi4jqU22nqk75OAEmqwspPvMSkFO1W2wj5csdPgIa1UmkYQ+pyIydtc/bEz0uvGE0Cx+cZzTXNFhhBwBrdekTnvqwMauH/cGFFjz7j7/RFbjhmj+wni90NBkaHV4JU4yTAAVnaexYp7WIF2JgosYCGkoelqVoSMCFyKscuWWaJ/CgqhYYSAprWmxaBdDMfDYl07NnXflMJN7OIw68vqcAPl9q7aksVoyg/qzqBKsAZxeKEDdKDYcKAXiBTVIW3bEroxsQJZMlRAifzCY+RxBnQ88sx6ZKuPnEcBQNNiXbnioaJSfkhC+dQo2iDXhi60WHIc6msJSqwiEQYhnovDPcJXNKZDytdn4JXJHMkOSEcmxpsOnkaA8SWIf8th8OABLJEE5DPVsc296sqR1AYJUq0sITUjLtLMkG3k1yUA0x5dxOI2yC4BmaW5HKATC45coBN15ORzGGZNUB5L4ms9z30wZpGthkpFOaPctwDU8UzQ/lQm1cOXfltIbwX+BeQFA5hcwQ2ZFXFKDfnwAn+T6qBSeZO5VPizNEDp/ArchG3r2cp5Qzu5Tdpdc5CzxnbsXl2F5n0niuAW57zeaYYLeHZUjFDMZdPapjK2OblspFljWDDWCQnZUPp5zALVXMsf2B5yhTRzPVyAC4ubp0vsS5ksqe6KnSDcs2xAIaJe2r/84ZKJ1VwMIMOCZ5tnnNdlMRWpVnq0FKzvXebA1afjbyB6CQTpy3vxzSCm4CwlfwrtDEb6TYiYFpVe4pnpKDA5sA4AiO7fqmZFjVW9abqUpyW5iccIH/cY56wJJqWMp5ePUsP1pjDc6ALQM3TLdQcXBz3XlWrGcnT0vn2ZKabJVRqgbBF+0MdX85gqp+le3ZN2jez0q3O9nj3oKZhAgdzBBuOyBTcDT/MfVqr9CITFEmXIJI/q1UNjXeJcmJ7DE46GQTapIwn5UGPdst25VVBYiggK9s1mx39vATVle6OguKm3YDl6Xz7eoH/L5bP1BIMbOwBwfj1IkTXIdDh4+MPVasmT/N/kN8GNhk6gNz4gHUoN10+01kIy0qAg8NwBgwiIxrj1LlseLjtI6W2Hxcu2fio/PimxCc8H+rdpp6DdXcqDRsgMkMIq03pu6wn7SwxStTxyaY33i8OujyUEAcdaTPE84rNgkV4gryqhWM/26BNSUj1Um28zpnAhHiQ/Yz0M/hPOOocKFPWUTSOusGGX0WxPUin42TrDlkBFNhM7HSPDC2u9RNk1xegjzBvZbEo71rtrrr665fO/WFbFI7p61KbtrXVjk1QZkGbOe5c8hShRCbTjm1bxYwt+vDyBp1mfVynpfAn4/u0t9dctTmXV1LuahIX/iJ4Z8C5xPArRaAJhmes6P3ciW8Kzi4u+7kEA1AyRVBTIB5jeBaa6igOgBm/ACdp2WlY7/etGVuIWXy1iBpbLk+39rO3KUSMLeqljL5UXYv7Yton00nCp9z4oCqaOFasGTVwEADJyjbRE2UtKWu3zMfoVU8LQl5ROMDV1uYznCBg5EtAnFJqCtboiNqEAWPFHBL65Fpi7BxWwS3mMicas82YlYLp3JcLxs/rss7vi+9If+sf+XsS48ox1HDgNACp3gDCVfxNq2NPQwtErwlIIjFokg+u8XUSRbcKZNxud9Mopr6xsk5yuAKR1Oej9zUNQXHOgUAcQox9C70idbX2U5PXQs5ta+Nn4evNW3zCpYdD3s5sl5aB/PL1gle2ILsH5/dxSLk18TvoorJE7RzjrHXrEQ19yrIDFCJ1/3P+D49eYYWQ/os5thOMYNVvJaJPl0GfiWpYEA+8m2/U8C0uksSy9bZU3IhhTWRC2XNUnwh+e22KxyDOx74FV92JhjX18dlV52dlrg4dI+0f1z3Jx9SiDEdpuLFidOcn7NiAoTrzJQDqfZBoC/QkFF4nkZke89ugTtk13CrjFvijMTrUJaigzNLJZPJXq5cSTBVwu4z5Za5OEMpG42zkd8TcTxQbpdGtsxTDKSMrNsTGKzWVKwEVV2hRInLYCu72cGLOBPTqXS1QQ/EzLHOrGIUigBFOLaZbpbQplWrOLOXzJ3I0auFSWtf7RYxqiHE1HqBEFGtiQERZm3HQ4BpfA9n/OKUz7LelNWy2gqtkdtcD00kgXGpsnQY/5RFR5lubR5atFzhXdjiyOmatQ4iR9TeTwAFY6WVp0EbOUlK8d9UcBMgResgFDqeTQFZ5HVxPTpa1X4yncJM3HS2hu+HTLkDkTxPzhZafnqFST93keNcu7fVBlCGQ8c9zXndNFmmHRPeBwShBo1Djonvs+osAx9czScMq85b86UdpxZg2J3NBLdzvRtAJ8MmrytZrX5GcrZjiFarBrIL2KusAdcG4BQD2ioz5nmbhLDJbGWKa9oK9HnwSqFVSY6uwOg4pakypSPoSYORqYBbaNNlWTnPiatVHbyplByATIEXBF9alV0PFLvzkP1e1SMIwgOKBViIPumgToKe6BR8poMYue+qLEbeCGK73VXrUgBzrqlKSCi/ZBjrrOH+kekuwwWIUMoLTPJZbZXmM/BL1S3ArZwhTUxFm6+pbZkhVgUl7rsKQAVIUJVkjWOnvAVcMdE+JQYCh+q2OPatKmO+f/Yx+twtnvMc+uep5pQymlS8rVrE0s2Dl78jM7lsgeuyMtd3bW1snznDs10k9U4cuCLFhlwcGgiAVoDSzq0jwLaIgJmYaPFFl5fspQLqZfvhTARx4p4SQ3E6p37YFSDM/YLPkDM7W8aQ5NhgfMeqENsVz1fTOSAWucH3wrMqe63P7u3ujRuuv57r+JjHPXZsHT4smQI1gNLXDpCVVKHNM/8J1tIUzM057oMvtE6Rq+gPxqNsuW+cfL2iB2TenirG85HsuPledCpcfeZWxPiWHQzr+uGhfM/oiIBmEwSxjUsr+sJmOnjH70rnCZRdBVpWdZKugSlr9c4zeHaSjD7V/r4qa9eqNV7vWy335SuZjNwyvGoTOezg4IDAt84V/BPsvxJS047Mivh0E2CD7P/AHhNgTkUDV54VXRPIcCsq9fZKBRjuIU5TprpmBWZ/1g5myd5K5js5fdePPRDLOi99WlcrWC8FkKEfZP8MQTZ5/QyeB9yi3mpVUKvB6swpNECNeqXJcp4/7xhdwX8v2nuSAM/QHcUPfCYMBtpsw04MtCRBGVlhpY6BrSmT6cZw0NrXS21Kxb2ae3Q/kHtmwFP0Hh6MwOtVsF0y7u6EDNuITg9i7zWvM4jzUgF1ni9/zniK6ifJYYMenqBIaIvDYVBRo9ZHvpmBYtKdsHpFfm+AdDQbJPkdbiZHC7OlDe+IYQ0BK+L/s4hnhZ4iyc7EBAR+WCm15NLCNXQ9TI03Xy95OqX3M3xLa6BKK+wBJ5/PWCexpgDk8KYKXC59kXgi/gwr3rwn+lNJD1Ruxd6wWhHuDJLZPidSC1r3XQ9oUUGw/MXovTmUqvls1KUPqulWBwH5ny1HeIdQyCBuw5nPO0N/ndnZnonVcGZGb8+UOmM8Vdn3oobsgWIt86k13yLyG72fNZLdkJtBv87T4yH8eLb41rBRIsLnZthHztxCSTvaYFPFiJXUZ1OZr8FZeM5ua2jPiUoqAZSziOvFZ8u7wTdnrODkWKhvcp4TZzLxJqHxOi19kcSO0bvUQwD97UsHrM0ZveJJZ6clPpRP8Yj53vUf/4ODbtBDICjywFJMBIMcVEghqN2AgaMraqhkOAvaBIwMPos3ii0ddBzk+AuwcDYTGflMb1ALuXlNAmYXAfaqAxTDHweuVxQlAJoqwwBAGTWlJHSNRsbnjBKnbXCiW7IaSlXIuU2QbGL0xdS0CgDnc604O3nugqrssJt4XUR4JiZnViBQU5sElNa4VIWZ2yLgmgS1jDCyQDEOUohSFkqcCNxheXCqgzyBMGs+gZ1OVmsnmVmQBI4BS5mx0NpKSakKDV8q3YbCkqPaW+Y49aVxFUnR6Vr5PoNhk4V3wwewTJYn0zbUtiOjo0BSTjNAU2RV9sb29h6BN8lnRiLLUQ9JbpelBzkxDchMK+10cBxkTqfP2qO/XweK4uTGCER2uW7mtKJhIMnyztjY0qABfJ5VBgisdkK2Ww4KK+5auwSvy8RZplElGFCw04NsGustAbY4x2kLzPViXCe44PORwJBthgRItfcTOLApj3xpulJVTk5jje8jO+nAoVeb4TDmejSybFsU0JSsEPSQ2tNslL2o4ttRxUQca50DOWczex+HnnupM6U22R7gir9vnpXmRHanI+uafc6Z6u/dgYcuR3HaE4AlCOkBGUHNlTXpwe3iWaADSPyqgK876VMmCRYPTSykUxuejWoDwvf6OgZcEsDpTDLbZ2I69b05cdIZS74rbUhVutJ3NpdHgB08Z6+C6edR76pggAHl9JpKr7Fqi0WHB2PdU2rgu6EAACAASURBVMpy3hKcZt3jNIXHiM6TKx3zmei2ORFoDdnlxvflVoNUBGUcvNRzqgELWCz7VO2XXGNzTel9lQ1G9hrPcfqMnGhxxAwmovIuOK8ile2cbTqHcAB3dncIWggIRrv22ji0dYiTOLUfAoa2d7T3cMS5t5jWCSAjZ3PsjzPbZ/haRw4dpg3Hc4RTD3oA53Nne3ucOX2a/F5Hzz9O0GBnf3ecOHWSINWJ+x8Ym2vr48jhQ+PCiy4kJQHPL9qR9vfGqe0z5D2BT3L/vfeN0ydPjp2d7fH4K68cRy84X1nqtc053h3PfMcdd4wHHnhgbGxt8ZnPbG+PB06doAxAxg4fPjxbo6RLt8aFF140jh07xvfRefXZn8M4Oq9gTR9VS5yAvCk/K0BYzr3gt2qZWgYopU+oN1qVVQdL8vf5nKgYACH6plrztK/aO9gI/BddEnCry1yeIec614cNkn2s6ockSXKyJZs4I3r2XLdzKinYtq/BQUL1/qt6sActqvJSlaCqPVTZwWTI1qb4eOKPkGvTjaxzeEyADbXMRAdD9vElDi+BUv38Z60SeM5qu0zibhMdYwPLv+vJ41qPHpDKz5Dek/1oIJ3RLD3P7FFTG28bDpA2btrkTANdAAJ6jujQuTduV5ryaNufve/AKeXA26o1UNXMnBrY2/FphwqUEHhRvLNTOFwzz/U3KEgd7urKVTuJZwglCX5Hz6cktdpPfaK4J721TvYg5yFnRfeF7tSkY8mb3kvbUQmx6bdM8Kta0/JMBbYJvMrgA06ry5Ra8+zKPqodbO1g0xMNa6qcKoRUNQ/wiXHZDmqtPZUuUzCpF1wJ7PbhnOGsUexhktzZ73nuDQQptokcuvjAfpf4rzbGDp7BlWQwN0gQB1BJF0b8+e5HVoWdkJeutwKuUc49LKDLSJ7T2NnEgEJVoAoot5DOYWiKVTl9M8Dhaluxe41YIdcqNnmOVwa95PyAYXfyV9KPkMzl7CfRRU0IddW6Dqa/58RMOhRYv55Js/Yju7+OmAhfbt6fzxpfCHuTszrllC20u+YVU9JQ+sVDKMw4yqIS8gDl/FS3TrcLOg2ID+Knq80SOnNnco2lOn9ZcRkQNXuqvdcVeS6d5KOuddVcP/tcN34c9jpx+DJW6EUsWit9xSZ0m/nYpzy9DNSqoK38+2F/8H9wnbM//mtcgRuu+cMDEaLrYEaQS3en8sHZZQs3Bc2tBiLbLuCFeQVbwIAPi1ciQGEuI5NCis9G5H+ZPJiMBlH1lIva8Hb0dzozyd7lALagNQqgB5b8PVnFvNU8+ASEWkvdNJgzkxT0v0gFe2CYaoWsa5RUZTCK3yEOM9feGUX15cuA4UuZHWcezT2k9ooaj5sqGKlaj9JOloPtjC7v9EhhOVeZiBIl44lAnkSHoIWOS1MQHXyJU27B0bNi/zORhJl6ObvTmQ5JJANMcar4/6ZDqUCrCOS1/iqFTtUBZc4kizEqVG7rKluun8koZA/te9uXBOgiYkVm+tvIbAK9lgEa3IB+lvWsPZ+nAaQKzOVEx1ilpDrnqzvHXLOVdqAOeGR15llKIGBFT4JLViGGT0QVTSWPVeGUdYjj0wP2nPk8m/aynNNufAKm6DwF8JGsUm5ZBl1AZDk4RegYYxXDMQ2PKzUDcOSZD5gdCumvHOqc3B646Ry5/cRyHP0zQRBiuuBrKKekO64iZcWkFxNnwtmeVSkVfEBncTqQqxIDXmhoWFU1JZDBc+Q+XSd2R7Q/a9at6+fIUIKnnMdcW84BJjUJjNLxqiqH/vvUFfgcg1+MF1fwm+fBn2jnob7FBNg2yCP2gp9pQUkcdgFMqQhxG6D1mX5H+mxWx1oA2fmTBIo2E03uU8gmw1jTfQlE59oRSDc7TKbl+ExAhyBbOMlg3f6YPQqI3R1LP4bsUM5rAyvikOG55exJd1DeGChJnvLF9TXfT6ocezD8l8lGwNZUECF7fffdd4/7779/3Hnn3ePa666jNw0Q6YlPfALBo09/+tPjwgsvHJ/z5M8ZRw4fXmTkcb3TZ86M02dOj5s+dfO4/vrrxy233DyOHDk8nve3njcuv+IKAsVYS7z7ffedGDfffPP40Ad/f9x886fH8WPHxvOf//xxxRVXjI1DW+PmW28Z115/3bj37nvG8aPnjyde9cRxycUXE0w68cCJcfMtN4/bbrtt/N773jf+6MMfHn/7b/8v4yVf89XjyHnnje3dnXHjTZ/iz3773e8ZFxw9f7zkRS8eT33aF47zj10gGd7bH/c/8MC44+47x6nTp8bdd9013vmOd4ybbrhxXH75ZePlL/+2ceVnfQaDM4BbTDIfHIwzp8+Md7zjHePqt109nvPs54xnPuuZ49bbbx+/+mu/Om6/47bx1S/5qvGUpzxlHD58ZNxzzz3jfe9737j33nvH137t143HP/7xrt7SoAjpu3KuS04qGZWtnn9682P/F0ELh3kogI0cB4xeJFRswwKgdnAkspPf17nVmYlu7Oe1n29yWbWJrblG9FQH/ud7o4LLwYiSAPIhy86ifWwJWPXew7Jv1ktulc+9o6ejq/In7RX5WgGY2kJ5YIj0jZNprKbYUsApIZihju4hcCuga86m/FhzmzUAo85jgZW8e/Mxs85dVz+UXu/6PXuSfdL5lr2e7cb0tct/SbUOO7qt23lNc4QtKkgt/wu9U71k/jXxjz2UHVkNLumnECwQ3xqDZPpk2GwlVWT6xLlVSRf5qbFnfX+9i7PiCz+jDTLAFZnqiZzV36/EKD0Wg11ek6Z4lzJauypqClV1lc2SL6Pnlh/Q444eKONnnBpn3t2trUP2AXGukUCt3tu0klc3wMHY3xVfVDgp5TuyX3oC6hqoIcqJcIRijWhHDUp0Yvgez0k8Htx9MG03gR8elHmG8e4BODGUKXQ06+vqgtBAAPhjSA6fdjV8JjfqWh0gFWDmONMAWtdXSbyn6mrV50lMluT4pMORFPusu7IxII4VMIHHNVHFzLIfJtRdIYk15VCJklMNNOvgrC7G+7rmYEqQ2ybjy0Yf53xybVtChO9NH1RtttTBM8mlZOu8Rvzo8NKh28JnuPyu8G5WHK9VkU4UWJT7NOCKh1iUABze4tbxyMqqHua/WWkcwF4Lgaotyv6cmNi6jAxqcz+Z8DBY7ErenLkMPZs63z501106vzXhmvrEH5j+k/cs8f0ikdP24NFP/qKHjVk97A+WSjn7t7/pFbjxTz90wClxs+qoAK4g/fhTBM8yVrOEPeS0tqYMBo2YT6Xg6pk4AhJAgQ9SvspWgdSOB6oTyqOThNMSPX45lUtWXF1oF0Fg2kaaYsr9u2Mxg8zmlJVBMBFjc2TnoZsX0UHtRo5KiUZQh3+WvbscNM5QD2Q6uMXEwxzJasPFwHmL34+hZ2msJ2fEQMyx1dQ/NvB0iA2AOTMj/aAqoGRLOB2d9iFIhclmnXmmy+KyZPZGr7QxzGol4VhjfUuTGtEXqIxI4+NorV8hoY/CI9aol1SVUoAv/rmcvicDIeWafSPQAIcASrRlDdPCEJmLkgapPAL2WK1MmilF6YAjnmRALINXyFZg3VH1FXAR14RBieOAPzPedwHCNVBLGa0W/Tb+sThuzEGvBBDcC5Mc852s/DtgVAa4c6JIdkVLEppmfVIOmq9gOcFz811N9hknkZxFAUDjUJCvwEva+DL07tX6Np+rgXJ0jn2dEEJzn5UmHNs7rhixs0Y+FTvws8qAHEJuywqvUeu5NMOH5MlrlmxjlpDPyq4nP49QXLlQBudZ3s5SblQQ6qzPCaduxerO9EMFxDnPPfDMHkTfYD0WlVmLKZQBRrPeAQ/NadgqTPuZ5Xng9Fe1RsVpSGa9B2VwkCAT0MUixa1zGDAsz5xnzXmXXfH5aoTy0pl8ezt10ilcBzhb4W9zoAeBYkDcEjD47d5i0fWztsvVwXZ/osNwHVTVAMiYTlzjz8oZ7SAkg7i8N/S6B6t0+51sIwEMy0Za/bSeS+4Xfs/tgIv1btnVvGPAAAWTTnLQVq6PM2e2x872zjh9+sz4pbdcPd73e783nv3sZ44XvugF49ChQ+PNb37z+MQnPjG+/uu/fjz187+ADn6vyME9wAty/30nxhve8IZx9dVXj8svf9T4wX/+g+Oxj32sdQHOCuz7GPfde9/4jf/26+PDf/iH4+N/8ifjS770S8bLXvaycdGlF4+d/b3x55/8i/Gud/7mOLJ5aLz4RS8al1922TxHAEE++RefHD/1Uz81fvd3fmdcdtll49X/+6vH057+RePwuefQSf7zT/z5+Jc/9C/GlY97/PjOV76KrYZce1ZYqRUb/HvQR5+68YbxCz//+vH2X/4Vgmiv+9F/Oz77qifwTG6xElcV52iteMtb3jLe/a53j1e84hXjC576BeP2O+8Y/9eP/Mj4+Mf/eHzf971mPOtZz5p27Zpr/nS87W1vGy996UvHlVdeqcEEK9xo/XxGllOpKrVaXJ7RaTnnCfR5AgyA4ndEzu5hN711dCZnqoWwA1qrwX7uH1kpUFTgTGRcJ1D+QPeh+rvlbAcMLmCqEhhTZydzxAuoSnwCOK1SoxIJ1icteujv1QEXvEP2YGvrsHwvzEfzxF4GepyA7ORSqmj9yV6ZyqMXbjpzyuW9CObZEenrKv1ZwXP0adcBqd6Jn7f6mVwvdfg5z/QZfe7DNxjwqP9O9Lb2N/ZI00HdXiD/q/m+q8mU/G7ZX+1/f9ZVWchnqbfX1NqE56vJyTV0QvZBIN2S50/A1+La4SNrnGfx53AWQty+BFjD3Vc+Rj17o0Qxb2OXzSmLbdO0PgL39GwCqTUpOSC2kvuwF5mg3O257HhNPFSCSIkbyV1VQ1GPsd2w0V3M6h/bRNIv5XxRScg/NGdXkpcBtzJkoU9Y15pUMk22eMm3yn/PmMX3sB9KHHkO3NKADtkwXXNjAzYRdnlvnDlzit87cuQIKVkAQJEPjq2/SJBjwnZRVfTBJ9oTfF4yVC2FaGtUMltnUpy7qVCjbWwJgelPeG+5c74nng22iedyQ1zI08f3dN5Mlu6ynom+XR+y8tETpKcYNXArZx/6iK16HgIS/riZNODm1Igd+f9a4/ijC79g3zy55F+TXMo/rXisg688hwP+8trY31GiMcnJ+T4KIMR3iQrwUV1Iiv/r2tPv4xlJrLJSmUz/LdX69ft8Bp6dGkpVfNyOob0n2Ru+oCledL4CNKprYlbHzYquNpzHvJrUha1aHauW9b/s7LTEbroeeX+/4ZrfP5AzVXwEJGNtGfooyFRKCGVWticAk9Jjnt7VZmKF6DmCCcHCkYuSnYFEJri47YwCyZJzEnF48jPaJ9wi4+qCOCR9Z+KsRXn1KpNUJXRnD8+0dP6S5SiPK0pj6dAq2BLvk1F99/mSPLhNPsrvZR2CuOvQ1v02NsETpUmEMSRS+Agsq/pC5NbqKe5OGWduUNu56suolYy0JiPqflKk+lN8Yvy7A9AYFD13tSsxmeQWlNyXDoHJCplVBtmkHUr590VuzXehgWzebFOGuqaIu2VAN1xh4WkfrbVOyk8BRDLicr6SBZcGRKDDTD6DTnP4GADtClI8A1UtxsvTWZbjggmIcXyxBlhntUbK95hlypRvKeMqk1VGSwZJ8lZAW8hmi/C/jFoPICoTHmWPdSLBZQtOVo1S7qkMfQUxfBjIqUeBa2/UmhFgmzIx3y2OnnRFATKR4V6GbBJyv28FRBXw9HdUoGJ4zxWViwoFtx4APO8AIUQx6z7XgCOJNf2xl7dTH9iZ0HlQll4cwQbarUj4vHMscmXzZ+m8pjfYQU1ljs4SgWhUfNk57S0UMbRZj6xB9EL+nXeMXtHvVRtk/b6c5NUvPAn57Tw9a37ehLnzzPN8ZE+Kl6/rOU8aJ+dWD5q6g5jAYDUYjJzy+QxSKrAvR7cqt6SzVLm1PsBRB0Af53bLLU5Zn66PI989iBNIl6ra1nLKw6wiWHAxSL47ue4SYM660kaGFNZZ14CqsxrXU/n4jNbPk7MjBPIMSBtIjzHvaZ9eGTgSWSkgAGC0AiVmL21zT508PQ4fOsy2wte//hfG//Pvf2y89Jv+1/Gyb/2mcfz4heMjH/mj8ZGPfITn4aXf8A3j6NGjU1zwXgyM18Y48cDp8YEPfGC84Q2/MG699Zbx3d/zf4ynP/3prNxCO4yqJjfGqdOnxy2f/vS49667x5ve+MZx6223ja980QvGl3/Fl4/zLjh/bO/tjv/2q782Lrvk0vGMpz9D4D94LxyA33nnneOaa64Z73rXu8Z73v3ucemlF4+XvfxbxjOf8+xx+Mg55BZ71zvfNS656OLxtKd+4VhHG92hQ9RLm+trBOJAbH/3PffwjN1y083j+773NeMTf/bn41tf/rLxXf/w1eOc885xC5/oDQCKvPP/e+e44/bbxwte8IJx3tGj48ZP3The85rXjDvuvH285nu/Zzzvec+brYnYw9/6rd8aV1111XjMYx5DQJC+y1z/2FAtJcXIekQAre3borV+CSDNs63tFP9Mgs2ADbF3du7nMJfWttvP3DwLBsTFM1jt6PF/ZmBn3sLI8uq1ct5ix0JXobWA3Q0htLIZ/briRilwK22J+l2dMyaTwJ/UdZh/NquoE9T0dnX7EJMj02cS+0wOT+sLtum2oSUdWOmBq6gnygfmmZvAhsH/ANRJeDTAEe/Tq/K4bpNXb5n3l/9VIA8nWfN8CcCX7yu9tPpF4IWk+qp4Tzg8/RD/QiquF0F8bBsHNJUvgm+Dc6vrum6PsqfZM3l3+uo2vIM9sp9qCO/7HZ+oB5xJKHX54TrYx+p7pnskMSJfcfkcSkrlmRORFHDlylpX3epzGYSjNVHbbSWWwyWlfCuqYMpv7nENgpSskeInDTZSrFNFA6qAd5CN9nW2FIqyw2/T2uvKv6cddq169hXXlf7WOZTfoKukojLPoO+VvyC7XiCJhkjhGuk6MMcrYwnHY6l2YnUj1kHvAt0sigdNhEwLZmhEcO9lIkopxglkOHkt+Ufr4zoTwqmUVdzoSef0ywqEUaiU4RThfjZBhCkaaOfc1r0BGgbrKq6Jh4/s7p6ZXNB8Lrfr9jNI34WvV10SvBbVhdr+4hcHyIUeUcKr4oHEQdS77g4Qe4J8SKccJqAj39UAqYINv4OLEnwW5RdpgBaB2AMUpZgwrhHex0aRQ3FOT8V5XeqBNPZFrnOuOfSFct2SndHT3ItqrU1VZyiPcmaVtEc1mfk/PYwpFDayp+LcFvhuWgBPi9QqWZnaNhBQTVfYTNxoNSelAyfLboxLn3iWUL7L9iPu79f+8fsPsNFBzXOwoiSpbFjiDoLnCJIN82ydM4ksDhWrYDAl0RPonLHA9xVI4LNuh+O1rfRZTi5pjHI2842cfx5AtXr0AHFp2GIask0KZhMorv5eEHYFW9USwDJOlxfHOVOAUYqnAz4cR+wsVYIFZi9MFKtqDxme3CcGX8ZRABIVLbIhrgQhqICKIPZ+Q/Eou4EvjEbnn3P6j51FcwqA8yNZa4w5FliVdjW9S723QMQoZfpNmCI1qyRUbYN9IVF94z6awXjALHtcJG9EeTmDOd0v789sRbgjSNAqnoM4GjIKNVUvo4XVElTPGc6t9JrPPVsf7t8Wfw8y95wW2fjWYtTkQ2rtOLrdxns6aga35HCKqJL33VSfOeXCBjQgyxr5dsQtFqOgfa4Rv90JilMSg8Z9tbzFmfMDTv0TOQq54gQvfFbj3E+HNOXXs03ME2pYEaW2TWWM0YqHNjsAHqk80LlNz7+u2YndKyiYTiWrwTz+xBUrepcCVZN55rvEUNFRqKBIFTy6vsh8pUemU42qQHvHAsOkI8C/wpZCgK6bATGqQgFZR/nJqcjR2Y5OqH3TMAcvkGpH6ckYaHQrBn43hpUVTs3BRtVrgpZZ2dGCV8mngzCfuR6QRm/hedX6kna/6Mpl1p2OpJ0POc4JBuLMxolXlSZBTy7NHgEIkebLUafeSmEjOn6td3rQ2ttYpz52lUY/k9FVvZV63oPnS2vIPIuDP6wN9N6hLWVvp2ZfqTTozpfOT4HSyoTGGUwEES4RVd/F/vXn6cYe35+t8f5BXwvKaAO4pcNcPdiDcuMesmcC1TbWt5SFbM+4WJdUNdBBt4OvSMtgtc4mQK7Xve5Hx1vfcvX45m/5xvGyl38T2xA/9rGPjdOnT4/tM9vjuc95DrPreF5WXYQraH1t3H7bXfzez//8z41f/bW3j2c88xnjH37Xd43jx48R4DpzZmeMjS22+J24//5x/nlHx3ve9a7xxje9aZw4dWJ8zdd97XjBC79ynHf+0XHTpz41jl9wfBw/fpz6BO/GZMVYH7ffcfs4dPgwn+nn/st/Gb/8y28dx46fP77r1a8ez37ecwnKfvITnxwXH79oXH75FQqKIISs0tSo8zM7O+PTN98yLjp+nEmHH/+xHxs/89M/M55w1VXjR37k34zPftJVY31L9haA0OlTp8af/9knxoXHj+ua+3ts13zd6143brrpxvED/+z/JJCVlvczZ86MG2+8aRw9et645JJLKok3qxriC0RKKoCdutpGc34ymWnb7WkDZsKn9Mwk3W+VlVJXyxbCVQCUetKtYTzDDXCigw9OST8yKzYDUBic6S2MCdypTybwIh0bndwr0wO65k9NSi5gZxXcCojAs7ICUlBezD3azwJbhQCGoQLgQK041UrDKw3Y3+jnhV5d4XJcDt5QQqf0ixKqWc+yvzp3HXDGz0Ig3XVU5xiTXdT+CQSrZB3N5JyEHRJr2Zm+fnoYecUBt3qrkx9WPlJb98U76BKTfiG6Gxw2HYDRrz+4lZ0JIfvvsfXyRUo35364Jof4ed0Xvkiq6lo1xgxmk2wmHclyepvWt8CtVMjbQJtjLQAP2vOVDO++9wRUGsARcvi6ficwp0URWMCq/PDGVqJU8lCTe3Gd3V1QXqiFVtfVnkOHK7GsDhbeO99zdRR3GdzFCpcU8wR08r95LhbcfgHQImebY2fn9PQ9ZJuV0lPCttrw7Ax5rVLdVW2a4kZWxZMSLErgYj1mopD+sGXUE8ojFVp/6e7Vr1XbrGnVqp6Lr4n7wD+h34F4q9MdqECL7jPl2f4M7gNtl3ZKuRWqVJu6lOssrAg+b3QN/uzTEqMLqR+hANxhVOdTYHYKP/Sc9i2bbut+CuFCPGsDt/r1+tnnGeLSIdB0x4GUEv+Ln6V1aZyIHLyxzypmFLBoGJy5Ut26zhAG/jxk0Yq4nlPAb+l7tzY6IQr5oy6aQbsByzkJUYkGgbl1lqMTVBmo59nJEClW6Cb5b1C0JY6YHJSScbcMnS0l+LEabgGlHzsG350fb90bWPtLzoJbDzqLj6hv/MUfve9Aytfh5RylHDJcARuaMuTmMysSjVcW2h8DIq3ZMwIe5dn4CSSXmmRFReZqHRZqkSfF5bf8oFr82NpmYe7VV93JKGUgJ4fBqncLhwUtGjSMDjyjsGY57Azo/EsGdCqQrq0PuMUydRsqHKoo5rQl0hD6UIEDJ0TtaudSy6UMnXNwNnRyYpVFUoAq3hmS+mON5/j3Gq8eRwctN9AmcN5UxmsC5AOMi4bR3Z4ZLwTuAOLYw++JgCqZ11eAJcdSk8B0kV0wiIH2CvlEAkNFzqlpG7iOJlRKHlR6rPdGZj7rJA4wrcXcHwM9NEwOmkXmrT1WoG2wIo6Pq63kULRMo8mqCdaiwkZpn3kvXL9nmAg6cgCCjPusJkqgYT4MKuNkiOFcr0FBq89dWbw4EymTlbMDostUYUTOxKejakqBLc5SuZWMnzNuVEF8GTXSps+KvvB/AXAWN0MMCkm6E9y0wInXXPiqnrCyofMTJ0mxm0Eur78KYZTVT+tFDC5l3AB21hiVACLSxPMV95ju4QA+rYqcha2MGs5aQPc4sGkvFRCvqZw9uyOwq7Vu4hok+sR6wZmRsVTwYV4AZ9/xvYAbzN7GSXPGUarKVXao3vLEHvFxFWm9gjatp85XLwOv4EfOTMva2qlTfsDoj8FC6Y7iTCFobWCdQfJMCof3wQFHWsjJXSb+jALd2956n3uwNvV9OwdxiLh3dFDL6SJxfGvryv7i+5yqNJnmDdq7VT4BONtPDUYSkIyj5ATJ1J9yYxzU6x3SMq3nMrCXFsFWWaCz5squOGutnZoBnAMC7p35drKXfAZWsxj4druDdJtkj4Tu5jnMkzI5EgC4eRfY1QDyBHmd3FD7uc8BHNkNAU/bZ3bGv/u3//d4y5vePJ77t549vvbvfg3f/4Mf/CD5qL7yBS9g1RaqkAC4AvgCkTy4CU+cODHuuPuu8ahLLxvvfe97x3t/573j0zfdNF7xbd86nvnMp3NNeQb21sap02dYXXXB+ReM++69d7zxjW8ab736alYQfMu3fMt48Ve9mBOiUI1y8UUXjn22M2+OfZD67u+PU6dOjzM7u+OCY8fHzbfcOl7/cz873vvb7xqXX3H5eMW3v2I89QufOk6eODnOPee8cd6556mSbwOVU1gRtUOB2+uTn7x2PO6xjxtnTp0Z7/vd942f+PEfHydOnByvfe1r+Qz7G8ouw9acOnmKJPXnnXeURPnYy/sfuH9c/darx8c//rHxyle+0hVa0NWyfrfeehuBwIuOHzNvk5JJBYEU2aACRlfDJHtvGerBdEDj2LupP5sNEiBlHWoieHxOulJOfWzFKsiS4Ew2wmfJ/kcP8PMcscFyKYo7LwFQgVoJnJfVTQWCV7teP4t6zkq8TWTNejWgT6+S4vs7+x712qtzOQGM51/TnVmN7MTpBOsA4HCa8DJRojNa64fuA7xjBi1Eh1FeyWNZ78szl/81cJ1VWBhnH/4t77sSt04i2jeijgkNgt+Ta+D2MVWtSG9B55Ui0/cALNB3sl6aCUj8u6Z1TF+E15aiEZju56YvNtsH4VdpjwJqScyqajxqiaANK2pCugAAIABJREFUSNptM6a9aJUk/KwpuGxZVA0OUCyte04Ux5/DdafPUobbE7Nd3STRtw8jn5ieaiYA2uPXecsZWqmweYhBJDkqWptMRvV6M8jOWoi3NtUmPUGd9ennUWcbfEbxZ10hbv5Cnh0DeQLpdBXxc7mCzBGM5FNtj7FjOluu9vckU10hPlr4dNUBoS+hZdFJ4k4LHYDsSsdFw+8mt6mSneuuXKLd9nPnMxre44Skq29yf+qTBjJk3eQbJumm74bzasqwnm7ypFLnGqzChs9kvTbM19DeSVLcxkvgDOfQreaMQ9X2qDMgv0WJkZVODiel5lK4Kk8dEa7amoUOdYaISTmOU4JU9+FZt78290FMt0oyJj+cONLD2JKADMca1lVt44qfMnkag6fVeqqkNWMKnF1WF0vWBAwCtJSPkq6hlCNTD7qLhnaB7aCOsRMYEvCVnKlFVnvFgpTQeNj/l19vfUP5Nuek/eTEBmzj5PlQ8juJJ+lKx45JzPJcrKnwoiVjOBGX0yAlpPIH5SFe9sSz0xJz/h6Rf1730Q8eVGVAc0Rcvsq2p4A+JrSLAsCfsyWjZ2fswEfxdiMQsEQlidCzKU+lG0DFGyee8p9pQxBwG/YY9BiSbEzAkFlp4NZJHE4ocXCssCfdqDwPKidalQM0jZPvO/ukfXhQlaGj4WovEk0L3Y5ywmdS5YPrzb5wB1b497ynLUMC1DnNjQYHQV9Vnm0Z/bZJNyADp6DK5hPYotwijV5xXAACbHF6ksAmOVG4j4hXVa2z5BDr444z8UNOT5XdR2kksyICegfbBwK3FDhirV3FZqMsQnkBCnToNjTdKdeMQ85KAxPE6v41OVFZCwFc+j0ENCLF5voz2+YqFGfQNBEMilAknjE0vkBVFDpQUTOtjGkZzoC9BitsJIkmbAToqPdOvAyHnO9l5zJghda+KtywVt1g4fcyxle/XxmVnAHFvTJw2gOP6iZvUkhNA5iiKqlaEHEemZk6gKFM20K1T6ofXzoia519Dek4zwD0hIE5mkCXFMdRYsWWF0NFgAG3kj22t9SAN57LyTPQz6sC5py9OORyjtQCG3L3ZNLs4skpA9DgQEEti3L0oicyohz/1sTHnA8DQQY+dU05sWoJQYF3kSVPw2pjnAxjcZZUy1IciDiBU6+t6ZxKn3rCnrPomgrVhoJMguCqFuzZ2QSVcuiTGdbeyoGugRfVrrMc8DCfy/ZhoY8ZgBW4JWe6QGZ5kQnUNQo+SZEEYGmhpWPoKVMZk97BrX526x41HY6yMKtQHxzsbLGyTycI9w6xbQAE8XJl3+tzkbnIX2SP9tJ6KAEYA0tPZQx4PfVVa1np4ETOSJ7Ld+akoFSrQM+jsHAXHCd7e+PH/v1/GG9545vHV3/dS8aLv/arqCdRofSHf/AH44Uv/MrxmZ/5mePw4UNjb1cTT+Hwbm/vjnvuvnfcd+oBXveWm28dn/rUTeNDv//B8dmfdeV42Td/4zjv3CNyyDcPkePrvvvuGxecf4w2CoDSr/zK28nXBUf0O7/zO8eTn/I549jFx8Yll1zEaZQI1PfMl3fvfQ+M3f21cezCixnQ3HjdteNtb30zq8WuuOKy8T3f+93j0sseZSDqHD4TOJbg0G+s74/t7TPj7nvuHvfcey9tOvTNyZMnx+t//ufHL7/tbePLvuTLxvf/4+8fxy455qzzIEgFcOvQIRDqK8kCwvj//uu/Ma697pPjm775m8YVV1xOu4hzfs455xDwg2AcQlus23nZbuGTjv1IBR51XGwcq/FY1rCoMp9ybYAh+0veHBc0dPubgGIC4XyGFhg0hz36/6GSfblPzkA+G3nV74QHyLp4pSI8wbBkXXYpk2hFaVEJIiXrKqkXuY1/oHPVKzN6i56qCAjOxydo9hmckwxgWDkiYIvvkcp72mdVfTF4Nc/O9BEdTMaHpS4FvYb9QtBe4Fq0u5O+oRIt+2R219VKP4BerOsI6ZjepmhUpoAD0ie0aV62QaX7LUMGzCcVSMCqllhS1cKDydonB6tfPlWaeDeCVK7IUNC9rBLr+534IP7ZznYNDxAoETJyAwlOvrGSxQTVSJzU25YOTXkcLHWBE72qSJXKFfir2TFtlIlN1BZX5NI95siZqv1q4GZAkJYczTPRFiSxSpDTPmcC8pkACYCytA2yO5ucbmeU0pWX8blkm1UtKdB+8lO2FkOdOVXMqBJRlS4EBFNBM5MuveKsWsOKL0/+cNYtIAinq1ufZO+7nzQTlXxnrJ9b3SaQFj8Dci+aFq57I0anL96A5JxJ2TfoUvkfqqq37zTXWEmKNa5nklcFvlKjGNTC7wZEQ4uyQDn5s73qS/q7kozdjsfmRmeurnMwHcm/wRxPIsWBSLfAfhtIlHfqdj0xinQ91k2ikjV0JcaUHxL4+1+Ke9KCWGuhQirrIJOv0687UDdMClDE3+siA/hqjmm5To4e8UCZvj3XmEBYyjTcGuzKVMqvY0OCW6SIWVZsUS7sb80zmYSs47/onJxjPBMnwTtxGPA0if/sz9QHHszB9MKDqvwVzV1+1VlC+X4GH3F/v+GPPzQTkRK0FU6e9IQ7KxJdE6Hsjvd0zEJiGNLxZIEccMap4mHnaGkrMhLlSQ+JfE4tcFJajLynUv7LggB+1pkSfiYVJEbvZ6VEHE/zFa0aPk5qERJTWVIg0zQsBuLSXuCxqAFQSIIPLiOi4srAJls3A0BXISj3EoQfmeZpUuy8SeQAFoB3RiSUqaqQYltybxmUsIOpzGeVuKNyC4oAIBcdw1bWz8DcyDfvOVvj7MhlSmML3ODsl9K2E4LWypDf4/0WLTeutLJRpBFymXz2INkp7F8HMqnIUWFm3raeYdLfI8r6nBRdqmyM9BvcSmZ8ZnMar0eyv4ugoPXLy0jamWeGsNoT6YQCcLBc6R2qMmN6xq0CqqoAp38xq9Ji5AImJuBhNVkLkmZbawhDKZsifhQg4+yVK4hj8NUCW1OfApqoBH7fpfUORPaVPSyww9knk2erVH2D+z1J8F0CnWSdgsCUvQukISeAKyqTeRIxaq9QQDm4vrohC9DWHbLpmHiNA/NOp0eRiVoY9fKuoNT18zkCmeaRQNCrYE5rQA0AcLENdch9A81tZkqfz1ycp1T/pE0vRiW6YcpWM8x8LvIhpCUjWXjJmgLgAh0Fwk8cVn+fAFwFZt2JyxqmNSlrMYcLtDaVhwoY8vk4e5WJDWgm5yqOeekNgVesirHOjTOeZ1neL4TFgu/j1Oq8hs8nI63b+fTeRs90nd+TNAvnfqWlJhUtcboeygmTwxog2cGfhWJycE1dhaqNetYOTsROZs0stuaxcUAFnbi5NXbAc7i7O/71v/zhcfWbf2n80x947fjyr/yKsbW1Mc6cOT1+49d/fdxwww3j733z3xsXXHDBOHxoy0mHtfHAAyfG6dOnxtFjxwU6rG2Qe+s//+zPENT67n/0j8bjHvto8Z9sHiYXGqYzHjt2jMkXVLQCKPrFX3zz+KVfeivP58tf8W3jy57/peOiC48TjFszsIezc+r09tg7WBuHwK+1vTu21tfG9dddO37yJ398vPvdvzW+6BlfNL4O5PdPfeo4et4FkvyNrbGN9t79bd4f63vOeefyTB4in9f++PjHPz5+6Af/+bjj9jvGP33tPxlPe/oXjiNHzuFnUbW9u432YCU/Dh8+TIDuDf/vG8YnPvGn4zv+t+9k5Rb0JPYY9yAI4LYR2V4FRyo6cnUt5VX/5r5P/hK1xERu+zmLXSlwS5M0lUBv/oYrN7sdFH/Kst191Smd142Nan9GvrpMyX4pyMvX0ra4CmLazlTxFQm37qmqj8gtfRMn3vT9Sp45s2Adlaohr5+D15zPrGPapxWEVxsYn9V6gEE4A2UF4PpTh49ra6XY14iFFGlrsaGK/ln1c1kh1lq6cl2AW7qmExxIjponEjZk6n4/B/zBBOmocAyXLPWQA8qZ4pnVFPZw2v2pWQ3gZc8CEqUabdqXRXu0qvrxtAwYXVW7akfxu90H43oEsPK7MI1G27+ix7Ic+BzdUlfDmM9X66XfkYtqOXCBkKoGY/Ujg6gMKXtd+1MgZ+SvP3sHdnOekjjt/kzvsKqEiMBDVlex4EW2NXuKZwgA3YFA7odbUPPuktWKeeJLQN8E3NJZWSaZp/xShg3UNC49VeMvz6/+1ThmJy+rnPIFAMizmgvkLBetRPSXgOu91tvhKqgJYqnCq/s63ab5wM/zWLoNlUrx0csH28rUdR47VYdCatla2PhzdWaWVaWMc7bkrwlE9MTAWY1VCfL4fFnB7hv0eFXxZboGfObnwtuHcZUzZWRXOq/7DQ+lr6M/Ex/QziRu06IJk4Lfbz5P4VTWd7MaLh0c5kdlUk0VqOFOTfKArLKuAtfETeNSk+OqaIgSo1JCGOMogSAJ0/OpTiH+6Rpj5YBbAZ0EyIG/eGnruj3KZ3DVWalIHnArhvn+qpZm9Zkry8qntL6gD1zAv9Zeif8rnvjF7cSs7sry3w/7g3/1Zc7+9K9zBW74YxHK90PdDzNIA2dgAXetVfZECGdw74tQwGyA2Zrm8urZluLsU6pgIpBEeAtkNx+IMkqppOjTugJUPWi9XGLPw2celPxePrsaOMQo5RAq+BWQNI0cAl0q2FY1lHeZ504ZBlaHTUc3CjaG2g4sDVXaxuSMsY3C0++kbRpJ5QRw5FjjuUgaadQ7+7EEdYTCx6gQTd/brSk3LH/1GNdUq5kHTAbNGb1k45ItJrmhHBLuD1omchvzE0SukGWzW6ly1cY/NpVd1rsFk90g8B4mqxSpt55rgj3kvUCJtdoAVbklELI76nkn6Wgo6B5UyDctI1ngAK9hA96BLcouF0JIAo2iKuatdDHtxRmHWardy/2rrVLPpoocPXPAJGX0yP1kp6S/tz4v2ZrTbwzeaJS0K8LoxKaizLwFivbqjDulwjLmPZUx45VEyO+2Xt9P3y+ntgdmU94sUwSqW5CBKkA64ZjQIos5jaNAJIFbMUaT62DR6iaQidN4Akb7vO7AqfCvc79aJQEznm7RyB0ik7kfnTNtyKwg6A7PIujhPeF0mzx3f5/gMQiLuTc+FzHUdA6a4da7VvYX68HAxNn86YRS/9Y50/fF21HBmgBSOBa9GkkGvbdUFcClttmSAVwrzrpkKtWHRQS9uteLYJGcX2oz0OcCMKl0PhnnnEtl34p4OPeLXemOT9ap+DdMEGxOoLRn9ux7X9uc+y6LeUfcJ3s07UDbl/xugPHVgKnbFomu2gHye7lmhhpMUJvtftUSEXvYr8fndfKpJ2wAjOE/Bgb7++OHfuCHxlvf/Jbxun/3o+Ppz3k6K5Awoei33/Pb4+1vf/v4jle9alz1hKuUUNnHlKsz47777hnnnnvuOHr+cV4H+3HTp24a//lnf3bcesunx9//9leMz/u8z9XtN9TSePPNN3OSovjoiO6Me+65l9Vb73nPezjh8B+8+h+Mxz/uMQzF1HwgPXLrrbePI+eeN45fdPHY21dLFECbj330I+PH/uN/GH/0kT8az3/B88erXvWqcdFFF7u6WGt06uR949bbbicQhaot8XCVqnj9z71+/NRP/OR47vOeM1793a8eF1xwrCpo2DouWceZu+vOu9iWeP31145v+MaXsqoNYCDkINPICKjgPDtZYTKnmdAJ2EFwK9WBbjtJpV72f9ocVxnNc00faelbxQYkMNQZhZ1R+/uqjERWFnqpATslu0tgbPo2JFQvHVDnrIYf0Edqle6qFq3+9byPnlnVC6rqSmDWA22dD3x1PzK+jPwg0zEYlOrtfGxlt/KO3s0V1eYrPqB5zldA8K6v5poZFJMtlVz19azAaVqJass3cKD1kJ0WS6oSJHpVvS8+A5sVjsZe3TJ1ldHOBRjno9ZbvPj5PfHorOqxqhxzdYVOvYCHlsTkvmKwiLnxIkv5M3ucnwdc4Xo4VIQszLYh61H6KCaL1lS93nqnoSIBX0IVwnewPZMcxf7GF3WlfUuY6viXD7Zqi7rskz7C9qwH3JVIC/dr9j4egqkAaLcD7opaJXsen3xxNsm9KmAsz6UcsRIgWntMosYUuerSyPnvMU6BVyVHPXbroABtJ59TvueMsTIUw1QqUzfRVtdgrOmjt9gwUk9qFFm1qvp2wm9CHTkP0Vv+DT1X7cGUtV5FZNoF+g72k6C3VQ0lfr7oAq7TbCFsVCf2B2H79P4CxtAyqb/LZ+6k+qvVWV0fznXmc+q/FBqUXpf+TIcC382gbwGlFWv3vat71UAAAYTubiLOaBL/cIw5eRlZmXvZAE0EaYj3cP6UmFVrNTsWqOYKHCsguapuZf9acsOt0atVfn24HN+FUSd8E3QuuXKrg+tO/HRdgzWK34mq8vih8TWnLpZinjyQElHZxCnrTOKH+3tlzXl8zoJbq3r+Effvaz/yfrYlcrsdqEbp6xxXxUsyFl1Rrhr/LBDbnTwyfRoRB9Ix4DQGbmHTQRdJCR3GCT44+Ga5oydSRLW2LGffGAVFzaGy0IfYNkoa76te5a2ZdZJyMlDA/mEf9Ezx4BSI9N6bm6q11UlJydyqtzqKsBD1vL/WTlnT2dLkqhbth4iCU0ma8fMyiAZlnKlU9ixVEXhGTf8RZxeqtETGDkOb/mxxK6X3WiBIBZIFuk158GetswVuuXJJSiUAhkhH857iVSsi3Akk4HuzyLaC+wp6a8wsrpXsFEGRRnq9dFKUiSxy1OU0yfwuHb8E3e6JiiOJl9I1pSCX++WMg9+bn3NVgmMaBvWwBwEfCLa18mwFta5ymgBAOZ4BdQJu4TqbmwCWCgCII6UKuVrrrN0BW6NUfquzJIcsCZ6M/GUHfTM6cUAzBVVAbs5AwLbiMZOjmFa5mp4V4CsyBYeQcuszKzAUBmrX95csZd11DjOBy20XAZEi52LrUjueHRbJCVouQCYZDgc5gwquVY0ZICPkm+UYZM/dHkpHrIFHE+zwNQGmQr7t6Iv7BetgMlO3U0avUM95DTTmHGfGBJ92OPFWAmilRyJHB/t4nwK3ktkWYaf2Ie+jCXzJWAkXsQ8wKzLjnMpRU8Y1+yOHSY55eIsYAHgtovcjb9GZ5QRKVpSN1lpNHgjw2bhSAs+ts1I6f9oQf6Y752U7NCI8DnDxk6XaU06mHMSqhul2ot612qqUmbaFoJPmCVRz3wscyLuuOsFcm2Qmu+yscHnwxJNjMoMCxFkxA/Keio++p5Ob/yluxnARvOv29s741//qh8dv/vd3jH/1b354PO2ZXyQ5390db3zDfx3vf//7x6v+/ivH5z7lKQRvcK9P/NmfkYD7cY973NjYOkLnH5yN+L1fesubx5ve+F/H13z1S8Y3fMPfVRC3sck2xw996EPjuc997rjw+EUGwFG9sDfuuOOO8e53v2dcd8N140UvedF4ypOepHdC8Ly9w8/+wR9+eBw+59zxlM/9vIHJVXs7qCRWMuKaP/2T8dM/89PjkksuHt/+7a8YF198iffxgK2HH/nwh8ddd985vvTLvpzVWAjSs0enT54at95y6/iBf/YD47rrrx2v+SevGc9+9rM1ARGVNfsHbMXE/qJS4p677xlv+IU3jBtuuH688jteNa688vF8Bk5GNIcJOMVuv+22cdmjLiXHGMC/7BHauubeh3IgCjZAUfNVVu1UghLy04Vbs+n4yHp0mmS8+KGis7pu6bLe/z7vtSJT8zy4tX81UJIvpRojniVzYupdwoXkinvbErXg4soCClV9qYA2tjBcovHV4rvw/tbhPfgLoBffJ+dUOs3ZA59RTv9dAX2YwGlAdfk5lUL5H+k03VtJmAAviXXV/uL1oEklg+mswInti54MEBoerB4sTqDbEFuem35T02Wzwr3ZqPjy8ZfinynB4Ko6L1fWV8mUIt4ugF/7l2sm+I88ahBHaBR6VV5V77HTgTqw2hKnTM0EHob+VMKvD8Pp8UXknTQcjVTdVtJ0AOW/x/foex0fahVsyGdzHuq8pMJEd5FtMP8VeRQFtOjzbZIt+UEx2GjHyeWqQIM5nH4YNybVLg2EbJX5uq/iI/nARVwfHZEKZ50v+SsCwzV1sNsq/Y6BE3+WZAqpFkoVpAnH+7mIH8XBBmnbJQgVf0gtqqU3JHfSRZaLySkWu6wzTwzYshndxVbM8CnRx1J1pyriAqXBT5H8dT2nGEHxV/lGBYAFb57vZy7X8jFaHJrEtPVNKuv02QLB6c/QxxTILW7AZatorj91QSpr/az0uSZvnGTCGs2FFbi8gMg6w0UBkXOOdyahvjtdwidKNc1uoCKm55u6wqn7SPRrEw+HbsHFFNP2+RdSQMLvO8OPOJCdLPaJ+vN2+5Y9SFzXz2PXAfx9LsZy8mTxwTnZ4hZXJIOqMlPCJb7CvbOVW4uNfgT+47qP/t5B+rwL3JKzLHns7Vzhx0rlUZUSd4UgAywl0gOTWblgJ4MOz6ZJz111gpuyJXGlxBTX2gIRbAtYl4FYKaIEJ3IoDJqYjL6CbXD1KHgGcBDHM8Yv/BkhuQxZtVrNE3BKu2oyYY3b9icceImnKE5cnBxlihCQxmgKiOhAI5UyDU6CJXE7rFY0dUXAw8/MkDJNMoZQBAj29acy13ZcwOHRWgnCb9BBnU7gX4EXsqoCgBKookqIzwZ+FRgbjuPOdBMbIm5O5Ei8UanC6o5Zrpl3o2xivdo6r5b6xrCsOjN0ChvnziLDlR52A68Z//tQzk+OfxR1rqNna4aV0wfLiJInZREcp8pK1VP97EwupSaXyjaKQ6xnHiVTmQpXYAblMwaVciAZKyCnKgLXnVTOGgV4i1Nb+wCZquftlSZ9rbJfRcKarEkBJ0sQXc+n+4RzImuZ4NFnpOmVuFOp4JHPEZa5JMvbGPo18Pao6iTyQbJ3O9g9axXHLzphA1Niafs9MMHyK+dC2UC+QyM4BYNBPNhkyec59d6AgFuVDQKgM5Ep/CfVBSwdzOq3ITmQzAi41cSlCvDwd1RL4v2wT5A/7hHTgFWmnTVL26zkpMmxORanznLGK78X5ypOWs4H7h+uQMqVn69XRWXPEahsAkwIb6BlIZUqsSFxlsuBdbAcoH9WfIbXSzYohLDU42khm3Y8mWfZiLInBWZCx/F9nPHe3JI+DXCYs9vBa61i2UiBkNWOqT1x+665K7S/evaAAKtOnSo9VD0cUHpnb59ALlr27rvv/vGT//Enxp9ec834/tf+4/HoKx/DSrlbbr55vPlNvzguvfTS8TUv+epx3rnn0iO/9pPXjt985zvH53/B/zS+4KmfPy44/0JNVLJc3njjDeNnfvo/jWMXXDBe/q3fOi6+5OJx4tTp8YEPfoBtiy9+8YvHlY//jHHuuefNs4VKAbQofuRjHx2XXnbpeMJnoRpqi6TyOHu33HLr+J3f/d1x8uSp8WVf8RXj6NHz2eYDoncQpsOGfOpTN46Pfeyj44u/+IvZ+nj69Jlx++23jxtvuHF84P3v53O88IUvHBdedNE4cu45nIp67733cyLiA/fdTxAP4NYTn3zVeNazn8X31jMU6fAtt9xCUnwQ0aNd8yue/3fGox/96LG1uU5+rvOPHuVeYKLjzTd/ejwWP9vCtDBP7fTQlO6sUzax9+Z+UXBZciUAWrQACUa53wQ0DZC3REOA2Xne6BOVranzW8nJ7hP1oCoiPwGRlkDE57ZcPchkg1vV8KzSlwK1eN6tH5T8aC1j5orE70bvpNIX/8Z18BXelIVfaFLjVP7kWVcriahLjNJAp5H/LJXzrZoNxYQEmnC/PqW7gVuyKPXFNkEnA7Kn0XvRPdw/TrKpdhl39bBGi7aZ1RFJ0IKPNUF/6dVcN/ZcvlK1WVHXTJBUzzj1hxPGeSbKwME+gd6+t9p71Uv2wDFTdCvx4WqHJJeHgF88I8+MkwPRT7gWElP4OewXfh5Z6NfkXtkHynT0RaKmLT5jhSRK5xTmAGR599bGhKSJwS3IiEBX6dzuh2V38w4BVntVcs5Q9zNLv8u3yrmNvWNFnv3e/rPpBwccIpWZiPQDUMEvwPV3dz2RmJu7TM5pv9Q6pWeR/SBYQVCnJhlHNmJjVJ0jf0p+/hYTGdDrBXQWECX6DPwMPkLxbkXeUmiQteT3nbDvSdXuY+vZXSyxaEHVVVgnuKJ/KM8t1szZQPV7t60EEoMo5zzPdktXtKYwovWYUm7b8J6uJ6e9tk7o9e25twCiDKQJGCmZVHeDwKx8PtdXN0nTM07wRpbKL18jBx7spwB06ZOZrBTC7UIIcbl1wDz6IO+YOIH2J0n68AWGN9YgPeQZ4LYGiuyyRTpxZBKxkTMmHlpymLaCdDFKrs59TVxjn4vrMqlutB45Z1mdyFD5WwWs5/46LgH1amH13k5oGhzUPWpiau6Zs3W2LbEZwEfiX6//4/c7+bXMfpVjrR5vkcJJICPAUrTVez6NsKHhrvCkXAPeVHCGsaYBN3QtgR+z3H+WzzpY8VjdPF+cxBiZCrSq/19K2AelZfDI9+NMSHcAeLisfJOZYrAFZeNDmYoslne6Wms+EwEHB+trmmBRpbBqo+JasQLMzu8EuVKF47VmH7z+gwIKJ02Viwq0oNHwuF20f+L+Wf9kFsBvlmvNn4Hu0iBflFMZRzmvq2CanAVxs0B3ac2Vvc0awAAlqO0l54a7PL3ClTuu+MrvRrkFrIrMsYhoTknUcyVYyPtHNleNZ85uN5Q0TOAacWUJK5jgEKT9cLbUqZ2qG4yU6q7qBLwfiDFr6o5kT2cn1Wnmh3AWEEFdgBbyEM+ybQEZEsXO39KB3Kosq31AOXDKplVBGABO1ZSZZHdgLpxqLSkDteQ7szmawGicqQTiml4SWQkptwAh7cVqVdBqpU7XP5XBqyo3wkWzwgdOj74U7Hlx53bI+axKIzxDSJC7EyIs2PwBrqrSz6uKcd5qnn1XkAaQoGPSrfLbAAAgAElEQVSYipukHgVucf9mG0JarDfI8xUHtPg1fI5cuaVsZDnGBwc4cwoqBRCuTvbLLpWTL52sLK2cpyUQL/AIcmYuu4Awra1RcpUWuwS0ulec4DhrHaBeBab6zxj6sKUavGcd/I0eK6A/TonupUxpOEzCyaFpOG0yKod6RM8uGzJ5Hb6PKkdJEZ5WJA/yiP4Iv4zkWy2g/asDe91hloPq8dQGsCZIGDny+vU1DPA79WimkcYm4ZUwW+FgjB0Quz9w/zi9szPOsCpqb/zFn/0FM7BPeNJVY/3wBsdggxgd0wIf/7jHcUIi+LIABIGb6tTJkwSLrvyMzxiHNrfG5qGtcfLEKcrX/ffdP+6883ZWfl14/MJx4UUXkkj2zrvuJFiBVsZjFxznBMZ6d7Uzn9nZoSOOn0Gfov0RQfOpU6fGXXfdxUQVpiUycbK+OY5g2AsJYxH47YxTp07yZyCAxzl44IH7x4mTJ8ehjS2CT4eOHCYoivZm2CFMncW74D4MfDfWxuahjbG5tcnWTJWfVkUJQCs687t748z2Gd4bQAj0Lzi8VI2ZIFEtHTgne7uuhG0V1pHPrIEGheiM4tkBEuSrg7YToKDhrCrTh3L6c9bQvonn7MmF+GCxgeULVCtUf8YH2Sy3bfeAK8B5JqtNG9wqFeIP8txlwMX0B5X8yplXUk0TrQJiTT+DCUOdq1nl7PXje/uBub6VDhIQ337OtYVOZsU7OF9U0dHBqvgU+D0CPQ5Yu/+X9SkfWDaZAAOvq8AyepjbR1uA1ryqhGflVrN72cPshYJVg5UZwuRhR/0zUxdZb3BN7Z9SpzSKhugSrY0r4w0KRt4UkBcXEO4lcFPAZnRaD+znWngDVtcrwAn3sA3I4O7NwZ2hT5AfKnmzzTIFA33L6G3/sN7JsInlNb6fbPsG9VR/5h6fZD0f6p3iz+Izaa/kdF+2aTaf1s8LfZWvvjd5zvJfoacxpqlafqsS3kleV22zWscVRjmHBSpnYJJtJnWQ7B39FINC+j19Nn5jfH/6Qp6kF98/a8F3MUVHdAfkg6BlA4Tn+wFc80Tzrkuy3tFN4VeNTOX3VY21Yt/5HpEFJeP4zLMysCqwNanvwdVQE1zlWdIZka2XTEe3BITs59svygcQiFXX57p6jbTGAgJ1npSQEpAoYLF/aVDA8lr9vnNNwJuaoWUGMDOAZeoZ04sknpw6wnoB8trjm+gb+Ao6UlUa1+VWPJueWHigxAuehTE1Ek6+fqg8QicU8I36yAUTqdCd1V5J+DTcgHs7hzUUaF32pwHZKz6mHqa6u2oNKgZmwnjSkKg1sQOBWoeD8egnPX1lt5Z71//1sD/4l1/i7E/+ulcA4FZ3yrsjwOPALp4lz1Q+k99brSbR7ymgoFA1npxS3Eujp0PpgDTIPCUqYI8VmrOfObjJwtQ0EIE9cCrwRUBoEsrZM5sTJPJuD56mlYxggo0AHplAg/HpCVz5ZAseDDh7NmhD4FYdrhw0laziC0ojgNcEUAgQpqzd1QMErRpaHSfHSHYUJRx8TLuTsVG7SAyPjFKNwsWih5sC60TS4JTJBiCZ2eeeRQmxZQtM2/CBbY6L3qAjTuXfMkcZ8cs2PhLkp5KpEVFaqfWAEJ9nMOyKwDjO+DfkABU0UpzFj9D3JQAoHW0YV/I+7aXmd04FgaLvyhDXgHxhHV1dOzOrWnNXCFLu1ZIRQnvtl1zwABJxQkKGiCAfAR3WgtULU6EDiBAfESvvZmtjcVFU8JDsnrJLhkTmmGG2ThoMTKBCB3O32lHpvM/WwaVT1x1AfAZrga/an5ah5lQhg27hI0N2KFn0FSWnNarqRj1HBzz0vg4rKZ8T3HKLJ+XbfA4IQilVaV1tAHxlOGvkd4JeGU6cB53HyAvPqIOB7hByZ50h5SSfFqDiTG26Woq/aw4Zrlf20epI+jTOvkMiyDGDjenyqbqLrbyu2GogbHQyZcvBXcm+JzuOfQbx5eAnINtyy6paKuGocZJeK/XX37U+/dzFaewB0yowk6Bqnj8753wOqjk56AmqIic9yOc1W5VhwC2BWlpIXd8AMkDABjCVExSAuYBm2YjWFuN1jZh2m5XAoIMLiyAhZ9fPxERNuBud1JhAAfdKQEy+lyqD6ICsNffS68X+DeiwXTmhG1tbY9eVFwBlAGgR4QHfyy6GQpTTS/nn5FllW2UrD8bG1ubYPnVqbB0+zLWIcwvwcGd7Z+xsb7O9zzj7IuvaHeqsTzK+Neq+bCw+jz1mBRMzu+LBkj5JC5NanBkIpb3WFZO0A6xiq0y9Xl/X2KQdWBvb+yCeL9uqQS/i9Zi6yBWDbLGi7vakXo5MD8CF6gtdPpWA0X098Ka/YR3H9fOzV4u3Elk9CKYcebJo96u6Lp72gOujsDZ6bBGgNdA071m2RGu1kCeDHJE5ViW5shOHTTJeFYdTpH0wOrgVHZmzovsEsDMRdNOhsYuy/0E/nMBpAfU8g81mIOAV6B87FxWQhImH/rBtrLge5575Wp3+old10Ia3+1HHWz+ocgwJIuhx2Xa+s1sDdd4xiVnAlnK15bNlv1L9gJ+wpd6B5yLA8zP0Z6Ee8/dje3HvAIXRc5Sz6VPbxu9LF8QuhP8QD6mkQfGYdp0XmeG1AfqYX2upF80NGx6pvPP0TWtiYC2tEnflQyUZoU90exBQmHJPHqJKguB7G5sCXOKn5/wEyOj+3Gr8kvtUNZba2MIpV2fMPg75NQVsFDjX/J/oYlakwb+sRB5+ZzejUSkaroY3CCM/sdsiJN76tEiIXHiZKvGVI5QzmSRQ1pfr0QiN807z7KMdfQ5F0PojMTAHa3nT+jnpiZ3oNPrfjVs28hgfoPtuse/US6SnWQU7MWHXfker6KM3aML9XB9/QudSJgMCJ+nvFjb8cxYWpN06LZMrHHuK/ybyOqkkcH3xUiphAR8tFayJQaNzZ+tniw0je/GFZhLE0107Dx0T5Izf1GWkZ5evWJyifXL4kkJFsu+p4SmeiO6bnVHyATjQh6DW9tR93NM2cI2y0JIFimsdr8ziFelwJWaVOMb/UO2Z/WEM7ZbXyF/FJHrAbtciW5EhymDrYomP1e2b7NFuVa01kIy68mBvPObJz3jYmNXD/mCzG2f/+je8Atd97H0HOjTL1rnpsFOJuHS1kSJGkKbj6bLPGJMomK70ulMvARZ6VoLsMuo5QSXTKML34NaaGP2V0tYyhghsDG6RkwOGUu1vVC7sAa6DV+5CVaHF8cl7IBigo5z2tgW4tYryC7ChYmEJcQdLwDEEhxvVFep5RltJz3rIEKvyQMYpQlLE4XoOkSkCEJGjoeuoBUCOFysy6gJWHMkwqC1HlQta4yVQGb4q3Z9ly1YS4QrSaF05KHgkTltE2bUn8VCJm5Qw7zL325UYmdTTDWOCn8hhABA4jjIMVTUYsEXDC2BcYXCUJe57q3U1b4bbSwnsZcpP5KkFKXSceoWYnbYewEcZT0XtaqAEBsq0FEACpRtQIEYq8tkzhTEecgKWvAUPDjpSAemKP+2KxcDB++QUiPNk5vvWGrlqILoTVE5hqqYqKJ/Rnx3ggzWTjibrtS+AkCCJ15fg5uQCqeEE7POfLS8BKunNVsYuk3Xw+waJsf8Euw8OxLPDwEnEw5oWU9URLICJEzlbR+Q6JJAJLwwNZcaRT+JUG2Bn8/kudgtSCUYAzu1LBRoqkOtTvFB1ooCjDLtA0uKM0PljM1qrtKz2hO4cqAW5spsKTmoEdJweySSyXC7Z1+rOVpOAg+RUa2TA0RXdccX9A/gU4Ll0UpJtnUMNvA4HqaBa4caK85tAJZWVAbF43lwmn2dhEpFtTqpc6F/d/lRgBp1evBIJ/Fadq1WAq9u/VXCHzzI1T4EZMDrRrwH7eb/QRHTCVQMjDAbSTuHWV2ZJYa894QjnYocBnvXzruyLWmB0ZgJwxT5XBSeAIoGvAGNlizzKnRGTyFDwDOD0WgXisC49sRQdkXXv69jXv1cDyxgrm4+vBLLhUckuktNjf7BKC84tKrdCX0AwTdbNVQX7Y52TsvRdyqYD7zwjfRPHChOg2BBwHl+CGWaeHVVL0N4tWlgLeujA0bxniMy9IDlTvYILtAbhaOwBY8CH+Fh6u2p1LLsrsLD7Yjk7+UzO0Op+8HeaH5X7w7zq73q/qjbXt5bVIanmLDunSxZHkCr3V4EytVnynIZQ3yBlnpMyM9NDOtHSUbDx/pllkB4PAWPJLQEw3zNrQ93UeO2mnD4EoBZwv9t6XV/2MwTNvEbjeJ22i3aM3tVijTUspNrceb61UQvg0xbcplX7sArM8HuuuIoOzDnb4d5W4pWaYMV/YTKDPk5NQe5yJLtj0MkcueoMKN2qZ9LQlv4MyVEruRzum95qpN2U3dDfea1MYPHmpLtC91HADYCzn2NyAzup03UPwQhXoXCbnPDKc+acxkXWOaHSW8hr/E/uf2vtj88XfZZ7UD7gj2yfyQyKmVSKwpdNEXuB/HB3cfS10K5bnpXgCc1JbJUA1lSUZr+1J0ka5Dnx8BrYE7oSDzLxsKaALvOsevBP3ou7RH8ALamugJ6yYGDDld5aa3NWtv2C9Pf7cx+recByLhA5CQJO/U7VNJMyFXdEhzF+aBVBAGxIGTFdRyXzyrcMuKiziKm+Uj8+a57iDhvDKk9tkmNLJwvof1b3Eddt7lmz/RHKlQREznR81dI17gbA+WAiOVQyajedoNLUGXUD2XitPar95avEv9S76YyXj0hZgR7xIeY1wJNpqoRQ00QuZBtad5TbKFFUQf0TLmD4lgDPLEc5i3Od2yCxkme9S+4VHRQfjEUB9lObGprvLK5VyTXjZOulGZ9xXfbOVm41mXxE/vWTH3nvwVLR6VBNoKGBW1Au0/lpJPRxnGYAIMuxyFKuZrcTzOFAKYtFEW6cWjK2OuxyMGUsqy2yO9L9+ugzj1HPpgFIUjYjvez+CbGuJS+BlJjBPiu6Pj2Jr5dxwA5po2xiNDElwrbY5KpWLjQKe4P0ImvgS6mpYgujTINXUz4cZSgrGCARiofVPjVZLsYAHYgwYiktngfb2dupKFK8PjMZvTIjvF0BBWRQ5BBAvWiCia5dFQj6BzJ81RKgNa5gHPcXWGji8DaVLsBPZG0qOQIIqnyDrODneD8Z2eK4QiBi8Vy09PF6DOTV7gcnTaBHZYwpl/YnnAPSv102HUculUWUO4Onqq7Cqsj5yvN35ziGRc6xR8Ab5NM1K1iK8dGK630ZtEY2W6m1lHwjmPQ+lVMW4NYvZyMrDpVVEKJU3YODfFU7xvgwWPA1EjhzWOiaiNjzOWCNqWBglY3LylW148knqGLJZD6Ckw5Q7LyJRNTv70CYoYOrwyD7aDdC29XR884d55xzRGSvAHEMbsX5iCPeHcCc+wKD5XBTFzIKKE6FBH4kf4+weU2zPwp4FNx0wx3DvpoAmGsa3dmGJsQpx7P06rO5vnbiofv01HLOs7dx/BT0Rd5VgafPaM/z7NKnrXWgVWzl/pTK9u7TgQ54mWAzzqLJ83uQCxBc4EFVlqwGV9F3rNhxq0hkKxVbHJjhsn0+H7zlSdRf75WANeuWgIIt4i1ozzr0AErVERWgdwA+st/3kEOCZ3Cp80s5pCFy1QLJnOu85W/Z56nrA0JAD0Gvw8HzmPFdJDW2NqcDztBsB5WDbo10+xa4NLJn0Ns4x9TR65pSjIonOu8hLGblgYJG6NdNJi7SUr2s4MtzlwNqqGkFsOx7D/lCxSqqsOj8mmNkE/bbiSTsV0CuTVSkcT03Bu2b5bMHJAz+aFMRhNYkV/ooDp6p+w2Cy9S7qtTZZurltBU68AI9uCqON8bujlpAsUfxnQLodoC3y1rOXHylPAPXgzZE9mvq0IfgiZQZKsAmPpqCl9LJ2Yt+z8hx/9z0nzIMw220xJoskzrT2WuPFraejj2XPpDtih9GQJztIJ26YKkv5N9pctcgfYNiK7l55WsS+LSfxXel/fM9M9gla8BAM/6cfivrxPe1b9f1Zqo/o0NW17Lb2+5HBXTG+6NasvxgAQ3iU0ShzVSu9i1cTcbp26oCgxJY1SHRx4tep4bXxzaDz07rXS3j0jUq9as9wRnOObNtJrm3gvMKXEOjUGe4ZAW+uCcTWtD4s5nQKztCIMrvnoRjty8BXrQtAuHxpQmskRVbszbsCqpdyamqVCE/VQPyZiyyUpHL6zc+X+1TgWsRD3GZFrePqvN9Roenv1lOmdB1sJ1MdPwDxDf1zrYHk8JA/87ZAfk1E6mmBOj6IH4RrrW9LT2uc+81M5hA2TWVAX4+ZbC3t3uKYl8L+pdt/aJTpr3yuklfCTzJvqUCWGddoAl+Bh2LxHsfBKUNrg6BiuEEcHV/lb5X1hX7O3Oq8v8X59Jnu8eEuNXGmoaDKPFuqo7ZySP6EK7z3v7YAsDXzhf0Em08Kh5ZYeu6KdpHnRHGXga8439LYhWrUg4aApN9jP6ZeogInH5PgGcGDdXAqnrf4lKWnFc3i+QZXKsqAsAEzMiJ1qaqM3t8UbQLOr9J6oPLE1/kLpxFDIm1XHjhs6/1cNFFSPQ4Jd06yAl+iYB14EosY5VSbeCuok/xh+L3qgqOrAfgjd+0s7Otydz2Ybo/p1be/bPgVhb7kfrntR/9XVdu5UAVGktBcsUIjY2R84BEUZxB56cz1zKfyeqyBaGNgJ0BIDFYK2ETAFNP+QAEcabjwNJVZ7hiWG2odJ8ok7Rb2HDNLFuCPd2ACD7tY8rM3RZnxYR7JjOcKTVxgJARoEIgobwnEjZDqkoHKU8/9FSyMGIAYGDwUQq8dejwbB8D30fAGudyGAixzN1TFaN/RVo86TrM++AecKdCOugXZ6jLspRpjaHvDlZAs8nJxck3IcWVcUPAYfx/Gh9eAxw/Rv0ZANAhlvFjxQj5SA7GFqvOjLI/RPaZMsNpW2k3cumy/WxVFGyPra3DXGcBQPaSXZ0jfh0ZCeZVuGkq1619siNH+XKV1fr6JGolkf0CsGo9/VbAuBYDHux7AgUvdg/8JXEBWrObAcMChPDE2YnRmgfgyPmLkzYD/UbIWcSqMZbl+BJ7nMCT9gJ7Q94KBipLnrU47Yv2VgMBWMtwzsFBUFaXuMJssaTDYwJVZDM19dP5eLZk6BnACUcnl06bN0I4qauwCG2pssrTP2ms47CyFXqMkyceYBUK+H7IiYd1cVuXUp9JUBVfXUBLgtpuo+XdcHNXjAFMqLJ2ryeqBly6HWBSHTMo4Ta4bO4eBQEPDrDiqPZzKRJYVbnpfMWZDVfXcrIeHOI4JPq9gFuRJ8lvAgjqPIOFAZPoDPJ7zlxSObZ2wThy1sE9qJ7XsLOitp0MC6mMbh8IEsANe8Nz6EohyAbPkmUD7y5HTSPro0MmUCJP0s+a9ly1JWb1ErDOyqnZ6iaZquBfAcPkMXEFak5pz5gG0IgzmOfhySVIHlJYubvbs0KvWsZ39nZ8TgyaudwhgU2cYbXebI4dAPK7e+MQWm99VimjreWRgND2zjh98uSQk7dlx1T6cdttedCrW4cOjc1Da2Pr8MZYP9ikjUXbBUU4hPyemilbosBuVZ+tgiZpteoSFz2izyorrIm94qVLkkutKEpCxH7xd8m1A33hM5oD46SVuGvTJl7glgKAqU2rBdXgeYI0geQ+V9FJDDrcGiRWnCL79v1zDsqnaSkK2IxWsYR1gY6UjKTKsBJckUNdqyrJ9W+ciTZ11NUXbCmxv5H1pg2OHK4kBAPKZLjGOtbZoEfAbxhstc2rakD6WMGmKhUqEGWw0lqpcj5TRdk/K/Ag4Z98Aepc2wSmN+0nSM0YTPXnSkeqzSosXGl/pdy4qlvg8pJ3Mamj2BDuw6zGl/2OzEXOlwGz7daswFDbTXJSAhRqctvc6PBfTd1g5NutdGutQib6JOBk/DYFdlJ1+ZnQkZCFB3DQQBWuq5wFdywUZ1l0V3gBwyG6OG9twvN8Bg6r2VPV6FwDAcoCOQpkC2eUfBfo5ZrsrErDUAeIDJr6Brx2HmghH6WSotkrgGuw79kXUZOk6qkkJL5s9neqixX9RT/KQ58Yb7D6t9ooBQLIx0f7I6pkhcVpPbNmsrsBRNT+reS9yLbV6pgKcoOLBvYkq236qrs2tJ6V8Fw9dxK8AsUTuE8b3gBzrLmA+7J32sNw/uWZKoHTG3QnKLiOisDEN+LWC5gjoE6+K9vCsj6tEkd6vHSb/ADzD2P9ued61l1U6TIIDZ/YOpMwqsxu6+K7xi4xdkPsQFqYcKiqo0b6b1kBxaphyLDpKOQH6g4zCTkrMHvFvDwPyKPkbclzyJjU/iquKV5H+WLdXyDpBmKMXQ1pwPolCa8z3hPQywR39rr0luRX8ULxw0VWuFRur6TtYkuiDOT+CIeYaVDmxG37RdZBAt8MSDtej4zr3KOidI/2miYUepWciI2HtLWQ5mzOPXXSQi5hJlZHzrHW0u0aQnNgP6emjovIXz4EYg8pq6oGwzM+5slnObdKWz4C/3bdx8C5VUR45aA5wGll3Zn6FqcDf8ZRmsJJZSp0NaSs3TnomS/FmTpE/fspGxVYICXDax3UmPQoEfwe+GHoEO3FEUp2OdPXqtVB11abAf8O4CggAoCJyWOj6q1MY+HkmB3wOsWoSmnhagg68IwcE84WA3Aw7LM1Smul98CzIusLPi4g3Hw38k6vVHaY5DmGh2sjj0eVKAH+PGZZQataLWFQAEJwsmRaF105EedAij8MRuGLWJ/vkWBA3FVFxkiF7wxa9obXdOsj1pEGCQraQE+cPRKxMkPtTGEqAuwkRNHHgNpzctZBxgDEqdCa3WnR3zWxUs4ugmogaVhY87W4VFiVFibDD1n8zo745FNy7EDIHuTklAoHG6alsdW0TVaqwNgEugYxEqBKCAT2zMCwjeXOKGm028RJS7Aeh4TZRQpBczwagDarEr3XxGQIeKjtRA5/Ai0FK3w++wfT8VlwEfShDKiaCXDQK7cEqqjlcJdT0GDYtrZABn1oTve0bdFC+HzQeWWJscImLZv0RzivEJxn2hIdWgN4k8rLiTFmk52lVya2qiroyLQAk7KWCjC3IRCcSfuCjXWq9SILqcropdDYTwDSeHiRwuoLuoAZ5l5RQQJrlH5XWT4+e/LkSX5O09iqgqnL2Px+C1SlH0K+Wpl3HVptbILJ6Zi2KVqTs8b6Y4JFfma9rwjnuW/E6Q3QKY03A9EEXgm+tKPlkPVr5/ziewT3tzCqXGc1lTD5fKkuBfd5nzhy0Y0VCEqfziA9oLj3pa7rgI+y4BYNt88wE+8KX35+kuxnd3Wx2K2AirGL+J2Qy87gHGX7dlyz15QTc22IuNvBehw7LXFN6YT8kBdxbxw+dIiOv5xG8UhBxlG5ePLECTrJqO7aOrTF5MnhI7JF1Mdss0DwdTDuuucuJlnOO3rueNQllzFRIIDTja2zLXIMENz2oSG53jL4l73gCfO04jSI4vsz2cUWeOlzUYmI8wrfAgE+3uv888+f/oUcdQHfp0+dHqfPnKF+gY1drajTmu+x3XJRUe1pSgqgRf6tCVFq31ICq5xmVLoJHhUvZexLKArwPJ3DqCePaKNNTSDdJ/ukU8mmiprkhOqBVokscCRAQflhCbx5T/J/wRK5dcftUhOcx1mZet+JIUnAbP+MbAL8DAAB+ZrVzM1/ECmv2zINSgh4qP+yHhOg8+GFzATQzD4GuGPb0DqGXew4iETVc6p4HGy7LRLPNUm+6TOKAy0NqbKzsgOsGLGv0CvopBqL24eBFwDd3W3+OitnWldCwAUFSq7yMC+bVYqCPIN70bPSaYIaIxcEc21jVHGe1nPZwA6qZQ3/f/beNFjTszwTe87pc7rVi9RaWxtCC9qFDBgtFmKR2AobgQyYGBgvM5XxVP4klZ+uJD+dyZTLVZlMZaYmY5djGywsL4MngBEYjAGhBYRAEiABEtrQLvWu7tNnTV3b89zv18LhF5NSqSnRy/mW933e57mX677u6856xdbQ/xXWYL4jaT7XlX49bUmyc3g/bWu0aLoTS/FCIBKvtdifMJFyr4y7Ual0nBA2NuMu+yYVyPoVWW9S4E18aEArnE+22XU2YICXYWtx7SmOK6GdN2N/FOyyl2lDShE9MUFisbxOPs3De6jhqe9lTA7dTbSvWeVTRS4wdFQUXVmXZh/Xyn6W9+u4Qt0T6hARKCN2FgrBPC9m38oXyUeLOOBBFGuKgfALulcI1uA7cFYkjxAJhxEz5XxJk3awzgBujGmL0TqsYJmAk6rHmhiVgI87DLJW9B/zYpvSnvHmFA/qWQa0ys/4zsFiKi3OfMKZQI1BSo7feA5qXuTCNO/DrWYBsEcuoHPGwo6HNOh3FVIi60FQ17q8XLONOba5qy136PPxvgBGFnYg2mG5Fw3sYCJ1fBu3AiYNWzYFdko2QCdH+e2IGRIrKL5K/OG8tQBHuSbZ2RF3R6OU18lYf+hT6lkEqDTzlsxQA36WiYH/kM9Nh5S05OTxdOFh4KbNT7bMWoLYG9wDukee/xQD3WEytz7iwAqU8rV6U0yLigKeGhs7oSm2I5/Xy9W6HNsY+5rWZ9lp7QOwwjvra60wBtfW2xkXXzkN6PqVHP2Hn/mF/8RnvPKjn/MKPHyvpiXmgHCjkIY+bf8TzXHQ34djn1YB5DxgfUdinAQsDqYfBBgzMmICOAmciTPONVBMDyKxQOFJOR/MHDo7OqpxyCgOSx0RGKPpZJMcDrS38cBuiDZbky8e7hlxTYqM2wkEoacQrpkYMphG4xlwwpHIGMWwJegmQJEeaLd85HVZGyYtZVofHZ2dicwPnLBZHB3cMlehJGwyVEM0HEaDRnddjgCBggySRB3z/QxQbHwCPKrapolh2Q96Vmo9YI88JqC5PS/PnUbLIrD92VpjBd+BSnbuN8Ehn4eTmQQOWrc8TzmiJAKqcigIojvI8XsAACAASURBVC7XJgA6YvPV5CuUaV3bXJsvYrE4AwR5cD9tjiNxhwGNFIT2G426Rw0TOPFaMTAwQDPRoMjPsx98gMiaKppeuf84vJEMRMfNQQ+mjBWdoxh47eM4aVU+vT1My44QasSC5VhrYqZLG5XR7MMkcj3QtuPINWPtMQ0N14AJZezT96hgBcMCh8lpKZMEWQHN1CCCngKE+Z+rbrIBOFfe+2STmPK8gIADgGqYVfj8iF2m9lb09PjdEZQXG4L3UNolfRCsL+GU1M+ZiWuZ5sW9S82RERwBbEXDXT3P+HMSrawp/i1rhmQ9Cc7UHlkrpIyBPyoQK5VRVo97JTHt2LEBAkzYltYUzAzAcIiTCghWgND3xia1pBDg7myFElQ6IAwLJABi3l+BuGkihHM3psomQWFQwqrfaJOPLZuAhj5LI8iRls/sns53MjxK4m0mp3QcAGK4Yt/7VtkwJjC0tGbwhPyUVjAf9cEmcACHBAXFjSSaCkxhdEzT54WZXdEZXNHzke9FgpxWn9wD1gtDRABsAZzCPtq+bXvbjOmDTqLFznQAT3aCbD1ef/Dg/ra2utK2b9/BSYR6TsNv5j6rXU+SWNe02iB2O+G8hnXYE8UwVg3ewD5QP0z++NDSEvfccccd1yvmsg+y9bhPtB3Dtpxwwgk9oZ591hQyMPsoiZL4BWHAAqywHiSr2NpEui+J0He/QfsALT9Btmn9z3pWexhbSqvjoXY8q4yHYnPA8MB/+EDYLXzX8PfSzBzJore3CiNIARHzsDQuzTAVjaRexd+Z/K5z6ADWqRYgYTNTTMvnKslzWoOiHzewinZYc07yhRxC/V9JSuLTEx9kHaVdJq2lKr7OZ+XWQWqC4q42UMTIGnlwhs++WBZmefnaOgsV7U8riGO0tqpRyR8PMGqwWPNM9doqfm2NyCRp3ZYP5kxYrV3fyGug53s0kD9ij+jdaMX5HLtdHQAeQQ/bpaxpkvdqQ9GGqERZiR/PRpenGK1oyusHQ2Scz0yHzQ4Yn1XBNAAP9fu1t3EMtAfxsySO2FeJ4Wqcjz9zIrXtsYDo0dImOsUQpuYJKwM+xt8TE4xp49U3JQYZZzgZ90ho8zPFDUMLimAYgWDosYlFnKEAKiqKtZWCGkW2iaOa7ePzExmCYQ+A2GnDkolUGImqpwrQ0nAEn14zyAIYaNiUWl71u56d7lfgTAVj5R8T8whcnQWh8dn5zA4iFHmBekZQJMn9MHaBrVHltDAwB0EgBUrpg1rHyXlegCLtS7eR8lIV66+TQBaQVDh1fcbdthq8ir0JAQFPBf4Mv+ADq92rba/cnwbSsH4aFKWz14svKCK5eJz15V434MW9LoqfvYrlVWQImDvo+SIuFPO3no+xx03uoL1JvjiYsbEVeiYp2PrRz7SxB2CvsckchxkMTWXaFYOyNdZkUWRDoFUtIjLis35VwDncE4cPuK16dgBXzxuxxn6Ncrn4VxcWZ/ac4qEB8geY6NqpyVOYIOC6hj3V+UCxCYytYSuitYtcUAxbxXK45l0X/OLPjFn9zC8cJvWVP/3XXoEf33PHBg0IBGVdWVDFIsitDlwqndMEYmzE3IeMJbbPNDgm4u2KThwLf1+Ya8uryx1pDlVeFTQZDFwfr60tWh9L4FaMHYzMWql2IExLtVB98rq60VJkYItVFYFbNaGSAx4UYUe9pjmO1i1VrdRSlT8j+cCEqRiYOPpBVx3JJgPItH703v9pBQ+fEwOvSonHnKr2W9ppOvlI1WZPuQydV/cvwW2uGxJbAyEMgIpR6c9KkVgHeNQ2oqQRAUsAmFRA5EjNrCoJJJNht+lURhe1XGZaA2uQ0oHDUN3pBBGspxozWH8wdON5wMHhOz2JxtciJ6VgVXsKWWUmYWmTKFgbYtTyvQ4WzHaiMY/wtqdB0jkm+eWySXi4/6LXT+uNzXaC3O7QM6Eq16HvTtBOR+MsDEBkHF8C5jhoPdfR/iGfIbq99mNaTaaBT0/4rSkw/j7aymogFYBm7PExlAAAqsM66XzgHANMdfVLWj7rDJQU0IwBAXiWQ7NFCQvsDzSEdF860wG3WGldx+Q1gaTcB4iU+OxeypaJGSFWhwemB6B0sKWLd5W1nEHtVznn7FXaMVPt0w5KgWhrdgTMSHAdu5XnlYQiYFKdulP9A09XafvI5+T5x4bh39ku3KuOtmVEBvXMBQabZRo2nM92grB6FrF/MNL8yPISE7nNi5utNTaABwaDuEYwFO0Fcv0dKPB5ClNQ9ki2yKFK2dcKKQgoWAMsbNIKDuY7evBrIDXrUtcwf869dUo+cSUlNmL6RWtoPNsEOAJAopk3NH2m3z/VK4zIKex9XsdrgK8hoGBQq+ieBJiuWjLQwMh3470I5uEzOSF3cZGtuASVrU8Wm8Z2xsk0VAXgSOgIZK6utBdeeL6dfPLJvR0i7IEK4tU/xy/N2gmuD2wozivPldl+Xf8o7VXWeSFY2sjGWl5Zbtu2bZNvcfBLQM/g1t69e3n/J510Uk+6wpKpe4x+z5zQtDAAgsY9xZ7CSXafMDHVo8rOM+vJaAqKBQTFj+LnGZQRW81kEHvQrA3hpAJTwoaEdpbifUA7hGK6JqGYJ2JB1LPN2GveoIL3Cxjiiadol3zEaZ/I9jCb2BufxZ2JkLB+QLsVthkZviq6JAFHAYzXjkE65UDVPZ9kMn4p8Qreq2mxHmziRE1aV/Nk2BGI7NeqVicxeOvgmMGsI8MMfhxsidU1TfK0n1YRZJqOEGQBSGdAOfaH/xa2QmH34ha1v3Ud1ZYAPIjNjg3P9L5ZOzd7Nurn5BkTPMRKuLgY+1J9LZ9RBt/0KX2O/2y3uj9WnaYhsa3fH/+T4u3UPg671F9X2GgjZhe4NT7Lm8HtaLP5Af/Oc6D9E0BM9tcthz12m8ZFimPsA8rzTHyKn9X9UV/P501gSnEXprXFhoRllnsgaGNAdICwbq3i29MqK+Y77BoBOjODGEf2wrZYNPo1BVGocejJtQK39BoBXAMcDVOFa8RzU7RGbbME6Fibo0sMaArcaP/E5wb0NYjKMzLAxOrjs8cS2/S1NxuL6wujhYJ47rD7K7GttHfdhkabLfbrZEI03h2x+YBbIDkUwIzSBMkPDAR3sCqxWrFDsncrAuI3Njq4Vc9x7K/AF4PfqAGUQSZ5vUz20WQO2dgiIWDmmXyL9owmikbqRbll9qbO9CCP5HyKaOBp785Pqkax9uq4YXqNGRb/LLilM6tdmGvo1xH/EYCM9gcTsnGtpT3W8iCxrdkTIHaAOR7mXRivsa9q5Re4VX1EwNT49jC3cl0dzCQp0iCfWeApcqkNO63YY02wfqury96DRe/ZhSIUnOEvJWnS2hmXvtKWWI7Qy++Pj373mwS3koApSR9o7bhjGeDZX7POM1UZJJfSy1Kak7a8oNO0L0xsNxp0R+I8KwCmpFaBLXuVAW4xDBZ4lV90WqupUigYDS1T+lWmTNqRxJkAJGHVtIBEtTpXjZKctCTvSUv1geP9x+hbX4PJvA38cKBKvCMIPwIxJYLDCB8tDpvn0503waUkCGYgkRHjwJXXFO0JJWr5DHwPkiGI9oK9sUI6/qhu1YQ9WkpyVu7zdgUVnxFwi+CEgS0ZYPfDV6aJ35cqQJ5dqkJ8V6eGe+JiaeFSMMFN4yBP1PEEgGIVpPIB1hlYeQqe8u8V3JIjV2UplYc8K04yiwhivAqTBlT3HKCbsh3DzUCVGjuZUDRt6VPFINX4GHyBTv17J22GFbgcbIOjq3CpzAb0USApcFdgJu6HlTRQv7tocgDCUXHNrRI4qoydygoq4Eqef4IhrWk5mP7AsF4IkLuNine9rkmhasnI9Bu1lSlQlzeXuKt1h/kvsimhGOATcL2Z6McR1gRvxbjIns7Elw7Am7LuiQ9K8PD8yr2jSqtLndVIGPan6vExj2eQM08GRfZ1goKj1sdJlMCbEb3E7tXAIK292S+zn8016MLqg41XJ8VSNyR6gTSZSi55qTbwuRZec73vebQRKqABgF/3LhPaJAIQFS3XUa83f+4JuRNI3fuYLqQcVEB0Xpv3ziaQ1ZYMe2DttypMbRszm4BFH1kWVclYkhyAM/kVcFGBtwpCnLLkBFxVBes8Vl0cnx/asDKpSp+h9Z9Hm7orqrk+u5ajBHjznA8dRgvwnFrzohXk4yFmnewRbADAXzBxNGBE9wRQgJoVbsN98MEftnPPPbdxKEFpN8s+y+9Jvmd9/7hua9xFs8lge06uigBebYNFBw/s5zoCoAN7DEA4fzmhBytt9+7dZIRu3769t4/NBvjdR9LWYQ/EHkmva7xebfw+oWxrH/tLwXNlIiUpJwN1bY0sOax7bEo+KTEDfScTi1g/gVsB0/XdYrMKa1ISqvhn2G68KmA3k/nFTW1leVlTklmcGcpyOs6DVUFdpOgtTfZ+JkoOsInsL5pUtXDz6fj885wDfDJoUvdB/lwLHVlHrV9a0aZJjvZXRPQxUEDttWJryJcdndyJ/cAk1WDJGrQczcJJfKo4yP8+AQ3GkA0B+EXw2ayCutcFMo4J0bovAZ+ze1/tOVOWFKcil4KBiDqjoKTXy05jsEZi8Jxvbf/hT/ufe5xgvUsn4cP2S+8xzOej7WcKPgILh35OBVjErMk9jWsR0yg2pPtKtwnNgnmW0BREbFs6LXKLpZe4hnapFME7wPJTBlPU81/XP9+V3ysoD92sxCz9+t2yhfWATeQ59hnIXs3ET4AwaUcMiBpfycNr30U/6rZDlxd7YVXxTCQIYup0XfH9XId+3720QnsgCQv/AnuLYulh5ef5ZqpeYkyDnjO2vX+MYxENbRnSCWG8ZA8grgG4TEDWDCb5amN1li/pn2s/V4EMnE/E0mkHRZy17gPMJSwafokNehzPczT2U+yNJmgqBopPjk0NkKrnWoDkYtMA5uNXB/y6WH/0xZwDIT5AG6kcGQkXm6x5SvuBZ+FYZnSKjFbBYWPSfqpcpsbTyZsV66Yo7evwcKvEaX2vu9DRvZoH7HTGVG/vM3vLkbQ8Ea9KjCwXhGMjA47pcxUj0bXw3t0eXwr0xCujb9X1uEYXk75q2N48V+bxzvcTf9ROG+oHuqtKdji8cO1DrKFyew0c0R35edqnYK3iL0696IqXQDTGsap/+plf+NJvf+Vf/2uswGPfu2ujJgs8MGzZG2ABNgsCueXlIx2ZzybSAdOmx3s0fUvJaQ384nhqpYXvsqNMUBqwI78rwFCAuDC/WZpK9IVT40YCjgEJOqyiv6OAaCT2uV84MQiZUpzQlfgcksG0ciBDpwdtHf09iRfZKB1xF08yxjjgUIwQfoeG0ADezEibCSLiRGQDfGi7k3TAb2Q8a+0vVrLlnnVpfAzmSgwHjT/aPFkdtpCjHUueew8UjaDT2MB5WM+G4JYrSrlOPTMzGZwnJjBnsGU6+zRg0cQ2gj8GtxjYRtTZQTnXFew8VqnwPNcJ0uFXn8LXYUIphqdCHYcVhxFtCeGVBift8BUgwACKgpzgR1oMNvxJKIqDpYH2VCfRxUewm0AKgACrT8XoMvDsjnDaxobvrsY+zzrBahxAr4b0Z4hnOtqQ8r6RlA49juEIw44Z+zvrlUAjbMkJAFrsRNYqeiIj4Buad5TZMtOJQACSFI821vOvFapovqklUc/L4K+BS5wxsFKSdERrZH5OCfoYQa47newxMyE1ttgTYTw9invGQyxSdZRdSa11fF6cM/VUQn2Gs+31zfG9sX81+M4zTvUrFe4839gUsmxqEOFkoSbsNRjS+zMNKiCNqrZJIhmIcJLQSPy1bqXlxMlUGJOZaDaYYTovYj4p8KOYaE86HRTaL1QQbthLtUqEJVFtrIKs0TpeE65ZEHb4F31/1qaud+xP9sNgyqioMxLKtH/oWSOUQhJb7Qm+P35unK9Y3WFbcs4EKGGKzwjuWAmGRgVt3LSdkuth5ghtx5paL44sH+Fabz5mC8EgDuhg0ccMDLaezLO6Ck03/Dtet3nLZr22VJMxJQoJzT33fKddcsklHi5hfZiXbFk+Oumta5oEQkV5s9wKg6j/3Incgf0H2sH9B9spu07h9RFwS+vvhu53//79/KwTTzyRVXlN4lKlW0HtzLMmvjqYWbSB1lbTnmltz57dXPOdO3e2TQub+3dqT45qe+xIntnuF15oTz31VDvttNPaqaeean+uGCItMvgCJZwBmbVvpBEln9zZLNaMVHAvRgt+xS6IBesi4SYw7pa5J8DOVNeTE1vRtYXPUkZhsEtrAqHP1gCHFDJ6YgUfV3w+QUbKMZgEUwYMVT9Qz1rOXJgWmt7lAoXBmhQzCKxYB2cCdnminFqGcnoCeilu5H1w6qXuV+wXJzS0xQGjfLb8MSP+UCGUfy8tivk22aDB3EpMmrb/3D/XrsRw4yxIHkP7LUU5Sz/0YTFiLrNY2ePKUYycgDLW/Opi7tagjL3OmSZzaCYbq75E+2xM/BurO84rr8Uuo+YHKiwfXYSxPGsHsLSfNAhG65EiBQpuKwYQBvPqpa5h9pppE8r5iO9IfF0/I7Z91tbzNXM6p1nv7FfYZlwqWF56tgFkZVMDbvXEvMQT0aJVrgGwQ78DtNTnjKFA3A+FoRtGY8DW2C36yR7/DpAjz1t+scaZ0SAbIE9a+lM4kj0eLMDEyPBYYBshpsb3Qkd0ogEaxrEbKFmU5ICLFONH7Jb15FoAMEm3SGnj13qlA0IgnoC8meKoHljPqWjXPDE2z7jHE2Zu1jh5nOXYjmg9ea8H9PB9BaxU2/MAlWIf+Z0KBKSzx9ZU/DXDsjyAyGcs+fHoGpoOxBlnXpIa1aaksBe7OMkFfL7jX7nmpcCfMxv8h3vKWluJmbhOHopAW8pBPrzrLkHEvda18pKjWVPWmlvJ3VIM6gxirBVzqRkGXOlyyRnPns560Fd6mnyYjP1595x1Cm5p7XQG1kyYoeRBZGKoaZpBOfPt5AtfaUuctZkvq78/8cC3ydzKpuJhKYBIDAUMXSoq9UDNLkYMTYx8wI0k+NnMMcprGxJYHiDCYDDUJAbfQ3CLp/XoiRSdzUEPqKpsglL8k4KEYbCCQM+hulhEP/WdMrwx0jruarUgC40GwVVPJDfWhAlvlO05cGyeihTDmEBcQZhZCmq66RWbXOsIwBSI6KsdAKG1a7bKgGtk8q1qCG0ujN2muZ4saKqMA8FolPX2Tj3J0GP12pFocX8ohfC6hhY72BZxBnzG1gFRYJq1VEul9kaeR5zieDb8LrerhTEjR2lheV6zKvPVwWntAB7FyGlSR9Y0Rm5o+KxJUNjromEBWudp4KDcgkAsp7qJwZc9LUB40JilZ1YYH4m4uQ4CTRKQAwRIIFTPVRLmBGE5LzknswlEXfva/iEgODoXofnrPnS2NTmG+9r3nzOfamNeg7a/XGMNqur61j93R4VErADAdLxZA+Wxna2gPZjR87FLJhH0aWbQ3vP0v65TYqq3K8QSqBV4G/CvXjMq8p2l6dbn6IGpMOgWhJ78DJ2wiNOnctntpwEyCn0jUCnnKWerVueylvi9C/P26uVoyejP3O1DNZGc7u0hsBv7oT1aE0RvCFfLWQ1jjDCYXt1GlGtRsKT/FFJYvwCv8WdhXdguBJHUGeZS/ET8QgC86TMZrTFhgCbYy/6sIFfWPZ9dk6EawPVAr9xP7hFnJVVTvEdAlxPQzq5x65eB6L5hi9/KenOCoSuXZO/19oTRzsXrTDs7Arh5rVuYWyPgdZLb/dNcW11eJdgD+3jM1q0GBpTVSzNsAOT4HABb+AVgi+DowkIXjefac5DCenvy8SfaocMH2yWXXMo16G3FvfVBkHzuM7FAnmfWM2stUesUoGRbkuQGsIBtw3+PPvpYO37n8e2kk0/mOUh7AZ4H2i0BJOG9Z5xxBu9j9rtmnzt/Tv8xfAsThGKT9+/f1771rbvazuOOa7/wC7/QFjcfM2HejH0nJgfbiebmGt73nW9/m9d11VVXUfcLrw2Q08+0jlS3q2khYrswAX0z0xKVlHZVmcfhDzM1S0DQ0AckGF4GSuTZ41t5TdbeYrJdhpmMeG9obfVijhOHAGZhHDu1TvOsmLJmZ1bgrNranMvEVGGAx+90ZpzBpSS2uvfBNqmxUGcVb3KBETFAf71tZrQRi/ZnDwRyUUU0mZ9fBtXEt+ocKiaoNrdOl8bHCXQetrfbOg/g6HvJzFZaYGsSyT+PeCFJXux6/Hrd85lsGABr1heHiZnBdbP+ot7frO3Ms1LHQ5m06BdGjy7fHYaYD6VBoCmQ2Ze8f8ZMbESfPdjiNe6evT6uZddr0x6pvq7bn2IHs6Y8B4ibDW7NrkueU+yUCvajKJTPQewdnSb8Gwk+nt4XYFGSG5mkPo2RedFlAqLuMXIlw+8T6HZbYmJNsmbY0YChPRoEoTM3OmtqXDHOzhCf73ursu14rco18L2xLfgsAvJl2AY1xwrDTM9rPOV8px6OwGFt86NjDLKLnX8GyOu+1FO89feB1tLTFdvD+4XvXl0hOIe/owBSc9ZZDcmcDYGymtbLvTMTf2UvxsbRduL7YTpZeBrMrb6flDlNWpfzOXlWAU7H+Vb82ttWe6E/gJ9bYdMl5D3DS9YtKJ7nNEy1levfQ8SQfWKM4WfVAS8XQSjv05dgMOYZF0WmRx+SLxQAXtqH+ZnWJqN/cK7UfYEOrK4+Yu+Wu8F15f6z3gI2hz/U0YmsylT6iDkrB144TnWcZSsxfIr346mXvCIoP2ubX1Z/f+z+b0lza1LlPpp63UfTzyQI9dDPOiUafge1s4lIr+ohyDNYP/2sgeCHaSPRSiXjAYjynaGy6zxbgo4GGNMJwVSStkh1YDTISECc2A8nGGdTnJKFrANuhcEVaiYdZ9owEawU1D/XOALgogPkoDuo/GyywMNsbRYN5XHLTBHn47MjuJU8VYLaCs5i/UYQIFuoFDWC0t2hW5gPr0GFbQAdAs866OOe+CSduc4OaJjSWx1a6O9hwtgmd2NbnSLXI8KdNp7QD1DyabDDAE2ceYJjTZ6R4GZASFy3AnIFrD1Qqfs5YoNmsuQ9ctKerBM6slkoMKjcV9Et86jlBGAx4khe8WsW3BAQK6c/G2zlGnsSgcAGYJiBzfy5JsMJXPpzcPW6l2FtvcaajfbHKatSAO5oF8zkHyWs9azmO6thxLXX6jCTsN6GMsB0nQmIKovVgF8At3Qtel1nDHFPZvjApkm1u/OpfAbXV3WNmZoinzruNQL2PB9OwjtobXsoF5kJkwIk8BpUY8lSKtP9FHRveEKOhXirA89kppdgXmX9sv/zbGYBTbZ0lnuYBW2y13Atg82IyxLAl6QyzC0L7UkbqEzhzPcffV2uZodq7korWoN4LabLsxXD+302oO1BzqStQHZdUwrDNOvWoSSX00pd9liebQ2KZ79nBEtjl2r9EBC6bR76PbAvCcLNOFBAayFSv312/08CelZB3XLo8woh+YMHD7Zjd+zoNpSFBOz/OUyLM8jtNtx6frHvELQvLR2hzhx0tcIuoC6S112T7oYeyOGlJd4PXo/fwb7G7wBmIkIOS/nwjx9ud3/zW+3Nb7m2nXXWWZ0NoFsNQCXAAezl6sur3cr+4zkr/o8rVxhvONtgga+uLLeHH3mE5/3iiy8eNtn6avv27WuPP/4Y2xBxXWhJrKBTnmTdY/1MUPhXtiNAadYRLLA77ri9Hdi/r73jHe9op5yyi0nYSCDlc8VWX+Z1oQ0Ir3/ooQfbs8883a655hrqkyGJwnq+1FmMY4sNFQhs4M3+JMLoaYusNgB7TEm0Ype0mXEv1tanklnW9UlsAt9FHaoZncb+vMRz1yh4DuYQA4x7UPlRw6Rsgf76L0Bwzt5LFTvqmcvra7LYWazWAEyRc6zlENnvzBMynCD9lUKL9Nomvsd7r4sluLDZQb2iI5OENrqruZ+sTZKr+u9oJc35jC8UJ0C/sha4MLamWuOs+twK0uP1K37OIwadFhETi8Q+jesrWlw6rp36XMGt+vrZP9fvrNcYNto0hpMmT+LUvB6Fr7wuviaxTo1r9AzEKs1erf4m15LEN/ulf8ZL6MWNZxGh+tFuG2BSbBR1k+BamYRPNOCyt0cHQfZh1muAuAaU0lZYCr71+TMnMJimGG4w4xRdjT0jO6vrV2eHWZWdPSZQIvIb/LweBxtIm8nNwvzJGmS9+ew83VIxsVr14Efyd1x3gOrNGD6Tzw5yOqMRrJ2v++l7g35QkxLRupfCeAVn+xrb3hSMzJ81GMQ9LgJg4zNe7S4GLRw5skR7zKEq27f3GFTrKpCO35FnYXBrdF0MIKXmrmHMc62g8Yr2bXQpmdywMC+gEb9UZNKd6DPUORT7w3bXWUCIe9HFLMdB2dda+6NBnnpW9GXab3luemS6jvrsY6t0BqyRnD97YFu0lbO+3XZah5YDarKDDVL1cw/pA/g37NFMw/T+6YVht76zyyOxYB9SsUDZC93H0feNe1L3jvxj1kn5UIpabku0PUwMIJ+mgUunXPTGegCrCznqzz/zC//JT3nlhz/XFXj0/m+xLbE6ILbpzGgVEIH9KX3vMf6Tz3gJcc4YpwQECqBIsSiMnhzEoPVVOyZsoSH4mgSHY6EtiB+9F3w2AZqGtiYJ1PekwQaDbX8uugV8ShWkBmI0JLa8E60Z3rwmR3SRezJ5poLfMXQxNLkOBJ3rq9JFYbXExgbflyCJCT2BHjuxfoAtbGrDAU0MU7yYBCm4UOI6W1kOuMU6RGfuRW9ACV4SGzllAxKZgjI0gj0WWM+yJmU98At1GjFzAWbYuqEP744+TnQW3JJxlomRYYsWU63euYLE9kHoCA3djrHute1NzocBiCtRBO/S3lAFG4uwfsCQJE5qK1BSkIos2Hg5F1WvKWoVCXyi85Tq1Uslavqg0IpHC0ZYJnnPeI5jcpTO3JiwVh1dDE3fKw9T7QAAIABJREFUixYQjlBvqPT6DLEAayBaA+EEstUJ4vMrE6ZP9mFy5ACZgC0clM85A7i0igR0F5i5vjIm0ICBIrDTQWNYdRm3vBoQ7uihFzrXAbpUXaJ9I5NFVcAezDkIYhLKVqBNZNmo2r7GKlXuvSYedPRumY0dCUiZz876J8hQ0q9kmid5toqoDdXPWIDmWbYEP68HOaMizH9ny690ljjVFifPzzXl11xv+BMM2kxPp56h3uUWqzEoJAeHobKD+Zrg1nXoIDnBehlWnFfsqdraXp+V9rm/PcGwE/u6plnnrG+uoQbC/WxiHy6Q4uJkXjaJww4cGibZp933xChei3/eA8TQ/AtzFc8G1/Pcc8+1vXv2tAvOP7+zGAPU4nvQEpIWgQx8wH4gc9O6WQcPvth27DiWIA++UwCa/ARZc4WBjWeB90IbCgLtHewsrU8ryyvt4Yd/3L76la+2E44/vn3wgx/swJvWczA9R1AyRqbP7uNZe4C/43yqGjyt2i8fOdIeevDB9tCPH2xXXXVNO3nXLiW98wCSltuePXvYJrm4uNCuuOIKMc/clpWzUc9HPS89HsmIdTAR5je1pcNLBBi/9KUvtkOHXmzvfMfb2+mnn2Y9Qk0kq2dy2NUNAot//4XPt+eff7a9+do3tYsuuqhXngPiZ3/H1yPZom3tLOZRwKBt7OOeBmg77sPTMdGy3wed2FYGiO7sJp8ftwXjn8EmBys4BQUybthuNSQnkhyJkadpoVwDCKYbxeJELINj0t4abVC51poAZc1k/8yA7ll4fG+mResMaX2kkRi9F4EbSQzTCiypAZpilCQhmI7zy0qnfJSFw5w8Zq+axW+9NF5XjH6PawfYUu8rfiLxGL4qE73rPkzCOImBZdQK62RIaQTcyf5Yh5CRz0j8gQOIfnYYR5ANMboXaryFZ522KpVlgnXNQAbUntNO79cb3coyIa62ziVuUBw2WEI9hiiTgeOP8jP6RzJZ5PeXl1fa5s2LXhsn3z1elV/Ffc0OVsk+m7XnNSap6599jZ9XeQLEMTqrArh0b1ER0/OiKbDe45BAkUeMn3opP541DTBCW+QOiLCE5TvEeNZnJHZO/DzgWsQaY6DKGDik+0S78IjTY3d0bwOEnu5nTaPGMwkQwmdK0GfEFnkGeO+WRbVsJ56f3VcCqfVeMd3MFqJEge+Fba4I4rqJ7Qwe6gQ6vk47YICotORNfDdj4QGw437pG9z+HLYyAK4xgXqAWxp8o+sNwz8C6AGBJoVe7EUDYwT/KBOnYRZIHuFbFjCNLwAOpr86X2FaaHCrnEj7Gj1DPTcw8jTpj8WQHp9W1mjA0fEs6rkkY94+UmsShp38UI/FuDmmnxFbA1H5xB/4jLoPYmtYhDSLHZcfdnp/Rtaa4zpn4EkHR4fdiehlbGsfrNHJGrL1KWxk54jYMs5prku/j9xBB9vPuXxOzt9pF7+iuVVO48vvj489cHfX3IqTYDJc+mS5aaOXEqHXYuwCwuQ9Qf9nA9okHXHefezrDIUz1R0fg77oA00eeioM8ukMNQGMRrhUZTjCG/pD0NdiK0BEHDVGl4PeC01zBFX62n6tXbwuAaqNAw+iOR7+IBpoT3/LmiYBzs10JJ1Z+wh65CCGwH/WksYPgRwAsIVhFPP5RNG7OOIQNNTHTwNkLZLBF7NUBULMtUW0YKxUkXldMdeORktitMrvrY3iMcphz9CIOlhIEqu1RFCr92SaCBB05sKlfSdrJIFbf7+1AlSBc3vfZFRvSRDmxO7CPVb2kNbKgYyrDdmjSVbpaAzm0XwSfJN2BA16xqZX8NZsHiab1ltAm0eAnoADATCZVNi5ViHa3HevACX58fpL/HmqzTEJpgNSc0/XWoOo1DX56oGVhTUC8jHIcwLBtagC8XNHT12JQ5sFt+JMO7vMWi2jxUZVSm5aarENVoBAMGnWJAhlUra6xmBFAZTOu/rxNXUuORTPlqfg4HMiEFvvJd/HFxZQIuPPAx50YWXrfSwkUXXlOTasP2uDLhCtXV0dDKrqgIeTTmA9GJEBtxKwxQbhdwBreAfWNKBhgBX8vINspSWD3yXUWwFV2hGj8+NhH0iMVlZXLDLuqT0F8FEAqulPIoOqGjvdHxhJr8mVAClmqfc1Ecv18D4hQJ9g08ytVJazZ+U7ANoqiBy+alTaZ/1ND8YMrk+SxmJX2jwYWwJO8XypEwLtEbMxsdt6suJKSL4Ln4kBBtBrGb4izCW9D8H2M888Q/2rC85/TWeT8mxgsi6nfWofMlgkAKHWQOyHQwdfJKC1bfs26UNmAlEp1nA9uqfUY4bgPGwOWu+6HbStRXX7vvvua9/4xjcIuIGJdOyxx/IT8L1qZY2OUdabm4mvyXrk/Od5zq45td34NtMMWmuHDx9qD/7gh+32225rr3v95e3Kq67hAA+cU4Bxzz//XLvvvnvbwQMH2lve8ua2axeYVUoAou3TbbN9dOxN3RsopAAoBdsMwNaLBw+2z3/+C+25555p73vfDe3sV59F8AysLEzhzWfmM5BkgDEHQOz22+9o37rrrnbjjTe0Cy84n2sDRhx+BoZX1iT7kp9BLUCxEmmTjmKPawjJbIeS1j0g0pSZQ18+U0bOM8ga0OcipvK0RDx7AamKIfBsk9zyvUxsEw/IT/C82ebhd1TEaX0AgoXpWjV0HPvk/vF+gGnjYpPEp5DKHePBDfg+JeQLC0MftbLudI+jii/GosAtDfAoBTjbOLJcSuGKjtzxmlhsugbaUCCwMyLVFSSYxsNjElfOQfSpeuxCOwjwQdpTOhf6Pu2VwZLRDzTYKGtfz1e1m4RWsDeseZTPmwJRZgGZLVnPqByBGHHDduNah0A5Yx7GHEMAM3Gprn0Ymh5/EmQZzKSjzieBLQ/cIbN4E+1+F/V3vDJbAJq16fWM5vsSS9dnpH9z8cZAloBTURHlN9XehF+K2QVcjede9Q6lX0s72lQ8zK88s74WKZiSaS+tWcYznv7ONeSG1TnX+7GndM35PBukznqtzzHFCmm6iYmW5xamqPTixr8nloVNTCE9zzU6e9x3HjqVPcIhWl3oW0UVrFrNaUYcmnblxmm8C1s29+l0ZAK6NbwXTvk89BQCbGVNjlqLgPlgCQZAS3si1tD2tuseuh2ftoi5YYkbQt4giKSgH7FL8txasMJ1c3iHOwfWqJEpIDmNMQTuzGrjxGXnDrOSN9NnrR3UY4sy2VuLMjX0ef6ZslrjGRbRCsuv2g/trXQypIBQwFufFBac2d0UG5WWVz0kgcHSQ6Y/du4aWZfcC98dNvmqig85L90/+ufZn/x5gGZPNNTnYWjKsDfa47KlAsunUhxsGeezHXmSkotSzbCdOuOSq2Y86fie2T/9zC/86R/xyk9+3ivw8Pe+2WPibLwBIIxHmqryoDzqZzXIHw6tgj3TAJmOpApsUiNJTkDOyfR7I94DtVUCIiANxmpQ1mWghZDrl7WR6NSquHbArTh2GJApuCVDCDaPPitGnYc6r3V/en7O6mGfDOlLKOPth1GKlssIBJjQ9ArOqHzEsOuAD6MsjE3jaG1ybFOVbI4eclXukzgO5+NDb3HdGKFuKPkBYKJZE8RoONedhRdNMAN4AgAnDjRtZJyqhEuEjaEKrdYjAQPHsdaEJPplvTVWzzcTmzSGeQS1mjbpSmwXvR7jkhWjILAWA0gioQFJRiVg7NUBYEpzC89DYInAgPy+0eY5hS/tGZmYpilPSurNKGT4E52CUhFzVYVACKvHg901DR5HC+1IXFStUvI7gCr8vFaZFJwgYIIzN/DDKrf2Q79vC94jQcj6yHHIqeZ7a3AJIeOsfXdkLzG1JjasgnRYkWovevLGBl6B090uEDSVvkyCAf7d7J5hE8zk4Q+memI8C9wLQ3Og3svwiZxr47Ok+CStfwBgo/3G9fCwBloYj19Pi23sRAI+AHNImBJw1mdWA87ZtarrPgtyqrVzyp4jCFcKDrJ+TqaiczQ3BhNw7RgP2H5aoy8BdcDIJPgVrMAjFCtL5wJBR17HtWULhpLfeQ9fSPCRz0kCEjBQCz/aKvA6iV2/xGh6/pvOFe+zJNR1b9kFCIy2tl+YKFzTYg/I2Jr3dGALpNIPMnkUmJfXKzkYbap5dpPAJwwlPgQlBQBsnn76aQJcV191lej8rooSACC71pqJLB4AvFxthw8fJri1DcDWtq1aaydWw1ePZ5AzidehzRGiv/v37aPFQosG3nOE4NHz7a5vfrP95Cc/aa973evatddeS9A4Qu1pgYtPG8mbCxQzLKz6LOq+0f5FMIw9oW2Dtdi7Z3f7/Oc+x0LKBz70gbZ16w6CW7BPYGzdcedtZLq9/brr2rnnnjNhWeD51yRv9s+TvcEEHvp8re3du699/pZb2sMPP9xuuOG97eKLL2wLENxfXfEEyakmjeKART6DO++8s91+++3tne94R3v96y9vx2wBwG4Nk7R1FPZ71oPyCGaS6lyOdk3ZIrWzpyhS7RPBjvKZXEsO4DAI4U1X90F9/qrikD/Oz4l9yrCg2Cm+n2dJzkUS1inqiJ1AcGvewxQ4pEa/Zvdgnn3Whkme/buYGFN/B9usCYnwYZv9XMUM0nOVv5YdFwCUgIKj5FnNg2YcQGIPaKA5MVhEAF8JvrR4FNtJz5KfbraXNTBLXILvE4AwtbdhDcRfx/dmnfuz50RrPeMxXRAJZqyGdkTWv8G4FuZWjVnqZ/LfsTcImuC69Ttax7JmWn9rxIYaUp4XYcoZKQTEAdVW06cUX1gBpNqWiGvjz5xM1mQ1a8R9LG50KS4rSaWfJKNYSTWAl0ncMFtkH7tvUuDAdQSwHXtT9kqJ/ljvGitkenefbMy4yLkN9a0QP24QqI3EgZhPKKwNOZecmZxZXIuYdti/0iADEBWgE2wfTHifdmuMc9V3yQTo1uujicWCzLwYjgEwUvgLQJTrGWd6WhjSWgvYwdlPJ0W1b3zGAIqzP+3+K4ASvx6bEP2oDcp4WFQctggxuYXPmVMEXmQMV5mtR2svk93PfQzAZMRW/Xlbgze5TPVFeF6yJWalckAYfMNo/8QakC1qsgVey2t062F89qoOhljwtrO+/OHLO7jFlTerza1y9gm6vkz9iy6ZpDdk/qZM3/g6gZfF3iUesk8IMKcdzwWrRod/JnBZPkP5HqZh5xplI+pajj9DRsFah6XTIWAoY61IVFgHuvplxtRuD+1FN/w9RQBZCfkhMyXzfj1/DfbKJMV8r9YNAJxiyu7zXBgR41W/8HlnXPyK5tZRG+Pl9A8At6oRCCpaA/YEaDD0OfCTpMaBOtYlFQWmBWYhVcNHA+GpJDJuEiYYn6tgR4lEjII2c7ArtTSJiorKdxIiAVyD7UGjz5anAT7lnDPQysQ1B6pdUNw9vXgtprnx+kn5doXPyTSdAiv5To6LI87UoyQKtSqYpEFOXWDETwvYsaYSRsRY6VRtJXojEFtMmyDcMeB4H8a6inaNUduj5VGtBhZ1B+jR9Xiw9mBdyIBoLYdxhDZPqqe96uRqrpxkwJQNOjFUOwiVgQXQBYV14blOhjwGYlgRYFvSGMOuUcqildOgb6gCLVp3gt5Q+h38AmCjaKhZOX2ijF4fgcz0uNckQs9pVLtWjiwzTIQQ8MKiKvTZ+5zYtbggEUdANNEZctW7Uim4lm6TSbLB/vOSpCtAi/CyrEwNODnlvVccBy1b08UE/fDaSBKATkJaKNbb4mYwFEB7zslOi+6o5LCaRmBpgFsBVnEdS0cOcS+qXSCON1o16X0PyCxQkvuQ1Zvoaek8IdgQUI1QIbZCU/cUiFjnyEGpQLuNtrqCqmNh78gDaq2cEPEcEyxXUFvvIXT3OoGF1Z6iu8XAM2fCIDoDVVLQVbmkPg114fTsR6Cnfxc4bgcNsMHT3XCdtUBAu8cqoJIwMhkLgKnkd9igaD/k+mrQMAJLAThjoEUmNYkhp30p4IGTftyWOJhygw2l5TWLJKC6AfkExn1s97zsMc/3OphPa52RKVBuFCBGuKULIjPSQDa+r4KFMjFqadgw62DYOSVlOTdhB+A541oSwCURSVJP8VzqjaCd2NM2AzjnXPaKvgLvbLUpGFETqJwb2SckBC+++CLf+thjjxEg+djHPqYzBNuYlloDaBqPLnB/aekwtUO2bN5MYEtfLp8lBqyEjFPtFlgo3TqeKxqLubZn926CWQCNXjz4Ynvm6ae5XhBnv/SSSyiIjnVf2LTYVtZWyEKK/evsrUnreuyT7UfRkKt7M8K+86gyoH0YiesawKvd7eGHHiJg9L4b3tvOOffcNrdpkUDc7ueeaz/64Q/bbbd9vf3yL7+nXX755WJvOtTFnohGx0vFYLHjOgfQZZprmxc2kzn3j1/+crvnO99pN7zvhnbhhRfSJgDcWl4+0hbRduP9mao11mh5abndeuut7Vt33d3e/JY3t6uvubotmmWYBLwzU43C1FhKdmcUIpJwYi1kA8SEEothMMoVo+i98Tdy44pn+Da3ArFiX7UwyYzQxGTt+QBVboGiLx3V7iT3DPzD7HKFni3Y1pWBU1GCPhKuTEtNIqItauCZV654QTbKRtpMlTDFYXuU7C6wFL90ZKmtrOCZLLp1zZTcXnnXZ6m9H+dFMYOKUb4vFt4EhNPX8mx48mlaLCOJEYNook+1oYNtMAoGifUYrxEsc9EmiaIH5ihWwaWCYRYJBZkRgn6ZFufnRBCYLePD9mUt6/raEMh2KHPl8wRQnGvL2dA2MhOoTM7kulgLR4khGI7LAlOxDQqDIjHMaE+SaHWd2ltBm7Ra9zzAflUgT/4Tcyt7L34kyXQFQfOzFENwjXlv9j6BThf50pal3EN2AJ8RKQv9u84Qr9Gt3fh8gBthrXdwyIxa7DYOHuF6LfLz4sdTYJrkRG4VV2yugll0yQiyzi8IMIq9NhA+CxhjD9UCO584GY4A1yAsHyFy6eNmH0l+wNIJjn8Vb6lARnbTBqa1W5TeDzrfj1MWMgGjBbf+sRXP2rfdBhewBmsbm8hW+0WvsdvYOHDF+QdZlbRrY6hNPlNrKaAnez7FYFXnxlCxtOsGRFOc4ZjQLFXtA7OvEk8xHndRw5fB8wx7UVr8aV9hx1iY1+hYdrDA9mJPuOhIO+eWbh59D8WiL3KsUcFP7XeBubTJM9pVMU2zwCGfh4sFOQMcwmLdu8kZcMLL/qIqaQEdR5Mm1OKp/b28smJGnieudkmB0baN611ZW+b1hrnWQf7Ex2lzFc5Ut4p2Wjofesv9Bq8/MWKKEoj5aKN6K69KRD3n74zYtPGD/ACQMm0/pTgx01L/qkuvrjDHS4UUk+v+J1/wyg///7cC0dxKtUdAjm2OK4eraytd7DmMiwRdaiFSEBGAhi1QQki6ADoDLYVqHT8F6k3hOQYeMNgSLkRAtejKCI2EgZwYCdJ7HYClEo/3D/bXPAGbsJaSGIsWrCqS0F+3PzmgEN3baL1BjDVIB1rQfZH3pMoZA5RuMKETEqOgKiiDBzpCtS1SfNA90WoPWOV7FiHQa72BOIUYuwShNBwMigAEwLmjcizAgBU8PqdURS2UGW0KrBMnJcnZZXIJDRO5pQ6mMnWOUUhaE8SUGwn0YBxRlwnPbJMStWgf0dGDJk1nMNqN4iCZdNNhBeBAkqfkloL8vA4x6lShwsPHdCkAMwONFygmLYfk66kEUezQGmtwSmg7GRoXctQKflUFSoKoeHwAlbOBRqqLSZArswdvTQLNvUWQsAjXM8hHoDsFHhjkc62SBChQ5zN3QMpAnucHottJeqJxUKuH1hgrIG+ex3D2U5H2mkQpRxDokT2IbaWplBvt8NLBdswWaN8gsMLzW6RdkGNcoRfrI4/dZjISrDoJT2usswsQUoEZ9pIAVbP3KFjgVk8LQ0czprbWcHoRKOmiHqjtRqX5/lkJkllR7QK/SXoUtCZJDMDJ5I3it1ULT7EYP0O9IExQyd7jfkXQGvbf8J0B7xMI43eeA+pmbBLt3XRwfC/2FsXGLVDqNLFXoWstLrY1AsBcXDNPAQYp6OMOHYDX/CKHTigIVp1fvcZ+LkmGHGRi77MtujAP1G6V85IJqGpngY7X+vpy22ALgUF4to5v5r7hfblwgO/F2klsFEtqDQ+3LaXareo0nsdiZ9zKxGQaZEBz7i6CWyoglFY+VwixILKJrS0vLw3tvz7ZSWvCQC5DDFIhNS+Ct2V2SRJhnB8kLngP7PvKkSWeiXvvu7d95rOfaf/9//g/tJ07j2eL1wLus7DDkv0dOQwh+FUmcQCbdE4MFbidHN+NhDTtVQK2SusFW58F8MK/gjEVwAm+daunJypJV9KD4gVbwdz6LTq0YwFrGzFwZuKDli9Vw2kH21xb5M/W29qKEhKyMuY2tdX1jba0vNIOH3qx7X7hufZ3n/1MO+fss9s73/XutmXr9rayvsEWyod+8EC764472mvOPae9/e3Xt82YjEjwwgBX4gCHUcM+q9BVWR9kVrbWDu7b1+76xp3tm3fc2a67/rp25dVXYgPpHPHeXRZgMgoGg3RCoAn2jdvvbLd9/bb2jre/s11x9ZVk8S1uVlLO8+zABH9W0qvpmDyPLkLgGcS21IIAvpfLyyQlRZoApRoSgP9Bf4zBOrFK6GKpfa2yfAIidb0l2lKc1xXZQp4DF42coPFMlsIVSwewa2Bc+ryy7KbDR59OMDjTjgVbNcjlTUDFXoDRGiROJPuB7a5qw4yvTIJHwGJlte3bs4dto7tO3dWOO35nm4NMAgpluG5LIWjNoqUi0E2/FN+kfTWQGliMvCVSgV3sQJJOXU75t0X7HoEcZXBOYWpyv/VvEpiWglNiXw49sg8zB2KssxmqBPIdWzOGRFzgz5Z+p0AzxNBcJyeYHZRkq46QIo26jw7WKKaIGWFWoJ+DdP1UdDEM0otr0maTRIAoubDjKZglVhri42XRBeAWLb/EDpwY7GFOWBeBNGYklumAsSl8Nj2O1b7KugbsoM32oQ3ghfi2/9kgI/b/YKHk+gfLfXyuQj76bIO7idM7s07OSjFr0c8LYJqiO/eyJz0zBzAAmxY6H6UBvGBfLy4wDti8GLmFMbFcx9AdAtH45MRb5SmZGpf4POsLPxA9TRzQ3GtOSX5PbJ9CH+JL7W8D2Tg3pQ+cfog+HMX2MHxUPI80BJ6h8hgxuNfhr4r/jd1MEa/bjtKWqHMmEJWxWIYukXWus4lnJsAVWJv2ruRUGlmMYWyrMDjAILLKc23OE9I5pEmD2v/KXMZ3ybbQqTlFYMmP3ymA3UC344swvnN/AT672QVbdcHFA5xj7OEAwQWESp6WM5U4UiDmKEIPYLuUDQ36w0736e28VtycCoKKOQQ40q9bfkWsSjFc+727W0cDila0jez7FFdb/iJlDQ916VmF/Q1BZD8zFvmYD7obifdku2MxfvgY2XT55mgscr8DJDYQGV8D7TIUrjRQQX6ZYFiKOgQVWzvrslfaEmdtwsvq7499/7YNARUx3kgwh2iowW4FMHay3TF48xkP6OuyAbq4I45aga8VQ5pQGypVe6yX5cAsOlShFTNYZlIpbRQdQn3GpoVFOgkEp9EMcvGpB1dJPvR7KqfpQx5JaG0BjHMR00RBLRkBBnNw3XEstdqkIFYGt1eNaE9A81dv/dRphzo9BZIruIUgQSKqCfQTJAzNrtwjEfz5jbbEqVgLbDdJVYzrWPRFcL/UHLGIH2n+pZoATahkADD2tmfOw4ZGAauHmz2NhMKtg0WXjTHrZLl2BCrTGjcy59pCF8CEwAZhM+EKQzxVCChtdgenhi6CKPZKQPgMulaXKi35pWqy2hYSWFXnC4dC52jReVRtcA95fUAgJQTjWrTPo+kiEEDXYAfKaW3jzFU2zghA4mhHsJPr5nmwJgIDRZ7lASah2kYnP682lcHeghsXK4gsnt7KZ3adwUS0smi67jwZbPVcDEBPQZSuNyLxeq5Zn2iO1bPPiqZbRwXCumXL64PXgumAMwPWhLRHh15JrWrlvOialADUAEDVTk9O9TMAMzN2pCepWA4mgyvca6lKcW+BMcrKnatxDPYEWiqpFajLJJfbrgh5en/ye7p4v/Sp+PxN4cbGAOty06JBoKRUxO4ESgvc1VqFkZc9pERVgU/dV6ryT/UUFcuO1k38leBRuBb9vOAHElKVDVGQl+Rr3I+SPkALqgyOaTY6mrh2nM2hxxONKcU0Q5+BdoGaaXpu0HagxTlK76SC+wbbuA/T4o7rEQQ+dBmVtBvb6TZZ0mJjgqnepRYfnRMlkiOQU9DU2x6sLQNQ4tCLL7Zjj93OffS1r321feLPP95+7/d+r51++hltcQEgnwTjY9NxMdCGQkUYNru3jqUKzOo3T58DzjHkQwhi0Vdp9ocA74Uu8ns2G2Ags5jaFsN2poike4O9VPEnldI8v9jGmhzNih7jO+f53NaYALx44AA1tL76ta+1H/3oR+1f/s7vtDPOOLMtHVlpB188wD386U9/uq0ur7SPfOQj7fjjj++FlXjFCPJWsLleS9pd8CygbwbWLdhyt976tXb1Nb/Urn3zmy0wrKBcujcbbUVVKp7ZYzZvaUuHDlMP7Ctf+Qq1yN7y1re2xS2bZWMt4MyYIG2vpSAi06921p6cW7NRSdqmfm6V6IkxlQJLCmY9IEdsVKY5UyM0D4osAtvLlRUNHQHIGP81BzBbACdYzCvLy2Igkx0slo5iEbVZ10S6AxTFL3XfatsQ2xv/wzbIzjxVOxf2gPyd7p3xGa4yQtMG1TdWVwky7d6zpx188WA79dRT1Upb+EjyxQHRZ4p5BQTA9eDMYf8yiXZsUAE1Mh6QhLvdU5CuT3odZR9EIvfGGgDaLeV9eX0G9MgWjr9A8s2fOQHtrXljyEoGV4g1ONqdO1A+0/7L9fd/Y53HxDNOGy7BuHSkXB124ipwEmCaf8S7zCyFAAAgAElEQVS9mYTfhU22pzm6iM2GPzXLBQAogQUXrPVclIAKNA5TZdq21+P/rnnl6XCMp1Qgr7FPPduJORTfKA4NGJB4gL6+65uZ7+bwLns3NjUxSD43vibfmVynxq7Z72GnJbao399tdmHKpfAdAKDGX9O8ZLDx5WOTmOth9LiVGppDU6jLsaQQ4P0UkLbGS8pHZsgILLCo0J0CWR+qQtHEMt2a5yktfh7m08EYgDRh8gskX2WM63jFMhOK8fBdKlzQBjK2AYDu4kCKnBa/z3MK815xRGPsSADIRdgwl/EzstO8j6OZxViHAOU4b9IbU3yr4WCr2v8BTURnJGONvCGzPqn3R7BF8YLiRDHt9QGBkKftcN0veHMlDw7DM7mBilX6lX0yYroxOT22enZP8zz5/Sw0TA61QU8GcRmihOJGvnH4pDwvfbdi9FUOPrINJBjpKe6WO9HzGp0oI+fSswZhpsbujAwtORE/hH+DL8MyDgZfvlP3n5gH7wHbF88BeZladkXoSF5Y80/8+axL3zRNuPtqH/2Hn/mF/8RnvPKjn/MKPPq922n+5XjkZELflMDcMKxgHyWg5YYHOkoavB24HWnEq3vQ43bFHMI4uWrk5bOVbDBA6PpZ3PYClFaXO9Veon2q9pMmTdaXKaZdcHpMSEw1YSyvvF4N2HXAxjaeOqHx74kfauKcNRgHSGvS28z8JlJZIzxuSvtLrUeMea4pgRdbmDpTLrGLkh6xCKJXtd6OMJhVG1l1wFM9j0J75r1Dp0q6VvjFSr4noHRL2cG7qT6TYisnv32S3dHATdaNBs/MlRHUDIOpe9fftZdWuoEGms/PiXh2xG39TKvmQIx8qK0xtPzOosnEtiADLAm0cq0ykAWI81p3HYKuwaILyLjj3BfArTz3FBACBBFX8rrVvSCnMv7Dz3Lts3t1er1iLKWdQZ8tplHArThYaLgkYVDw7MAj597nLODWbItEHDOuJwBbWohz753phmCjBEqqBGK/qQrESh2ftdr0YF+YGJHZAyaTmJD5Lr4nOmlh1fRAS0HwLB076xk2D5hhLMwCPHGyA4eKhBzJ4ATcMhiboJNnVNlDB5LE4ELAVVpvS5JSA/YA7WFKpppPm4rEGeBH9NlcMc4ay9SGseKpbAad0gKRPZGkSO2z2gtkgaT9tmSQCWSQhJJ5WFgWiP0IBjqBQ9yL4LIG9AxYaIfBEjDQ5TOcNhGxfTXtkkyfTDwze7QHe07iM6K8V3D9rOt5yl7rNruvOc64mQ0dx9azCWZIsMCAFfT28Lec6xoIGwPxHnbLmNBW7gFphamCScARWjibAYqstptu+vP28Y//Wft3/+7/aJdedplbEgezFc/o8KFDXG9obFUAT9Qe2QgI3guEHxOqqP9h7ZSAl2oFLOtfbIzOhIot8X86S9rRgfPI8TBzK+fMHse+04A2n3f1j2Jkr7KavtoOvXiAZ/Ebd97ZvvSlL7X333hju+rqX2pLR5ZZWAEQcdttt7VHH3mk3Xjjje2ss84iY60HtGmPN09XLXx14pu0s+LjcE+YBHnbrV/n5wKcuuqXrm6LBAxVdBLE4ttl+zyKdxsEttC++PVbv96uuvLKdtXVV7fNEEVO4GAhcJ4Bs0hiE3uNgEAFgKbIDYw9wgThqBgjTHKD8bYnKYJUQJcJA2IdXwdhV8olICETEMnzZ/+kljzZ1BTjBOACq8hkKdmx+Jf4lhrfxD/RPmDZit7Q2BssqXhvSIdJhSvb8TXHd/MLbb4kweTYga26skK2DewBpmPi7AhbGfoy3Ke0XT7Dbk+KXXf0IH/qCcMBt/i4U0jznzurs8BoYIvh+ZGRGHCLzEi1x6BY1AGtiGGbvRi7zCdBsMXJlRn23V/ZfkfbT7HI0SlUva9JUuxpgj3+iU30dE1+j0HxgGea38sV7OAWB6i4g4LMaybuAK7EahMDHjaND4JdAASsXTAsp34ALv6aGj9n7Vlc8rPPkUrc8VL7LvcPm1c7G+rnDZtfgDyDb0OCQhdVJzDGf+D7M3k211QLY/UczPqZaQ7Q380/0BeaoR1QYtgonb0KWuRek9zrs7XudR2kN+X4l+BRZEo6lMG4SkOQxuCAXEOussaSYCThQ7v0DPe9WZEucOXszZmxm7OWYkgkUGRfA/yaDWaHm+sGcENQy8Ugav3NC0RLjknGUJmiqXxKMWL/FXCG62RbU4bu8HPnCuDvgoLsI/yUHJzYpLDp+Itjl2jX8bCzF5wgoGyuY3YWBtHBouKkPktFTu4vnaJ+uTqmsZHT7osM/gk5IrFr9pL+vePbfY9lb0yepw7IJJ8llsh3leDHTHVdIFYrGpAqSKAAUJ8HfQwLQdLA5rXRH7uwUcCtXG8957xWtqKb3d3bskcHWPVDAbfq2eeQBgNeiFkC1vaVtSaX2M1iOpMcEqaf1/Dsy18Bt6aH6WX2N4BbPYGProENKo0ZJ5aZgeBDKc2AiOp5hHOpmChpCiAxkqFZ452AKRWNoMIEV7rIeijsYI2k79daKalUszMoQtpq/8r0nyTDSfCjgZHvHMWwHr7q+M8Y0lphmQQZfm0MVrZHDmM+q38egQ+1cdTq2yyYMmGLJA/jfaqNIVpfCjZtJNH/jRYnTO8idVTCzBU4qYwJPfch1D+MgxgeEe0P4DKMiHUcVOgbAIxFSXntmVSIKyji/LP3ORVsri2QVYx76DlRos3MrdxXfk8QVxMw3BOuJ6wtBua1hbaAStyznsRYg0oaWzpdsCFSClRLW0To45SJ1+D1fUCC2gDGlECJpvJsMQAd4vWzTqomuDmjNSCb+vgRFCihGMLLSnq0aCP5iHMfrDmto3lBqTwZAGSwBMzGIul17etaZU/hu6gDQJHHEZRAIJsBbvTHUGXxa3qSBK2czVu6ThzPEFv1VlmdoRsuujFx/gkcFYBG40mRS64xwWnYfL3SlmAUTLNNm9qRI0tKmN2WyH1h6nj2lK7XyU4YfQ5m02Ktls0aIFR24Zig1JMiJqpu0TNwR7YYW5PHFLOsAQPkMG3NhNU6rHbgN0wfXa8DVjPP1JotQEZBjFkWnpo0bXUUS0HfqfvGXhboUwd8mLVlILMO5+BzoY6CAXfsVYsKz7rW7H/SyQvJsibTeq5D3yxnm+8Ny4/sMQvidjDSz4Hta9YWdDCHf+lsGbbpxd4O/baM8MH3rJjBSYHwtQ1qZeGaAFIB5MKl/If/8B/azTff3P79v/8/22WXXcrAEXtcFXi1DWLy3vZt29qx23eYVeY2qDwrA44VUBaAMKZBkVFh9h2COrQuUjvF94HrJWhpMA7tCil+hJXGNXQYH0Fx6foRFp1Q/WXPEdg7yeJZVbJ1aOkwAQv4YIjX/1//8T+217zm/PbrH/lI27Z9e9t/4EDbvLil3XvPPe2zn/l0+/CHP0yB+81btkyYxtlzeNYAlGID+/7g+mv34P5hY77z7W+3W/7ulnbttW9u1739ep6dLVuPoS2CHekxjcEHXO/hQ4epB/apv/nP7Q2vf3175zvfSZAFoDC0SLhOPQYxkOM2fq2NtZ+cvoilFa6dwItqC7RXDSAW8XgNU5H9YsJCTTQxHbWv9TnZB/g3/B2svLCHZe8Fuuc7mSzSbkpThli9pRPSKljtem01SRxTY4TY3fgy2WlP/GSrDfafgFjYQ/wM+41MDsYEnqxGQG4UGLB/Y+dpr/1w6WNte1YHxaDrmkUHSfcrn4f/BPBFJsJsGP8bJ9CaiUCA2+1QmXjG96X1MqC3Wzjp68yIEiBu8MtaqqhRhJVefVQYT3h/zitWBay6+LCRUGpfB/DI5+UMIPnLpOnOOPdEV95LpBGwD9xyxD1ncW4WL9waDXIW4wNqJQ6/DSYvGIBYzWjecZ8VzdAJNufp3/G1dZ/EttQiHu/NcUUtlMzmB3jPLDgVn0EWLHVpyz1XEfQCxua7E4vSbkiwdxTLSjqQ+xj5y9GdFzVGxpofdX8pwk5ayQYrPEWr/rwmrVYD0FEBTtep+HEMX0gBJGuiPW8NxpkWz8QPI3bW0A+xYQTWqDjlhegT3QXy8N/N4haoMrUntDsmTHT+kAvJvMcUVzIIbB77cwAe2vP4P7MBZwq9/P4i+E7AI9rDvb0vuq3KQRIb5HnKzgZrmm9r1Pqdb/OOFdLua3UKtrOrwI2WfPnQDBOjrcTambkbf5QOlpzhfHe1s71IZ5mGFKbz73qeWYep1lvuaeSzJhcUSRQW27MpbBTFrnfN2zkkoC08s3RYMO9xK3HamfGeUbDIxEzrCNIeFN2K7m9GLkebWXQf61mhj/Czy72rkDK6QrJvYamUY48zOzp0PISMe0g2emAcA1B8BdzKpniZ/v7Id2/r+75X1j1uONVR2bdosowqchILBWLmBHTdlMGCyoaNY6qJKRlZNqg9aYHDXR26B0GkR8UzyDMqaLp89de6wgE6J0XKB50z4ogyOrllMVV0e07snRj3gCpOzxoGL0UtrglVUGcYPmhM0HH2/nQDGnG0uG4Gqbr2AFpkqVC0e5rEo8pQE74AiKzWM0B0OxmN71xbQbtXGlnspARQ6XkpkNJo8HyuqnVIXAe4lQBMQJmCHH3OMDwyeOM+IiCaZ5B1SzW+s3mK2HxahjLKdzDOnJySWpspH6ouMjDyvVUAI+BO7jNBcUCn6mQY3FmUOmteg7WxW1JJC4FMLLdhoCV2OrZYDO9g2ajiMCY4cuCB22SxJjkD/bqjl4HJl+Ws5OcV9CKwubDANj6Bvd4P2MNMksokLN6op1Wlil3avXjCnBDEMUvEdlSdZgPwHjTwmU7B7Vxvzkp37ghIO3NLrZGstG3ePGGJKnFUMpDzkT1V7QkTIIvkKv7Rs2VSX9igdd16O2lYYA7uMn0FdpDtKwseg13AOuW20/ZH7XlNq4xpScUuLcmDWTj0UlRlltOO7koCCe4xB3Q5O9G5U4XO7cNh0KGV1NpJEVzNZEeGSmE98n1qq9SziZYgqqpOJr0vEHyS8ULwWg4xa5wJTnomFlrtYNrQPTChQuFaklYhe7bX44xl3/W4zK+pgYr+PFpt+2fy2mQHc1+j0KHrDiiGoF7tSaLnU3NjxtbK5qWdOO3ZbgOkcK/sIoAt7Imtx2zrrEFMGf2jP/rD9slPfrL923/7v7crrriiAzRMrFeXCWxh7bZu3Up2lmyKKqfRl+T+8GIQ0KBvksaQpM9GS6+C4dGWGWBTSVSq+UVnjr4mlVj5yACYuCGADWoDEtgX7RltApZve2IOQA8s24AqmDj4qU99qv3gBz9o//yf/4t25pmvIvNjcfNie/BHD7Wb/+KT7eILL2o33vj+dsLxJ3S9OPpSb7TY9oBb2j8JpDU5CY9weeVIu//++9vf/s2n2usuf31717vf3XYcd6wADu+z2J4OEs5DO2WlPfD9+9vf/PVft1edcWb78K/9GlsjOczFMUC/HreY0f7hRDi5G1V7tW+D5Bi/Cg02AGQQr4cG1jhv0ufDf6lGazk38bVktmGtFjfTtpNpVFqUKoBA209/lF0iW5gCg147kuEA6vm8es5qEaV+B/894F3Ad53m8jzySWl5t24a9m/2rY98kizFFfol7Zt1a93pc0dsqKSW8HMfHiS7VQuZ0eZRMqb9EQ2wbnsMzhA04TRoy1UgFuMUUzBZUGiNvdSZ4P6pE7+cKHLqY3woFhWDSQLwp13T35m1zx7s/jwap45penCeIpyNLj4X5wwMR8UbKiAlVo6NDMsRr0ek0eNMmY6uWcqTJhRPFctcJ6cC82Zso1UQpX4f1s3gIOKePEPqy74Uy8bPV1pRo8hIWzcDbiWOpt92+3YKxh1wsQ9J0TX3Xn/O/eSWLOyrvIZ7CDHfDPgsv6hVHwWn+JARCeZes871976Psdcp3J6YZAATI045umUta6OYFDHhQs8h+v10wysDnLOQtR1+MLZAV5XPVOzv9tLEec5xYGC6Pwz7RwEhPwOg7TQ+TT6mtWa+YB0p6OVNCv8zzMkUx7G91EUwrlf7wjbB54LXbUF5XCcF7v1YuLdRNCvTDimRMwtuZO8lxu3AmQE97gv50sSPZCbTRri4sklt6crtxtkL4KhwYirPkti32ll9vrUuZwDIAZBm4Jryg5ov5zXJQbL3E5vX3HOcuWhpDj+hoU5i+uWciemUs6ACCwsUlN8Q4NrzURdwuxH3H7LPst9zsHKSBmFiujezVjBJ4x6Styo2GvvetiQFWhcMyVZGzlKG3vTPnZtrrwjKzz6tl9nfH/zO1zaSVEccOLcIJBWILQIsUU3HdJhsautaTvrfAyBlQ2eD9wClGBsF91PtIk4RMeNoJHJrEpqHthZZRUJnR9U8B5X0GyZscCrj/akKuEpvQVIYxsF8EAOM1+0Wx8nj5uhqOcgaWFWEncaZI+UtvMvWTvdiG+TC55PGmsS7sKty2POzevgB/mjC16C/KpHXPTEZcaC9aVECu9FCiWGTgxvOKRTV3M94nQId/HuvNrf5tm/vfn7Xjh07ektf1ogJY6dQWxOsJKRTZ2Eaa2/rUbIi/bfBbNL9ywnHSelzUj0b43qz3wiSFSCDwT0nCk0dH4NB70U5iaKTYo+ZKVb47pXV8txNXaazL9dGmiz7M812dAtprr2fG/pcsS76hCmvdz0nMcY1gItDG+dW64N14eeTOjw0jfh5AAINBuaaA4bhO+oZzOdLs8OAMYFYBO+qdCeASbBcg1FOFeJUsaGr18GsAjZxBVZX2uoKmC6qCkf/bcsxW/kE4qTxfpz1BFUVCKx7uwd5xPPMDDBwXLVrEtglmGKPvvcqKqOqkEYQGXmKwKXoWOS5RCuE2g9mCeoZCzjO+lTNgBqAkEkZYL1UfGEztK8GsyqBaUDwnqQ7CIk2FQdYrEODx9Pl0nJprY1qU4VCanJlfYbcIxD6ZOBlQX0OXxBbEVo6uD7tGyWfuBfuCwblahkelWBMmEoFOnZKBZGwihIszT6bGpDX14wkRszImtTI9mtQg9Z+TK2DXxO1XQxHCJ7De0iTaJO03WaCSLFgZOnUdh8diA3aFbTfLS1pHx9zzDYxNZuABUzr+7M/+9P28U/8WfuDP/iDdsUVV/aJX/gcTEbEtWzbtk0MHLRjOVDDM0AiKWBDgPXmLce0I0cOExzCZDn8bNMCgBAMZhALIc8D7MMtWzZzKiDuEUATbINYY/KZsRv4LJxbth2trvK+kPzluUmgeegOxq+rKKF1xmsJ1M1jHbYQ7Lvt9tvbX/7lX7X3v//97S1vexvXAyAefv/zT3yCCcrHfv0jbEek3wt7Zn2d7C+sCdhYuCdoYuG9sBOa7Cgfhe8GoPbEk4+3T37ypnbKiae0j/z6R9txx+1UyyHOrxka+DxMscT7Cdqtr7bHH3+s3fzJv2gnnnBC++CvfqCdftpp/XMBTOHeDxw4wL167LHH0g4eg9ZJaF1Zq2n/gf2MH7Zu29q2bd3WQERAMgC79fwLLxB0e/3r39B2Hn98W4HoLdYXrLClwyxB4R727dvXFjy9Ec8Ie3//gYPthBNOpAYVn4XvOfeO32P/Y695TZ7Il59n90YbqScuRcMwYEL1afEH3Pt9MNCIIZQ8xObF5moKa2IrtOvyGRiIz1Q1DSGRv6TwvgupeKYZgJD9yfslQwqj6Ac4jjMkkGgkpDg3AQMz3RQfHb0k+UQxE/ALwxCYYBNMHtOlo0cjZ+ZEj2xPFy4MmDJGsuA4bRSYBZUx4SCpAiYjFsiQF/nWGl8m9gpwVVlosdcBmASyVi0mAfy0z4h1zPinbYhoQabxQdw6cRfH0g5wJ+c+upKx+1g7DKaQ71CST39dEtLEMnWvUU7EMXT8e/xoteHVr2evJ4bM3+MP8vf4jloEwxmn6DiN3SjIci+ZEcMeB9t8Xpttffxi/V2x59A3xHfXQtvsfh0dBdoEFaRLfJDnlpipx3J8x5QJFgY3184xawd2XcDMumQSfQecSltfcgwuC+6dILuBLQM/8Q99vddbW86AlQ44CffMPQRA5JqYfarnLF3DPNcah2C5AW7Jb42JvAE9s8Y6htpr+Cz4XdiYdEbAznCitbWNObyrTJ3V+xV3VJCI3xu9VwCSa+vWpxTg04+/2/LgaxRrHg0Yaj1lnyALAx+Ye5KdGh0qNY7OeQ5rVWfBBSuzMXt+WLRne8xgP5CzNTT4BhCU/aUcsmrcqVsg+5h2KBPDEc9GpoJTuG0Hu77isF81boot63vRNlBFoKrRG7s9itG4Du4P7x8x4FPkyAd5eIjzF6wXtc+iFQqgzm3XPYct9vXMS14RlM9Kvix/f/g+aW4N46QKdBIWsXX0c7JMXIWQ4doQO8iHP46nAibVCVVDKWMl3RcFGkOzZ7SQVS0RXZcql2E2iUapKYj+ORMsVc2SrFKHiom9AyAXS8jOQUDith678wJMKGGisWD1R94x7KV8b3W8stzRnrDwsBkMqsDiM1Np9vSVtQECYF1zEOPo4wzHBnSfeK9q6ye9csY2FVdSC0trBMNDwwLdATRCk6DI+jG9rcdBC/aCxb1lpIfmka6gc159QaMfOs+iHiI6Qxs6Ge3pFCXttbDEIuKshEzVGxlI3CuqhWKd4YbUZ10DqlQiAzrFwXIiCKuPU+c89nDWFt8VdomFJzMJqLTIQa+CjCkzQxLcBXSRwR/C3gm4Zh1AnlWCqjilCvbkPMUp9s8gyDXYAfr5msaFp/pWWuXihEZgadlyB8X9mWnJJyBIddQJbioQPnkG/qDYEPx1beVIW/OUG93zvNuSrBmSSt4cwMVBW896djc3U/Xi8y/JCJM2AzhhWiUIy94UaCddMIkuj2SJgbsnyfG6e0WeKus9ya5nNAFw9kD37aU1QRM1LfAaRgbFvzNivgRCnjyo/M+aHQm8bAfVigzwHM9JjEzZsCEun2dGgIcXlar8uHrZZAwSEKCfIE62ULZlNohle1pvVZHQa+xyWGl9TZlASchbAq1Dx6fu59jfBDs5D3Vf6WOGIHH2s6YFqghSgWv6K68bCgCHDi+1p59+uj34ox+2XSef3F572aUEUHrwH3CUU6jU6pA2DPmQ1g4eOMh73b59RwfpNfVR+k9/8if/d/v4Jz7efvd3f7e9+93v9lTRjXbgwD7ae7CEAOAw0bcQNgJ3JvlHjvBzlg4faVu3brPQtg+jAfIXDx1u27Zt53cvLkKvagTfaLHds3t3u//736UO41VX/VI79rjjJu2cei4KgnEdCsztiwg8ozXJrEkki2UPq/IssFOsLSS9WyjM+/Qzz7Q//MM/aqecemp7//t/tR23cycnBC+vLFN/61vfuotg0ht/8Rf7Z9IHrq8zKdizd2/bvfsFtjFu376NwS4KKzt2HKfqre0RGFvf//732pe+9Pft2ON28DNP23UaWVLLYIbOz7dDhw63555/nv+GpDyA88EX97fPfvazbcf2He1X3vOedtquU7k3cS9oF/3JE0/QP5500kkEHvHr5JNO4johAcDvYGXhnp548sl20UUX0oZt3rSFINyzzz3bvv3tb/MZ/+Ib3yjQhfqB823v3r18vlsWF6W15nvfvWdve/DBBwl2nX/+Be2cc87RnnQRa+gp2vPahzNZEpVOExaZgFR/o8ECNCEEGNSoXhO9GndU28V/92CWPH8kD/RDmTxkE4KfLy7oXNMmVTvHliXFYzw/tCeafBxmVHzEBFijbRFzbM2+OAzr+J5qs1PQIhhg/9CLQEXoXfGu1igxSVrUAoBwvZxg0l94DSPUTADeAwpoF60vphscRZqjfG0vqEQgP5yGEXdUv5H9kXggz4rP2c+nvj5TJWm1Sgv3ALe0W1i69vvJWu3xpGPFwp6DH2b8x0Qy/km2g8+tDkAofrk/y9KW1OMit+HWa5ebG+uRP0c0Xp0cY8/Mrm2KIpTFMGNQOlS4P71vzrqDACJrLKMYbnx39juffYkVtfldWO/tcAYNzIKrU0NzTzWuq/FHfa5amwEa50wkZgwojJizf679HZ8GfZXj5T5EacQTNf5RDiCWk4rkP+XeS5eMzo06Pepzy+f2vEiwpze01mvkhW5f5LoOLbGsyRoU6f1LtmyAW/TqZJcL3MIvtSeOKddkkRPMMhhdBhH0zzVglccoG6SumtEBYekDA1q6ZZ0Z2RbnsbF/1kLTNPFRWOP6liEdY48rRqt5gn6mHDifkdcXictJwbcWJWjrlLF6m1ov0derKbLRXYzkRWRsdJ7xK5O8u19wq3xkhHRMxrV3X8ICp/LLmv9JzN/bwYxlxWmKl5Lv8t+cx8Vu54zn2E0YvyFShKSg0ulRuW3u4xXmVj9aL88/PHTP1zd0cCwebrQ4SLvcXHpYB0NEQrtpsRotCdqEdRrYEAnUhiyGsEzTEtPbVMdoBFnQUgGstT14jNQyVx27RNDRDoDAeZV94TxUzttwTQj4bZL6YURA0qnmvZItsE0OLcSKCA8OQ9ENQwyaGUUM0izxru+zAaSWhBKkTDgjuj5hUgk8SFtiDdoyyVGfKfSba2rwTOthq9EF/qaOR1X40arAMbYWERyAioAmGlULq2qyVNhV0rSAr0nlIftF7C0bNNP5f9rJYbtAKNtmlajVatCBCUoYaND9Ze6Z7pUBDC7Nk4oEbs1RTDnBFD4PQZj0KcZ+FAsOW0XJe55n2tFqUiwwT9OeWFHgOqs6HseTz2C12vunV1qKpkqqiklkcy5yNiqwlfdjv+TXCAymNHA5CAF7AO1SRUkVi3tvMsIZt5D3JAEqToqTrRRg8do4NdjMwcKqqtUosTcUKNUqUL3HHqQiMFhdpoCnQGNNYzlm69YOHoV+TKfnAKKuU55xqoB4nYINfmMHPLM2AU6qUHoNHsYZqlUtnSnpq41Akl2faBlYHUMikrRWEBXvTWCW89xtF+0PWmD6yW3rfo509tbsUlDtgREO4HJPnbElhJYBwdr68kxryPRM9USADDML2BedBkNG/qsAACAASURBVCVLDo46kKE9r/eCLaKzivZrBrTC3FRho1kxE9JixFkHJbQObsSpkj0rbSJ5rvw9EyeL70iAqEKARI8T/DuS6+AbWhPDBu2JxvwCQYnnn3++3XHHne2rX/1KO7K01K5/29va+254L9k5+G6eVWpwoJJYJ4VqQhN8Ct6nAFutZKNdTppDy0dW2h//8R+3//SH/6n963/9v7Zf/uX30N68+OJBMqp27twpX+YkGAAUPmvp8OF26OCLBFhOOG4ngRIIae/adUpbWBSjdenI4fbEk0+0u+66u732tZe3Sy65tK2sgP21SF9z+PChtnfPnvbJm/68ffvbd7ff/u3fbtdc8yaCVUjodLb1MHBuxYBaI7AEYAXgJkAd6vnYAAEcwvUm4MRn4drwHlSdOelxvrW9Lzzf/vb/+S/tRw/+uL3z3e9u5573mnbKyafys+677772qU/953bpZZe0G977XjKdohmE5wJ7B50usMBe/epXtxNPPon3+9QTT5CNtWPHsZzqibUFC+uhhx5qf/03N9Mv/cvf+W/buWef7ba+FTKnMIXv2WefZ7vzySef3E444QROs0Sr5Ffw7JeX2m/+xm+28889j/+O7Yupjs899xyZVudfcAH1t3DP+Pdzzj67J/i4VrDpHnjggXboyFK7/PLLCTQC4DiyvNL+8ctfJivvyiuvbMdsPYbPDr+wvrjHbcdsbWecdnpPrg8v4Zk+2R599JF2+umnt0svuYTnDEy9JKtRlJItTMFHzwQnkfbQyZK0rZzImCk9fKOe/RoGINjuZLpbzmsFGHgW/ToyWe1Dh32PJhubg/i9AMCiuyV252pbIfNhFFXjW6UPaf/RB+cMW4zLxzNeXglTWZsS115ZEIwh3DbHZNpASewv3xQwh0mzh7XIJfaEkavbi5Xj36MDx8814BgDyLVlnDBA4C5AX6bo8RpLTJxIrcZ8uswRc2rIiIvM9sv4OWOQsDB7MjliJA2mc6rrGC0AF21vH6gx7HfaMcl+cFEjzxxrvcUMU629dOwYByYELfY698BYgYLSY4ou7lFTmEdBssYIk2fGTTktJnGwg78r+7qCsmgxxb1jwEX8P+NK7DTr+XCPRgfUPrQ+h3y+/LAFqmc6ODr4Eo03sp/FOKkJfv48OVe2rfW+ZZM1mbACUdx7jL9RWBtDhvDeyrSlb1wYuVmNK7OvxjXAdqB4OAumjAJfz91KfD58+ngm2Y9hefZnaxY6nzN8K/axOZDKZwZzS2spQflcay/KuX0++rE5N/FjZDC6mEcf7qE8sQEBI/Mc8n4Ny9G5TexMooInQ6d4D7u2gD0cZjo6iMwU5Wc68qx7Mnsj6zW7/5NDjD0ksLUCXrTTOTcl/w0h4ujPQHxm28FFHDZvjEu1bqC7BNDFOViImA5sJh33oGNff1TydT2frKJiJj4ryp4O0L7Gvsi5ovVa4+M86zwbkhYK2wo/r0BftE8nz5L2UkAtWWYFTE1uiZ+9Am7Z6LxcfwNzS5tuqlkgVFYaONJoWm8Li0OUL6CEKnejOhAxeQIS0eIqiX0SkJ54rw+6ITW/cLhMER1OXdehAyHHQkPt3uqAMHMbQvClHabAC8mmWEzRkwHQlKphpgt5HG2ZetYrjoCpYmRcVU0QWMGtJMX83W2No7oqhpIcowI6VS6RiOp/ATFSTU7CHcYCK/Fgh5bpR8PRJu0IMCEAkIbR1z8c29D10RqW6hgfo55lkh7pVViHxwkcp+m47z36WLpOrT2unTR/O+V6dqpD5zNiW54MYBxanGOc2VTfwFSJrKPBVKBZrCR6bC9CPQb6ob+zkrzIakwqA0qoxSFOq9EwpAqi8axGoj0YdgyyHczlmcnAehLd2tBZyD2nojFx1h5V+1KADUECr81si0YNtuI08nq1QwgtSVBEBlyqzQEfST0OECQRaeoN4XutzRYUgtuaE5IGwy1JRX7PnuW69b1qJ02xzSH+mPdsICj2lBs6rhLIJ5jg+rH4OgKt7LucxRq4kWJP4WKxE2obT0AwJQMRah5JS4BNPSM5SLxnVLPlbJOUgLGAvv7ssyRGmwEkGrSuznvi4C2OnMBgJCCFtUbdBrACNMuGn9UPVFhJYZNaR81AmA+yGFR8gMrnyKLqbFcwpxT51MCa4Dq1ZEarbqqAPK9scelZjOxx0Szj/uz6GgpUa5KiooOvi0LKaiXwOIORXGKtDUg7e5v+zEBmqn49cbAdi29jsMP9r2k/R44stz179pKxdeDgQbIaTzn55Hbqrl3tuB3bJ9VDtTXAR1hUnfcqjaqVleW2trIq4XGf1Wga4u8EpNY32ic+8QmKyv+bf/O/teuuu64tLy9xfxEIMrDPNkO0wK2utmeeeabt3r27HX/cce3UXae2Fw8cbHv37G27Tj1dDCb4s7bRHn3skXbzX/1lO3bHce3DH/5v2kknnUJQRwFma0899WT7L3/7qfbIwz9u77j+7e0tb31L27ptO1lYFCovIq5s4VhbI5sILXTf/973CLxdf911bdeuXR3cklBwij+yH9IckxA49s7hQwfbA9+/r33i43/eLn3t5e26d7yznXb66fQRTz75dPvTP/2TduIJJ7Zf+/AH+dmJB/Csn3rqqfbkk0+SqXT22We3E8BqI9j1eNu7b3e7+KKLyU4DO3Xvnv18hrfeemt7/oXn2o03vq+95jXnte3btvJeAAw+9sRP2gsv7G6vetWr2smn7BKItrbWfviDH7ZbPndLW15bbR/44K+28849ry3Mb2r79+1td991N9sm3/jGX2y7ThMDDJ/18MMPtZ88/ni79NJL287jjmtbNgvwevrZ59qPH364XXzJpQQfsR+xxk/85AkCeddc80tcSwXXa+3A/v18vtg3p512WltYACg61w4dOtgeeeQRgp4nnnhi23XKyWR09dgByS7OUoo0FvjHHiWLwLYBr2djOpN+wxeRYrDPJ9NSfVpt3a1GeH3aS2NmevGC/yA70m1LYZaEZSKWFl4q/yuGh5JxMT4BGEtaIr5Q53/sq9iB/Dz2nftulPA84VOXU32dBOXVeojLVYw4EuXEaYOdk06CDYJH/SwHqLLuYkD4MLcIdLgdj88kjF7GStJc7TEPi60DwPFq9viCk8FmZA5y34lL+P0Z8GQgcKyhini9qEDbaL+btnoXiQNsZS0jTK5VGwyPfDafo3WE4O9gAzDAoNt4xknyjThDeR4dEOk+S8ybxFSxI/zWAobVvTctoCrwqvuh62YV4LBrn+GDMmnYQEqAQI2gUglMRc6R36gFfAosdrCC9n8K5gTonzxvl2Ilyj3YKwHeanxX929P1PuU0FHIp98m4uLBHc43VBvRNdfvgo6aXHHRHp2ZOEjAj8COBlBprw2md/6efEPxjwv2tb00rb4ewMRiOPJGDo8xUONBMrge5DQaqGRmJUkLkkDQOkb+zRIm3hQ91nOMMfaac1HnhvrxiDsyg0JyGyl9JuNBjhbdaOU/ioH1OsYRJptrXNk6i0Nku1mLM8UZbrkM/yhTxMd9DTuU/V/3jWKW2jUwzY2MnvUzlPghdjqfpfypxG+8B2tEcheJOZ9fnEK7IkA8XQdsRbbdlLQDN1iPh8aZDZN/DDqRDOyw8T2+5E1rn+XfciZm85qAW/W8J4/Cvy1Y/oTxju1HWHW8rzl1sAgkDDlDbcVnXnJlELlinV76jz/zC/8/P+mVF/zcVuDhe+9wMdCCcjaOYfiIgWLh2VTAsykLbZYHMoR4T2WbBTISwFbQoup4dRAFgMyMo4OQbcayzzoQfd48BVxpWKyLxdcx3JPYOX7nNaxr/DgBIyD18wA+IGA9GEtjgphZAWY4IGCNU6qUyNGDrwyS62YDp8TPoJyvQQ4FSSv6ijXNA8YlTjKJIINUT4Jhfa0DhWJSZdR0TLTtBkyqFmNGAFzvH0laghOtVZy56dBmrnUgEjosi6hqRHxYRloTkRS8IkCNeHv0NobzkYmIyCnWIIFkigoBK6rRT8VAK4oqnCa19MAdix3RcE4yUvMCwbP0jXscMG4ylWm8XzrQqsKkyhGKcZhbuZbVGc0tbFEEpPkOLbiZZxYTrka7Vmvi6GbZSKOiPq2Yhe2F9yUAyF4YQb1p20MepADAAuroCN1SQOfiCVZyBAD+pGuFM4TkMSAXHYormnFKFVCqBovrZyHvrF0qpgkAOiiFRKK8OckD9xFAj5IMFD88aYnD2ycBMF846MhhG0yCPlc5kzTEJgUQTStzrpNBOw+Jnq9DA7bjsLLqc5kKOIFEByj1e2O7atJC5ib2oIFeBDZpwezMAQRbC3iGaHmZTmuiPSptNjnH+d7YR6xpT1Rta5L46YyOtnN9pm1ZAEfqrll0nImAAlAFu2KQ8nwnoTYzaB4BBlsWy3XPy1twvdny4tZM77FsCeNu0n9AXmMgaFTopS2X59j3Va8Yxq9JRydC/QcPHmrPPPNsO/2MM6gNBe0kAJLUGYugcoZ8EAj08JENsW/X1lfavn17uWYAOZgM9TZWMY2TUGDdb7rpk+2mm25qv//7v98uvvhCgmJbt2ISn0Az3s8cBNFX2sMPP8z/Lrjggnb+eee1fXv3tWeeerqdcvIpbfuOnWRloXjx1NNPtb+4+ZNcx9/+7X9BsAh6X2Bu4buff/6Z9vnP39Ju+/qt7VdvfH+78o1XkIWF5HAeWiDLYPc1T0uUHQeoBHDrhRdeaMfv3NnOfvWr23HHHkc25ZHlI2TRSoPH7ezr6215eYWgVQA+fPcTjz/abvr4n7bnXtjdPvYbv9kuvOjitvmYrWwzvPnmv2zf/e5323/3r/5V+4XXXd6TWuiB/fjHP24/uP+BduaZZ7Y3vOEN0jNbXW379+1v9z/w/fbqc17VTj31tLZ0eLktL6+xVfOee+5td9xxR/vlX3lPu+KKN7ZFs9rAjPvud++j3tWll13Wzj33PCVtc3PtqSeeap/7u88RGPvAhz/ULr7kEjrApUOH2mc+/en22COPtg996EPtvPPOY9KL84h7f/TRh7np0ZYINtaLBw+1H/zgR23TwmI78aSTCIRR/H1xsS0dWSL7asvi5nbGGWeY3TLX7v7Wt9qePbvb+ee/pl100UW2H3PUQ3vg/u+zDfOcc85uZ555etuxfbvHsct+zy0skpUuMRsBTbBBaSuTtpBaTOaZmCmop882O0nxkFpzZRNW9dpJG7ZigdmkI2eDZTNLAOBbaH9LaxnjFnwo453o4Skpks7k0Ev5ackc2diOAwNG0U7Qb8lPDab6mNIpYAs5JwoMSp5HbDOKM7qa/F2JtWHA4ZEsKhuGP+2k5RQSM/WphA5iuG4GHatfjJ1Mi1T+nsJInbxc31cLn2wtZCzpsH1G3FvMt4AZLuKyWCUNMNl/t4C69Y7rWAEzAwKwuWTsUzpCia38lLsLyGAfemdp6edaFWdd8wCt31Q/lbbE9nryvP3ZWZ/8jL43bF48ZzNPU1wLwJO4CH4jzbq9KIXvFEbE38nwSLtuYW7NAgd5ZlxPDl0aQF59Zvqz2FDYxxXISvyUQlvWB9ebITFj/dKaqE/kecRUcnw2fZX8LdvX+rROSxaw5X+qJVsBlrqGzGUsvq5wWuxPXZvtibsiKsu85im5r5HH4Zp0FlTc4h2MIgnWBsVUnzvYhGkcqX2B76jPoQIg3OthymW4mIdhRVInLZYbfr4BuTRQIWD5RlufU6E9IBZtqfM47lunVAsk0SMeEciXQQ312gkQMwacAqSJ//LaxIFhX+XnGkg0BSVztdjunRyRgmIZgFNB/lq01IRKxPGFzdZBVxzyuTa3JtCSpJAM2SjFLOTOuGcNtxmAdKQ1Iv8jW8rAdvJM+ey4blWsX3tsVguS5z7xZfFFFdzSlhzfoXjRVpxDDTbTX2ZNwkrDZ5x12SuaW0fbrJfRvzx0z20bY8rM0ChJW09AEwIVbO0L5VBo6Oh1XvH4FdUPpG9jOnNhBKW6k0AKBgAHJsaURrBPTgm6awPBTXq0Q0lCo37rjNd1wsOESlVsRYKj4o6EBtVDBNBoZ1QCJjCPZJEyDUhsBYE3obUOQEsAibQsPDragdkwxKPgGYMTNgUvqxinOIkkbN0gmhGm+5CBSIAl55HWTQSOmmSjJCsT0OJgCoOG9wmRQDG98msAePq3GBoGTwAuuotyr7jb1yIYCWHijv67Tz8OH+sb/SNOWQN7oFRecW/dmUW4sz8PUeA1nUcsPDJToGeGSYWsXEpzLcmlgqcRvKcynXUeDkcsBAVyGb07nFP631m1IvOntt650tckLBvWjhhwvnM6uny22oowvlottoMpJEOvQQEJHvpZU3TmJz8GIPQAkLCmvbaDV+1BBSj4Lm8fV1/A3lJijR8A8MUZI6PDtHg5dlOSU/ktmnZaP49ddvBfhfgTvM0GKXRm5V7yOu17VxzjrNLy68q0NAEHSMt1AjgThiQDdN1TAJwaIGld+23zeWttwmDyOe9To4QYKhHQA43eglJIsx15fWLB5n5qQJk9l6CmgkPcp07ExsFWm6GmjEE/womBz1uOIXUResSktr/Q8XvrWa9sy3IQUGFLooMU7wFd79ANyTXST5TppDpo1mooE2lydhLkBnwST3boU8SuTJJo74lOcw/qHVZfZ++NcwnWCwLcgC4IvKQvowUJaBfmF/b7ocOHmXRvPWYrMxy1Piswypj7TBNlZZlBIcwK2hmPSKB9rlFUXGOy9V4VKTSoQqwYJCHr7aZP3tS+/A//0P6X//l/aiedDO2mxbZt21Zfm3YpAi60tt17373tsste2y684IK2sqx2v2O3H8tWPDDBAIihxfCv//qv2s7jd7aPfvSjBIMCYkLY/rFHH2m3fPYz1Iu6/u3Xt7dddz3BmJ5olkEhTDg2Ntqzzz7LNkAwicCayi/sLYJ3aFs0uAkbCv9JsH1hk/aozx4YT//wpX9o3/zmN9v117+9XXHlVe2Yrdvaytpa+8pXv9Y+/ZlPtzdd86b23htuaDu2b2vraFFb32h33nlnu+feezlN8qqrrurtDVjDRx99lLbp1DNOk87V0nJbObLSHnvsJ+0fv/IVivRfc+2bCBji+S0tHWq3fu2r7fHHH2/XXX9du+jiizvD7MD+A+3vv/jF9tCDD7X33XCDftbm2Ab6hS98oT3/3LPtXe96V3v1q8+SP0mBaXVZQv4Lm9qmuQU+l+98+552//0PtDe/5S3trFef3bZs3do2LUqfDAAmvguFl2UMG2it3X333e3Bhx5sb33rW9tlr72sbT5mC+3v0uElsuWefPKJduFFF7bzzjuXzBiTvfkoWEihTXNKloq6te46UN33q/VnoodStHESLyhmWutT72pxZWrDZUvDmh/glnydfsnm9vjFximFA32CCo7ySYNVAP9BoMDACu2KwZVxvtYbE1ROMZSfIqCRrgOTukVGQwKmATJs5bNOVE2EspK+ct0B2WxpfTF4n9jBNyB2rmIq+hGTGXif9syy/7rHrI1MxACSYu8Vs2Tq5mjB7DGyCxe8B5prs4BMogszh63RuQbHRmLuaL8ksdRDclNXZ/X6Ol3wCtiue3LxxncSv5cCNH2ZJRr4VW5zjwZj4IPYe9239omSejNCLOWRmEfX7NXrrYfqyIgfTh0Fr+qsbDMAub/8Ak14q5qQPkU9VBogEv0WE/jBLknRWfttMLfGzh9ARPxffF1iJ+QY+KXCOWIsx6hktUt70kFL3zfaA2X9uXACHOEb8AxUMBz6eSOOx2tV3InZ6KxtDn5xizGeObtJRhwYFqXOpMCuvod8HmJDchbsBG0Hogkaxrj2X425s86xsUZlu4/iOh6l56zNw9jeManCkjBE5Yezv5aOYBCJ8gKSNBwT8iykOscNKeYW20Cdr4g55nZVFEvZ5YDcSuCJPhP5q2IyxeBjAAvPe7eN0TqsDPnkJd5nZsGJwS5bFDCG+90PUey9AfzX2L92PsjXq8MptkaTrK2bWvIO3hdiascCsKlpL9SeNcgdoX5S3wIqjc/H52SgTbQdK8AXX6CwTnmU8dMOUsXvcA/O6JXxRtwan7OHS6kxWC2iwl/U3FL3IdDxVZdcPUXe+gce/Yef+YX/xGe88qOf8wqgLTEOPwkXD2wRnGa1x8kTKMnSOFHVL5ULTI8A84ObZx3UZOkNVJQVt1adBFkZoHcW3aK++QvrIc4u35UkNZ8Vgzmt8EhzKxo5ih9UMdTnqb86ByXsAncx8UcI2oNE40DMz2McegWp7HjLxD8GBaz8HC0cGAOTZE6VmjHlrla76mt7wLkh0DBjzfPc4njSKip/PialDcPmtqbitANeDvbRqIpp/Ua7KlB9OrRUuLxXIyyIxVE7AaoZa0yEKngR50Zj6aSYQI6dPu0W3UZxAP4OAiNsmxH7RFOuXEqRxSOjQpox2JeqfMQwV+CkT0yK5odbF/J6BasZZjBYQWQTuaUrtj17j8+Oxlrg1oCf9Kl55pW9hfdK+Hn0keeZVnYW7lc0cUxM0xSRfGZeX/dRxh/jNWEa4s9pG52sCdE8zwW3g9YEPK1BD8AIjI2WX5yXnEOdJ31GBXRybrOWPegrej2sOrqdAdeVvT5rBmtgJMBW9zPAw2iGuQXFwVgPlJMQlA9WnAMwemgO6egg2FRwJpZbYs65oXfC540gQ4Enk3xqdnjqINotjXlM9n0XeB+TrYC88z5ij2p7Xw8kYVbn0GzM5EHfo+AJ7E+AyXlmZHZ1geRGxhJ/GegW+wxxrxM0swyECw8wu4Ny1szK9MEaoNa9jT/H3gOwxiPI34et0vkdiYj2WlgL+c40jCQA4hkgYyKTGUfVMO2COicK0JPoJ/GrSTtbBTGVcMsxBtY9GttBM4Mj63+FDSBhWjGi0J6GhIIAUNc1UgWZCR+YALSTusbV5ZX2Vzff3J5+6sn2sY9+tO08YSftVwA1AeUb7b7v3dc+97nPsRXvPe/5lbZ5ES2LOGeLTNRRWIK/RHveLbfcwpbD3/qt32rnn39+hw3ASt2/f3/7xJ/+Sfvm7be33/jN32zXv/PdbcvWY6gPx6DSk2EJVrKci+R/vR08uJ9tktEbS7Uz/oPPne2oAm7QykaB9TlMjBQjFOcJwNsXv/Tl9oY3XNXe+ra3ESjHM9m7d1+76S/+ou3Zs6d97J/9s3bmq16lqZHLy+0fv/jF9vWvf71d9trXtve9/31t67ZtXR8HjCbcE753Yctmiq9vhcbV9+9vn7/llvYLr3tdu/4d72rbdmyXuPuRI+2Lf//5du89d7cPfejX+HP4TPwMF/L5L/x9+/I/frl94AMfaNdeey07VvfvP9Buu+229tWvfrXd+Kvvb1ddfeUkwTyyskxbvUiW9yKf6Te+8c32mU9/lkDV266/rh177E76RrC8MFkXvwB+ri//v+y9abNu21UetvY5+zS3UYuVCDUGm4oakI2Iq4I6ykTYhhBSCfwDV/5Y/NlFnJBAEhs+JMYgJBASIoYi6oVQURICpHvvafY+e6eebo6x1j0i+gSVVWOLyzln73e/75rPnHM0z+iutsevPdq+9pWvct8+9OEPbR/+6EdZDkmi5ObZ9nuf/CQzzH7sx36MzePv3oNso1dbU//cFyUT0L4XeS45irNa7ReKYE/wrslql7epkXRNvlpEaEgZ/AnSvDUBloxUT61wbbkzOTfRNyLHqmylgoeyx0iGOEMyhCuza1ZwCC6d2YhkgV5s7GHGDFClWfCLjiEGdaCazg2ZMxG4k218Nsv5CjiEkMp7HRoit8bhy2Zwdkn+DVxEgqStRe/N6eCIMyJiOxSxsc9GyD5wjbZtkFVC2dv0A20tZ/KwpyQyfKCT2YMI88OLXAjZsai39Ec1kZLM5GVn2GbLv+NEr1Kg2ADJhMlUzPRu9Vq7j5HzEbs97320G7otkL0MqVj7bXsNsteDZ0gCWpciy4nnzVPfog+WvomyXkHW0lHlhLvFQiMoRTqofi56PraA+pPlHsJeuccqDREWOO86rrRjSW618kPbpsKmzqHMNd23PuE69mXHjjazM8LZqMK9ax12UW80E1yQVlfkh2SBZ0/KH1OpnBvStWypvZ18tHW6TZD3iozZ2Yr46FWOWD4I9XCbLpgzj6cMCcTBZDGGrN9kj7qEM4FQks3Vl1TzH0wAcapiSCq36oB95/7HyExapCEIw61KTYO5SNoit3TW0d4hlSYhxUXErf69rpCB3Vl+hHrodVs/tkaGQwTP+BQhwpatbHuId7QPHGFGk7JU919pUWJzEfaGkx/yurTnyHnHmV0ywoFZVcGkvFU2U3RA93FZkeQen8yEbLqH8tP2FO4s/57edbTZX+/LRp/Er+a9VbxkfcUOxZ/veu+Hv2/O6vt+4eswnW/8nSGQnlvd8czhwOGLA8tSv0N/k2RXJAKXaRdsb8KOD3unPQIzmTMkj2CA2XiKgNYF6MVKgieKLZf3eUoxr8vl0sVXHJ28mx07KdY4tyYOmMaeRslqZK6GqGpaLKMy0TcddxoXTIO3wZKSltZEOsK8Y9ydvawn3+tETFf45NVdQkdyJYrbQvVIbnW88PeQOt05lUCoLIgQFfVMMrRI2oBwhFC285h1wXnh++A5kgl2m/RV973IdLdkw60pS/j8ZIKZLDBbj7WjvCMOcpEMNaElQjDZRtfXT5fy70ZsDJQ9gVgRR6mbIi7LGZBxyBR090WRTSBFmGb3xMtZXyyRdFRSjbfz2n2mUXDN/cFnHs94KQ7hBKc/KczdUMxe6Lll5OPvaww6jW81J03mF9eBZ2tjgaOoo0wUgU7vqTQ3VYlWhh6sz+YwxjJMOlEVMqMLOr4WiotKXWWtPQpYiijvK6UpueLMKxoTInaEh25lDMCQ9OmFtRO0yRq7yRqdJcVphXUn2JENn7ciVbFn3eMmE3TWxDAp826UZi1RwNk79X9okbtFQsq4yVgZyi3OntCz0PkjdiHWI6o+2wAAIABJREFUWraVMwv1Ge4dQeJMoUSS/OmnhcvsvjksyzWOOtsOELjXhKKVZcx2OZX1LXnl7JIQiME95Apfv4jNIrfyOo2G179yd6l/nMW2M6I9PCRnj7At0y0mXDXCf/RI5NT9+w805c3rDlGaRriUte7bhz+fYrLnM5VmP3jwQFkh3uQQobzTGFEOJ+b+fTqjaNb9v/zK/8xz+tGPfoTNzPEe7DnCfdi2P/qj/8g+VB/8iZ9g1tBb3/oDK0NHKf+KVn/rW9/cfv/3f499mdC7C2VtGiigDC80V//sZz+7/ca//bfbxz7y4e3jH/+Z7fL+g+3egwecbBzv3/DzjEIEoAcZ+ldkDHl0RNddJOqeKWOLhOTdu+oZdnmHZA+k+Ne//qcsEfxP3/6O7cc/+E/W9Eg812c++9nt13/j15lF9pMf+hA/67vf/e72lS9+Yfs3//pfb+9+97u3X/ylX2JmW/p6Bf88FwghlPn9+Te+sf27//3/YF+qj3z0Y9ubf+AHuOOYCvmZT//+9u//r/9z+/jP/DR7XV3ev0/dB+Lv85//wvYf/sNvbe9533u3D3/4w3z+V77zyva5z/0hybUPfOAD20/91Me2N775DUsb4PfYLP/B5fbg8nJ78vjJ9sd/9Mfbpz75ye1HfuQ/YwN5lCQi+PAY5Nr11XZ57/724L6y+iD1X/nOd7ff+He/zr366Mc+ur3pLW8hufXa40fbV7/8pe0zn/709p73vpelmCQMfc+unjxdfcykXzRpSsdOcqtImZJuyuRQH6nl7LDPTQ3vCMnMLGp+//lfu7vtoXxO0UpOgPuaZNqaslsQWIkMoR5x1uZRb0EwkatZWVsqY4ojKkHgDHT3EILTTjI7U2zTP1SSl/+f+qRlox/10dKtIeUPZZh93Ts7jNldDpJy6Ir0WJdJYS7isEcPFaHXM9wc/LIsiR2cz1yyMxMfM73bSwU66HOFVadAgb+LDA+QVdjbtBTwm0n+hsyA7eJM4zSed2ZL1qawZtngtCsSBGzTFSMHhbWyJjJJtTuW+LsamHcirzLVc0Z6tvV6rXsnxlpbdp6zW6KXfGp2OoQ21qpysA0fRWNs8tndVkyZOZ19Vy70gAmPr/vT5jn5HAyqSV/vhzJ5cju3Ab1nk/AmpJupsTBS248ME0CJvXpUcorzyuypQCqzz0jwOJBmAikTvVfgGXYEM/7R+iXZNMeBQPZv0G4jWU9N91HnerogSfLVb3MvU7I3nUSnzlTK5+7FIv6K5Mn5YcuG9tm0me3n6TVF22jtuSiWC8xQqr6wCenBtslEYPwGAkp1PpOJj98TWXX8SrZ5+Xbad4lqnUZ9JbBQ2Ww8X81PyJqUhabn5p/21Wi2Nbyir7tvt/bEryPmfh9VTK20svVc8ulN5ptU4vvYJ1MWtwPSvIdFyFJukSfQ26XkPe/X/bF8L0S0uADhsvQV/SiV/x7JLdnkIrzyfEe/Gd+/Zkaeez5GvmoLtne9bzK3XneIz/SN70Vu9UOGw6Y+Vm4A3Jrl8ZyYPNINRB+pS/5H46MxrjASQ7IwM4X9ITJlqw62DIASdDnsvS75eIk7O5zDrmfTZRGrfW2iykKFAowe+XKGk4IrBl7kVl2iGimdXkARVxE0uWw9Y6H/LI4aMW1lj0e88+zrwlrAoL/AUgRJz01WjR+GRA+b6O+bl0ZA9e9L4Oy7HvWoTchBPMc9Ou/Vb6gTGep5FkWE/g6IRtkYcr+m52UcSSmrT5Ya/5lIct+0RCOUjSECaX3P/csoxNwTpRv6XfD1O1v7ocycCP0oni40uU92cjmuPNGlTCFpWVcQ/CRH4dx4yggEfFK88f7oxyICFWOGRRoeJ3+WQm0EC8sAy1hPxCMZXv28pOfVSmkOeYzoLcbQG+cYDhoJ7ywOA5Uzkqb6ygyrs4JgY5SV7jnWUwo3d/ZI7GZtNGg8spkZL43Y68Z9GQoqL84zxHhm5t+u8X8yuETMk5TEWcpkTfeRWL3zsCaXj6j0DFEhKOm6P8kQzLj6PDtLevBalODacOn3Ove7G8nBvq8xJbQhS2T4q0xYWTb+uuOMK2Z51cRCkpXu/1A+i4kgZzpRyu4yty62OynBvFBPnDQp7zKbn+zMtk6a5rz1s7qMIhg2hzIGvU+d5yxJfRk8RvvQgP743iRjE6o/KOHe/4Ey1q21l/yMiLu9YOkd+kPdv//CMvY4NN0Tg4FTBk9gvzBxEKV2uKcPX3igqXkozz96IJkgum3bk+tnJDjwXq+9+grL3d797neSCBFRI+IBfa++/c1vbv/br/4aM7H+5X//LzkhL6PTIfPQuB99rfCFnk+/9mu/tv3sz/7s9uPISHK097vf/Q5LJUEW/fIv//L299/1ru2/+a/+6+3Fl15kdhqeB/hBB4NgYQmudUqa3j94oGzrfHXCHDjCGUX2E+4b3gPYxPkEQfL40Wvbb//2b/OZPvqxn9oePHyRbwVC5a//+jvb//Cv/hV7fv23v/jfbQ8ePuSZA+kFcutTv/2J7Rd+4Rc4GRHkUBq44zNCbJEoubzLLKhPfeJ3tm/82Z/xd97whjduVzc32yuvvrr9P3/yJ9uv/eqvcsLgz/7cP1N23cUFJxN+61t/QRILz/ChD32IGY2Qo+hp9tnP/AEJrI9//L9kDzbg8/RaUxtjPzBzcdtYvvk//Y//Znvve95L8hA/V4+8iw1lMHh2EGoPHzykTry+ut7+7Otf337r3/8micu/97a3bY+fPtleffQa9/+Tv/OJ7cWHD7ef/NBPbi+/4Q3sbZYSW2SosezIhv4l+711QktGfr66kxPd0n8m56X2Hj+jM+pemdn/5zkKvsIrO0q/W9PYZDeImMLfMZ0Ozy6ZqCz92AyRkyI4bh0KTYaUyociZ0WR6OuGGRM325NXH29X11fKMmwOUQKQfLaWJdtlSf+7dJCzbxrR0mXZ8T70BuZZT8crGCJT5rrZwMGi60Q+i4Tpuku50/p2rV0yvoaurJS2OKwrqU3T4m6AOYNuKkPnoCbIE08NF8EdW7j1qHSGZs5SztfqldqmMy5yfw2lSga7bApVeui8ZT9LB4ZACXXmPW49fnowiO/BPkB+bm8MZVDTlV3fsirEBDDuN54B5dnxwGOPJ+sv9jD9Am3L+lMyEOsRWdH3Jg5/t7H5+3zWtG/hVJg2AU83iu/r7K2uUvoZBLEFkpB2n3VPv0s57zkzxNp2jIJ9rZRz3SZlRUJGgVy7RUUOe6VWdjXv3NoPZavT1ra9BvmIn0NGr7N0mG4XErT7Pt1fy7P2krqAzjNo+3RV7GCv09DfwXQ8Q7K/Q4aQ3GOfUpPl8SnTr844EEfLi5BbkU+5AzusFyl8JGbL3yzMVBqtfmaNuOkkTrtPIclXyW9v2N/8Ob5bI4OSBdVlXv5OkvBAHOk+bpRP8VUhn3oWGGlCM1VZD9tf8HlFTJO8swxRAsClG9Cnx2plNB7lWbeBM6CgywhlglcQgK+3PMO57Xaq/JOyXbKnGzPU9lxCjv873zsN5ZsoON9fv/S5T+w6A/C4tghSVrzGCPsb+4NUqbMQ+lSht23ySCNxOoJqjIl08oOioNG8Hw28+712maI093+WIq3acSnYRN5VBqQLDsNOlzjGVRj1KDYTb2HcnTUl1VSprWHFk3KaZ46yDfGSixgB2i99BMWRyINA4eUOuaQPWwKODnwzCO27LMUUQRicQkxoHzsJps9J4+/0qiD50Ca+UNj1Gvo0pOUHKLMp642iygSbbkDDeIAjzHUvFt79nZaSvXSU0REXjeFYCluZCzKiYlwE4yXgM778kB7flbd3m89NwinRCr+/5LwjWDa4k9kU5SrSQcqfhJwbthNTZEIyGtRHYSsLrZzwRHqq4WIEfPYqCiD49vOls6SG7vh+FBcNZpSvuaSYKfMmHdd0q5W1s49K6fOUoswzS/x1v3OO1NehFFn2QQahJlQiI6EbbMsAOJTwqldH+sQhmlj9EWJg4lnkLCRjqe5hEXE10QiORp4pe86SEQqAEFk+s8ZQz5oyLkXy5Aslk8ADC5wpp9Jlj05uzURjIOW+H41SpHbjZ2rSGZkT40X/lkhWfFVyyvIsKYe8D6Xg8U58zjib+Dl6GLi8N02XGZiwrKaz47O4M9JNbtVwjjIWuiPRnSFVbpRT0/VFNxiTPZDvZaIanbPVgD7Nq8vZECaHMefGhfgu5+PY6+Ji++u/+s724MHD7aWX3iD5bQNe2Za698ASRA6M90evvUbj/a1vffOKvvK+373L13TSfhHqt4iMwhhTNhF6af2jf/QB9oRCKR4bDW8gd17bPv9Hf7x98nc+yUmGP/qj799eePEFkiX4/adP8afKobGu3/3UJ0nCfOQjH9ne/OY3s6cTCSs3Uf/0p39/+/rXv779s5/5me0H3vLWDWQIiLGnV9d0YJhx5nMdOfLaa6/ybr/88kurZFR3U9mR+Fz22AJpf3mH2bSQZYz8+udYNwicb37zm9s//Ic/sr3hjW9cshL38ctf/gp7bf38z//89kM//MPMmANhCKLwP37uD7Y/+9qfbj/3cz9HnB89ebx0C7OYLB8owy7vbt/65re2//VXfmX7+D/9aTZqR7YU7hAw+8PPfY4E1y/94i9ub3rzG7anV083ZOphn77whS9yHz7+8Y8zew7fAz7ohfPrv/4bbOD/nve8h87r48ePtidPH3PdyMpCvyuR3Ldshv/KK69uP/HBn9juwU7xhEEY0Wys/8ILdhBRrnlve/Lo0fbVr3xl+9pXv7r943/84xoIcHFnu//gHvuQ/cFnPrO9+13v3v7ef/I2PhNwufdA5aH43FdfeZXXBM3l8bwh0iNHlMmZ5u+ySrrMyet0NqXv+xeDE2mOzQTPaiTfX0d907IVuy3Ro+tKIpG04N1oH0dxu8rxkpGwbTdXzuJhRCz9NLUW0vR+D+hWlHH+9V/8Je/B23/w7TyP0qkm/SiD4dSYOGgtNqIzu6xiQMMyVvaCPzd9GU3OyY6h9N0RG8Fo6fBkSrjEL+c3eHX5v+Tec3pP9uDcksfuMSZT5JDp0uJTJBIgfykjbxnIsKXHTG1NkXSfHdajm/BsRCIcgyNxys1cWdJtqqJ7Xr7O1o1OcokmdZC/og/lUFfpZxEDlSW8fsfkVuiw2KQgaNZrTEqxj2E1PVr2Cve4kWHRF8lyzB2RTyAdk3PBcw6C1Ych9gzfA9UNtolJJqXf58WtAh28ptWXLuvk+tlYfX83k3GknsjuQ8ukfNlnR5s+OrbbXsj27t8/nlVkdtGmgp2aQKGz9bO2sgXUfysECN4LugdfkNN1r20bJuPoYN/FVs8a+HxrqFOdg0Vm7KSVgtwo+ef7LLxd/rYGLGjd6Oesx/BdYfVDsZZr/6zZ95PPbes3spX31eXVdY51dzKErGxcTG/3kArrDtlksaM96CIZVenhlyoXGp9FiK19dJ+8Lh/ks5iQ9SRL+fHukxpy0w8du529lp09Hn8u+w0Sv/useJYEWlTyXvcjOhDklr4STTxmh+mned8Qluzl2RMJkHThs9Ynn4pwU0C03z28Z557+SS2lrs3Ex8d2LxjyK3DzTrZP7/8uU9KlbdRsd0BpVhw7XInNHapn25UncsnBr0c+LD6cXL7yFQYK52xl7KX43L8irMexyJkhgRL1f6mz1beIz3CYDh2JzuCo1LXK020BFcE3DVLeWLAJO08+Ejo1deNowRdseCz+7S4/O7zjlRImbWu1H6jp4CzydJ7I0QOcEypWJjtHgV8Hl475ewwVQRlOZwqacR7ZS+jBI6RAv2OHD/0ZYmg4Rlr9fNU/jR4atpcsJXgE5rZL/6d/RJUKoX3TVQ9z5nIA5Vam+jVDdoo1qORm3/nOUk4eXocyTM/q5pSxmyRQIVRRGcVe4S+VO51kqwqwHqDHiwuE+tF4P3cpoTjeZHb5xku/YwuhcTMJPSxQ6N6ZS5pTSDX1DNLmRuud29RsTL41XMq9y1nJLjKyamG/VnnDUpRTXj1dcXxSbZH9rUro342ccbyO9lryp6WMt2C7S0ynNKzfYYAn8nNW3dOGIFRzyqrXF7rPEv2luYM16yyTGb4IIXdpU4sqWSpgokvkCTogXVI2c7Zyz5TrpqkltEgAiqEQpfDvJPsFyiyw3OeRHQ52so7aXvm4V30pEumLTIpZWTgPWHQSj6gqSwcHWWBgbhIicNuH2/dR8yTcnLusI4YJ12W4Tn0cWWo5vxmTdkH2EA0jDFcwSVTfc/TT1CYibiVnIislgGmcy7iVfoq2S0qI4nxA5y//Rd/yf4nb3zjm5QdZzmTUmLoD/ZuevpUkf4XXiBJkfOdrKdMXe3OxCL72BvvcsPEvtdeBXl0s73tbW/brlzaCNIF+4ieTJ/79Ge2v/jmt7Z//i/+uZvUbiRqWNp1fbPdu3+fmdOvvfra9unf/V0SW3gu4AwHH/jhPzzvb/7mb24f/OAHRcjcv8esJPYnvL0l6YK/47mTkYDnffToVeKD9wCWyZTCuvAZ6HmFrwcPMAVQgy5kSFcz8T//8z9ndtbb3/6D20svvbSTA3if3/u939u+8Y1vbP/0p3+aa4MsQgYFfvalL3x+e+2VV7f3ve99vHvfeeW7XDMIqOgPPbPyvL/8pS9vn/+TP9k+9uGPbI8ePyaJ8uJLL3N9v/1bv7W9cP/B9p//k5/gtEJkcwGrl19+mQ3bQe6BEMP7Yb1vetObTHx9iZ8Hsg3EFvTPW9/6FmZ+Rddh7cAYTerf/Oa3bC+9+PL25PFjnh9lAoK8Vy9SnWEPW0Am36PHzPh661ve4syueyRlsKa//PZf8k88G9aANaNHGp3XZzecXIk9eePLL5OrxlmILD6SD3F4o5e7zMaeoYVASqxK3ut5oy+if3Y60QcGN8nhl0NwQzIy/W8i19jbJb+7ymPSKmJfjseyJnp+GAgR593OkcvEmVULR8Zn/6WXXhaR1wJvcujwNiq9yXqCxdEpZNYNAkIutSXZ95weUdxTB4jymo5RdO2yeUzE4LX4WeRlt53yTHTgegba6v2UHrFu0A39jn6KB+eu2zMJTj+7VTkz3lrklpxCYAesSx/BHkBvIBNXFvAr6Gxe4GiDRA/gs9mbM7ZGskScmR5bbeH+rGSMZPeK0MhWOWSZ5HOtwJi9Sd2MILiJKgXv0nfLTcxJbikrKj5DdG/sTw3CuNiu0B8WONmPwBmCPrp7J03gFdBjWfYzlZOHRM4wF7b9WL6IgiogD2AZpJm87pz8m+DPM3CrDMbedgHrVV9R2bP8mXvQLT8kWXudVPM54hpBrLnn5rIFW+sIksDI3CIhoh2NvowdRFvAWfu5F/1Opd3JkVygjYlqnXY3u3ying5xBHvevdJC0vD9TNr01xL5RrzkZ8RzR9xjD1zOvMr7YJXpru18BBkw1QLF/Z06Buscun/zPkigcxQMYoihhL7bsrJfyhYLHvx43JfDZE3JxMqwtMmqO3IgdGjj+L07iRNCObZXzk7XHXxfyueSN30KafQvgi2qJoiN7SC8DeP4n2qloCBhvmLX5Y6vvWdlmPwq9pT20LrYoLJR5VNKXtQ9C6cQ+7OvkRix7USR5PlM7Os73jeZW2tzzviXr/zhp267gq7LGUfNkSpK1Tg5SDdHU/kmnFqZnYShamjl4ugr792VlRSFHOkyyBI9q4Z6uRA5xNkLvGcnjKQEJAIkmEphhAQSydRKMBypi9GYLKk1xcbruOPm6svwaf1pInT0XHIWyWu3Zoj9Yi3lmiZ5iXK0bKjgtIQR1kajTRMfSkg5821N+PNcstb4NJc++xAl3wmifF4yofrnd2OvCxKtN33KlE2zE9grC1CkQJSPauRlgGotlYKf/etCUZ+yF/4xGPO6bkTnrMWwjNESHHLWslcseIoS3k0uCmVpo5v9mPYkgM7mzTLu2HvOfdh0t2SUrDRb9s3SeY9THqcy5+J5hmS/J11B1FpMzJhcSw+2GM0gcdSLqjUu9RQ+vJ8Uk9PSHZmhwdAixEuBbxoqUbJDsfpudOE9l0HbZAEzxUhWZprXXnlnH3LmYgTmvVUyoDu2/1KvLGLX0qmJGyZptkzHGAecAqsRZJRpJK6ckZP3jtGs6Xe+6Ww6XiVBaslX60Kp4nahNO/cF/XB0d7rvLtHDaPDTh03QVNyRMME6JjelYOibMdMmUk5r4hFlktA9rlsVNmcmsSUvVKU241a2SvDfR0OpRZ4BmGtTLoQZzKBKvrJiJ/BWiSlm7d2p2vdzzV8Ie+psvdjv7UQMPVR6T9hvZKSS/d3yd1RFqtfw6h3RQ95pm4v2GNKBJmyPBBxvHr6pCYrguy5d89kvmSX9q+M2MiYbrCXMYzzcJdlgjDw3/CGl4gQDLMnTx4zAweleXi6P/3y17ZXvvvd7R/8gx9er3n85AmJDhBAIOLQLwslfH/6ta9tP/xDP8TXRWeC+MDdRbnlV7/6VZY1orQPGUAgTECo3H/wwJK6O0wa5vL0CTKUrkhKYX1xvpO1y75aJMOvtvsPUGYRqU86kUQRCJiHD19kNlkaHUde4dWYEoh/Izvq7j306nqwosDIjLu5UjNd/Idm6iT0Mo3Kjrhu3u326ndf2f7q23/JdeFe33/4cLt3/yEf6otf+MJ2eXFne8tb3sxm2niPkH/f/va3+Qz4N8iolIlhFTgPIPHw7PfvX25vfOPLfL/ssQhNOcqvvfZ4TWfC8xAflg2JJF/9N539lsgzjHbsO5yNkBN01JhFon4lOIe8J+ltd3NLfEsGY02t753tqxDruzLm12X2OHdnZTc4/yT2TQsQSr4qExTPs0gBkDTug1LyvU3ku4My1Cs3UldWW+6HsNQudickPXwoK5CBZcJfstP9bXjvUDKOcmroU8g7H0RPj5OcTXaas8ftGEYGd726dK12muc69ku/2/ld7a2nMecOdCKhtcCQY9UCHn69ZJnOZb74TLY58Peco7wWz7JsZ/ROzTCkVWXRMrhSZsjASfp0qgEzAiMhBnHnMFUVd/7hwxeUBXto6I3PXw5lpla3dXQ7nuQg1uvsOT27h3vYDo0eT0avXpMsjtcHs+MM5/zk81RgrQqTfK+3QIrdQD3QhgXBgY79gvfM8+Seh9xK4IwdZmkzuTzK/sT1Dc63MOd+Zap1Lw+WJbWCYd2W1v6nXDcZ2B6IYIIrZ3sFjxwsZxDKLRPiz0TnZD2dvN3WAC2V3qbcUpOUs7+ZrNwnxCc7TGvMHgTTpQNMasQm6ETM+r1WVdFtdGHi7GCfKxIclqPwEWiTtqC7pYdPgHUxg7khG8smVVZ6tf1Y5+jWGfveP8helOclsNfPdffZYu/Ks1M7Fb7WFRqShxX0pRhv97zsbmXZL3vMLQpYwuvKCH6G5ZvjlQqwt/sHYcrna9PloTdytiljW1lp9j7ypD9b7mLaOfAsrQCi9USIyJXvzhXrMZuekKzC9xH8SvliZWvlXOzkH/0BkMltWFZbK0m+VX0Dsrr6Ofb17PdOyRMLpyazsfZ3vv+/2MHZoT3+/ft+4d/0JvOzv10EQG7lAkeZHp1LCn8eYaVk4udxBPvlz6EVoRAHpBTQ8TJJqajRKwRaShB0OffZWPzd+JYHQyEKAK+hYe1067pEdTSXc57x2Sm1YimknLgYElEaiZrA9U/mQKZHdgWJ59YkIZUDRZDTYLeizaPHsIJAjWBYBszqEVbjXjnlxU57eg4kjVTOiAyprBk9n45EQ4yqo1LPfpeSF4mZqFGUAnFw3xFmvKBvGicYuhfLXZWsSNhookuMjuwR1+0mkSxvowFY/Y30WSEEKn2X6+qlB81ZT7SrFOc++yaYdANDigjGjspr+O4hDN13iUa4OoWq57pLP1XLnzIV7SgVKXsaKe1Y0+tEwKSnCX/muvE4bhrqor2CIo9j2IV0N8j7XuW+LkIhUU+muFctfDBnk26TWzmHID3Us6Tum2xtrSWRFzkeWSvWpJ47eV2wyrrSMyYOK++GiZ4YhfgTDp9488q8zN5UpMYGysqgyojuIhpiXOMh2XPOzVcXds2hWucgjqhLDbWe3s8mWQNuSOlylHWvONlL2PEot55xjC47ezVKmYZwy7rgfXTZI59plcRcsE8PCABh4P4C7Nugu6UvEcMyyhSdBph0Sp+B9MckOz0c94nRQfXGU18+l2Y7C0/kZGUtLLn1TD0Jk+CWMxgjKvvV5QudpdUg+vX7GwwZ2b67nzCk8xH5VU6E6zqWQxMMUp7YjTr1JdTeHOUgnCuQGcjCgYNXTVSVgcMMJcq2MpQpejlYZC9Xu66k/MjdcTkypnSBfLp3T5msWpsmWOL1CO7cvb27feev/trlHjckQPA7yBriedkwGOKWWVpPnz7mcyhT6MEaBZQ1IjuI+3B5l32fXnrxBb7PzbNrB1wuRNhxHL3v9+0NdXBKLHNP9dz6j3eV02/lFEbmItqO0ko8C56py63098rv4v1Rktdlgs7sBVuS5J4IoIqiL1kV8sBnmPKPDbDlmEMnP371te0ZmttfbNs9Zz/xfe0IYA2Qs1gTcAqRl7Io3WFkcXiSbSMRNUREgZjoSjwnp3nFEVgOL7I8Ur5U5H3sj+xXou8pf6ItwEEqIrnQDJz62r1nlCXq6WBN33fbat3LQ8ZE5K6i6vtWENElwTp/xoHOOQextXOYaL/ss4v4vJZbOGexyzJAIRlMec6Qf4zQZ3ivGx6jzxl1h/cEmTR3bu9uN8+e8iKFZMi9FKltZ6zrdGMVGU19FvIvNoe/1+VFXrfOJhVMobT2sb+fyf9MHOzystsg+V3KeNtEeeeu57uc5Xnp5KB1EGwYZMkRB9sBqh4AYezJuDdXJGLgKOIuPnn8lOXZ+C+kQu5JZDmz+RZ5sAwA/iX7qOwJ3ZmcI83+rawZ3hdnaAmD/FdO7/HsHTHIe9fUPwey1kCA/YRy3omWNSgnXL+TbJquj/Hy0rdfcRlgAAAgAElEQVQ6RwzSr75pzhxB788dOZnVVLBtEWKW92Eqcv8RsJD9Ln2SAUW5l9G9e5tJ5ZSAeW977THsZ+zaZXmywxPM8WQ6nyM6/96rXlVQ0/xkf/BMoN2FS876s2ZvXq9ryyc5ypIuc9hvt0Wz+D4h1X0wch6YjdmGTu31wx1ez9jyN8+Qoasel6vFihvKi5fTBMgMUoxcx+fz7JtUie2WNS88fA7w3hqsVYPU9NpM+dvLbJF6wdQDkSK3QrySnLKNa9uZutOZpnxW+xvrPLY+zJL31RqC/fY8kAA/6zZ39DAy/aSvQTRJr3VMKFGooyIE5b+u9/L9MufGLNHonf6ZPei7ZEZKTR3UikzMncnvC/vX99jqtkfOIWVgSwTJuRhy6yhtT/hvkFtdMOWA5BCsJdsJFoESIsB14iaZdRHT26pSL4+HrgwGkQJJa+2R1GSY9IOPcrx8dcWX9w85wGCfXxhhBBmQmnp9fiasFfElXVjN8qJ48Lsoo4BTGOXvUmZl6JAtb/0JmkPVDZjnGTYyZsvQDDkQBRyjikIy2T82DkJmLQfBhjGV0HOoZmWspSY6wi3ZJ/oFlhSl5tuGaQRXSn0orFyeFeeRQpPtMtzbyJk9ispWBDx4BEc5zZdm7N3cnaUxIo/E2KsZKnYVaebRgXUGyqgSxsnas/I4CM3O9MPe0lmQMqVSc8RDOKTZLGaOq6yPPXAWeVgk7spKA0Fg4a87ofOINcPZrXpxZRYyewjnE4SIJ850o4x3oGfYWHn3O7pTVDBVnLVAjNIXB05ymqAnQ5Ap8coG6HerDAaTta7Ll8EY8qFlZlGbpTG9CLNO1ubv2X8+V4yWW5FVXYnGuFtOCydEefCDWRa9VzKS8sTudeEeHGuvbfgvRyMY2lnpzxVnQg10tXks0XAmgZxzO7nugaH27TKWTEGpvKaVAOSzuzwkKQhs6YEkQurpdffuK8M0mVN0rvv0H2WyKNJpY4PH/xl72CAKxowtO+Twg3g/2WPQ05o4USljrhVpz7laxiRKavEUbpzfHcOsL3uX3yGx3eKM63y6l1YMFdwlyJw+pU9GeJEIa8/apNt8Xpd9MSz5TEsJJAIdY0yEMzBQaUgi+JrWmaANS6s9vVPkV5VQ6f2LsIiOirOdc8ksE2c3y/nTGSUhszqyoGRIpSHqgYOhE/cs93weLKP4Hnb2l56go6Fsq7pD6DmGVnLKOKAzxP9EkpEQoMzx3UmI2PIfz5js3Ti5MqqBgUvHLJN6FmHXybgvKGHA99CQf92lNd68yG7pVgcb2IdT+AbXLhs4ZfIpBnbY8UBTfqzd5eoYepLOdU9NRuL3kT0XvaA1VRamBpmUgyiHRPdZujTn8YYNsp1+tEhZObKZRqreisArZa1L57XsdOpQyzxmgHpIT0reEzzjkJaQc/y7nofOAbNGPBG3vd8qm/f7d7ujZ7L35zraVZGbCYQliMmAVpyulhWZn3vXTG71AIsIkKMtyEAQ9vIK5GtF/FdJp3XnGmZxcbld3ELePaMsS9nhyriqdK5s09IrO8x7v0g4y8g287OUzdh0exwu3JleHm8nOyU10R3K7agJu7mvpVebfnR2RcrbvhcJwP2iPqryu1Ve6KAJ8JSNhCeQfAOhxcRDlJU7SAVZhwAKh6Qws1dZcznzCyvLLzrRbNVwu10ess7ixPegWOywSq8LuZWAQTLspNNT6t31Sd+v/H3ZwxIOhFNZSLVXIfc02U09FCNLQnB122Qvz/lJ2aalh4Sbzlt05LK/QmL413LG058uQadkLJI4uDS5Rd2eLEn3MA3mOVut51MT1Wuvltw1AR6sdAZVbuv0ml2fSpwT6QLbXsjWt66RfhWm6StL29jk1ipN9j4Ec567Lr/9wLEZ4n9EvjSgTfYpGyl6pyhQvTKYy2fih6/9UpBW61k6g3JSPuuy8XiUdf64RvgnLUM0a8iUT31uVRatlKqmo1Lqrcb/aXMhfRlSca3VmGpYmeQY12wdsJ7Ty+syk38nxul5VUMWeM5C2Ocsbs5edM9fvHfK/iKz+VLqFEzkbv6w5Tx/x9nTsnH1YLxVvlCRb8hI1vA579eunfuejMZaglW/97T5k63aQNvrjudP9z3KDz2eDa9WmYNFvOv9My2xn8nT/R3kVjd+jguMEsBhQOqm+iklMiYHSZpDSkvZPsVSd4FEx69Nf0hNbgRfBJqynPy23UlOl/SDY5FoXJh2/uZq/FxRBzH4FcmXUoiRX+WMSqf2FD9b2fyMaxmu/T2UedQiGzZgIwD7ZYsSWkIlZFQyUtpl73XaFBwklNy3yT3NGBnuqdktpbOTWxGW+NxVXrD2QWVosQnRZyDKBXup7CwZqez1ZZJDBo6b3DurjqOJjcedTSVZEWDJ4MJ7h7WXw1uTkdLbKFGNOFS1FjVJ1XlRtkeI0SI5liZ/LrmyI0uYOaEMM22qM8bo8IvAwGfjeYHLHTY39hSaZBK2PmwZMZ3oahyj9GfAocYaGRHxXRDpWg3xOYnGteUheHic+bspZ6sIYZR9dwDZk8MEdBwzPBs/59o9SGwgw8DBvZbR2HsGCBLdV5HQ2K2luFcT8iKlNBFG2o/raz1EcuZf51DF2jzc6RhIIpJQhw9DXIYIUvqlcDuBbnKZpN4FnSV8Ye+QQYIGzckMXTLOxB+YgDrzyqjJ5M5+V29uUB6UjEWXTrONSWU78RgxM2c/8Qvfz9nL3yVHECHzmbXBJYzwDJr0sjITOc0xzq57HtmYVFmtzwUi7deaTKveNyaGu/FjwkblMCpXYJZEmyqZtWcyptZUa+16IwZQ9it64Hnyr0fNu9OcfelZu11/6B5V1lB3QlNeuIh4yKoVXSzDNnctPcFImHtiW+4bR7M7EICzH+KIdynlIWJ4VxaARr7L6SQuNxqFre+lCa/0iiZ+qW+O0iw0hZTnwPIEGTt4L+gb3HuQcXhOlPTlDlFPkuPQ+cV/yKAisXJ9RXIrgYFnV1ckeEgCpCUx9hwDLkwaJpLd9XF3tKthsu4aG+bTqVZ5dbBHpgechxBQCRpRh6AvjXvE5b3v3cVUSckRyjNb0DkbnbhXbyIFCjBxEOt5CgfGwxhQNMludxd3NpBbIX/j1OueI2tR2TLst8lslx4NkpxO9vOygZS3vhxcrD3PZmHJTKs4tbp6VdKT873T2YvEVRZzPmtlZ5tIUbReE087LsvB9pvnbCgCXyRh3S2svwf09kMf6v5UBnvsnfVszmqQPIvzmPfU5yobSecWz4izy/Nr+yl3jd93ubacymq4zabF1pl6Lg1WgPxHZUDKgyKrs4Xl2LbM90NWiGxVyXrIwCdPHvFP6IjYk8vJ3GXAafpn7nreJ7ZVsIqTnSBPl/lL/2TPbOyGFO3ZFbmLXWet9/JZYOAMeBsRVg9YEeGtYTbfQ2AC/W1Xec/d7erasjRlnZY9uRfExxl01OV4IzjJ1klyyIMjP3ANj+FdXo4wQyNFXjpTW7Z3SGVnvyfrzDZJd2j7urPWda4d0EiQCM+t8IqyNiN7aHvaoFzyioGzyhzvexv84ytIfsTMsR/kZvJKOG1yRIyPfIbWL5L3KL2ASC4mCKbMa1ZzONPoefebNiICMQwA7yfS9zOrp9T0Z51LqB8EqdTkXH04nXYObcnAhXRRgvV4/9w9nfU7212X4+XZXkcotLsWoj2+XWygnPH4F2yhkXJE3wd+7rJv6tbEnt59bpvkTf1q25PBerRgcM9O9o6CH3QBOSLdyrWS3hLRFP+ClQ6tJ1y3LbLNlYHUfq/5gPStTNrHjhOm8btwFtRFI+QWVip7X4RwPnfpQd7h8gGS6az7WDpU8lS2M74oe+FP225Ou414TCT6XPLKu0aytBFbDrIQk1sHKjyIAu+N6bXKAEVVh3wqFy36/FW2bPau+y3Z4eXHt2oRPbsOMf0r9/ftOjW45Q7wZ65s0F+rQgh/f8f7PtSV/lEs7/79fb/wb3yX+eHfKgJf+tynbiNEGJ05NHOMg8rDi6bZFnCc2nWhg0+DY2VTRK3VMrqA3gu5avwcQSwFlkyCmiSXzJajs4SDriamVVbGiLuV0N5QUdSTGRJLecYJtc4jwx9mTU+FO491wgjvyqviRb50zZmHAZ/IB32dNtFITo+iASsrpKW1KzK4AlN8DQMszEiTEsDb0XDsUbRF0sjAzBcw66RiJ0RCaEQg4NmkMFEKpl4uIo5uNqQ4x3mVbHVJVogaGJ8wokAWmFiPkklzQilZN+gmiYC9quw1lL3E4FTSjJ1IGk5X2/WNHEgJUJehtuEDIWl62ms5J/szqb1NbAhOvo2LNnUofKr0BBsrraaNPOl2XCXITeoknoTyXYwDh9DHewNTEpi9nA5lJmrSSCfAjVL5ev6+0+LZSFckRb9POd/d0ACxBZ0DR5CK1NlNaWoax1lKDc1UFQWq5r91l2S012FUSrKM1TjVhapTrW1sB/f+bHltOYVSoOkPlsyA9OPS/VYvLPn+6ucX4+v1Bpb2MLhhXSjnYm8eOy45g5J323bpiTbYJ+GrjU22CW01nlk1fcWXnDQZz3LAZCQSU9w3kBd+rWRkTVzaG+xypLPfed8QUrrfdvg48RDZjJXqrmdIKa+IPSpiE80gIJK5xVT+NEr1RsSRUYZhpbzmXGWN/POuMth2++pz2rNJdC4S6Nj3ZVTgQgRrsrVCUEfmady6Sp5FFsUJUiPqFbxcRjTWb3JplWCqr1HuaJGlOjvaU78/jEsShwIlhkwilLwbLhldZQJrYpEzzFrJvPZAY9Ml//SB/AzyXj2zTK/Felkyx+EUao6ss44BAO7Z5+GXCCLISbDDwswkGZvKPrvcnt5cORvDXo0DU+lJRGR4XjV/V4lMcqqCwNG5l7GMJr/luaaURMQYlXcpTRO6nHBn51P3vpVkkNS7dDDKgSeX3oUc1OsTMRYJzybIHuZxLYuer4HjDZcFz/UsmVHuByRiHD3CnjZZgnMNJ756iKpXS01kirwQWVSlwFl7HDZuM5xn63rI057pgc9PWwfnyIiwArmJ/XeQiXckGZm2a9JsHXuM519OoSdp8k7wrrtEkCX1e2JNcsckGc9SOec8DqsUOPJfeHFYCrFzIM+Zb5G9aucQeyM2wZ3tAoMqrpXdn6becTAk52Q/Uu9ZbirTprIDUraN3+cJZQYhXCYQXDrzaBFAgrpSVCSjaVtUhqBkSdYvncP7yfL4Kw4SQKbsw4foT1dkXeR17pvOcmUhhLA7OkA9A1Fkl6RpnSc7onHmGzHyPFIj+0dS3dk+aTOw9tJZxsqqsPwgKYWJmOrdxvPKc6DgIs6dSq79sxAmDvIAexG1DmCjZcjK9ml9Lr2f3bkUsZIAWP196TlmzyhoLpu4Bcta6VS3ZRFYVc9Jn1PacQplkHCG/oG9AF99R1rrXeScu0F1SrvEPq3All4nm0z2c/VJk/1a8ij2NYITLPWPPXyj7FW2q7BfsbCxTlPVQJIBntOjizmdsJMtVlt/yayFdyB9Jv1g6/Q6IK6hWbKdQgCqFDGl9LpfDEqlZ/AiHmUpYp84dAa61j8L00e53tpZRI0gAK8sag+sYDVG7V0IVFv6S47kri4mcUdOq0k/zRzVIFqW2ZbP9NrmU1XLGeh52FHK3loN+0kIS54sOQli2K1CVkYbgW0+oi2GPF7OZPRcgpFLnjiwoMniOkPKFL67XT03U08Zld1vBlkVP4lnj3teHl96MsvnaFlszjCmxZH2Co1AIpS2P4ABg1Mt2YH2Be8n7k8GHOikJakhZzK9x+JdGbVVZqm9s33mO4k1sJUBz2Cdd+y0gnzpMSbMdJeED/4vWczrfe2rJEk7zx/Z/YNDbkWsnvPPL/zBJ5i51R0ups16Elai7FGIOZS5mCpfUHPwXBgZAZXVE0GVKECEfz+E9Ro52noPNYuX4SYGPE4wnkvpvWjM+2A5TCLqNII1UY11sVrjvZA0EbSV1nwotUrTRRiZuVy9Xtm3kL2D8NpMZbOx0J3vZBoFBzl6pfCDO6PKSS1f/qaUS4+mxVDl/jnKkb0kYdEIrnw/ZXAyZl3WwMyFZLRFaSjCKydTLPz19RMTS454tpHh6V3CSB9L6+z8r1RQ7SFJCjtA2f+QiVEM+KwY1THGJEFxLpIloIwBnbmWxuz9ULlRDRPojpqiJhKMdP59dqkAc87wp0kERqsu71H5FGFZ5XCdPCslLydQykvK0AViFNwhTq7b52OJPVOiSxwqvyeKfJeD2PqEtawqkJAw7jTZxM0rb1RaKydQd5PTJy9Upqq9AHEqJZnPEEGjNGg4CxkEkD3U+a5+U5rYJ+UpY0jvv87zOmdanaak6CzmPfm7dPAd/fEeK/PE58rZG92QXsou96Ep0OAaAy4ZSpR7LlEh6cKG0sjQy33wREwb1Om7tByN5gbld/QzRLo1AAHPFZI46es543J3k8qtqHBem6avS144g7OwjNzWOVA0VMQXsmzoQLRsWcpPNrNOrzAZK6pMqEbi2YcYVDHelXFUETA8bOQeXgPjQr0ncM5EwCc7ot/t5QyYtAz5x2yPZlBnb9fzWKIRw0WciIQgrUhjTv3wcudSQpzzqPI1rYOvYZWJCZPdxODKWlzOrRl7yvE2bYxrt8wuR1gOZPzVZExUSX/1KUIQYTl3Lo3PBF/JCp15kmW420xtExGe8nr01IJ3RyOQZIEyxHb6B/vTMqzisLnt9bq3ceauUNrKCXuVhatMVgU54uzm3CcaL5kM+YOeb8gQkH6B+0kdl14edpKX0dmbPDOrdp8hkwwxvYfOLbHn8+Fco6QTASicQ2cZ5y62qG1K5VfpA8ltTTxlZjIzy+QE0S+j6rFz5qwY3Q3J4shOnif3HpKzWQ21o+ty79d9jY7yM+McsJfaIYhRBEFN2yp7y2Vd7oe2HCxn1OV85owmK6Ac9xvqi8jgbp91Qij3lk5h+i3axoh90R17BHKgczKpNb+f54Mjtb6X9oaHISUSxNBCegF7fpEPVHZe7EFmVqeBe4gnT06lHGkZN7Sjko0OfcUm3Xe2x48f80xjoEGwiFyDjIBuUIZHkbDZz6XrsJ8hJBOsgs52CaV9Yzmr1j2UocDCWBJzky07uQn5zXMh+5B5J7T7iiy4cw+E6jNm2cfGxfNwzxdJr8CLMjg55UcylL3rFKzRo+hnaVXBLE1dZGHdMpahFzn11mXm1Yy6Wg5Eb+msSP/HRr+4U9nrvFO3RfDHvtI5FsuTYQd0oimTpDuVTZnqChPx1tGS99q/yC/cUfw791P6ygElMzSRh8rU1aRkfH7kXc6+ynX1xX2zLtfxS6BFjnjubrIAGXzhnqWkLRmMfDfbEJIpzJhdst3hiEXky14LrnhdAkoIavLc8z9V4uCc8MzzPxHckg8Jzqf3IeSf9hJyl4RkbEbb88SBcTWV2wVvZgtjj6y3otdFCClrPBnq3b5eNqHt1er/atvRgS/5qM1n7RNSvR/ZG+6LSy5DxyteUb2Z8nwiXTXZM3JKT1xtVvb7pb5eslFl86ssuO7AkTTP/WbQMISrmTLKZ8sSL0N/0LxEoLJ6aMVGSgZ1zldkRdYSYit3L3jg3sg2aA3ptwveabwnSCfK32TXYTgF7fSqWsJ0ZtnTlIp8PYMSi7R2frSTRfBzyF2+mptyu11dP9VglbvqP8xkAstz2sGpasHnwA58hiy8O9vlnQtmjqUUHDKcd87uC8slnVGXhJ13TFni7lid7h9f+Nzv7MitroBEMEhISZhWCru+J1HeCbAAlEub3+3NsnOxpBQsMJewlkCptFUb6BD8jsgqCu4UTKQfX97zM0ih4wJDYKqu2pEaE3Yx6KKQlqHVms5lDVFIyzHapafvUyyTKaSoq6eA+Y3i8ATPTurxYrvMipcXyuMQbaoYYkW2jgexr2ulpbdIoASTMtwUgBd+OyKNZFUREypfSGaBmgi+zijhcIFKj14Gs4mvXUiBMjnvkWiEMkYifIVHnbtOjjA66TRYfU4v9ZKqivMoWwJrUSSqG9YiyZwabKyXYm7p8DAG87skhWxM63N0rmJgSzZXY3ZF/yVZpUD0mUxRZxRVQv/O5T0r9iotiuGSs6vPQ7aC82iacdiVVBQPaU0YYbmvIWASpVNQV6YbCEwbNMTEpWkkZxxt1t6obFcGi3DPvZDRqQy/boji93M2ilzSyc39642jc0+kID1x1WnxcgbtVAsYrq87jXy26H5fkMifLpc6eVNnwcr4+hlJwX5HlyPSiMHnKYKcfRn+cK6rhKhHqvuziFAUOS3Z64zOvMgOkk6z/+vlb42E6waY7qkIXmU8yDFhdkcbRa1MJMmdODGSFZ1YtHNkcmsZp+7dlbv7wFPjSLqDjG3lO9nzWlbkjCLGOkMVkMhZiDyg0+yo9CIIfSY0QART1JTdyiwyO14xiGB4wSkg4e11LOMH57mVm+v+VXQwui7nP8SDnlsrUgZsZBD+rphi7rIcBjln2adI18ruWeb2CjblTFiUaA9NXGmHlU0VvcGf49zhz+7cx6Hr/UhWpBhDWCxjmmH97FoygPLYmYCFQd3jTshn3ziBEwYusrs3T91L2TIdvzu8v7lbut8OELHEynapnydyRc5XlfLCcRcOysBCFqx6DRUJdJSjctCLXOR7OpOJjcstA6MTKCOhldlfU4RKybmW4cE9tn4jKxnNbWfXawzhu3QeiTMRiCReaMBXwFE2iuUtdMcumJNgRa03spUlkofApcDyviYrBXIn/QV9QXnf7Nzl7opIqbKW4x3tOMdGIwnmvczPKT+Y6Fr2GVo+4A7JRqmMfumgeofYRkwmdoPkrFEyopXDtwqAZDHHxlLObQV14GTBgePeWveBNBWxWbJXxUtyLPHFzJSUadrhYksD9MHzuombM6ooK/zZxMHO6zNOua1zEtmQM5h9oxRx9gfuPLKYsg7KBQaLQsHZldYbLzKMxIfXmZRoESs9o7xkEe832xo4WzTld5zyWdlNizz1ucsZ1jkpW2jpAvdB0pmXfO7nlbLG+EY+UB65LcqS327ToQynoAt7LboP2Ub2UyhjnEWnSCv3Un6DvlRJkCFa0rx0y9PL0dOoly6zbF2lw/mBdZGC0C5n9DTn2AqyDfVzBvTcO9BaZdmpuTt4ZPVIjV/kzKslvxWkjB+XsynyrMgaZramfNXPK3IrWeKxR/RedQMkbXX7InnrrMg+dDuSFQx1ZtEu87OyPZc9dlPfyznoBL5sNWVc9dJqnAMNCqleV31vlo7xHi651uxbklQp1/a5KXsuMslNzN27UnpfAblOLqVkkAnXbo/T/cyc/8jY/DuyfxFR1hextbOnDMBYVnJvfB7w9yQZqHxfyQnJUI3dtpPDscXd67K3j4nu73pgncM7zmTk0KRjf22dDAbPQIi2bO0Elviere8r9xvVQavVTvrbOb0trQ9aEJFZociORDYiSVX03lTWJifVuuVGCEXhKNsQJ/ZdPzplibknp/wz5NZSOF5lF766xCJG8JUMJBkjauy6hEmLAOIAs8bZzdw7gBEGiZLUz2ystswvKRwQAxijrc9azuddTUlKJhcPcDK03LwYRBcPfWssuVeie0My611OyHOETF9zF1YUKoxS6Dm7QIkw68aYfl4GHRXkKjsq45gG6YoSvz77KYIIfzIa4+yVGKDLIbWiisAqIqUIJvwMjL38CmUMqA9AKc4jGZU9ybmBeRUjnQYl9qVlvslPVcYESlwjuIN93id/KhtM02tCiMaxXESMla7OlpoEc/2rPCiNeIvcUsuVKifrAn0xQMaeOTZJhfeHV4REeyVjvIgqajf7OZpQB0Hs8jIYhsxycV+pZigH3zhCzJLZnYtKVc5Z7KQNnZVg7NImRjcdWMlzMsvRDgVHuJs4270XooUkh48TX5KRJUJm7VnLbOz3LHvcvwdFVI5rkWOYdgiIV9TYCtInkvbVsbFtCHEc25Azx/sXI2Pd2ZSkWQCx1Df72CJGeOae+dDlZT6jzixv/nLSYpxEycoeCfGFzJP9xBn0k+kE5ypvaYZMv9f5e+QNnRffuWO2BnBbstNR2IwWj2HU19aNS5q0rfSAxoWdBvzugwcPtvska2+3u/cekNzKfe6yMPsPDDJlSwSSay+aouhyS+KoXiMSHCVTIncu7VRm/cTY5bbKpMG/dYJyl/lcnuzb9zFT/WQ4VwbR8a7lUY/EHI1eO9/BU5lG1csIuoJZRsyyxc8UgY4MKgdFz4z/xYCn87UIHEWHqXuso9lUek0ELpLqqNu0LyaVTHbw80ki7bMXOSm3lT/0vcFe5KwRI5LmCvQoM1FDO8qg99StXhYRPZGyI+vProdzHmW8W7YqNOySSBivRVo4jLx0MbMInOG39gUlgS7pY8mnM7h4Ht2PLv1X0hcrMiuEviricIZ1IkSSKXMyX1n7ckwb+V1tHYJRkY25G3TAktlXym9ljnXikbLIkevuWMmZdnAhDjEe3cTGmijWszH6GiTaFLBp2SLZl/SMDOsbcqvKV+0It3PEM+mhGV3vU4blzCWgabvwAbEtu0nP4mIlywj212s6NdmWlOUtmwJ6kmWNKIu5vlb2xb17yjrFwzFrH/pG+F8he9KZFsQh2TE899t2z9mTmdTFfScp6XsYGgXnxdlG1yAaLFujt3NuUgKoygUsU5kh1aoi/SZlaETudSxfT367LJMiNYGjanmwc2hN0pAgFLsgO6ENbtrZg6vsyfG9FgzEcy8yvJWRInOLvmrryav4TMqPYmuIBGWGBsv9khWjQDlIdWbrYo8xcRTyx470sodiR7P8WUS6skmTkQTx5fYLPlfaC2d22g7O/uROsRyylUtSXrc+Uty6A4GYoAoDnsw+dOatS/OVrSTdGBu4Z+RWkp2pJsqFDE/xU69goYKN8Mk4iKHqf7l2tctwqfpzA3mmXE1KhtxafSKzd4slrGAcMEIPxJDa3a5YNjTo1zZlvmim3isAACAASURBVJkBh79WX76ccZGHR5JF7gsyI3l/2Qdw1fLzZ5AJKm/HZHclRTg0xO+hpQX+lP+rzHgOY1mlgtVCJzZisrb4Pof+ZD0RpN/P2EfBop+tbjtRJ3lwl57Jtp6Dk7k/Su4wwRMaMtVATa9GB6asMHek+7fRP9Ff6mHmDMrW131vh5rgWpm9UhzKoCtfXFmAnirs/aNv2PoSp+yUvXMxudnBKAhDyE/u67X2Bj1Jca7TR5jP7nsZOzzBxHe+/8PNwf7ep003f77+f4cAyK0c8G6ErYPc+kjFntLPFAHJIa+FK3uFNkFScf2NXGwc0JBi6aeSC5wLEmNlGVBOla0LW4owCp1GUnrK2GmWgSSFwYuflNJWskFFLRDWnzQMm7HPJoRWhDCYkv5J8FwasZ49PVUOxnkXXPU81XOJxo+NqawjAjB71KPbHeP8nErwIOQTVykhpQhsHCQJyGr+jnVCkCgbR1dbdc1SHp2ICubdMeQUEDd+jiNP58dT2bQmZz5RRhYRmPeJs7hwSl09lUWmMKVJqZ9S1pBJFmVSrBTzNOK9SPZEDIAq6exOwMKZJV52OJLN1EjLrqDy7Emd5fl3hiMNUSpEGcAwna6focwBstojvBuhm7vT72Sw5++7hIC9etgwUlEaPoP7PTGLxQ2YXfsnbJJ1ZgeGPhx7k+h9ujyQox2jV4bm/tliVBXhqqwrKWFlBsnI7ZkvSX+GEmID6pYJJkNEkyk7URNHNdEfFg80xysOlDL8SiL19+iv132WUZS9XwSciUG8PmfheBfzXnj/MoBEAHcjvqbAhtTqd8g9amxoW5ysjKA4T9qXKifsn0351cqu8B66vzUMImdxZSIaHvRuoCxoJWFHwjbnQQ6dgM37WSBIHiKdHPvo0o4YgHnWODX7TM/KkOqEXu7SOvORz8zG0H5FRtjeU8aro3ncczqeLt3JOUmT2CYjk8WzDEM/f28AK7lSZ6rLuyN5UHtW0W9Ne0VkVQQy5aFlCx2pZZwL376fgtxDRewgdZI9Pb3ooDACrSERet8iIhRIKCdIa2jr6lmrIApd2r/kPa50CxLFuM76c26Co6YxeggNmxgry0OkAUp2nWFgZzS6BK8pwq9Kr/N5eR0DPmkbwDJrNWrW9DHcQw8ISZ+hnHOSEEWmIruX5cPMrlHfyGW7OPotx0jVFnvDXzqnnkVrxvNTfzYCqMuPOkn625HYlbxsWX6rV5ITT9r7Cu/qT9odniqUauSA7ZycMWUlS1azv5InavLepreOzAD+O896tO+6DOkEWuRF70HFs+IME+mzkmF0IpM9ZScqpTHSe3e2+8yRc3n96t+nDJtkhPH5LQeYSWYltOSiezWxt5vtIZwh9n25vFS/JCzb5I6Wj1PszCcTXD27nLogtiUou+zhavLu4K376SmIo0zr7EHOxpIrhl4yTdpFNmuyZ2JLVftmVg/4DFG3WgnX3WzkFgOiyIqWnZdyKp7LRozQtnTWAx1sN2uPfFj2T2SMycZlw1sWdB0cfcfTd6ieqFKy0s/BhmWobheRiXd4D/QF1tCKS07cps1Kk2jfJ0t3jjWGlJEMOjILRS1WEteN/kmgV7FLt5lIVisz29yAuxEIx/LdRW66fJ+BF2ebptm/+hfrmZKlilKtCtalFD1ZdvJbFBxJllUNUtAdLkIbe5jWEfgdDXNwmagzRDUlWOf0GMRPL0x+lssSddfr85MVKdLvdnv06JFsA5StOXOm2xj6Oxn2XTVA9GD2XOcmSriUMc50gmTxF/A7bBHjxIiQNrzDDmRwfb73CBrdXkUnKDs2Nmmdb+sTkEqyuL1HlSkn2bj3gY/2QdaV78cX7ndzv+a9jkgpbZcTtOEyfMREbe5Tzl3Ocj6/E7EkAemvuK2FSyrX2WitG6Kv+PseBEO8ezud9OR1tiPbLuy4hARwQTBe8YwyeNBas3QMcA4fPX60oTrg8v4DktrU4RyYgYQQ6QzaCMyoRRZXlc8fdRUO7DveP5lbRzvkVP8OudUFyboUjZwSMSJnqSbUdaNEhnK/yDGy9oZLJkiV4S9Aq5FfLmFIDPybJFUzUnMJ4sPG4KrLeHB8HRXuznmM5TgbXVhovTV1Q/gUUy4lV2n1e8PeQWS/YVf+ed9lIDIrINEa9RnoddFdIAWHCBcJe5o6/CRilNBxy9DpzqUUlw3klcFQEwwhoNiQ+KmcYz171rovS4wCXGO47RzxHKzRu4n2OCpi3z9OF4yPa9RZ0wn1pLpDBEyCsxpvxujvvRV07ojWIrfqzKr3lGAK8aDeNehv0s9Ezv7OYfM9oEHXSin6fmSf+Jku0Vu9wKyHOX1rddqHHmHBjiKHJmDzuTmLiaRz/Y7aKxqkJtT4U9Pc0ltBDax7HzJSaWla6zKRKFK1l2glOgqW7kp68yyI7C0CqTnOibjSYfcUMk7fa5k4uQM5o7kvV8CgGRIyxHKeZfxFcSujQlkqfP42RCJyAGUZNMKvPPa89ZyKjNsbG+VI7ZSpo304D98rWydnJfKj/q1oVD9DMbpy/7knYsbXmS0HV5PTci5X01P31ApBkDMXxR1yKL/XiXB+PlJaDhkXmoBXhmmIuPxuSPxkPqnvSM9MrAwOPld62XDYRRnJ3XHpv59Gr4VLiNAiWSNn0gg3Z4n7zP5LcszN5DhbU0RFnpd7QQJVDmuaJDOa6ChskeYp9SqHm9mfLjlLhLifl5zrJT8a2SxHNGeiRZfZxxB9rS7dP8tZCXYs6sxIP+K/ZG4lSxGfi8w7ORK6t/wsnKrDoI1gHKM29yHTIpMJyXPUevsEf8r0g47PXuS9+llU+aizq+hEpoTr0kMhpFtQTkC919hD9RNzRpYdt3KSKwOMfYQwkGOVhev+yz5wVl+LAlPnm9wKyZGm4yTFYWNceugB+xQRVZFosH8u79CBVoBCQQHqnLzqwgEANwnu5NZRlwez5zn2PRN2nf9DBLrbKwpAmHxxhiczFhrpvfam9QYiVin5bcGCyK6jDdf1X55r2WKtd2F6v4XkYmDT5FLfx3yOMiKqd2OyVWovVbIZvXfX/XviGOtM28s2ScLsnbb3IdeCyRr4gUwtTyzG82Q6qnpWihwJ0cV7hzJu61ES9ibg8L4gNbOvajCR3pwiELmGBPbwfIwAiag7npXIjehRynVjmGyEnpm2Gvvz/eB4ym5TlmOR5rn/K5vukEXHZ/R55jpjOzgDDaHLSKSUFnf5DgZOWUbKXIxto8/NpDiTfIuQEeGNjMfYt8zGXaXqNUSDuaAcWOJ+gNeiGvCOnOidnlQstSqbOkGcdW/4QZI7CLzm5zzXjTzOvS35tCe3eK/SQ81vztdaRqxJlskOoP4RUSmdjf1xjzG/pgJA6pkanQ9clUWfvrd1f3Uf858Jz9UE3IE1v/+yl9KnzkGhfE73Wfqdz90hJu1c5HNzvoPZ40ePttdee2174cUXt4cvvchzHjulZzEJtiKDcwZ0rvTT4J+gZ+wuPWsGzdQACdqi4cDa+vCGzO7DvXA5ntoaZFiFnBSsBYkYqj6qz6B+IMwhZHMbktChYOe6Zw7GYU9j9waf7rPlDh2/d7QzjuQWn91le8Eoy6b8Pth8e9xyEpRtvHq2NnnRP7/rItJ7JmJjJ9YdSW+82Du6UiFpF4fAljQ4++ilKFmp8x3fW3oWuvyVV17Z7t+7v91/4eG23b2nVoEmlnt5dAJQIicrsaXrSzzH29/3k8WQ5off48/v+4X/H+8zP/5bROB5mVv5+BhD+beEnJy9CLwQRDKna8IbXhfDKMKsOzXdwYzAlEFXqebKRgmBJOEW4SD7rRNlvRRB5FI3lrGGCJzO4sbJPwqdrpDz3HJIq8SjG3cRVkVOJIOjBF/Iv5q8ov4VGkvbJw7tWfC9QKkoXT2XdijOSzKvohDKaRYm6VnDvzNquHdQe2pwlJy+J8MEX91BOmJFxcCMmLxveqtkgph1MNTZXexpNRaNUuuCqCs2PYOc5mroK8NX+Cay5UaFJoDihOj9K5shJFvHuJzKPS497Tl4589u3MGoY4R19SxJXbybdycDjH0P5BrlbPf3w99jAMhWklGTEhadozRiVSNVEhgsnE9ErpQMMKq9cj4x9LuzMeIga1SwSNYYr/KtZfTpXhVpmbOg+6ufhKTtpMUaOtDuMcsS7TBDwaUEg5+hx6DdBCMeKcfJbmT5YMu+6D1EkhHDX20GZYyGfE8OiidBJb3MB0/GqVngGIQ0eo/3uZrvLyNsl+UjpxPv1zPAKgLpSrs4fo54IeuG99RTB/lYIYyz7mSWLse+MuyyJ3UH3e+u9YEiDh50kHsecit71cnI7hzS0VpkdjOkV6Npl4m0LKtguuuH5dIUvF9lQOzvQ/V0qLKbyAQ2zreOyJrhEJWeqGwz6SGNZaeBTOJFo9JXhucy6vY9JpVWIQI9eqfLwY4TMQ9pwEbHnm7ZsqaEBfqseEqpnZLcxb5/CS7IsW8NX+O4uKywmw1cjyOh0YM5913/RWbid0Fu5b6mxKefH8n0/YTeLqcjA/M70dHaK0f3mRGNhrExOiUbGX3tvaz8S3nmnM+uJ5mZu7Lc5OTt7YoKtuX3KV/tvCd4owbIaCSvPU/mT6Sg+tSpdEnOUDn3Gaycvm9K70qTJjue7Z50m6r2Jbzs31w+GlurO5i5B718qeuyTk5lryKf87uUTS2QebT71l1j4KaG3RxlK14XTFdgo8vOuN7OltjpTnSyas/Qgz3ruXln1EiYeV8OMEoOOVhapoVbWVgWJLMlOsGETmwjEpWcYu3sHQ9DiQ4H+bXKzi6qz5SyBStbLCQe9Tl7wRRJz+wI96/i53ICsmRdsu2P94l71UooJTvtDC4VVa5XnLx+F1YvKOtuEnQrYKffTY+aaDfeo5X5XQ4w95zDW4vQTUbuuveeuN3Jre7s7+1mB097A2qeMw0O6HI82UHISpXj6sbv6X+/pn9K3+IZ2SvQzn9Qyr1LqSjxtcXT70TkUZerIXGOZ39ZRAeSntjbiKEMsrxSVnMlB0BuIPjZfab4WR2DLgd1f1KK291v96zrWYS7zy77nfvCEs9k+pWPlfuY85d/526uT2yZ3wiscs1oDn51tYHcQouT+w/ubzcmRxcGlg16P5cMNhJL8i7B6rLZIzeChc6ds3ZaM3nq5zb0is1KnPEDW4ayzHeSOohUM+6jzk0+p+SaZVQIQZPHOjOSizlbOJo96y0Y5plj768eWQcyLERYMO+2Y85tziXe+9h/Nnqxn7l17nP3W2N8nmduaJUB73ya5wRJ8PO7d+7xMcoHiM9etoTWLLnV75f+keDuHU7WzXspKKEEAGZ53z7jwA+0vbhEyxwmEKihPG+AUhe1B+wmoL3g0CzbGvEHgum7PvDR75uz+r5fuBcW86+/SwS+F7kVJV9Geyc19Hc402C2nz1DqQUO+DVpDYxThtToB/57KbcYaonEdGKlsrkSIYXxpMarZUA7u6ORO7pEr68778+QS9YNqigsCgsbcVk/Xp+eR9mvrG8ZSI72KK09zQ1FwnRnBc8fR45NJFne+Zwsh+dE1O5d3ivjuk9Ca048oz7u4xIhugSvS86XYnCivQSZTJsuiLvD0huOdgyyhyUMbQCFHIhThybDrumP4rhgY0Kdp/RXqqjUwaywkEwmS6LbIbbiqMVo0H72vXQJmB1U7oEb0O4NrpCAld6tn5dDn7Xuna1kKVxyqlEySVZvGPYMU7PxvBclccuwOBov5QCpla2M4iKWMpWksvdEWDDy3bLBuqHCporOXoDDqn5qUlBpRNlTnHV2bFww0pnBBLp7MW5ZIulpaJrRXF94j2T47b4PB4UZbYUt7xx7elRfsTKqrcT4mjba3Q17ueOthxruAfqnwHFhP51kY5JYxZ3T3CjKs1ausxxEHlStnc0u3WcwZz6v604k14r+FZveX5q3svPy2hgUizBxmrvWiqwkNeWObOifGWIpDm/kVF6LVO/cqxjpcRaORguixjwfeO57mnjD7AUJyVUuouctZy0ybbfRJvLuknTdl5V2WVTnUWUw0ich+ENMu1whPVw844vnMf5WCPeWTUbHyE7jWusqC64MitxpNoC2o5S1RBZGbkrmAKLq+diN63Ve4ty0IIDOszMomlOjDCKVT0gEVMZl7qP2tSZ4JUDC5zL3G7I+Ok2OHQy8fTZUMK77Kryhv5k10zBTNoGJnEw3ArnnMs+sPZHYfv57QGo9L6dZpV8ayIA2Tddlfd2xS+P24NDXVudu36MtslK6RYGYrptiNyjSXcE3kV3qJUS6wRFfEMw8k2syWDVzzrlAryhmQ1o3QfZinYjuYxIuPj93ta+lnxeducoSzz3AnyhjRVkPXv/w4UOT9aWjgz8i24mMr3X6PmW/g0Uy4HuPoG6rLVuhXezcI/Ur2eO65Ev7PuUSyuXZ89fkrrFIaVvkAfBC6ZXsPe70chKPOF0oGkQHVA3OSh7xTJroJ3HkcrzcB+5FK6tPVsdy3k080eHElDRkbjnAVARTspylo4hVCH17QCsrRiyQvmLLOTM55yrtzyNXZTb0YQe113gbkml+U/lzzmJylhn+3TOml/0QXFpJ+SJ1PGAjzZwhD+NME0P3mspx0DRRT4M+lBHtZDPxruEzfS+zxoCjDLcKRlEetnK63GnqjZUR7jLKg528ZDiTa0Qvpl38XkZkaqTKFlNCGjkZmUOMHdDXGXsOAdCeNXcya+z6Vpl3lSSQO7AmaWfIQxvmEHna73ERTtLR/VzH92HD7l7OjJeyb1rYQCGVfcnnxJbAn91myz3PZ6/zb8CjT9md1yQTcEMvTmzCtdsEVNPwogwYdFqtSkoWVmsRn5SW3ZvnkbyK/twHNJDJx4DdCtc648w9iUWAOvPOmVuoJunEYs4B/FudPycFkA9Kzzc9c/Y+9nIPhAXrnIvuO+Tv0YEht9LDsPupyUjv+qT7kDxvveqqyfG+h/h2MqjwffqNt17jITCcs5E16HnSA9kE/WoGrxuXe6TPdL+yVoIv2al9i4BcMmAFkNKKo7Je7+A5bV+tYR/pi21ZQBxN2K3+aBw0V5ndPzhlie1knPCvX/zDT97GmClHuljwGGZshs10fQiP9D2S8obTrcssckt141Vqh/fNtMQIilySXtqnyHRlMDW+RhFlj/mN8UZjmcZDBFqcdD3PUZH1fy9F3dKPuwDpl7mEfvXp6Mq/K4j8faWI+zJ3h5YkQiLXGc9rwy8CIRczz8msiYyl7cRB+hS0LJbl3DhCTWN9NRe0s64HdXcwGax3LlSyE2WXc6GJXBrZ2431CMoeZY2ieeYSFAgtOTWWOilxpNGLNWmv4pR3oyfGeM4MjXFnZlnVtWh/lF/6DlTPrU7W1RU2gYK+Mog0rumOpUQ7DiydSxlqIgXrECnPidEeOKscHZwfxvFR/wFlJlWfI/UIqSkvwTe/XUa175fLRLP+uk8yDlnemRK0FckMfSMDLtkfSwEya0L3KE4+lXsMABtDqWnHM2r0duREpZovgsyNrZcybJk5Onc6f3Sq0e+gOR0xRFhK2scPewy77BiVL9Ipc0nHcmzcIJZ3LkSy77kiqf5sgrcvyeSZa0R5DNM83zJGmyPXI3SSl8LyLu9Tpcl3Z7sb+iSXiEl6nljZuzRMgyRMwB0yXFK+kLtahjBSzCMbdVpY2rocop4uXiPS+/TURaYxq0HPmO+F1CxZjGbLRUbSUbhR9DLnpN/DMvz1jJF7MhA1eluZsuUcIW0+k+Ioi+x0wJgPlZrGqLmA6f0mp4Sfssi6RbDRPxCJmPuXiLHWmx5/TuZzWUz2UMepGsVznW56nPNDc49OY8uCcLSc5DKzwuosKvO5yvhg/POs43W7CmsYiGXQ67Pdq+lAbuV5o9OlD5XBxiEAi+TLlM1GHjmbInvVA0xYf99nZpeu6Z+Se5rGFuwzdZAXkGWxvTQ2JyLZRHhuvD+cpOApMsY9llyK2R2cZFgs3ZFeM62PUMabqx+izgCdYWcSpGwtzeKBE7ZPk7VMnoCUWpkwavJNUpkOkN4452xphNaXJ3I85RO5K0tu3lwvcuuFF17YZcxmbaWTy27LXosgq1Ivyq8m43IP+Xr63XI4uz7Oc2df6gS/Pjt+yaFMfWYJEIIC+3tXxIzJskyRM8lXei2fLlmPE8n5x3eZm8wfdvIAp22VzrcemX7hLpM3do1sH5e640b03nPrLqmHHUDS5GPdQ+5XbDffe+Fk4os927R2ldOJFIo91icn8j7GHvVru/5PNhYzPhM4bM4+39ulQnomldzXewrL7FGaqOPnJBwdwOvmzbLBQrgxKORT62yJvTxRA36+Fy+Vmm/7g1c558qKXqVNsdvamXJgqMtZPo+nt0ZLHstd8XHqSCYpQFnuLKmyaYyL7yczpDFZ24HP4ER9iiCNA1sqy/ak9t4nrvXxO9rD1E8JKkfOrOb5DnowMbiaogu/9FFymbX3l7ZFZOyNz9UyOLVqniVnBnb7iPIoGS4tWy1B7d5/NDp5ZQ1Rv4MIMqHj80JMe8Zam1SbXsX4TJxGTvNs92vJlhawla2VwICkTWVWqyfeWuPK3C0dvNqkuC2BAqU+9z401E/uuRd5UWWJnorYfDfJ2CK3JNfJnq5S6fh1wS1nKbZjl+3Pw6Db/p0glb1dJeaallh9IRV8uWWG3HptE9rZ765/op8ZjG52D/v1OtuxZLDkXtmT5WNJf1d7nuIQtGdlPzvg3rJQyytxlc/KcCzfIANy0rPU6Y7upmlZYd2Fs5mWJbFHLu9jwFEbVGG9hL14x49+5PtOyPq+X9iV5fz97xaBz//BJxa51Q3S/nc8oQ58DiwTPO2bplxDRAWYXxjiIbeyOrzf8ULr36qLjcJdGSLPiWBESeLCxLliCZKNX0aZ1iSUnvJrdv6Q4h1h04XKzuk8bA2zEVj2tU+X7gbiMh7bFLj8vLPzUU6cxHNI05c0V0QmhmSiKR3PvXNVmTH5PDkAMnj3WWs9og86UsMBknEX4kJ7kuAoYtqvF2IR6P28cD9MWmV/ZdxIaNW+1wSS7F1/9p0hxnI8pZpXSVeVskjZ2axc2SWywqIodTaSeWFS7eJyu77S9CNlUJRDV4K6Inw0dtz7YjmuLd0fn8ceMDF81xhokWkxjlN+x/5cjpT29P6+zzEcaNCb2OT7LwOgJr4QR04qc8Pe9UYX29XVUzqwi6ChIV85jni8GNPKBBC+dIDXFKN9DftaZ+tFxuddRofUwrpX7vPWnS/GQvvY+ZBTbWqgDBFP1VxGnu94Ms9IJKkZKJpTdsdu3Tc/Vz2T1pdzl6sXg60bFf2+RfHnjHRDEJ+LbJg7nP6j9Ud+hnyKwYPPYc+knmtqg0njrvWf5MD+OXeOT5NVufN49k7C9wlhZXAp0yRESu6xjKu6a3l91t3xgqnfnWH8HaXWkcvBpmf51O9XXyZkARe56hWzHEyk+/XNlcphHCEFMpgwBfnFvWnlQf3+ZK+1f8dejwI+56N0lN4he64/TbseSk/qTja331lOeY402RVJafkbgpZGeJyS+tzSRS6X852mo7WyEeLC6fGoy0yURk52/ZT97ecXPYQkt6rkTK/L/a9M1rv+jOxt3nvJlIbNyhCjsxliX6UCzDbgx0om4gp3g5tINsf96dOnNN7jnHJvTKDuAgnrtsCREpavC0ShkT1781g/epos9a2dZ/yyBm/ARrGMgJPr7EqeaZPREPbXT59ujx8/YmkRMqxQQo0qiy7X6r6GPNTz0V7y5M/swyJe3Usr5ygZhf1s6u9V/trvaOyknGs6MikjadH95fylX9Wht2TkGBowh/SLHca7yb6PleXJjBFnL+ccZNIkzgxlQQvo9TI6vU8yIkw6ZsorMgDTm6v1f9NldVamryGCrdFD/nHpIcrWOM46k7xTrT8V7R+XonLSoofDKLDiD2mlsTqzdW5VVm4dldH0uGfJ1Db5wPPD3ns6BzK09z1UiWEIQk9IYwadezblnIlEdzkk9CWe04RlMu56TzFlHWpqHIdFHMrNV+YuS4Tcv4fy3rlQLeN67b/LEqW+FJgpuyIkd2Vxau9U9hv9yPX0DHfvDe+JS0H5rD0CbvxLCvscUeQ6g4t/VhloSEf2GTVpnUziZN0wiEJyvjL1FiGSe+Lsn9y9Tk6QFFENre9IGsbXSACVVhW5RTvRg35Quo6v2M0MBq/7qffNmtW71nI75BZbj6Sidz8QqIgf7VX41aMdTnnHFiJ4I2XdJuNVn1l2M0rFIr7TdB7nF9k2K/hkgdZJsZUtvIL3GahRQ0Vg38G2io1Tv5+qjPIN+Qwcx2cyxtl5ufm0O1u5JmwWng3YbixRr+xefY4OqvrjSW5nEnsylVJ5pB7BIsQiq/szR553H6P2uEpD47dFh3FfeDakq3nOGOSrfssaJqT+YXjmIq5fH4zoukJ+UhFBIol1qbq9p2mS1te8N7X30VshI+nnMG6iAFrkQLAPAajf89psZ8VHSiCJOHrYSc67nksTUSW7FYiNvMxQgfgyCgBIBr/zx6YsMefwlH+C3MrFObLF3SBSBgImqqi3Dx2vNNRDZIKsNsYp45ChP4EnzSyiobjPZSix+aayusqQF8wRLGoK64hkJiQ4yk52djn71WBSNcl1ASM0ciF3B709X7HMTT02A4wlkW7SGkegnP4ShlIAFU3vwq07AzQO3ZUhWRHBoVIqKzIpA7iaSx6d7RB7xCuNON3g9K4n//B30suAChOKV/uAfYNJSqPOkcz0LtNIZU/Ba9E/vbZ65MTpQep69jHvKeEkpyJklvZGpYmvx787V3KQehYLvhPh38mt4KJzGiNRnk4MFkWgsB7V+nMf4xwnesromQU7FaGy0BLB6IqhzlQT4K18ip/rWKIIWTf3xghsKlSd804ALFIrBAnT4Z2d5bOQM7FLWedI40tmeSwrwyN3Sab2JqPPZNgTfztSNEBCAxfTWQAAIABJREFUahEjKSfsYxzzcvrrvvbz2M9F7nv/M/cghGPPfkrZEORLFCeJqkTObCwvA4GZLzU9i9/3a/A5pXBlrOwjqzUkYb3fUtw3axR0n4j1vLX1s5D+AiC3ljJfExl7poEzPXhVHD2X2cC7KOLQ2UKLNNhHuI9GXicyutxZcmq9jyL7Mdp1fmsSU363y8xO4vRAhXoV1V3VCorU7Hh1I0lkhvDH+6nfl5yhkEC8E4yoq++CxmubsCe5AadTfdOokrQRyRXwne+ZTco+XqQk7dSaNFo6T2dlV55DcnxvIB7XXetTaXZ+LpfKRGV6c5jcUjRdPSsT3Fln0eXi6UeJ12I6KvQeCFz5wWk0nUwFGJI1oCP6L/vQ37twrawfQVglX53wBgCUHy0zqxMbS+Y3vQnCh73dMgFMQkw2BMs1tYauGxtlt/rQJKuQe8csK5TYmCy0qBOpomw2nAvIsp65RP2EYROZfkwFIT3AjDeTZiQNSJpD5qqMXCQ8HlYOhYgBZAWkZw3OcI2Nf+aznLPW7asuK0PoogQR3082pr5f5d14Hzh3GvNe0wbTk4SRa5LS+opNkXubvYltkuxGFlC34TlFrFV50NJvuoHrK99XBkDpB+oup6vkTnXSpt8bBZSScVX97/QcvSE5cMbePWN/uLxf9KTKaDUBjnKRibPOsrHNwu+b4FgBmDt3N07fczl7L2HnE4D08WQ5/W4ypOQ4532W7WbaTKXZldFJOSkNusrAYf8dbULdSZUAxw7m3bUTiXvE97Wss6e9splXqaNDJumn1ZvW4zk4nczPv/R5L4vM+5uwS6/Eu+5vxEEcJnVy1nhmTSYwU40CrfR4BmjoTtgnsDxMaVXWzEBkssl84qjPXR0iuakfhJDq39O7x8lX9k7OPHnXxFvdYgUyD7JVNoKJqAQ4GKyVBZf9WfdJD1Dv3YLo2lvmLDUi0osxwS+5XOQW98JTGfnWN4Wf88oVEqDccdqrbcQMltDvIXXaU9/d2zSkXPb7rskHvp52hwiRBIHXuViEBnCRn7BCb61nL8mHtleUNTyrZC8d307OjltBUJ4rMyhEnlq5VICrzooyB5deXQSUgtVlb9nui5z2OkOYCGNVgixvbxkQ8gW0rXof+SsiuKgJ+FkYOJEAmPyC6EWRhNA9T3ekfwRnf84mTpcf3H1v6ixnwC9bypPsl00drt0BG5HcmFy9J7e67u+fy5Y77Eda8go/X4GJFhQO8SrfY+8TRmav4WD4PbqcLudtH7qa/TOzsexwH3/ZS6usvw/nqLhX6VHZDyS2rkAoqm/fvfv36d90e1WE2+32zh8dcqufgdP9/Uv/96duERXFIYZRFdImBmyECLI+0mw4EV0cwiJ5VJIopQCVrQyXXEY6sccoC1PWq7QJ4IrxLucjSgvE0lNOMPPkFx961ZRXI1kJaRngzMbJ2PHlXDYSZdWyFEHDTAAoN4+RDXnAZ6PDWdE+KrdWJpQLhL5YMMDomDkaHhz1+2XI2xyUU2cxG5zpXFlYdaOXxtxRgTZCMJhTKJrkSw03s7LalDllw7h1rvthJZMufUukrRQdQGPVCNsYlUtRMr1VBBwFTWv4z/OU5o1+1hg4R0yTKluKVsy8hCre3yn0GOFMYjREpjNgPDFHmEvJYCqiJg+m35lJghuXgtkYYHmiHYQowCiQ9BuJEMiedGKpkzQxZJWwJUcZ94PPbKMXBkUIuiPxks+JgYzf05QXOSOLbGilLzLQMRo3BpJNDUee+tREPZ96I9lEFNG5eGgpBWa0qf91GVU2SJdCb84D3qvK2xIf1yeExIzh0Mu5iPPtLZtGCsciGB48uM8pZTRg8D8bSguDkBs+czDc8R75vKsrZRZUbz8Riny/lm0SYwb9VvDeHGN95w57C3LfXKKntVQJdUi4ZErw7jjTsRSr71Gy1NygnAamB3VwLy7ubJeXSDGXwST/XeRT1pM7pjvS078tyzxyO41iKatapgPvxs2NIvYXG8em517lvJfsNlGdIQnkFiqLE30t8Dsrvd1TGeMsxvmSc179EiMTLy/lqMvpSyRQe6W75b5jjJiGJFF5Ff4DKYCDiUbDkDl8jpbFS/x5+koehFxnQ/dMkDU+OlOS0zFCc86QPYQfHwmAyKB1l8jkyGAHjulndSTb2d9myeDqP5j7oXOmSDkN0Ms72/XTqxV91J7agfe0P2ZGmaA6GvtlDDqjBOffmYMhqfTZykDlnXGjbcrOloGSZ0y0GpiEYEnAimt31gdJpDTO5Xl2UMQ6PMQe38d3MgSjslo8cdd2A4INyq7SWVY1oOwBEfKSZcBN2SnXG3QzzxQzEdw6AcZwyg1DknvyGsiqlIsqthYCViVyjNyzXC4XVXuI532yMhiqh1FkXOStHGYRkZLzJbNynzTFSr07n11hgMJdyj++HnJyOXWyx5Z+TGDGPa+Ws9IclTTlV6DH5aKrbEh33H6zPs9ZIDlX0VFaR5VgkzBzY+ngncwt2XnJVstgkwSfmm2Uvmx+iNgADNCDjHJfU2VUhdRzCAl6ANN12ZC4yHbSvixT0t3EOqBLMR06JcxZJ3QYZAodXdgdccAo200zsKGxZEt0AO0jVyVUtk4rS6Q5ILxhT3G64Cpn973Mmo0pszA8QSzTXVkmaYKXpc3OhEzGnMhyZ+2Ipl1lS/hMrE8CqsoklQWk5yF5YllPvRcbppW9JVAaW1Cmjmw/El7I4l3yVRl+qhAo3yBkFp679FnIG92J2PLU+y4BT0CjE4jcg9V6gUMI5YPkoPos8O5HRzrTde3fsrkVcNH+pPVKyhndxHqRXy59TC+gBHw5oEJEszDVWZFNILJHBC531Zmetm9dpg7Sgf3fXK7Xe2ly2IXvM/fL/kn+DjsI9hv2A5Op49ctZs8ZYynXj12DZ1VGN3yQysqk3rutEn6RbEV3Sw57Ym/zXchTQDYl6/BYRUNd616fFxfbvcv7lGMaJlO2roIHCcQVASU7wZvsNidPnzxdtl0nXbPPssYss9wjGt+7hC0UueGybtoLq0IgvXhDUkd+y16QrNbD9BK/7F8wjv0TO4MkmmU2bBqePdvEUOnLjuRzuOG6A2S4YwmOLILNjdhJLFnevM628z2gjgfOtEVyWZxJlWxtD1bBC2Czibzz5NjWFkdkkm0ngSxbKP/LB/RsuF2pqnszp0cj/SbZImsQhm/OIvsutg08BvWh/Q+de1VzBPOySbftne+fssQmFs/31y/+4adYlqi2OooaKoollhrCJKNQqcCY+edysERcQjRB6CCySKVphcmR8B5t73pvHj5GH+XAsOkkawjct4iNs+XIaAIcjCE1hU7jyWrq5/hLIh0ePy5lqykcMSSRpZTLrb4udmGc1piaXUxuEqtvks0kSXor5D1I+KSnRE/Jh8NpASHiojLBKlPBGQcUFCi3kFGarAM9N+rLNZ4V+0JyI4a5Om46kqB1QCDDGIOxdsnJczLIZCdV/xoRT8nqkfChQHZjbxmKZXywETcVcU0JUhaPyI4YJ1UXHyVLk2hFg8JLpkkkHUsPCMABjELo0aNEWmiApjTANfQ0ztb0Tis6G4V0bZweTwO2NexfL+EK0LunCM/0eSG5GSIzSuJgkHH1ShywImu146vnmzCQseFph1SANt7w2S0jrxvIEch5DhzLNPqWUW6HyDX47AvG8waDHmdDa5MCKAIkwToZJtI+NGaQCeLJicxKMHmgmno5A/gd3gtvfsjdGMP5nVWOwTOYHhAO45Ck8H9Yfy93pdquLxkKMmiT1nx9hfHr6PHk6YoXF9vVtRqoMwvdPQjuXibzwv0CaJSJxMFrWULNPGZ9nhw0p/w7+lwEz50NQdIYjd1himGYxskkxEluW7F7vXovV6DxE9NXw33DyDFjkhyCDCLXQs6qb0eaLdlgXw2vK8IvGX2hZvkmbNOTQcaznUnKfJU+RO6HSOsEiGSMdAGnClpGk2RlaZG83zg12Tn1MdLZpghaGb/qP6JP1f+nuLFxo0oUOatcru+KHFjoIzSqLoc1z4bzAfKC+wji12UYq8wYpWgmujMfXPJUxHmyZfD7MSKLlk325rONZ4rn6P6SPReIdlqHSAZqCieI7BANRXoqotqjvCLtfRwsd4mQcUgWB+8+7igFtj5FmSSQC8/KEe0ZUpbS+J3lrLjPhjW5dKJ1cfZPZKVsAe6khcU9JnsoKJWs1lUiYdmB8y8n1mWO1knd+eLZcK8jYCHn3jhw7+jqKprPnk3J7kWmbTRP5FcjqpMVy+i6SAiea+yz73iImRXRdUkU9ZgZ/PQ0iXyT4Z9pgQ6oOXNcslbZbim/YL/ANSikSHWnLrQAnmhdZpw4whw9yDLbNC2P0Gb2sM4AS33YV0kyK/JLz5qdDNEpHMsZaM3OpQGkyPJ70ReL6E2QpGRP2UHqeleyOr2l7ARa1qh8SUM25MjJRuE58hnEe4hkdYkaAoTMgBPJTT2wnNgqf6dNSnlWAQdHYjycRAtT7qcXeWM7NLoYy8eUM0/oEmmpvUHxM/fDMnWRBMxO096z8XomY+rC0B6DnAzBICIm9xZ2YkrdRCqJDFbALURnJhbz/kRyMhvKk+681bGrGEhGIPIS50e6nXinR23LHI28oyWEvYlc9gAVlUBZI0MmwB94/NjZPQh2qrw0dkGVEuk4JbNyyRWTgurLux+2QFIQQXbrPslSD5NiFFj6+Y6zqHjGTVDpnkjo9+m50V+RGCv7zUyIdKxxd8DwaLPT76Bt4ZJ2uhQiszKljlLfujf7iIcleelpmAgk8TfppGsKXDcgZaM5K8/Z9DbOd9k/sPNoz3pSHNaQYB58CRGRHoDloN+GxwDZiyE10B23d7h3IDOe3WCYg9rDhHyHzRZZEV0UWdRynRTUoh1mAiplft5w2gnJ6l5ke2RSEcIKZqI1iHSHdBXwUZWQdHc1IA9pFPzzbCFkc95wJxC4E+mhrMsVlPSkSZb0kVg1IRXipBF1sSlAMCPRYwWrfCNXj07qtQr8MTicIIoz7bLPeEYFVoXHzTMF32lbNgIv1CzPTetDitci6Pr06RP/jm2t5ZI4I87roTUMspI6XYNscqcSIBAxLaSoDm7h+4WCVQN5TZxUhiPDdpbd8gncXL4FAJkVTH3s7KqWNR2bNJnp4iLcA5r+qDK6iAejis648wZ3W3XZtrplK5gdXwvfW0GZ29vt73/gpzrnnSPz3D+/7xf+je8yP/xbRUDklutinRLPNH4f7BjEK4Ldso7ShDtKnUJjkVseCetaYKRGM13cAg7mmbI7dF5RxihmGwcbToQi0ovcunPJqCUFB4xij7BNBJ0RfWlYlxHY/XTZmRy4lM7YMEDQk5GeNPhWBJbCeDlfSUOWAbmcWxsvy9holy3jZoNZUt6lJFKGo3JA6meW3ahMI+QdFU1zRvG5aKiryIkcUxFCGU+uLK1kPd21kifmi4CqjLhjFl0IoD6xMMotBhsi/CGy4rjHGNNra+IJlS/LVUFUSthU03YRj1dPVQqwIv5WLsqqwF6pqXmEHZKRoiyxZTg/dLZdqtmN3pylTk7s9y7XTFPBeoZDN9Ilr9PIXvsngSpDKq+NAbCIqGS2kDlRRkOyGip6QnG7oqkxmGPkycEUOSujQ/sbYqUbG7gPjCy7r5j4WU9WtPEdIivEQgw+7Y4+g8SM8Uw0P326FhZrtL2VVaJffl4arR7rC2V87cwPKUGqcTNYihaJ2NZXjMREY4OvjHMZ4Fc0NhWVyTOD2CAhzwxDyQk4xDXamEUPB3LrSt5x+qI0RzJ9I/JcPAP2/WLA8+2Jm/IvFe2sjATePFrg6Z9hB9ClNmrvoimOvB/MjFN5sMitckzpEHp/s+91LqpHDX5GkscGR8gPlQuY3CpWn5lA+HyRv3UiKg1eRCDvpLMxkKklwiWN07WtMJoin+6jkaej0yQpuB8eHJDossvxLu4os0bZiCH/bNCG3HKGEjOD7RzmXKosr8gtnmHuV0VSeQ135JYyKBkdTpTUhBLP2nN6DpGwAl6cYokR2IkgS+dwfzYR7tBH0Dd4bT/DCvxUBhn33c4a0bejHXmC/Ywzc3WttgBxrKSrUjohMoXyh06Se9P4TkMOI2gT2RKCJM6V7n8Z5fj8BLq0Trbqhqth0QfU/XoZCytyjvdGFHmRNHbYj+TW6hvjyLwIFje4p7xLY3rcd5GbbKxP2zxRez13etrJMYViF668q2KllxwNCcSqHdgFF3e2ex4tjiwF9fTZD7ZJNnMmncnWQFsEDwpJ3zx8NmGB3ipTDueAmfEu23LSDV9QWR16RmWflEyu86j31FAQkVVxzpd95p5uyYDUwBY50cmw0L8TQpBzpdJLnUuRmZIpsq9aGe+O/A3RJcf5SG4lYMVPX1lsVYYXB5Gf66wxSuylX0R0k9zxnVT2tOIR/TxBZh7vLTK75Mi75Au/QwVjOw4lNZC3tLt8TO6AkMq50c95Z3BSnBm40/EuTcVDdUc7Dh/ei/bqaoIu4l6lhSLGsKeX95Jl4ACYCRCc3253Rlev/XVwQfaOglixqVQBURNrJXs0TTF2HN7v2OqCGutvILdukSnbfi/2TPDvhGzs89hhXIvLgGNrLLLB78msT/sN7FVlgkYN/XFpRX5SZt0tOefNTaxR5YAh8mJfrMyaEGcOSJrs0qRz2ePJpgw+ek6cE9nwCPaQVEIygPx6kTLuiyRy697ryC0OXjGJkecTeaNnqlL4CtYt59qZpfG16Kk4WKGsdEy8UzZrGunfQL/C92F1+O12iXYJqBi4QKuHq+36BuQIgqXKjjnKpF59wp+tgJdemz3Nc0tX6Ct2Za1zse67e55zInJLugNn/O7dBya4lOzgm7/2lbam7ctI206+KYhU7SjSx01xwiLQgQd/1ttbpCeeA2bEj8TxM+oL2qguWe+yJ3Z39zekx4GLqlvyMxBHtGFTCuogvzKMKglhBUCSVIC9s93y5MkTElD6HdvS9lEQdIAMkB9l4ij+hPdSIj/tVqiB1OOBpJZ7TtJ/4ex5nR2U/TPDunojLr+B/nOFqCUP8CSuqLIsV4Aj2W15dmfuyljzgBaRgNxnZ1my0NdntfSAScLWv7eCwzqN0muS6T805FYZKPO3QWAQGAQGgUFgEBgEBoFBYBAYBAaBQWAQGAQGgfMiMJlb593bWdkgMAgMAoPAIDAIDAKDwCAwCAwCg8AgMAgMAqdHYMit02/xLHAQGAQGgUFgEBgEBoFBYBAYBAaBQWAQGAQGgfMiMOTWefd2VjYIDAKDwCAwCAwCg8AgMAgMAoPAIDAIDAKDwOkRGHLr9Fs8CxwEBoFBYBAYBAaBQWAQGAQGgUFgEBgEBoFB4LwIDLl13r2dlQ0Cg8AgMAgMAoPAIDAIDAKDwCAwCAwCg8AgcHoEhtw6/RbPAgeBQWAQGAQGgUFgEBgEBoFBYBAYBAaBQWAQOC8CQ26dd29nZYPAIDAIDAKDwCAwCAwCg8AgMAgMAoPAIDAInB6BIbdOv8WzwEFgEBgEBoFBYBAYBAaBQWAQGAQGgUFgEBgEzovAkFvn3dtZ2SAwCAwCg8AgMAgMAoPAIDAIDAKDwCAwCAwCp0dgyK3Tb/EscBAYBAaBQWAQGAQGgUFgEBgEBoFBYBAYBAaB8yIw5NZ593ZWNggMAoPAIDAIDAKDwCAwCAwCg8AgMAgMAoPA6REYcuv0WzwLHAQGgUFgEBgEBoFBYBAYBAaBQWAQGAQGgUHgvAgMuXXevZ2VDQKDwCAwCAwCg8AgMAgMAoPAIDAIDAKDwCBwegSG3Dr9Fs8CB4FBYBAYBAaBQWAQGAQGgUFgEBgEBoFBYBA4LwJDbp13b2dlg8AgMAgMAoPAIDAIDAKDwCAwCAwCg8AgMAicHoEht06/xbPAQWAQGAQGgUFgEBgEBoFBYBAYBAaBQWAQGATOi8CQW+fd21nZIDAIDAKDwCAwCAwCg8AgMAgMAoPAIDAIDAKnR2DIrdNv8SxwEBgEBoFBYBAYBAaBQWAQGAQGgUFgEBgEBoHzIjDk1nn3dlY2CAwCg8AgMAgMAoPAIDAIDAKDwCAwCAwCg8DpERhy6/RbPAscBAaBQWAQGAQGgUFgEBgEBoFBYBAYBAaBQeC8CAy5dd69nZUNAoPAIDAIDAKDwCAwCAwCg8AgMAgMAoPAIHB6BIbcOv0WzwIHgUFgEBgEBoFBYBAYBAaBQWAQGAQGgUFgEDgvAkNunXdvZ2WDwCAwCAwCg8AgMAgMAoPAIDAIDAKDwCAwCJwegSG3Tr/Fs8BBYBAYBAaBQWAQGAQGgUFgEBgEBoFBYBAYBM6LwJBb593bWdkgMAgMAoPAIDAIDAKDwCAwCAwCg8AgMAgMAqdHYMit02/xLHAQGAQGgUFgEBgEBoFBYBAYBAaBQWAQGAQGgfMiMOTWefd2VjYIDAKDwCAwCAwCg8AgMAgMAoPAIDAIDAKDwOkRGHLr9Fs8CxwEBoFBYBAYBAaBQWAQGAQGgUFgEBgEBoFB4LwIDLl13r2dlQ0Cg8AgMAgMAoPAIDAIDAKDwCAwCAwCg8AgcHoEhtw6/RbPAgeBQWAQGAQGgUFgEBgEBoFBYBAYBAaBQWAQOC8CQ26dd29nZYPAIDAIDAKDwCAwCAwCg8AgMAgMAoPAIDAInB6BIbdOv8WzwEFgEBgEBoFBYBAYBAaBQWAQGAQGgUFgEBgEzovAkFvn3dtZ2SAwCAwCg8AgMAgMAoPAIDAIDAKDwCAwCAwCp0dgyK3Tb/EscBAYBAaBQWAQGAQGgUFgEBgEBoFBYBAYBAaB8yIw5NZ593ZWNggMAoPAIDAIDAKDwCAwCAwCg8AgMAgMAoPA6REYcuv0WzwLHAQGgUFgEBgEBoFBYBAYBAaBQWAQGAQGgUHgvAgMuXXevZ2VDQKDwCAwCAwCg8AgMAgMAoPAIDAIDAKDwCBwegSG3Dr9Fs8CB4FBYBAYBAaBQWAQGAQGgUFgEBgEBoFBYBA4LwJDbp13b2dlg8AgMAgMAoPAIDAIDAKDwCAwCAwCg8AgMAicHoEht06/xbPAQWAQGAQGgUFgEBgEBoFBYBAYBAaBQWAQGATOi8CQW+fd21nZIDAIDAKDwCAwCAwCg8AgMAgMAoPAIDAIDAKnR2DIrdNv8SxwEBgEBoFBYBAYBAaBQWAQGAQGgUFgEBgEBoHzIjDk1nn3dlY2CAwCg8AgMAgMAoPAIDAIDAKDwCAwCAwCg8DpERhy6/RbPAscBAaBQWAQGAQGgUFgEBgEBoFBYBAYBAaBQeC8CAy5dd69nZUNAoPAIDAIDAKDwCAwCAwCg8AgMAgMAoPAIHB6BIbcOv0WzwIHgUFgEBgEBoFBYBAYBAaBQWAQGAQGgUFgEDgvAkNunXdvZ2WDwCAwCAwCg8AgMAgMAoPAIDAIDAKDwCAwCJwegSG3Tr/Fs8BBYBAYBAaBQWAQGAQGgUFgEBgEBoFBYBAYBM6LwJBb593bWdkgMAgMAoPAIDAIDAKDwCAwCAwCg8AgMAgMAqdHYMit02/xLHAQGAQGgUFgEBgEBoFBYBAYBAaBQWAQGAQGgfMiMOTWefd2VjYIDAKDwCAwCAwCg8AgMAgMAoPAIDAIDAKDwOkRGHLr9Fs8CxwEBoFBYBAYBAaBQWAQGAQGgUFgEBgEBoFB4LwIDLl13r2dlQ0Cg8AgMAgMAoPAIDAIDAKDwCAwCAwCg8AgcHoEhtw6/RbPAgeBQWAQGAQGgUFgEBgEBoFBYBAYBAaBQWAQOC8CQ26dd29nZYPAIDAIDAKDwCAwCAwCg8AgMAgMAoPAIDAInB6BIbdOv8WzwEFgEBgEBoFBYBAYBAaBQWAQGAQGgUFgEBgEzovAkFvn3dtZ2SAwCAwCg8AgMAgMAoPAIDAIDAKDwCAwCAwCp0dgyK3Tb/EscBAYBAaBQWAQGAQGgUFgEBgEBoFBYBAYBAaB8yIw5NZ593ZWNggMAoPAIDAIDAKDwCAwCAwCg8AgMAgMAoPA6REYcuv0WzwLHAQGgUFgEBgEBoFBYBAYBAaBQWAQGAQGgUHgvAgMuXXevZ2VDQKDwCAwCAwCg8AgMAgMAoPAIDAIDAKDwCBwegSG3Dr9Fs8CB4FBYBAYBAaBQWAQGAQGgUFgEBgEBoFBYBA4LwJDbp13b2dlg8AgMAgMAoPAIDAIDAKDwCAwCAwCg8AgMAicHoEht06/xbPAQWAQGAQGgUFgEBgEBoFBYBAYBAaBQWAQGATOi8CQW+fd21nZIDAIDAKDwCAwCAwCg8AgMAgMAoPAIDAIDAKnR2DIrdNv8SxwEBgEBoFBYBAYBAaBQWAQGAQGgUFgEBgEBoHzIjDk1nn3dlY2CAwCg8AgMAgMAoPAIDAIDAKDwCAwCAwCg8DpERhy6/RbPAscBAaBQWAQGAQGgUFgEBgEBoFBYBAYBAaBQeC8CAy5dd69nZUNAoPAIDAIDAKDwCAwCAwCg8AgMAgMAoPAIHB6BIbcOv0WzwIHgUFgEBgEBoFBYBAYBAaBQWAQGAQGgUFgEDgvAkNunXdvZ2WDwCAwCAwCg8AgMAgMAoPAIDAIDAKDwCAwCJwegSG3Tr/Fs8BBYBAYBAaBQWAQGAQGgUFgEBgEBoFBYBAYBM6LwJBb593bWdkgMAgMAoPAIDAIDAKDwCAwCAwCg8AgMAgMAqdHYMit02/xLHAQGAQGgUFgEBgEBoFBYBAYBAaBQWAQGAQGgfMiMOTWefd2VjYIDAKDwCAwCAwCg8AgMAgMAoPAIDAIDAKDwOkRGHLr9Fs8CxwEBoFBYBAYBAaBQWAQGAQGgUFgEBgEBoFB4LwIDLl13r2dlQ0Cg8AgMAgMAoPAIDAIDAKDwCAwCAwCg8AgcHoEhtw6/RbPAgeBQWAQGAQGgUFgEBgEBoFBYBAYBAaBQWAQOC8CQ26dd29nZYPAIDAIDAKDwCAwCAwCg8AgMAgMAoPAIDAInB6BIbfdrgBwAAACI0lEQVROv8WzwEFgEBgEBoFBYBAYBAaBQWAQGAQGgUFgEBgEzovAkFvn3dtZ2SAwCAwCg8AgMAgMAoPAIDAIDAKDwCAwCAwCp0dgyK3Tb/EscBAYBAaBQWAQGAQGgUFgEBgEBoFBYBAYBAaB8yIw5NZ593ZWNggMAoPAIDAIDAKDwCAwCAwCg8AgMAgMAoPA6REYcuv0WzwLHAQGgUFgEBgEBoFBYBAYBAaBQWAQGAQGgUHgvAgMuXXevZ2VDQKDwCAwCAwCg8AgMAgMAoPAIDAIDAKDwCBwegSG3Pp/27FjGgAAAAZh/l3jg1QC3bf9xAIJECBAgAABAgQIECBAgAABAl8B59Z3W2UECBAgQIAAAQIECBAgQIAAgb2Ac2s/sUACBAgQIECAAAECBAgQIECAwFfAufXdVhkBAgQIECBAgAABAgQIECBAYC/g3NpPLJAAAQIECBAgQIAAAQIECBAg8BVwbn23VUaAAAECBAgQIECAAAECBAgQ2As4t/YTCyRAgAABAgQIECBAgAABAgQIfAWcW99tlREgQIAAAQIECBAgQIAAAQIE9gLOrf3EAgkQIECAAAECBAgQIECAAAECXwHn1ndbZQQIECBAgAABAgQIECBAgACBvYBzaz+xQAIECBAgQIAAAQIECBAgQIDAV8C59d1WGQECBAgQIECAAAECBAgQIEBgL+Dc2k8skAABAgQIECBAgAABAgQIECDwFQhUZjrkN1VlZ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6068244" cy="606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 descr="Mapa, na ktorej sú tromi bodmi vyznačené miesta na hraniciach Srbska a Rumunska - územie Banát. &#10;&#10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78" y="-9587"/>
            <a:ext cx="9035845" cy="687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75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b="1" dirty="0"/>
              <a:t>Češi v </a:t>
            </a:r>
            <a:r>
              <a:rPr lang="cs-CZ" b="1" dirty="0" err="1"/>
              <a:t>Banátu</a:t>
            </a:r>
            <a:r>
              <a:rPr lang="cs-CZ" b="1" dirty="0"/>
              <a:t> – základní linie příběhu</a:t>
            </a:r>
          </a:p>
        </p:txBody>
      </p:sp>
      <p:pic>
        <p:nvPicPr>
          <p:cNvPr id="4" name="Obrázek 3" descr="Historické dielo zobrazujúce skupinu ľudí v tradičných odevoch, zhromaždených na otvorenom priestranstve pri stanoch. Muži aj ženy sú oblečení v bohatých, ornamentálnych krojoch, niektorí muži majú zbrane. V popredí žena drží malé dieťa, v pozadí je vidieť koňa a stany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29" y="0"/>
            <a:ext cx="3082171" cy="219813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lnSpcReduction="10000"/>
          </a:bodyPr>
          <a:lstStyle/>
          <a:p>
            <a:r>
              <a:rPr lang="cs-CZ" dirty="0" err="1"/>
              <a:t>Banát</a:t>
            </a:r>
            <a:r>
              <a:rPr lang="cs-CZ" dirty="0"/>
              <a:t> = „</a:t>
            </a:r>
            <a:r>
              <a:rPr lang="cs-CZ" dirty="0" err="1"/>
              <a:t>melting</a:t>
            </a:r>
            <a:r>
              <a:rPr lang="cs-CZ" dirty="0"/>
              <a:t> pot“ Evropy – zejména od 18. stol. </a:t>
            </a:r>
          </a:p>
          <a:p>
            <a:r>
              <a:rPr lang="cs-CZ" dirty="0" err="1"/>
              <a:t>Militärgrenze</a:t>
            </a:r>
            <a:r>
              <a:rPr lang="cs-CZ" dirty="0"/>
              <a:t> – český element zde relativně pozdní – poč. 20. let 19. století</a:t>
            </a:r>
          </a:p>
          <a:p>
            <a:r>
              <a:rPr lang="cs-CZ" dirty="0"/>
              <a:t>Banátská </a:t>
            </a:r>
            <a:r>
              <a:rPr lang="cs-CZ" dirty="0" err="1"/>
              <a:t>klizura</a:t>
            </a:r>
            <a:r>
              <a:rPr lang="cs-CZ" dirty="0"/>
              <a:t> – neatraktivní, málo úrodná oblast</a:t>
            </a:r>
          </a:p>
          <a:p>
            <a:r>
              <a:rPr lang="cs-CZ" dirty="0"/>
              <a:t>dynamický vývoj založených sídel v prvních desetiletích → (relativní) stabilizace → (re)emigrace ve 20. století → současnost</a:t>
            </a:r>
          </a:p>
          <a:p>
            <a:r>
              <a:rPr lang="cs-CZ" dirty="0"/>
              <a:t>strasti a houževnatost prvních generací osadníků jako jádro kolektivní identity a historické paměti banátských Čechů</a:t>
            </a:r>
          </a:p>
          <a:p>
            <a:r>
              <a:rPr lang="cs-CZ" dirty="0"/>
              <a:t>kontinuální silná citová vazba k původní vlasti a úspěšné odolávání asimilaci</a:t>
            </a:r>
          </a:p>
        </p:txBody>
      </p:sp>
    </p:spTree>
    <p:extLst>
      <p:ext uri="{BB962C8B-B14F-4D97-AF65-F5344CB8AC3E}">
        <p14:creationId xmlns:p14="http://schemas.microsoft.com/office/powerpoint/2010/main" val="1508894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8658"/>
            <a:ext cx="2477729" cy="4602715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© </a:t>
            </a:r>
            <a:r>
              <a:rPr lang="cs-CZ" sz="2400" b="1" dirty="0"/>
              <a:t>Český historický atlas, 2019</a:t>
            </a:r>
            <a:br>
              <a:rPr lang="cs-CZ" sz="2400" b="1" dirty="0"/>
            </a:br>
            <a:br>
              <a:rPr lang="cs-CZ" sz="2400" b="1" dirty="0"/>
            </a:br>
            <a:r>
              <a:rPr lang="cs-CZ" sz="2400" dirty="0"/>
              <a:t>mapa sídel založených nebo významně dosídlených přistěhovalci z českých zemí české i německé národnosti v rumunském a srbském </a:t>
            </a:r>
            <a:r>
              <a:rPr lang="cs-CZ" sz="2400" dirty="0" err="1"/>
              <a:t>Banátu</a:t>
            </a:r>
            <a:b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400" b="1" dirty="0"/>
          </a:p>
        </p:txBody>
      </p:sp>
      <p:pic>
        <p:nvPicPr>
          <p:cNvPr id="4" name="Zástupný symbol pro obsah 3" descr="Mapa, ktorá zobrazuje české osídlenie Banátu. 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45" y="0"/>
            <a:ext cx="9643055" cy="6858000"/>
          </a:xfrm>
        </p:spPr>
      </p:pic>
      <p:pic>
        <p:nvPicPr>
          <p:cNvPr id="5" name="Obrázek 4" descr="Obálka publikácie s názvom &quot;Český historický atlas. Kapitoly z dějin 20. století.&quot; Obálka má čierne pozadie, ďalej ju tvorí mapa a historická maľba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1374"/>
            <a:ext cx="1721224" cy="217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38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b="1" dirty="0"/>
              <a:t>Zájem o </a:t>
            </a:r>
            <a:r>
              <a:rPr lang="cs-CZ" b="1" dirty="0" err="1"/>
              <a:t>Banát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85000" lnSpcReduction="10000"/>
          </a:bodyPr>
          <a:lstStyle/>
          <a:p>
            <a:r>
              <a:rPr lang="cs-CZ" dirty="0"/>
              <a:t>náboženský – katolíci x evangelíci; misie</a:t>
            </a:r>
          </a:p>
          <a:p>
            <a:r>
              <a:rPr lang="cs-CZ" dirty="0"/>
              <a:t>politický – potenciál českých enkláv v cizině</a:t>
            </a:r>
          </a:p>
          <a:p>
            <a:r>
              <a:rPr lang="cs-CZ" dirty="0"/>
              <a:t>akademický – etnologie, historiografie, statistika, demografie, lingvistika</a:t>
            </a:r>
          </a:p>
          <a:p>
            <a:r>
              <a:rPr lang="cs-CZ" dirty="0"/>
              <a:t>kulturní – česká menšina jako kulturní dědictví (a jeho záchrana), tradiční hospodaření a lidové tradice</a:t>
            </a:r>
          </a:p>
          <a:p>
            <a:r>
              <a:rPr lang="cs-CZ" dirty="0"/>
              <a:t>turistický – výpravy „za krajany“; „živoucí skanzen“; udržitelný cestovní ruch</a:t>
            </a:r>
          </a:p>
          <a:p>
            <a:endParaRPr lang="cs-CZ" dirty="0"/>
          </a:p>
          <a:p>
            <a:pPr marL="0" indent="0" algn="ctr">
              <a:buNone/>
            </a:pPr>
            <a:r>
              <a:rPr lang="cs-CZ" dirty="0"/>
              <a:t>množství literatury, populárně-naučných textů, mediální pozornost (výstavy, festival </a:t>
            </a:r>
            <a:r>
              <a:rPr lang="cs-CZ" dirty="0" err="1"/>
              <a:t>Banát</a:t>
            </a:r>
            <a:r>
              <a:rPr lang="cs-CZ" dirty="0"/>
              <a:t>), záchranné projekty (mise Člověka v tísni; Paměť národa) 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/>
              <a:t>Jak a na základě jakých pramenů je prezentována historie osidlování oblasti?!?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6243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Standardně používané prameny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práce oficiální rakouské statistiky – </a:t>
            </a:r>
            <a:r>
              <a:rPr lang="cs-CZ" b="1" dirty="0" err="1"/>
              <a:t>Czoernig</a:t>
            </a:r>
            <a:endParaRPr lang="cs-CZ" b="1" dirty="0"/>
          </a:p>
          <a:p>
            <a:r>
              <a:rPr lang="cs-CZ" dirty="0"/>
              <a:t>prameny narativní povahy (paměti, kroniky) – </a:t>
            </a:r>
            <a:r>
              <a:rPr lang="cs-CZ" b="1" dirty="0" err="1"/>
              <a:t>Unzeitig</a:t>
            </a:r>
            <a:r>
              <a:rPr lang="cs-CZ" b="1" dirty="0"/>
              <a:t>, </a:t>
            </a:r>
            <a:r>
              <a:rPr lang="cs-CZ" b="1" dirty="0" err="1"/>
              <a:t>Schlögl</a:t>
            </a:r>
            <a:endParaRPr lang="cs-CZ" b="1" dirty="0"/>
          </a:p>
          <a:p>
            <a:r>
              <a:rPr lang="cs-CZ" dirty="0"/>
              <a:t>zprávy československých delegací, misií – např. </a:t>
            </a:r>
            <a:r>
              <a:rPr lang="cs-CZ" b="1" dirty="0" err="1"/>
              <a:t>Auerhan</a:t>
            </a:r>
            <a:r>
              <a:rPr lang="cs-CZ" b="1" dirty="0"/>
              <a:t>, </a:t>
            </a:r>
            <a:r>
              <a:rPr lang="cs-CZ" b="1" dirty="0" err="1"/>
              <a:t>Míčan</a:t>
            </a:r>
            <a:endParaRPr lang="cs-CZ" b="1" dirty="0"/>
          </a:p>
          <a:p>
            <a:r>
              <a:rPr lang="cs-CZ" dirty="0"/>
              <a:t>etnografický výzkum (zejm. 60. léta 20. stol.) – </a:t>
            </a:r>
            <a:r>
              <a:rPr lang="cs-CZ" b="1" dirty="0"/>
              <a:t>Jech, Secká</a:t>
            </a:r>
          </a:p>
          <a:p>
            <a:r>
              <a:rPr lang="cs-CZ" dirty="0"/>
              <a:t>oral </a:t>
            </a:r>
            <a:r>
              <a:rPr lang="cs-CZ" dirty="0" err="1"/>
              <a:t>history</a:t>
            </a:r>
            <a:endParaRPr lang="cs-CZ" dirty="0"/>
          </a:p>
          <a:p>
            <a:endParaRPr lang="cs-CZ" dirty="0"/>
          </a:p>
          <a:p>
            <a:pPr marL="0" indent="0" algn="ctr">
              <a:buNone/>
            </a:pPr>
            <a:r>
              <a:rPr lang="cs-CZ" b="1" dirty="0"/>
              <a:t>Kdo se (ne)bojí archivních pramenů / němčiny / … ???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1672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cs typeface="Times New Roman" panose="02020603050405020304" pitchFamily="18" charset="0"/>
              </a:rPr>
              <a:t>umožňují lokalizaci sídel a studium jejich struktury</a:t>
            </a:r>
          </a:p>
          <a:p>
            <a:r>
              <a:rPr lang="cs-CZ" dirty="0">
                <a:cs typeface="Times New Roman" panose="02020603050405020304" pitchFamily="18" charset="0"/>
              </a:rPr>
              <a:t>nevypovídají o struktuře obyvatelstva</a:t>
            </a:r>
          </a:p>
          <a:p>
            <a:r>
              <a:rPr lang="cs-CZ" dirty="0">
                <a:cs typeface="Times New Roman" panose="02020603050405020304" pitchFamily="18" charset="0"/>
              </a:rPr>
              <a:t>pro </a:t>
            </a:r>
            <a:r>
              <a:rPr lang="cs-CZ" dirty="0" err="1">
                <a:cs typeface="Times New Roman" panose="02020603050405020304" pitchFamily="18" charset="0"/>
              </a:rPr>
              <a:t>Banát</a:t>
            </a:r>
            <a:r>
              <a:rPr lang="cs-CZ" dirty="0">
                <a:cs typeface="Times New Roman" panose="02020603050405020304" pitchFamily="18" charset="0"/>
              </a:rPr>
              <a:t> až z druhé poloviny 19. století</a:t>
            </a:r>
          </a:p>
          <a:p>
            <a:endParaRPr lang="cs-CZ" sz="2400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Staré mapy</a:t>
            </a:r>
          </a:p>
        </p:txBody>
      </p:sp>
      <p:pic>
        <p:nvPicPr>
          <p:cNvPr id="5" name="Obrázek 4" descr="Výrez z mapy 2. vojenského mapovania, 40. - 60. roky 19. storočia. Mapa zobrazuje územie Banát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12855"/>
            <a:ext cx="4370294" cy="3445145"/>
          </a:xfrm>
          <a:prstGeom prst="rect">
            <a:avLst/>
          </a:prstGeom>
        </p:spPr>
      </p:pic>
      <p:pic>
        <p:nvPicPr>
          <p:cNvPr id="6" name="Obrázek 5" descr="Výraz z mapy katastra, zobrazuje jednotlivé katastrálne časti zvýraznené prevažne zelenou farbou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408642"/>
            <a:ext cx="5105400" cy="344935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6276382"/>
            <a:ext cx="3431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cs typeface="Times New Roman" panose="02020603050405020304" pitchFamily="18" charset="0"/>
              </a:rPr>
              <a:t>Výřez z mapy 2. vojenského mapování, 40 – 60. léta 19. stol.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712352" y="6273225"/>
            <a:ext cx="347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cs typeface="Times New Roman" panose="02020603050405020304" pitchFamily="18" charset="0"/>
              </a:rPr>
              <a:t>Výřez z mapy stabilního katastru, 1905, kolorování A. Rákosníková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969138" y="4794767"/>
            <a:ext cx="1518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cs typeface="Times New Roman" panose="02020603050405020304" pitchFamily="18" charset="0"/>
              </a:rPr>
              <a:t>Svatá Helena</a:t>
            </a:r>
          </a:p>
        </p:txBody>
      </p:sp>
    </p:spTree>
    <p:extLst>
      <p:ext uri="{BB962C8B-B14F-4D97-AF65-F5344CB8AC3E}">
        <p14:creationId xmlns:p14="http://schemas.microsoft.com/office/powerpoint/2010/main" val="545940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7508" y="1032209"/>
            <a:ext cx="10515600" cy="4351338"/>
          </a:xfrm>
        </p:spPr>
        <p:txBody>
          <a:bodyPr/>
          <a:lstStyle/>
          <a:p>
            <a:r>
              <a:rPr lang="cs-CZ" dirty="0">
                <a:cs typeface="Times New Roman" panose="02020603050405020304" pitchFamily="18" charset="0"/>
              </a:rPr>
              <a:t>problematika zaniklých sídel a jejich lokalizace pomocí starých map a nedestruktivních archeologických metod</a:t>
            </a:r>
          </a:p>
          <a:p>
            <a:endParaRPr lang="cs-CZ" sz="2400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887508" y="-1783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Staré mapy</a:t>
            </a:r>
          </a:p>
        </p:txBody>
      </p:sp>
      <p:pic>
        <p:nvPicPr>
          <p:cNvPr id="12" name="Obrázek 11" descr="Snímka zobrazuje historickú mapu dediny Elizabeta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4399"/>
            <a:ext cx="3227183" cy="4563601"/>
          </a:xfrm>
          <a:prstGeom prst="rect">
            <a:avLst/>
          </a:prstGeom>
        </p:spPr>
      </p:pic>
      <p:pic>
        <p:nvPicPr>
          <p:cNvPr id="13" name="Obrázek 12" descr="Snímka zobrazuje historickú mapu dediny Elizabeta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552" y="4431953"/>
            <a:ext cx="3433067" cy="2426047"/>
          </a:xfrm>
          <a:prstGeom prst="rect">
            <a:avLst/>
          </a:prstGeom>
        </p:spPr>
      </p:pic>
      <p:pic>
        <p:nvPicPr>
          <p:cNvPr id="14" name="Obrázek 13" descr="Snímka zobrazuje historickú mapu dediny Elizabeta.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552" y="1900112"/>
            <a:ext cx="3433067" cy="2426047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106026" y="1886685"/>
            <a:ext cx="1518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cs typeface="Times New Roman" panose="02020603050405020304" pitchFamily="18" charset="0"/>
              </a:rPr>
              <a:t>Elizabeta</a:t>
            </a:r>
            <a:endParaRPr lang="cs-CZ" sz="1600" b="1" dirty="0">
              <a:cs typeface="Times New Roman" panose="02020603050405020304" pitchFamily="18" charset="0"/>
            </a:endParaRPr>
          </a:p>
        </p:txBody>
      </p:sp>
      <p:pic>
        <p:nvPicPr>
          <p:cNvPr id="2" name="Obrázek 1" descr="Úvodná strana k štúdii s názvom &quot;Příspěvek k lokalizaci zaniklé české vesnice Elizabeta v rumunském Banátu&quot;. Autormi sú Markéta Šantručková a Václav Fanta, príspevok bol vydaný v časopise Český lid v roku 2014. Obrázok obsahuje časť abstraktu v anglickom jazyku. 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10" y="3165097"/>
            <a:ext cx="4841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65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7508" y="1032209"/>
            <a:ext cx="10515600" cy="4351338"/>
          </a:xfrm>
        </p:spPr>
        <p:txBody>
          <a:bodyPr/>
          <a:lstStyle/>
          <a:p>
            <a:r>
              <a:rPr lang="cs-CZ" dirty="0">
                <a:cs typeface="Times New Roman" panose="02020603050405020304" pitchFamily="18" charset="0"/>
              </a:rPr>
              <a:t>problematika zaniklých sídel a jejich lokalizace pomocí starých map a nedestruktivních archeologických metod</a:t>
            </a:r>
          </a:p>
          <a:p>
            <a:endParaRPr lang="cs-CZ" sz="2400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887508" y="-1783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Staré mapy</a:t>
            </a:r>
          </a:p>
        </p:txBody>
      </p:sp>
      <p:pic>
        <p:nvPicPr>
          <p:cNvPr id="11" name="Obrázek 10" descr="Obrázok zachytáva dedinu Eibentál v oblasti Banát. Na mape sú územia ohraničené žltou, červenou, fialovou a modrou farbou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2812"/>
            <a:ext cx="6762111" cy="478518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165574" y="1734258"/>
            <a:ext cx="1518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cs typeface="Times New Roman" panose="02020603050405020304" pitchFamily="18" charset="0"/>
              </a:rPr>
              <a:t>Eibentál</a:t>
            </a:r>
            <a:endParaRPr lang="cs-CZ" sz="1600" b="1" dirty="0">
              <a:cs typeface="Times New Roman" panose="02020603050405020304" pitchFamily="18" charset="0"/>
            </a:endParaRPr>
          </a:p>
        </p:txBody>
      </p:sp>
      <p:pic>
        <p:nvPicPr>
          <p:cNvPr id="10" name="Obrázek 9" descr="Stará ručne kreslená mapa. Mapa zobrazuje územie s terénnymi prvkami, potokmi, lesmi a poľnohospodárskymi plochami, označenými rôznymi farbami a čiarami. Papier je zažltnutý, pokrčený a na viacerých miestach poškodený, čo naznačuje jeho historický pôvod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781" y="1831796"/>
            <a:ext cx="2649071" cy="1994594"/>
          </a:xfrm>
          <a:prstGeom prst="rect">
            <a:avLst/>
          </a:prstGeom>
        </p:spPr>
      </p:pic>
      <p:pic>
        <p:nvPicPr>
          <p:cNvPr id="2" name="Obrázek 1" descr="Úvodná strana k štúdii s názvom &quot;Soil Chemistry to Support Old Map Analysis of the Built-up Area of an Abandoned Settlement. Case Study from the Romanian Banat&quot;. Autormi sú Markéta Šantručková, Ján Horák a Václav Fanta, príspevok bol vydaný v Interdisciplinaria Archaelogica - Natural Sciences In Archaelogy v roku 2019. Obrázok obsahuje časť abstraktu v anglickom jazyku.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08" y="3829386"/>
            <a:ext cx="5012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3588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E013E43E82A443B58191B40C649420" ma:contentTypeVersion="15" ma:contentTypeDescription="Umožňuje vytvoriť nový dokument." ma:contentTypeScope="" ma:versionID="1b1ffd8e696b8fb7fcba7f572b7f0a6f">
  <xsd:schema xmlns:xsd="http://www.w3.org/2001/XMLSchema" xmlns:xs="http://www.w3.org/2001/XMLSchema" xmlns:p="http://schemas.microsoft.com/office/2006/metadata/properties" xmlns:ns2="7acf32de-ce99-4715-9b70-b0fe3d623d8c" xmlns:ns3="50fb61df-dc2a-41e7-b905-d9f0d2572401" targetNamespace="http://schemas.microsoft.com/office/2006/metadata/properties" ma:root="true" ma:fieldsID="a5748b605d5178e7217c27ab8e67cf9f" ns2:_="" ns3:_="">
    <xsd:import namespace="7acf32de-ce99-4715-9b70-b0fe3d623d8c"/>
    <xsd:import namespace="50fb61df-dc2a-41e7-b905-d9f0d2572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f32de-ce99-4715-9b70-b0fe3d623d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a" ma:readOnly="false" ma:fieldId="{5cf76f15-5ced-4ddc-b409-7134ff3c332f}" ma:taxonomyMulti="true" ma:sspId="3e489cff-7f36-47b2-aea3-388ec90836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b61df-dc2a-41e7-b905-d9f0d257240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80abad2-a49b-4647-8376-9fbf8da2ce99}" ma:internalName="TaxCatchAll" ma:showField="CatchAllData" ma:web="50fb61df-dc2a-41e7-b905-d9f0d2572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cf32de-ce99-4715-9b70-b0fe3d623d8c">
      <Terms xmlns="http://schemas.microsoft.com/office/infopath/2007/PartnerControls"/>
    </lcf76f155ced4ddcb4097134ff3c332f>
    <TaxCatchAll xmlns="50fb61df-dc2a-41e7-b905-d9f0d2572401" xsi:nil="true"/>
  </documentManagement>
</p:properties>
</file>

<file path=customXml/itemProps1.xml><?xml version="1.0" encoding="utf-8"?>
<ds:datastoreItem xmlns:ds="http://schemas.openxmlformats.org/officeDocument/2006/customXml" ds:itemID="{04A78559-0962-4439-ADDF-C954E71291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EC9A0C-349E-475B-A3EB-DB0A21B8808B}"/>
</file>

<file path=customXml/itemProps3.xml><?xml version="1.0" encoding="utf-8"?>
<ds:datastoreItem xmlns:ds="http://schemas.openxmlformats.org/officeDocument/2006/customXml" ds:itemID="{247EA3A6-F982-4008-8973-0DA17527FC41}">
  <ds:schemaRefs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50fb61df-dc2a-41e7-b905-d9f0d2572401"/>
    <ds:schemaRef ds:uri="7acf32de-ce99-4715-9b70-b0fe3d623d8c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1539</TotalTime>
  <Words>573</Words>
  <Application>Microsoft Office PowerPoint</Application>
  <PresentationFormat>Širokouhlá</PresentationFormat>
  <Paragraphs>69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Motiv Office</vt:lpstr>
      <vt:lpstr>Minulost a současnost české menšiny v Banátu </vt:lpstr>
      <vt:lpstr>Prezentácia programu PowerPoint</vt:lpstr>
      <vt:lpstr>Češi v Banátu – základní linie příběhu</vt:lpstr>
      <vt:lpstr>© Český historický atlas, 2019  mapa sídel založených nebo významně dosídlených přistěhovalci z českých zemí české i německé národnosti v rumunském a srbském Banátu </vt:lpstr>
      <vt:lpstr>Zájem o Banát</vt:lpstr>
      <vt:lpstr>Standardně používané prameny</vt:lpstr>
      <vt:lpstr>Prezentácia programu PowerPoint</vt:lpstr>
      <vt:lpstr>Prezentácia programu PowerPoint</vt:lpstr>
      <vt:lpstr>Prezentácia programu PowerPoint</vt:lpstr>
      <vt:lpstr>Další možné směry výzkumu</vt:lpstr>
      <vt:lpstr>Prezentácia programu PowerPoint</vt:lpstr>
      <vt:lpstr>Další možné směry výzkumu</vt:lpstr>
      <vt:lpstr>Vyhlídky (místo závěru)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Česká migrace do Banátu – uzavřená kapitola nebo příběh s mnoha neznámými?</dc:title>
  <dc:creator>Účet Microsoft</dc:creator>
  <cp:keywords>genealógia, migrácia, Banát</cp:keywords>
  <cp:lastModifiedBy>Stážisti</cp:lastModifiedBy>
  <cp:revision>36</cp:revision>
  <dcterms:created xsi:type="dcterms:W3CDTF">2023-05-18T14:47:34Z</dcterms:created>
  <dcterms:modified xsi:type="dcterms:W3CDTF">2025-11-06T11:10:32Z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0x0101009EE013E43E82A443B58191B40C649420</vt:lpwstr>
  </property>
  <property fmtid="{D5CDD505-2E9C-101B-9397-08002B2CF9AE}" pid="3" name="MediaServiceImageTags">
    <vt:lpwstr/>
  </property>
</Properties>
</file>