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7FBC85-D625-4E36-A272-10FE19393CE2}" v="2" dt="2025-11-13T11:01:41.2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ážisti" userId="6c3dd6a6-2efb-4d77-87e3-0808df15d025" providerId="ADAL" clId="{5705E858-399F-43E2-9340-287617AEF6D7}"/>
    <pc:docChg chg="modSld">
      <pc:chgData name="Stážisti" userId="6c3dd6a6-2efb-4d77-87e3-0808df15d025" providerId="ADAL" clId="{5705E858-399F-43E2-9340-287617AEF6D7}" dt="2025-11-13T11:01:06.120" v="223" actId="962"/>
      <pc:docMkLst>
        <pc:docMk/>
      </pc:docMkLst>
      <pc:sldChg chg="modSp mod">
        <pc:chgData name="Stážisti" userId="6c3dd6a6-2efb-4d77-87e3-0808df15d025" providerId="ADAL" clId="{5705E858-399F-43E2-9340-287617AEF6D7}" dt="2025-11-11T08:19:32.872" v="1" actId="962"/>
        <pc:sldMkLst>
          <pc:docMk/>
          <pc:sldMk cId="3886004261" sldId="256"/>
        </pc:sldMkLst>
        <pc:picChg chg="mod">
          <ac:chgData name="Stážisti" userId="6c3dd6a6-2efb-4d77-87e3-0808df15d025" providerId="ADAL" clId="{5705E858-399F-43E2-9340-287617AEF6D7}" dt="2025-11-11T08:19:32.872" v="1" actId="962"/>
          <ac:picMkLst>
            <pc:docMk/>
            <pc:sldMk cId="3886004261" sldId="256"/>
            <ac:picMk id="6" creationId="{00000000-0000-0000-0000-000000000000}"/>
          </ac:picMkLst>
        </pc:picChg>
      </pc:sldChg>
      <pc:sldChg chg="modSp mod">
        <pc:chgData name="Stážisti" userId="6c3dd6a6-2efb-4d77-87e3-0808df15d025" providerId="ADAL" clId="{5705E858-399F-43E2-9340-287617AEF6D7}" dt="2025-11-11T08:20:07.121" v="3" actId="962"/>
        <pc:sldMkLst>
          <pc:docMk/>
          <pc:sldMk cId="2551828415" sldId="257"/>
        </pc:sldMkLst>
        <pc:picChg chg="mod">
          <ac:chgData name="Stážisti" userId="6c3dd6a6-2efb-4d77-87e3-0808df15d025" providerId="ADAL" clId="{5705E858-399F-43E2-9340-287617AEF6D7}" dt="2025-11-11T08:20:07.121" v="3" actId="962"/>
          <ac:picMkLst>
            <pc:docMk/>
            <pc:sldMk cId="2551828415" sldId="257"/>
            <ac:picMk id="4" creationId="{00000000-0000-0000-0000-000000000000}"/>
          </ac:picMkLst>
        </pc:picChg>
      </pc:sldChg>
      <pc:sldChg chg="modSp mod">
        <pc:chgData name="Stážisti" userId="6c3dd6a6-2efb-4d77-87e3-0808df15d025" providerId="ADAL" clId="{5705E858-399F-43E2-9340-287617AEF6D7}" dt="2025-11-11T08:21:46.197" v="7" actId="962"/>
        <pc:sldMkLst>
          <pc:docMk/>
          <pc:sldMk cId="2162316563" sldId="258"/>
        </pc:sldMkLst>
        <pc:picChg chg="mod">
          <ac:chgData name="Stážisti" userId="6c3dd6a6-2efb-4d77-87e3-0808df15d025" providerId="ADAL" clId="{5705E858-399F-43E2-9340-287617AEF6D7}" dt="2025-11-11T08:21:06.664" v="5" actId="962"/>
          <ac:picMkLst>
            <pc:docMk/>
            <pc:sldMk cId="2162316563" sldId="258"/>
            <ac:picMk id="4" creationId="{00000000-0000-0000-0000-000000000000}"/>
          </ac:picMkLst>
        </pc:picChg>
        <pc:picChg chg="mod">
          <ac:chgData name="Stážisti" userId="6c3dd6a6-2efb-4d77-87e3-0808df15d025" providerId="ADAL" clId="{5705E858-399F-43E2-9340-287617AEF6D7}" dt="2025-11-11T08:21:46.197" v="7" actId="962"/>
          <ac:picMkLst>
            <pc:docMk/>
            <pc:sldMk cId="2162316563" sldId="258"/>
            <ac:picMk id="5" creationId="{00000000-0000-0000-0000-000000000000}"/>
          </ac:picMkLst>
        </pc:picChg>
      </pc:sldChg>
      <pc:sldChg chg="modSp mod">
        <pc:chgData name="Stážisti" userId="6c3dd6a6-2efb-4d77-87e3-0808df15d025" providerId="ADAL" clId="{5705E858-399F-43E2-9340-287617AEF6D7}" dt="2025-11-11T08:23:00.445" v="13" actId="962"/>
        <pc:sldMkLst>
          <pc:docMk/>
          <pc:sldMk cId="3257794310" sldId="259"/>
        </pc:sldMkLst>
        <pc:picChg chg="mod">
          <ac:chgData name="Stážisti" userId="6c3dd6a6-2efb-4d77-87e3-0808df15d025" providerId="ADAL" clId="{5705E858-399F-43E2-9340-287617AEF6D7}" dt="2025-11-11T08:22:24.519" v="9" actId="962"/>
          <ac:picMkLst>
            <pc:docMk/>
            <pc:sldMk cId="3257794310" sldId="259"/>
            <ac:picMk id="4" creationId="{00000000-0000-0000-0000-000000000000}"/>
          </ac:picMkLst>
        </pc:picChg>
        <pc:picChg chg="mod">
          <ac:chgData name="Stážisti" userId="6c3dd6a6-2efb-4d77-87e3-0808df15d025" providerId="ADAL" clId="{5705E858-399F-43E2-9340-287617AEF6D7}" dt="2025-11-11T08:23:00.445" v="13" actId="962"/>
          <ac:picMkLst>
            <pc:docMk/>
            <pc:sldMk cId="3257794310" sldId="259"/>
            <ac:picMk id="5" creationId="{00000000-0000-0000-0000-000000000000}"/>
          </ac:picMkLst>
        </pc:picChg>
      </pc:sldChg>
      <pc:sldChg chg="modSp mod">
        <pc:chgData name="Stážisti" userId="6c3dd6a6-2efb-4d77-87e3-0808df15d025" providerId="ADAL" clId="{5705E858-399F-43E2-9340-287617AEF6D7}" dt="2025-11-11T08:26:37.154" v="31" actId="962"/>
        <pc:sldMkLst>
          <pc:docMk/>
          <pc:sldMk cId="879558289" sldId="260"/>
        </pc:sldMkLst>
        <pc:picChg chg="mod">
          <ac:chgData name="Stážisti" userId="6c3dd6a6-2efb-4d77-87e3-0808df15d025" providerId="ADAL" clId="{5705E858-399F-43E2-9340-287617AEF6D7}" dt="2025-11-11T08:24:12.966" v="21" actId="962"/>
          <ac:picMkLst>
            <pc:docMk/>
            <pc:sldMk cId="879558289" sldId="260"/>
            <ac:picMk id="4" creationId="{00000000-0000-0000-0000-000000000000}"/>
          </ac:picMkLst>
        </pc:picChg>
        <pc:picChg chg="mod">
          <ac:chgData name="Stážisti" userId="6c3dd6a6-2efb-4d77-87e3-0808df15d025" providerId="ADAL" clId="{5705E858-399F-43E2-9340-287617AEF6D7}" dt="2025-11-11T08:26:37.154" v="31" actId="962"/>
          <ac:picMkLst>
            <pc:docMk/>
            <pc:sldMk cId="879558289" sldId="260"/>
            <ac:picMk id="5" creationId="{00000000-0000-0000-0000-000000000000}"/>
          </ac:picMkLst>
        </pc:picChg>
      </pc:sldChg>
      <pc:sldChg chg="modSp mod">
        <pc:chgData name="Stážisti" userId="6c3dd6a6-2efb-4d77-87e3-0808df15d025" providerId="ADAL" clId="{5705E858-399F-43E2-9340-287617AEF6D7}" dt="2025-11-13T11:01:06.120" v="223" actId="962"/>
        <pc:sldMkLst>
          <pc:docMk/>
          <pc:sldMk cId="1294652026" sldId="261"/>
        </pc:sldMkLst>
        <pc:picChg chg="mod">
          <ac:chgData name="Stážisti" userId="6c3dd6a6-2efb-4d77-87e3-0808df15d025" providerId="ADAL" clId="{5705E858-399F-43E2-9340-287617AEF6D7}" dt="2025-11-11T08:27:56.989" v="33" actId="962"/>
          <ac:picMkLst>
            <pc:docMk/>
            <pc:sldMk cId="1294652026" sldId="261"/>
            <ac:picMk id="4" creationId="{00000000-0000-0000-0000-000000000000}"/>
          </ac:picMkLst>
        </pc:picChg>
        <pc:picChg chg="mod">
          <ac:chgData name="Stážisti" userId="6c3dd6a6-2efb-4d77-87e3-0808df15d025" providerId="ADAL" clId="{5705E858-399F-43E2-9340-287617AEF6D7}" dt="2025-11-13T11:01:06.120" v="223" actId="962"/>
          <ac:picMkLst>
            <pc:docMk/>
            <pc:sldMk cId="1294652026" sldId="261"/>
            <ac:picMk id="6" creationId="{00000000-0000-0000-0000-000000000000}"/>
          </ac:picMkLst>
        </pc:picChg>
      </pc:sldChg>
      <pc:sldChg chg="modSp mod">
        <pc:chgData name="Stážisti" userId="6c3dd6a6-2efb-4d77-87e3-0808df15d025" providerId="ADAL" clId="{5705E858-399F-43E2-9340-287617AEF6D7}" dt="2025-11-11T08:28:53.142" v="35" actId="962"/>
        <pc:sldMkLst>
          <pc:docMk/>
          <pc:sldMk cId="2978313107" sldId="262"/>
        </pc:sldMkLst>
        <pc:picChg chg="mod">
          <ac:chgData name="Stážisti" userId="6c3dd6a6-2efb-4d77-87e3-0808df15d025" providerId="ADAL" clId="{5705E858-399F-43E2-9340-287617AEF6D7}" dt="2025-11-11T08:28:53.142" v="35" actId="962"/>
          <ac:picMkLst>
            <pc:docMk/>
            <pc:sldMk cId="2978313107" sldId="262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167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3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6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4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69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712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4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2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1F4E673-7F24-4DBC-B518-005CAE1D4B1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4931B91-F631-4456-8500-D5874844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1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hyperlink" Target="http://www.slovenskykalendar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1375" y="5643417"/>
            <a:ext cx="11255751" cy="1089891"/>
          </a:xfrm>
        </p:spPr>
        <p:txBody>
          <a:bodyPr/>
          <a:lstStyle/>
          <a:p>
            <a:pPr algn="r"/>
            <a:r>
              <a:rPr lang="sk-SK" dirty="0"/>
              <a:t>Vladimír Valentík</a:t>
            </a:r>
            <a:endParaRPr lang="en-US" dirty="0"/>
          </a:p>
        </p:txBody>
      </p:sp>
      <p:pic>
        <p:nvPicPr>
          <p:cNvPr id="6" name="Picture 5" descr="Logo s textom Slovenský svetový kalendár. Slovo „Slovenský“ je napísané modrým rukopisným písmom, zatiaľ čo „SVETOVÝ KALENDÁR“ je červeným veľkým tlačeným písmom. Pozadie je biele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76" y="1045629"/>
            <a:ext cx="11169248" cy="433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00426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8509" y="738910"/>
            <a:ext cx="8612355" cy="5001118"/>
          </a:xfrm>
        </p:spPr>
        <p:txBody>
          <a:bodyPr/>
          <a:lstStyle/>
          <a:p>
            <a:r>
              <a:rPr lang="en-US" dirty="0" err="1"/>
              <a:t>Ročenka</a:t>
            </a:r>
            <a:r>
              <a:rPr lang="en-US" dirty="0"/>
              <a:t> </a:t>
            </a:r>
            <a:r>
              <a:rPr lang="en-US" dirty="0" err="1"/>
              <a:t>Slovenský</a:t>
            </a:r>
            <a:r>
              <a:rPr lang="en-US" dirty="0"/>
              <a:t> </a:t>
            </a:r>
            <a:r>
              <a:rPr lang="en-US" dirty="0" err="1"/>
              <a:t>svetový</a:t>
            </a:r>
            <a:r>
              <a:rPr lang="en-US" dirty="0"/>
              <a:t> </a:t>
            </a:r>
            <a:r>
              <a:rPr lang="en-US" dirty="0" err="1"/>
              <a:t>kalendár</a:t>
            </a:r>
            <a:r>
              <a:rPr lang="en-US" dirty="0"/>
              <a:t> bola </a:t>
            </a:r>
            <a:r>
              <a:rPr lang="en-US" dirty="0" err="1"/>
              <a:t>založená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2016, </a:t>
            </a:r>
            <a:r>
              <a:rPr lang="en-US" dirty="0" err="1"/>
              <a:t>ke´d</a:t>
            </a:r>
            <a:r>
              <a:rPr lang="en-US" dirty="0"/>
              <a:t> v </a:t>
            </a:r>
            <a:r>
              <a:rPr lang="en-US" dirty="0" err="1"/>
              <a:t>jeseň</a:t>
            </a:r>
            <a:r>
              <a:rPr lang="en-US" dirty="0"/>
              <a:t> </a:t>
            </a:r>
            <a:r>
              <a:rPr lang="en-US" dirty="0" err="1"/>
              <a:t>vyšiel</a:t>
            </a:r>
            <a:r>
              <a:rPr lang="en-US" dirty="0"/>
              <a:t> </a:t>
            </a:r>
            <a:r>
              <a:rPr lang="en-US" dirty="0" err="1"/>
              <a:t>prvý</a:t>
            </a:r>
            <a:r>
              <a:rPr lang="en-US" dirty="0"/>
              <a:t> </a:t>
            </a:r>
            <a:r>
              <a:rPr lang="en-US" dirty="0" err="1"/>
              <a:t>ročník</a:t>
            </a:r>
            <a:r>
              <a:rPr lang="en-US" dirty="0"/>
              <a:t> </a:t>
            </a:r>
            <a:r>
              <a:rPr lang="en-US" dirty="0" err="1"/>
              <a:t>Slovenského</a:t>
            </a:r>
            <a:r>
              <a:rPr lang="en-US" dirty="0"/>
              <a:t> </a:t>
            </a:r>
            <a:r>
              <a:rPr lang="en-US" dirty="0" err="1"/>
              <a:t>svetového</a:t>
            </a:r>
            <a:r>
              <a:rPr lang="en-US" dirty="0"/>
              <a:t> </a:t>
            </a:r>
            <a:r>
              <a:rPr lang="en-US" dirty="0" err="1"/>
              <a:t>kalendára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2017.</a:t>
            </a:r>
          </a:p>
          <a:p>
            <a:r>
              <a:rPr lang="en-US" dirty="0" err="1"/>
              <a:t>Zakladateľ</a:t>
            </a:r>
            <a:r>
              <a:rPr lang="en-US" dirty="0"/>
              <a:t> a </a:t>
            </a:r>
            <a:r>
              <a:rPr lang="en-US" dirty="0" err="1"/>
              <a:t>šéfredaktor</a:t>
            </a:r>
            <a:r>
              <a:rPr lang="en-US" dirty="0"/>
              <a:t> : </a:t>
            </a:r>
            <a:r>
              <a:rPr lang="en-US" dirty="0" err="1"/>
              <a:t>Vladimír</a:t>
            </a:r>
            <a:r>
              <a:rPr lang="en-US" dirty="0"/>
              <a:t> </a:t>
            </a:r>
            <a:r>
              <a:rPr lang="en-US" dirty="0" err="1"/>
              <a:t>Valentík</a:t>
            </a:r>
            <a:endParaRPr lang="en-US" dirty="0"/>
          </a:p>
          <a:p>
            <a:r>
              <a:rPr lang="en-US" dirty="0" err="1"/>
              <a:t>Zástupkyňa</a:t>
            </a:r>
            <a:r>
              <a:rPr lang="en-US" dirty="0"/>
              <a:t> </a:t>
            </a:r>
            <a:r>
              <a:rPr lang="en-US" dirty="0" err="1"/>
              <a:t>šéfredaktora</a:t>
            </a:r>
            <a:r>
              <a:rPr lang="en-US" dirty="0"/>
              <a:t> : </a:t>
            </a:r>
            <a:r>
              <a:rPr lang="en-US" dirty="0" err="1"/>
              <a:t>Katarína</a:t>
            </a:r>
            <a:r>
              <a:rPr lang="en-US" dirty="0"/>
              <a:t> </a:t>
            </a:r>
            <a:r>
              <a:rPr lang="en-US" dirty="0" err="1"/>
              <a:t>Mosnáková-Bagľašová</a:t>
            </a:r>
            <a:endParaRPr lang="en-US" dirty="0"/>
          </a:p>
          <a:p>
            <a:r>
              <a:rPr lang="en-US" dirty="0" err="1"/>
              <a:t>Vydavateľ</a:t>
            </a:r>
            <a:r>
              <a:rPr lang="en-US" dirty="0"/>
              <a:t> : </a:t>
            </a:r>
            <a:r>
              <a:rPr lang="en-US" dirty="0" err="1"/>
              <a:t>Slovenský</a:t>
            </a:r>
            <a:r>
              <a:rPr lang="en-US" dirty="0"/>
              <a:t> </a:t>
            </a:r>
            <a:r>
              <a:rPr lang="en-US" dirty="0" err="1"/>
              <a:t>kultúrny</a:t>
            </a:r>
            <a:r>
              <a:rPr lang="en-US" dirty="0"/>
              <a:t> </a:t>
            </a:r>
            <a:r>
              <a:rPr lang="en-US" dirty="0" err="1"/>
              <a:t>klub</a:t>
            </a:r>
            <a:r>
              <a:rPr lang="en-US" dirty="0"/>
              <a:t> v </a:t>
            </a:r>
            <a:r>
              <a:rPr lang="en-US" dirty="0" err="1"/>
              <a:t>Srbsku</a:t>
            </a:r>
            <a:endParaRPr lang="en-US" dirty="0"/>
          </a:p>
          <a:p>
            <a:r>
              <a:rPr lang="en-US" dirty="0">
                <a:hlinkClick r:id="rId2"/>
              </a:rPr>
              <a:t>www.slovenskykalendar.com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Logo s tyrkysovým pozadím obsahuje veľké písmená „SKK“ vľavo a text „SLOVENSKÝ KULTÚRNY KLUB“ vpravo, napísaný bielym tučným písmom v troch riadkoch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635" y="4616427"/>
            <a:ext cx="5840101" cy="163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82841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soba oblečená v tradičnom slovenskom kroji s bielou výšivkou a zdobenou čelenkou bohato dekorovanou farebnými korálkami, stuhami a kvetmi. V dolnej časti obrázka je text Slovenský svetový kalendár napísaný modrým a červeným písmom. Pozadie je rozmazané, naznačuje vonkajšie prostredie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621" y="876442"/>
            <a:ext cx="3081473" cy="4360575"/>
          </a:xfrm>
        </p:spPr>
      </p:pic>
      <p:pic>
        <p:nvPicPr>
          <p:cNvPr id="5" name="Picture 4" descr="Čiernobiela fotografia osoby oblečenej v tradičnom slovenskom kroji s bohatou výšivkou na blúzke a ozdobným náhrdelníkom z korálok. Osoba stojí pri kmeni stromu. V dolnej časti obrázka je text Slovenský svetový kalendár napísaný modrým a červeným písmom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270" y="876442"/>
            <a:ext cx="3086867" cy="436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31656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kupina ľudí oblečených v tradičných slovenských krojoch stojí v kruhu a pozerá smerom nadol, čím vytvára pohľad na modrú oblohu s oblakmi v strede kompozície. Krojové odevy sú zdobené farebnými výšivkami, vzormi a stuhami. V strede obrázka je text Slovenský svetový kalendár napísaný modrým a červeným písmom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386" y="1040534"/>
            <a:ext cx="2988269" cy="4233382"/>
          </a:xfrm>
        </p:spPr>
      </p:pic>
      <p:pic>
        <p:nvPicPr>
          <p:cNvPr id="5" name="Picture 4" descr="Osoba oblečená v tradičnom slovenskom kroji s bohatou výšivkou na rukávoch a tmavým vzorovaným pásom. Na krku má výrazný náhrdelník z viacerých radov perál alebo korálok. Pozadie tvorí dekoratívna textilná tapeta so svetlým kvetinovým vzorom. V dolnej časti obrázka je text Slovenský svetový kalendár napísaný modrým a červeným písmom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162" y="1040534"/>
            <a:ext cx="3000056" cy="4237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9431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Čiernobiela fotografia osoby v tradičnom slovenskom kroji. Viditeľná je bohato zdobená čipkovaná blúzka s výraznými rukávmi. Na hlave je ozdobná pokrývka s geometrickým vzorom, na krku perlový náhrdelník. V pozadí je dekoratívna textilná tapeta. V dolnej časti obrázka je text Slovenský svetový kalendár napísaný modrým a červeným písmom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58" y="1208952"/>
            <a:ext cx="3008472" cy="4277448"/>
          </a:xfrm>
        </p:spPr>
      </p:pic>
      <p:pic>
        <p:nvPicPr>
          <p:cNvPr id="5" name="Picture 4" descr="Osoba oblečená v tradičnom slovenskom kroji s  výrazným náhrdelníkom z viacerých radov perál. Na hlave má bohato zdobenú čelenku alebo veniec z bielych a farebných kvetov doplnených stuhami. Pozadie je tmavomodré. V dolnej časti obrázka je text Slovenský svetový kalendár napísaný modrým a červeným písmom. 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7144" y="1208952"/>
            <a:ext cx="3028021" cy="427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55828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ieťa oblečené v tradičnom slovenskom kroji sedí na tráve a drží v ruke steblo trávy. Na oblečení sú viditeľné vyšívané vzory na rukáve a nohavici. V pozadí je rozmazaná tráva a čiastočne viditeľné nohy ďalšej osoby. V ľavom dolnom rohu je text: Slovenský svetový kalendár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747" y="1014988"/>
            <a:ext cx="3447761" cy="4925373"/>
          </a:xfrm>
        </p:spPr>
      </p:pic>
      <p:pic>
        <p:nvPicPr>
          <p:cNvPr id="6" name="Picture 5" descr="Obrázok, na ktorom sú dve postavy oblečené v tradičných krojoch. V ľavom dolnom rohu je text: Slovenský svetový kalendár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24" y="1014987"/>
            <a:ext cx="3503757" cy="491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65202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Osoba oblečená v tradičnom slovenskom kroji stojí na pódiu. Má na sebe bielu vyšívanú košeľu s farebnými kvetinovými vzormi na golieri a prednej časti, čierny klobúk s ozdobným pásom a čiernu sukňu zdobenú červenými a farebnými ornamentmi. Na ramene je kožený opasok s kovovými nitmi a v ruke drží drevenú palicu. V pravom hornom rohu je text: Slovenský svetový kalendár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057" y="310861"/>
            <a:ext cx="4311216" cy="6095603"/>
          </a:xfrm>
        </p:spPr>
      </p:pic>
    </p:spTree>
    <p:extLst>
      <p:ext uri="{BB962C8B-B14F-4D97-AF65-F5344CB8AC3E}">
        <p14:creationId xmlns:p14="http://schemas.microsoft.com/office/powerpoint/2010/main" val="297831310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cf32de-ce99-4715-9b70-b0fe3d623d8c">
      <Terms xmlns="http://schemas.microsoft.com/office/infopath/2007/PartnerControls"/>
    </lcf76f155ced4ddcb4097134ff3c332f>
    <TaxCatchAll xmlns="50fb61df-dc2a-41e7-b905-d9f0d257240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EE013E43E82A443B58191B40C649420" ma:contentTypeVersion="15" ma:contentTypeDescription="Umožňuje vytvoriť nový dokument." ma:contentTypeScope="" ma:versionID="1b1ffd8e696b8fb7fcba7f572b7f0a6f">
  <xsd:schema xmlns:xsd="http://www.w3.org/2001/XMLSchema" xmlns:xs="http://www.w3.org/2001/XMLSchema" xmlns:p="http://schemas.microsoft.com/office/2006/metadata/properties" xmlns:ns2="7acf32de-ce99-4715-9b70-b0fe3d623d8c" xmlns:ns3="50fb61df-dc2a-41e7-b905-d9f0d2572401" targetNamespace="http://schemas.microsoft.com/office/2006/metadata/properties" ma:root="true" ma:fieldsID="a5748b605d5178e7217c27ab8e67cf9f" ns2:_="" ns3:_="">
    <xsd:import namespace="7acf32de-ce99-4715-9b70-b0fe3d623d8c"/>
    <xsd:import namespace="50fb61df-dc2a-41e7-b905-d9f0d25724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f32de-ce99-4715-9b70-b0fe3d623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Značky obrázka" ma:readOnly="false" ma:fieldId="{5cf76f15-5ced-4ddc-b409-7134ff3c332f}" ma:taxonomyMulti="true" ma:sspId="3e489cff-7f36-47b2-aea3-388ec90836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b61df-dc2a-41e7-b905-d9f0d257240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80abad2-a49b-4647-8376-9fbf8da2ce99}" ma:internalName="TaxCatchAll" ma:showField="CatchAllData" ma:web="50fb61df-dc2a-41e7-b905-d9f0d25724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CF1D8-75BC-4717-A000-EA5C26520BD5}">
  <ds:schemaRefs>
    <ds:schemaRef ds:uri="50fb61df-dc2a-41e7-b905-d9f0d2572401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7acf32de-ce99-4715-9b70-b0fe3d623d8c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76F6CD2-7C88-4F3D-A48B-F4D1A6D1F7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cf32de-ce99-4715-9b70-b0fe3d623d8c"/>
    <ds:schemaRef ds:uri="50fb61df-dc2a-41e7-b905-d9f0d2572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980D19-FBA4-48D9-978A-C1DF7C7E04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56</TotalTime>
  <Words>49</Words>
  <Application>Microsoft Office PowerPoint</Application>
  <PresentationFormat>Širokouhlá</PresentationFormat>
  <Paragraphs>6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Parcel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Slovenský svetový kalendár</dc:title>
  <dc:creator>Emka</dc:creator>
  <cp:keywords>genealógia, kalendár, Slováci</cp:keywords>
  <cp:lastModifiedBy>Stážisti</cp:lastModifiedBy>
  <cp:revision>4</cp:revision>
  <dcterms:created xsi:type="dcterms:W3CDTF">2025-09-22T20:47:05Z</dcterms:created>
  <dcterms:modified xsi:type="dcterms:W3CDTF">2025-11-13T11:01:41Z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0x0101009EE013E43E82A443B58191B40C649420</vt:lpwstr>
  </property>
  <property fmtid="{D5CDD505-2E9C-101B-9397-08002B2CF9AE}" pid="3" name="MediaServiceImageTags">
    <vt:lpwstr/>
  </property>
</Properties>
</file>